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73" r:id="rId11"/>
    <p:sldId id="265" r:id="rId12"/>
    <p:sldId id="271" r:id="rId13"/>
    <p:sldId id="272" r:id="rId14"/>
    <p:sldId id="266" r:id="rId15"/>
    <p:sldId id="267" r:id="rId16"/>
    <p:sldId id="274" r:id="rId17"/>
    <p:sldId id="275" r:id="rId18"/>
    <p:sldId id="276" r:id="rId19"/>
    <p:sldId id="268" r:id="rId20"/>
    <p:sldId id="269" r:id="rId21"/>
    <p:sldId id="277" r:id="rId22"/>
    <p:sldId id="278" r:id="rId23"/>
    <p:sldId id="279" r:id="rId24"/>
    <p:sldId id="280" r:id="rId25"/>
    <p:sldId id="270" r:id="rId26"/>
    <p:sldId id="304" r:id="rId27"/>
    <p:sldId id="305" r:id="rId28"/>
    <p:sldId id="306" r:id="rId29"/>
  </p:sldIdLst>
  <p:sldSz cx="24384000" cy="13716000"/>
  <p:notesSz cx="5143500" cy="9144000"/>
  <p:custDataLst>
    <p:tags r:id="rId3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6975"/>
    <a:srgbClr val="456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34" d="100"/>
          <a:sy n="34"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chemeClr val="bg1"/>
            </a:solidFill>
            <a:ln>
              <a:noFill/>
            </a:ln>
            <a:effectLst/>
            <a:scene3d>
              <a:camera prst="orthographicFront"/>
              <a:lightRig rig="threePt" dir="t"/>
            </a:scene3d>
            <a:sp3d prstMaterial="softEdge">
              <a:bevelT w="0" h="0"/>
            </a:sp3d>
          </c:spPr>
          <c:invertIfNegative val="0"/>
          <c:dPt>
            <c:idx val="0"/>
            <c:invertIfNegative val="0"/>
            <c:bubble3D val="0"/>
            <c:extLst>
              <c:ext xmlns:c16="http://schemas.microsoft.com/office/drawing/2014/chart" uri="{C3380CC4-5D6E-409C-BE32-E72D297353CC}">
                <c16:uniqueId val="{00000000-CCFC-4340-A23A-36E85C59AB21}"/>
              </c:ext>
            </c:extLst>
          </c:dPt>
          <c:dPt>
            <c:idx val="1"/>
            <c:invertIfNegative val="0"/>
            <c:bubble3D val="0"/>
            <c:extLst>
              <c:ext xmlns:c16="http://schemas.microsoft.com/office/drawing/2014/chart" uri="{C3380CC4-5D6E-409C-BE32-E72D297353CC}">
                <c16:uniqueId val="{00000001-CCFC-4340-A23A-36E85C59AB21}"/>
              </c:ext>
            </c:extLst>
          </c:dPt>
          <c:dPt>
            <c:idx val="2"/>
            <c:invertIfNegative val="0"/>
            <c:bubble3D val="0"/>
            <c:extLst>
              <c:ext xmlns:c16="http://schemas.microsoft.com/office/drawing/2014/chart" uri="{C3380CC4-5D6E-409C-BE32-E72D297353CC}">
                <c16:uniqueId val="{00000002-CCFC-4340-A23A-36E85C59AB21}"/>
              </c:ext>
            </c:extLst>
          </c:dPt>
          <c:dPt>
            <c:idx val="3"/>
            <c:invertIfNegative val="0"/>
            <c:bubble3D val="0"/>
            <c:extLst>
              <c:ext xmlns:c16="http://schemas.microsoft.com/office/drawing/2014/chart" uri="{C3380CC4-5D6E-409C-BE32-E72D297353CC}">
                <c16:uniqueId val="{00000003-CCFC-4340-A23A-36E85C59AB21}"/>
              </c:ext>
            </c:extLst>
          </c:dPt>
          <c:dPt>
            <c:idx val="4"/>
            <c:invertIfNegative val="0"/>
            <c:bubble3D val="0"/>
            <c:extLst>
              <c:ext xmlns:c16="http://schemas.microsoft.com/office/drawing/2014/chart" uri="{C3380CC4-5D6E-409C-BE32-E72D297353CC}">
                <c16:uniqueId val="{00000004-CCFC-4340-A23A-36E85C59AB21}"/>
              </c:ext>
            </c:extLst>
          </c:dPt>
          <c:dPt>
            <c:idx val="5"/>
            <c:invertIfNegative val="0"/>
            <c:bubble3D val="0"/>
            <c:extLst>
              <c:ext xmlns:c16="http://schemas.microsoft.com/office/drawing/2014/chart" uri="{C3380CC4-5D6E-409C-BE32-E72D297353CC}">
                <c16:uniqueId val="{00000005-CCFC-4340-A23A-36E85C59AB21}"/>
              </c:ext>
            </c:extLst>
          </c:dPt>
          <c:dPt>
            <c:idx val="6"/>
            <c:invertIfNegative val="0"/>
            <c:bubble3D val="0"/>
            <c:extLst>
              <c:ext xmlns:c16="http://schemas.microsoft.com/office/drawing/2014/chart" uri="{C3380CC4-5D6E-409C-BE32-E72D297353CC}">
                <c16:uniqueId val="{00000006-CCFC-4340-A23A-36E85C59AB21}"/>
              </c:ext>
            </c:extLst>
          </c:dPt>
          <c:dPt>
            <c:idx val="7"/>
            <c:invertIfNegative val="0"/>
            <c:bubble3D val="0"/>
            <c:extLst>
              <c:ext xmlns:c16="http://schemas.microsoft.com/office/drawing/2014/chart" uri="{C3380CC4-5D6E-409C-BE32-E72D297353CC}">
                <c16:uniqueId val="{00000007-CCFC-4340-A23A-36E85C59AB21}"/>
              </c:ext>
            </c:extLst>
          </c:dPt>
          <c:dPt>
            <c:idx val="13"/>
            <c:invertIfNegative val="0"/>
            <c:bubble3D val="0"/>
            <c:extLst>
              <c:ext xmlns:c16="http://schemas.microsoft.com/office/drawing/2014/chart" uri="{C3380CC4-5D6E-409C-BE32-E72D297353CC}">
                <c16:uniqueId val="{00000008-CCFC-4340-A23A-36E85C59AB21}"/>
              </c:ext>
            </c:extLst>
          </c:dPt>
          <c:dLbls>
            <c:dLbl>
              <c:idx val="0"/>
              <c:layout>
                <c:manualLayout>
                  <c:x val="0"/>
                  <c:y val="5.5832903914943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FC-4340-A23A-36E85C59AB21}"/>
                </c:ext>
              </c:extLst>
            </c:dLbl>
            <c:dLbl>
              <c:idx val="1"/>
              <c:layout>
                <c:manualLayout>
                  <c:x val="-3.0841404512704593E-3"/>
                  <c:y val="6.4375199998798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FC-4340-A23A-36E85C59AB21}"/>
                </c:ext>
              </c:extLst>
            </c:dLbl>
            <c:dLbl>
              <c:idx val="2"/>
              <c:layout>
                <c:manualLayout>
                  <c:x val="0"/>
                  <c:y val="-1.7637452695119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FC-4340-A23A-36E85C59AB21}"/>
                </c:ext>
              </c:extLst>
            </c:dLbl>
            <c:dLbl>
              <c:idx val="3"/>
              <c:layout>
                <c:manualLayout>
                  <c:x val="0"/>
                  <c:y val="2.222258946049526E-3"/>
                </c:manualLayout>
              </c:layout>
              <c:tx>
                <c:rich>
                  <a:bodyPr/>
                  <a:lstStyle/>
                  <a:p>
                    <a:fld id="{941916D1-BAFF-41CD-A403-E04549B95D00}" type="VALUE">
                      <a:rPr lang="en-US" altLang="zh-CN" smtClean="0"/>
                      <a:pPr/>
                      <a:t>[值]</a:t>
                    </a:fld>
                    <a:r>
                      <a:rPr lang="zh-CN" altLang="en-US" dirty="0"/>
                      <a:t>以上</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FC-4340-A23A-36E85C59AB21}"/>
                </c:ext>
              </c:extLst>
            </c:dLbl>
            <c:dLbl>
              <c:idx val="4"/>
              <c:tx>
                <c:rich>
                  <a:bodyPr/>
                  <a:lstStyle/>
                  <a:p>
                    <a:r>
                      <a:rPr lang="zh-CN" altLang="en-US" sz="1600" b="0" dirty="0">
                        <a:solidFill>
                          <a:schemeClr val="accent3"/>
                        </a:solidFill>
                        <a:latin typeface="微软雅黑" panose="020B0503020204020204" pitchFamily="34" charset="-122"/>
                        <a:ea typeface="微软雅黑" panose="020B0503020204020204" pitchFamily="34" charset="-122"/>
                      </a:rPr>
                      <a:t>更低</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CFC-4340-A23A-36E85C59AB21}"/>
                </c:ext>
              </c:extLst>
            </c:dLbl>
            <c:spPr>
              <a:noFill/>
              <a:ln>
                <a:noFill/>
              </a:ln>
              <a:effectLst/>
            </c:spPr>
            <c:txPr>
              <a:bodyPr/>
              <a:lstStyle/>
              <a:p>
                <a:pPr>
                  <a:defRPr sz="1600" b="0">
                    <a:solidFill>
                      <a:schemeClr val="bg1"/>
                    </a:solidFill>
                    <a:effectLst/>
                    <a:latin typeface="微软雅黑" panose="020B0503020204020204" pitchFamily="34" charset="-122"/>
                    <a:ea typeface="微软雅黑" panose="020B0503020204020204" pitchFamily="34" charset="-122"/>
                    <a:cs typeface="Tahoma"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天天果园</c:v>
                </c:pt>
                <c:pt idx="1">
                  <c:v>顺丰优选</c:v>
                </c:pt>
                <c:pt idx="2">
                  <c:v>一米鲜&amp;我买网</c:v>
                </c:pt>
                <c:pt idx="3">
                  <c:v>生鲜微商</c:v>
                </c:pt>
                <c:pt idx="4">
                  <c:v>其他</c:v>
                </c:pt>
              </c:strCache>
            </c:strRef>
          </c:cat>
          <c:val>
            <c:numRef>
              <c:f>Sheet1!$B$2:$B$6</c:f>
              <c:numCache>
                <c:formatCode>General</c:formatCode>
                <c:ptCount val="5"/>
                <c:pt idx="0">
                  <c:v>39</c:v>
                </c:pt>
                <c:pt idx="1">
                  <c:v>34</c:v>
                </c:pt>
                <c:pt idx="2">
                  <c:v>30</c:v>
                </c:pt>
                <c:pt idx="3">
                  <c:v>60</c:v>
                </c:pt>
                <c:pt idx="4">
                  <c:v>10</c:v>
                </c:pt>
              </c:numCache>
            </c:numRef>
          </c:val>
          <c:extLst>
            <c:ext xmlns:c16="http://schemas.microsoft.com/office/drawing/2014/chart" uri="{C3380CC4-5D6E-409C-BE32-E72D297353CC}">
              <c16:uniqueId val="{00000009-CCFC-4340-A23A-36E85C59AB21}"/>
            </c:ext>
          </c:extLst>
        </c:ser>
        <c:dLbls>
          <c:showLegendKey val="0"/>
          <c:showVal val="0"/>
          <c:showCatName val="0"/>
          <c:showSerName val="0"/>
          <c:showPercent val="0"/>
          <c:showBubbleSize val="0"/>
        </c:dLbls>
        <c:gapWidth val="155"/>
        <c:axId val="-1626681824"/>
        <c:axId val="-1626678016"/>
      </c:barChart>
      <c:catAx>
        <c:axId val="-1626681824"/>
        <c:scaling>
          <c:orientation val="minMax"/>
        </c:scaling>
        <c:delete val="1"/>
        <c:axPos val="b"/>
        <c:majorGridlines>
          <c:spPr>
            <a:ln w="6350">
              <a:solidFill>
                <a:schemeClr val="bg1">
                  <a:lumMod val="85000"/>
                </a:schemeClr>
              </a:solidFill>
              <a:prstDash val="sysDash"/>
            </a:ln>
          </c:spPr>
        </c:majorGridlines>
        <c:numFmt formatCode="General" sourceLinked="0"/>
        <c:majorTickMark val="out"/>
        <c:minorTickMark val="none"/>
        <c:tickLblPos val="nextTo"/>
        <c:crossAx val="-1626678016"/>
        <c:crosses val="autoZero"/>
        <c:auto val="1"/>
        <c:lblAlgn val="ctr"/>
        <c:lblOffset val="100"/>
        <c:noMultiLvlLbl val="0"/>
      </c:catAx>
      <c:valAx>
        <c:axId val="-1626678016"/>
        <c:scaling>
          <c:orientation val="minMax"/>
        </c:scaling>
        <c:delete val="0"/>
        <c:axPos val="l"/>
        <c:majorGridlines>
          <c:spPr>
            <a:ln w="3175">
              <a:solidFill>
                <a:schemeClr val="bg1">
                  <a:lumMod val="85000"/>
                </a:schemeClr>
              </a:solidFill>
              <a:prstDash val="sysDash"/>
            </a:ln>
          </c:spPr>
        </c:majorGridlines>
        <c:numFmt formatCode="General" sourceLinked="1"/>
        <c:majorTickMark val="in"/>
        <c:minorTickMark val="none"/>
        <c:tickLblPos val="nextTo"/>
        <c:txPr>
          <a:bodyPr/>
          <a:lstStyle/>
          <a:p>
            <a:pPr>
              <a:defRPr sz="1000">
                <a:solidFill>
                  <a:schemeClr val="tx1">
                    <a:lumMod val="65000"/>
                    <a:lumOff val="35000"/>
                  </a:schemeClr>
                </a:solidFill>
                <a:latin typeface="Calibri" panose="020F0502020204030204" pitchFamily="34" charset="0"/>
              </a:defRPr>
            </a:pPr>
            <a:endParaRPr lang="zh-CN"/>
          </a:p>
        </c:txPr>
        <c:crossAx val="-1626681824"/>
        <c:crosses val="autoZero"/>
        <c:crossBetween val="between"/>
      </c:valAx>
      <c:spPr>
        <a:noFill/>
      </c:spPr>
    </c:plotArea>
    <c:plotVisOnly val="1"/>
    <c:dispBlanksAs val="gap"/>
    <c:showDLblsOverMax val="0"/>
  </c:chart>
  <c:spPr>
    <a:scene3d>
      <a:camera prst="orthographicFront"/>
      <a:lightRig rig="threePt" dir="t"/>
    </a:scene3d>
  </c:spPr>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C8DE8AFE-AF0A-4A49-A143-BD358BC78C07}" type="datetimeFigureOut">
              <a:rPr lang="zh-CN" altLang="en-US" smtClean="0"/>
              <a:t>2020/6/30</a:t>
            </a:fld>
            <a:endParaRPr lang="zh-CN" altLang="en-US"/>
          </a:p>
        </p:txBody>
      </p:sp>
      <p:sp>
        <p:nvSpPr>
          <p:cNvPr id="4" name="幻灯片图像占位符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93822266-50EE-4DDD-A796-1A196B02E62A}" type="slidenum">
              <a:rPr lang="zh-CN" altLang="en-US" smtClean="0"/>
              <a:t>‹#›</a:t>
            </a:fld>
            <a:endParaRPr lang="zh-CN" altLang="en-US"/>
          </a:p>
        </p:txBody>
      </p:sp>
    </p:spTree>
    <p:extLst>
      <p:ext uri="{BB962C8B-B14F-4D97-AF65-F5344CB8AC3E}">
        <p14:creationId xmlns:p14="http://schemas.microsoft.com/office/powerpoint/2010/main" val="213231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a:t>
            </a:fld>
            <a:endParaRPr lang="zh-CN" altLang="en-US"/>
          </a:p>
        </p:txBody>
      </p:sp>
    </p:spTree>
    <p:extLst>
      <p:ext uri="{BB962C8B-B14F-4D97-AF65-F5344CB8AC3E}">
        <p14:creationId xmlns:p14="http://schemas.microsoft.com/office/powerpoint/2010/main" val="215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10</a:t>
            </a:fld>
            <a:endParaRPr lang="zh-CN" altLang="en-US"/>
          </a:p>
        </p:txBody>
      </p:sp>
    </p:spTree>
    <p:extLst>
      <p:ext uri="{BB962C8B-B14F-4D97-AF65-F5344CB8AC3E}">
        <p14:creationId xmlns:p14="http://schemas.microsoft.com/office/powerpoint/2010/main" val="130705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11</a:t>
            </a:fld>
            <a:endParaRPr lang="zh-CN" altLang="en-US"/>
          </a:p>
        </p:txBody>
      </p:sp>
    </p:spTree>
    <p:extLst>
      <p:ext uri="{BB962C8B-B14F-4D97-AF65-F5344CB8AC3E}">
        <p14:creationId xmlns:p14="http://schemas.microsoft.com/office/powerpoint/2010/main" val="222591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12</a:t>
            </a:fld>
            <a:endParaRPr lang="zh-CN" altLang="en-US"/>
          </a:p>
        </p:txBody>
      </p:sp>
    </p:spTree>
    <p:extLst>
      <p:ext uri="{BB962C8B-B14F-4D97-AF65-F5344CB8AC3E}">
        <p14:creationId xmlns:p14="http://schemas.microsoft.com/office/powerpoint/2010/main" val="78562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13</a:t>
            </a:fld>
            <a:endParaRPr lang="zh-CN" altLang="en-US"/>
          </a:p>
        </p:txBody>
      </p:sp>
    </p:spTree>
    <p:extLst>
      <p:ext uri="{BB962C8B-B14F-4D97-AF65-F5344CB8AC3E}">
        <p14:creationId xmlns:p14="http://schemas.microsoft.com/office/powerpoint/2010/main" val="147588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14</a:t>
            </a:fld>
            <a:endParaRPr lang="zh-CN" altLang="en-US"/>
          </a:p>
        </p:txBody>
      </p:sp>
    </p:spTree>
    <p:extLst>
      <p:ext uri="{BB962C8B-B14F-4D97-AF65-F5344CB8AC3E}">
        <p14:creationId xmlns:p14="http://schemas.microsoft.com/office/powerpoint/2010/main" val="126884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15</a:t>
            </a:fld>
            <a:endParaRPr lang="zh-CN" altLang="en-US"/>
          </a:p>
        </p:txBody>
      </p:sp>
    </p:spTree>
    <p:extLst>
      <p:ext uri="{BB962C8B-B14F-4D97-AF65-F5344CB8AC3E}">
        <p14:creationId xmlns:p14="http://schemas.microsoft.com/office/powerpoint/2010/main" val="408312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16</a:t>
            </a:fld>
            <a:endParaRPr lang="zh-CN" altLang="en-US"/>
          </a:p>
        </p:txBody>
      </p:sp>
    </p:spTree>
    <p:extLst>
      <p:ext uri="{BB962C8B-B14F-4D97-AF65-F5344CB8AC3E}">
        <p14:creationId xmlns:p14="http://schemas.microsoft.com/office/powerpoint/2010/main" val="23491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17</a:t>
            </a:fld>
            <a:endParaRPr lang="zh-CN" altLang="en-US"/>
          </a:p>
        </p:txBody>
      </p:sp>
    </p:spTree>
    <p:extLst>
      <p:ext uri="{BB962C8B-B14F-4D97-AF65-F5344CB8AC3E}">
        <p14:creationId xmlns:p14="http://schemas.microsoft.com/office/powerpoint/2010/main" val="30860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18</a:t>
            </a:fld>
            <a:endParaRPr lang="zh-CN" altLang="en-US"/>
          </a:p>
        </p:txBody>
      </p:sp>
    </p:spTree>
    <p:extLst>
      <p:ext uri="{BB962C8B-B14F-4D97-AF65-F5344CB8AC3E}">
        <p14:creationId xmlns:p14="http://schemas.microsoft.com/office/powerpoint/2010/main" val="101426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19</a:t>
            </a:fld>
            <a:endParaRPr lang="zh-CN" altLang="en-US"/>
          </a:p>
        </p:txBody>
      </p:sp>
    </p:spTree>
    <p:extLst>
      <p:ext uri="{BB962C8B-B14F-4D97-AF65-F5344CB8AC3E}">
        <p14:creationId xmlns:p14="http://schemas.microsoft.com/office/powerpoint/2010/main" val="6204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a:t>
            </a:fld>
            <a:endParaRPr lang="zh-CN" altLang="en-US"/>
          </a:p>
        </p:txBody>
      </p:sp>
    </p:spTree>
    <p:extLst>
      <p:ext uri="{BB962C8B-B14F-4D97-AF65-F5344CB8AC3E}">
        <p14:creationId xmlns:p14="http://schemas.microsoft.com/office/powerpoint/2010/main" val="186315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20</a:t>
            </a:fld>
            <a:endParaRPr lang="zh-CN" altLang="en-US"/>
          </a:p>
        </p:txBody>
      </p:sp>
    </p:spTree>
    <p:extLst>
      <p:ext uri="{BB962C8B-B14F-4D97-AF65-F5344CB8AC3E}">
        <p14:creationId xmlns:p14="http://schemas.microsoft.com/office/powerpoint/2010/main" val="106162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21</a:t>
            </a:fld>
            <a:endParaRPr lang="zh-CN" altLang="en-US"/>
          </a:p>
        </p:txBody>
      </p:sp>
    </p:spTree>
    <p:extLst>
      <p:ext uri="{BB962C8B-B14F-4D97-AF65-F5344CB8AC3E}">
        <p14:creationId xmlns:p14="http://schemas.microsoft.com/office/powerpoint/2010/main" val="2649353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22</a:t>
            </a:fld>
            <a:endParaRPr lang="zh-CN" altLang="en-US"/>
          </a:p>
        </p:txBody>
      </p:sp>
    </p:spTree>
    <p:extLst>
      <p:ext uri="{BB962C8B-B14F-4D97-AF65-F5344CB8AC3E}">
        <p14:creationId xmlns:p14="http://schemas.microsoft.com/office/powerpoint/2010/main" val="340851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23</a:t>
            </a:fld>
            <a:endParaRPr lang="zh-CN" altLang="en-US"/>
          </a:p>
        </p:txBody>
      </p:sp>
    </p:spTree>
    <p:extLst>
      <p:ext uri="{BB962C8B-B14F-4D97-AF65-F5344CB8AC3E}">
        <p14:creationId xmlns:p14="http://schemas.microsoft.com/office/powerpoint/2010/main" val="3801838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24</a:t>
            </a:fld>
            <a:endParaRPr lang="zh-CN" altLang="en-US"/>
          </a:p>
        </p:txBody>
      </p:sp>
    </p:spTree>
    <p:extLst>
      <p:ext uri="{BB962C8B-B14F-4D97-AF65-F5344CB8AC3E}">
        <p14:creationId xmlns:p14="http://schemas.microsoft.com/office/powerpoint/2010/main" val="2626312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25</a:t>
            </a:fld>
            <a:endParaRPr lang="zh-CN" altLang="en-US"/>
          </a:p>
        </p:txBody>
      </p:sp>
    </p:spTree>
    <p:extLst>
      <p:ext uri="{BB962C8B-B14F-4D97-AF65-F5344CB8AC3E}">
        <p14:creationId xmlns:p14="http://schemas.microsoft.com/office/powerpoint/2010/main" val="379105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3</a:t>
            </a:fld>
            <a:endParaRPr lang="zh-CN" altLang="en-US"/>
          </a:p>
        </p:txBody>
      </p:sp>
    </p:spTree>
    <p:extLst>
      <p:ext uri="{BB962C8B-B14F-4D97-AF65-F5344CB8AC3E}">
        <p14:creationId xmlns:p14="http://schemas.microsoft.com/office/powerpoint/2010/main" val="126136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4</a:t>
            </a:fld>
            <a:endParaRPr lang="zh-CN" altLang="en-US"/>
          </a:p>
        </p:txBody>
      </p:sp>
    </p:spTree>
    <p:extLst>
      <p:ext uri="{BB962C8B-B14F-4D97-AF65-F5344CB8AC3E}">
        <p14:creationId xmlns:p14="http://schemas.microsoft.com/office/powerpoint/2010/main" val="285375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5</a:t>
            </a:fld>
            <a:endParaRPr lang="zh-CN" altLang="en-US"/>
          </a:p>
        </p:txBody>
      </p:sp>
    </p:spTree>
    <p:extLst>
      <p:ext uri="{BB962C8B-B14F-4D97-AF65-F5344CB8AC3E}">
        <p14:creationId xmlns:p14="http://schemas.microsoft.com/office/powerpoint/2010/main" val="199213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6</a:t>
            </a:fld>
            <a:endParaRPr lang="zh-CN" altLang="en-US"/>
          </a:p>
        </p:txBody>
      </p:sp>
    </p:spTree>
    <p:extLst>
      <p:ext uri="{BB962C8B-B14F-4D97-AF65-F5344CB8AC3E}">
        <p14:creationId xmlns:p14="http://schemas.microsoft.com/office/powerpoint/2010/main" val="105233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7</a:t>
            </a:fld>
            <a:endParaRPr lang="zh-CN" altLang="en-US"/>
          </a:p>
        </p:txBody>
      </p:sp>
    </p:spTree>
    <p:extLst>
      <p:ext uri="{BB962C8B-B14F-4D97-AF65-F5344CB8AC3E}">
        <p14:creationId xmlns:p14="http://schemas.microsoft.com/office/powerpoint/2010/main" val="150556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8</a:t>
            </a:fld>
            <a:endParaRPr lang="zh-CN" altLang="en-US"/>
          </a:p>
        </p:txBody>
      </p:sp>
    </p:spTree>
    <p:extLst>
      <p:ext uri="{BB962C8B-B14F-4D97-AF65-F5344CB8AC3E}">
        <p14:creationId xmlns:p14="http://schemas.microsoft.com/office/powerpoint/2010/main" val="1713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t>9</a:t>
            </a:fld>
            <a:endParaRPr lang="zh-CN" altLang="en-US"/>
          </a:p>
        </p:txBody>
      </p:sp>
    </p:spTree>
    <p:extLst>
      <p:ext uri="{BB962C8B-B14F-4D97-AF65-F5344CB8AC3E}">
        <p14:creationId xmlns:p14="http://schemas.microsoft.com/office/powerpoint/2010/main" val="425932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708021" y="2263183"/>
            <a:ext cx="7121534" cy="10805122"/>
          </a:xfrm>
          <a:prstGeom prst="roundRect">
            <a:avLst>
              <a:gd name="adj" fmla="val 3968"/>
            </a:avLst>
          </a:prstGeom>
          <a:solidFill>
            <a:srgbClr val="436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Resize without losing quality</a:t>
            </a:r>
            <a:endParaRPr lang="ko-KR" altLang="en-US" sz="28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Change Fill Color &amp;</a:t>
            </a:r>
          </a:p>
          <a:p>
            <a:r>
              <a:rPr lang="en-US" altLang="ko-KR" sz="2800" b="1" dirty="0">
                <a:solidFill>
                  <a:schemeClr val="bg1"/>
                </a:solidFill>
                <a:latin typeface="Arial" pitchFamily="34" charset="0"/>
                <a:cs typeface="Arial" pitchFamily="34" charset="0"/>
              </a:rPr>
              <a:t>Line Color</a:t>
            </a:r>
            <a:endParaRPr lang="ko-KR" altLang="en-US" sz="28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dirty="0">
                <a:solidFill>
                  <a:schemeClr val="bg1"/>
                </a:solidFill>
                <a:latin typeface="Arial" pitchFamily="34" charset="0"/>
                <a:cs typeface="Arial" pitchFamily="34" charset="0"/>
              </a:rPr>
              <a:t>www.freeppt7.com</a:t>
            </a:r>
            <a:endParaRPr lang="ko-KR" altLang="en-US" sz="28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dirty="0">
                <a:solidFill>
                  <a:schemeClr val="bg1"/>
                </a:solidFill>
                <a:latin typeface="+mn-lt"/>
                <a:ea typeface="+mn-ea"/>
                <a:cs typeface="Arial" pitchFamily="34" charset="0"/>
              </a:rPr>
              <a:t>FREE </a:t>
            </a:r>
          </a:p>
          <a:p>
            <a:r>
              <a:rPr lang="en-US" altLang="ko-KR" sz="56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29592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7.jpeg"/><Relationship Id="rId7"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36.png"/><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7.jpe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notesSlide" Target="../notesSlides/notesSlide13.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slideLayout" Target="../slideLayouts/slideLayout1.xml"/><Relationship Id="rId28" Type="http://schemas.openxmlformats.org/officeDocument/2006/relationships/image" Target="../media/image23.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5.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23.png"/><Relationship Id="rId5" Type="http://schemas.openxmlformats.org/officeDocument/2006/relationships/image" Target="../media/image42.jpeg"/><Relationship Id="rId10" Type="http://schemas.openxmlformats.org/officeDocument/2006/relationships/image" Target="../media/image22.png"/><Relationship Id="rId4" Type="http://schemas.openxmlformats.org/officeDocument/2006/relationships/image" Target="../media/image41.png"/><Relationship Id="rId9"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7.jpeg"/><Relationship Id="rId7"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15.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23.png"/><Relationship Id="rId4" Type="http://schemas.openxmlformats.org/officeDocument/2006/relationships/image" Target="../media/image51.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7.jpe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5.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23.png"/><Relationship Id="rId3" Type="http://schemas.openxmlformats.org/officeDocument/2006/relationships/tags" Target="../tags/tag32.xml"/><Relationship Id="rId7" Type="http://schemas.openxmlformats.org/officeDocument/2006/relationships/slideLayout" Target="../slideLayouts/slideLayout1.xml"/><Relationship Id="rId12" Type="http://schemas.openxmlformats.org/officeDocument/2006/relationships/image" Target="../media/image2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57.png"/><Relationship Id="rId5" Type="http://schemas.openxmlformats.org/officeDocument/2006/relationships/tags" Target="../tags/tag34.xml"/><Relationship Id="rId10" Type="http://schemas.openxmlformats.org/officeDocument/2006/relationships/image" Target="../media/image36.png"/><Relationship Id="rId4" Type="http://schemas.openxmlformats.org/officeDocument/2006/relationships/tags" Target="../tags/tag33.xml"/><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7.jpe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8.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8.jpeg"/><Relationship Id="rId10" Type="http://schemas.openxmlformats.org/officeDocument/2006/relationships/hyperlink" Target="https://www.freeppt7.com/" TargetMode="External"/><Relationship Id="rId4" Type="http://schemas.openxmlformats.org/officeDocument/2006/relationships/image" Target="../media/image60.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2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2.png"/><Relationship Id="rId5" Type="http://schemas.openxmlformats.org/officeDocument/2006/relationships/tags" Target="../tags/tag6.xml"/><Relationship Id="rId10" Type="http://schemas.openxmlformats.org/officeDocument/2006/relationships/image" Target="../media/image32.png"/><Relationship Id="rId4" Type="http://schemas.openxmlformats.org/officeDocument/2006/relationships/tags" Target="../tags/tag5.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33.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alpha val="100000"/>
          </a:srgbClr>
        </a:solidFill>
        <a:effectLst/>
      </p:bgPr>
    </p:bg>
    <p:spTree>
      <p:nvGrpSpPr>
        <p:cNvPr id="1" name=""/>
        <p:cNvGrpSpPr/>
        <p:nvPr/>
      </p:nvGrpSpPr>
      <p:grpSpPr>
        <a:xfrm>
          <a:off x="0" y="0"/>
          <a:ext cx="0" cy="0"/>
          <a:chOff x="0" y="0"/>
          <a:chExt cx="0" cy="0"/>
        </a:xfrm>
      </p:grpSpPr>
      <p:pic>
        <p:nvPicPr>
          <p:cNvPr id="10002" name="image 10002"/>
          <p:cNvPicPr>
            <a:picLocks noChangeAspect="1"/>
          </p:cNvPicPr>
          <p:nvPr/>
        </p:nvPicPr>
        <p:blipFill>
          <a:blip r:embed="rId3"/>
          <a:srcRect/>
          <a:stretch>
            <a:fillRect/>
          </a:stretch>
        </p:blipFill>
        <p:spPr>
          <a:xfrm>
            <a:off x="0" y="0"/>
            <a:ext cx="24384000" cy="13703300"/>
          </a:xfrm>
          <a:prstGeom prst="rect">
            <a:avLst/>
          </a:prstGeom>
        </p:spPr>
      </p:pic>
      <p:sp>
        <p:nvSpPr>
          <p:cNvPr id="10004" name="Object 10004"/>
          <p:cNvSpPr txBox="1"/>
          <p:nvPr/>
        </p:nvSpPr>
        <p:spPr>
          <a:xfrm>
            <a:off x="13591733" y="5450205"/>
            <a:ext cx="8692076" cy="431800"/>
          </a:xfrm>
          <a:prstGeom prst="rect">
            <a:avLst/>
          </a:prstGeom>
        </p:spPr>
        <p:txBody>
          <a:bodyPr vert="horz" rtlCol="0" anchor="t" anchorCtr="0">
            <a:noAutofit/>
          </a:bodyPr>
          <a:lstStyle/>
          <a:p>
            <a:pPr algn="ctr">
              <a:lnSpc>
                <a:spcPct val="100000"/>
              </a:lnSpc>
            </a:pPr>
            <a:r>
              <a:rPr lang="en-US" sz="2800" spc="224" dirty="0">
                <a:solidFill>
                  <a:srgbClr val="426974">
                    <a:alpha val="100000"/>
                  </a:srgbClr>
                </a:solidFill>
                <a:latin typeface="幼圆" panose="02010509060101010101" pitchFamily="49" charset="-122"/>
                <a:ea typeface="幼圆" panose="02010509060101010101" pitchFamily="49" charset="-122"/>
              </a:rPr>
              <a:t>Insert the Subtitle of Your Presentation</a:t>
            </a:r>
          </a:p>
        </p:txBody>
      </p:sp>
      <p:pic>
        <p:nvPicPr>
          <p:cNvPr id="10005" name="image 10005"/>
          <p:cNvPicPr>
            <a:picLocks noChangeAspect="1"/>
          </p:cNvPicPr>
          <p:nvPr/>
        </p:nvPicPr>
        <p:blipFill>
          <a:blip r:embed="rId4"/>
          <a:srcRect/>
          <a:stretch>
            <a:fillRect/>
          </a:stretch>
        </p:blipFill>
        <p:spPr>
          <a:xfrm>
            <a:off x="13474700" y="5168900"/>
            <a:ext cx="8966200" cy="50800"/>
          </a:xfrm>
          <a:prstGeom prst="rect">
            <a:avLst/>
          </a:prstGeom>
        </p:spPr>
      </p:pic>
      <p:pic>
        <p:nvPicPr>
          <p:cNvPr id="10006" name="image 10006"/>
          <p:cNvPicPr>
            <a:picLocks noChangeAspect="1"/>
          </p:cNvPicPr>
          <p:nvPr/>
        </p:nvPicPr>
        <p:blipFill>
          <a:blip r:embed="rId4"/>
          <a:srcRect/>
          <a:stretch>
            <a:fillRect/>
          </a:stretch>
        </p:blipFill>
        <p:spPr>
          <a:xfrm>
            <a:off x="13474700" y="2260600"/>
            <a:ext cx="8966200" cy="50800"/>
          </a:xfrm>
          <a:prstGeom prst="rect">
            <a:avLst/>
          </a:prstGeom>
        </p:spPr>
      </p:pic>
      <p:pic>
        <p:nvPicPr>
          <p:cNvPr id="10007" name="image 10007"/>
          <p:cNvPicPr>
            <a:picLocks noChangeAspect="1"/>
          </p:cNvPicPr>
          <p:nvPr/>
        </p:nvPicPr>
        <p:blipFill>
          <a:blip r:embed="rId5"/>
          <a:srcRect/>
          <a:stretch>
            <a:fillRect/>
          </a:stretch>
        </p:blipFill>
        <p:spPr>
          <a:xfrm>
            <a:off x="10845800" y="2260600"/>
            <a:ext cx="50800" cy="2959100"/>
          </a:xfrm>
          <a:prstGeom prst="rect">
            <a:avLst/>
          </a:prstGeom>
        </p:spPr>
      </p:pic>
      <p:pic>
        <p:nvPicPr>
          <p:cNvPr id="10008" name="image 10008"/>
          <p:cNvPicPr>
            <a:picLocks noChangeAspect="1"/>
          </p:cNvPicPr>
          <p:nvPr/>
        </p:nvPicPr>
        <p:blipFill>
          <a:blip r:embed="rId6"/>
          <a:srcRect/>
          <a:stretch>
            <a:fillRect/>
          </a:stretch>
        </p:blipFill>
        <p:spPr>
          <a:xfrm>
            <a:off x="1282700" y="8051800"/>
            <a:ext cx="5969000" cy="4648200"/>
          </a:xfrm>
          <a:prstGeom prst="rect">
            <a:avLst/>
          </a:prstGeom>
        </p:spPr>
      </p:pic>
      <p:pic>
        <p:nvPicPr>
          <p:cNvPr id="100010" name="image 100010"/>
          <p:cNvPicPr>
            <a:picLocks noChangeAspect="1"/>
          </p:cNvPicPr>
          <p:nvPr/>
        </p:nvPicPr>
        <p:blipFill>
          <a:blip r:embed="rId7">
            <a:alphaModFix amt="50196"/>
          </a:blip>
          <a:srcRect/>
          <a:stretch>
            <a:fillRect/>
          </a:stretch>
        </p:blipFill>
        <p:spPr>
          <a:xfrm>
            <a:off x="1790700" y="9017000"/>
            <a:ext cx="292100" cy="292100"/>
          </a:xfrm>
          <a:prstGeom prst="rect">
            <a:avLst/>
          </a:prstGeom>
        </p:spPr>
      </p:pic>
      <p:pic>
        <p:nvPicPr>
          <p:cNvPr id="100011" name="image 100011"/>
          <p:cNvPicPr>
            <a:picLocks noChangeAspect="1"/>
          </p:cNvPicPr>
          <p:nvPr/>
        </p:nvPicPr>
        <p:blipFill>
          <a:blip r:embed="rId7">
            <a:alphaModFix amt="50196"/>
          </a:blip>
          <a:srcRect/>
          <a:stretch>
            <a:fillRect/>
          </a:stretch>
        </p:blipFill>
        <p:spPr>
          <a:xfrm>
            <a:off x="6502400" y="9017000"/>
            <a:ext cx="292100" cy="292100"/>
          </a:xfrm>
          <a:prstGeom prst="rect">
            <a:avLst/>
          </a:prstGeom>
        </p:spPr>
      </p:pic>
      <p:pic>
        <p:nvPicPr>
          <p:cNvPr id="100012" name="image 100012"/>
          <p:cNvPicPr>
            <a:picLocks noChangeAspect="1"/>
          </p:cNvPicPr>
          <p:nvPr/>
        </p:nvPicPr>
        <p:blipFill>
          <a:blip r:embed="rId7">
            <a:alphaModFix amt="50196"/>
          </a:blip>
          <a:srcRect/>
          <a:stretch>
            <a:fillRect/>
          </a:stretch>
        </p:blipFill>
        <p:spPr>
          <a:xfrm>
            <a:off x="1790700" y="11976100"/>
            <a:ext cx="292100" cy="292100"/>
          </a:xfrm>
          <a:prstGeom prst="rect">
            <a:avLst/>
          </a:prstGeom>
        </p:spPr>
      </p:pic>
      <p:pic>
        <p:nvPicPr>
          <p:cNvPr id="100013" name="image 100013"/>
          <p:cNvPicPr>
            <a:picLocks noChangeAspect="1"/>
          </p:cNvPicPr>
          <p:nvPr/>
        </p:nvPicPr>
        <p:blipFill>
          <a:blip r:embed="rId7">
            <a:alphaModFix amt="50196"/>
          </a:blip>
          <a:srcRect/>
          <a:stretch>
            <a:fillRect/>
          </a:stretch>
        </p:blipFill>
        <p:spPr>
          <a:xfrm>
            <a:off x="6502400" y="11976100"/>
            <a:ext cx="292100" cy="292100"/>
          </a:xfrm>
          <a:prstGeom prst="rect">
            <a:avLst/>
          </a:prstGeom>
        </p:spPr>
      </p:pic>
      <p:sp>
        <p:nvSpPr>
          <p:cNvPr id="100014" name="Object 100014"/>
          <p:cNvSpPr txBox="1"/>
          <p:nvPr/>
        </p:nvSpPr>
        <p:spPr>
          <a:xfrm>
            <a:off x="2910066" y="2147025"/>
            <a:ext cx="7531100" cy="3124200"/>
          </a:xfrm>
          <a:prstGeom prst="rect">
            <a:avLst/>
          </a:prstGeom>
        </p:spPr>
        <p:txBody>
          <a:bodyPr vert="horz" rtlCol="0" anchor="t" anchorCtr="0">
            <a:noAutofit/>
          </a:bodyPr>
          <a:lstStyle/>
          <a:p>
            <a:pPr algn="r">
              <a:lnSpc>
                <a:spcPct val="95000"/>
              </a:lnSpc>
            </a:pPr>
            <a:r>
              <a:rPr lang="en-US" sz="10820" b="0" i="0" dirty="0">
                <a:solidFill>
                  <a:srgbClr val="FFFFFF">
                    <a:alpha val="100000"/>
                  </a:srgbClr>
                </a:solidFill>
                <a:latin typeface="SourceHanSansSC-Light"/>
                <a:ea typeface="SourceHanSansSC-Light"/>
              </a:rPr>
              <a:t>20</a:t>
            </a:r>
            <a:r>
              <a:rPr lang="en-US" altLang="zh-CN" sz="10820" b="0" i="0" dirty="0">
                <a:solidFill>
                  <a:srgbClr val="FFFFFF">
                    <a:alpha val="100000"/>
                  </a:srgbClr>
                </a:solidFill>
                <a:latin typeface="SourceHanSansSC-Light"/>
                <a:ea typeface="SourceHanSansSC-Light"/>
              </a:rPr>
              <a:t>20</a:t>
            </a:r>
            <a:endParaRPr lang="en-US" dirty="0"/>
          </a:p>
          <a:p>
            <a:pPr algn="r">
              <a:lnSpc>
                <a:spcPct val="95000"/>
              </a:lnSpc>
            </a:pPr>
            <a:r>
              <a:rPr lang="en-US" sz="10820" b="0" i="0" dirty="0">
                <a:solidFill>
                  <a:srgbClr val="FFFFFF">
                    <a:alpha val="100000"/>
                  </a:srgbClr>
                </a:solidFill>
                <a:latin typeface="SourceHanSansSC-Light"/>
                <a:ea typeface="SourceHanSansSC-Light"/>
              </a:rPr>
              <a:t>SUMMARY</a:t>
            </a:r>
            <a:endParaRPr lang="en-US" dirty="0"/>
          </a:p>
        </p:txBody>
      </p:sp>
      <p:pic>
        <p:nvPicPr>
          <p:cNvPr id="100015" name="image 100015"/>
          <p:cNvPicPr>
            <a:picLocks noChangeAspect="1"/>
          </p:cNvPicPr>
          <p:nvPr/>
        </p:nvPicPr>
        <p:blipFill>
          <a:blip r:embed="rId8"/>
          <a:srcRect/>
          <a:stretch>
            <a:fillRect/>
          </a:stretch>
        </p:blipFill>
        <p:spPr>
          <a:xfrm>
            <a:off x="14082199" y="6858000"/>
            <a:ext cx="8003100" cy="5125952"/>
          </a:xfrm>
          <a:prstGeom prst="rect">
            <a:avLst/>
          </a:prstGeom>
        </p:spPr>
      </p:pic>
      <p:sp>
        <p:nvSpPr>
          <p:cNvPr id="4" name="矩形 3">
            <a:extLst>
              <a:ext uri="{FF2B5EF4-FFF2-40B4-BE49-F238E27FC236}">
                <a16:creationId xmlns:a16="http://schemas.microsoft.com/office/drawing/2014/main" id="{A6E3271E-76A8-4183-A673-D7F45A5EDF51}"/>
              </a:ext>
            </a:extLst>
          </p:cNvPr>
          <p:cNvSpPr/>
          <p:nvPr/>
        </p:nvSpPr>
        <p:spPr>
          <a:xfrm>
            <a:off x="13591733" y="2337885"/>
            <a:ext cx="8732133" cy="2800767"/>
          </a:xfrm>
          <a:prstGeom prst="rect">
            <a:avLst/>
          </a:prstGeom>
        </p:spPr>
        <p:txBody>
          <a:bodyPr wrap="square">
            <a:spAutoFit/>
          </a:bodyPr>
          <a:lstStyle/>
          <a:p>
            <a:r>
              <a:rPr lang="en-US" altLang="zh-CN" sz="8800" dirty="0">
                <a:solidFill>
                  <a:srgbClr val="436975"/>
                </a:solidFill>
              </a:rPr>
              <a:t>Free </a:t>
            </a:r>
          </a:p>
          <a:p>
            <a:r>
              <a:rPr lang="en-US" altLang="zh-CN" sz="8800" dirty="0">
                <a:solidFill>
                  <a:srgbClr val="436975"/>
                </a:solidFill>
              </a:rPr>
              <a:t>PPT Templates</a:t>
            </a:r>
          </a:p>
        </p:txBody>
      </p:sp>
      <p:sp>
        <p:nvSpPr>
          <p:cNvPr id="18" name="Rounded Rectangle 7">
            <a:extLst>
              <a:ext uri="{FF2B5EF4-FFF2-40B4-BE49-F238E27FC236}">
                <a16:creationId xmlns:a16="http://schemas.microsoft.com/office/drawing/2014/main" id="{F98B24A0-425A-4751-B1FE-92B36F1F3E78}"/>
              </a:ext>
            </a:extLst>
          </p:cNvPr>
          <p:cNvSpPr/>
          <p:nvPr/>
        </p:nvSpPr>
        <p:spPr>
          <a:xfrm>
            <a:off x="2910066" y="9968557"/>
            <a:ext cx="2775875" cy="859995"/>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LOGO</a:t>
            </a:r>
            <a:endParaRPr lang="ko-KR" altLang="en-US" sz="4800" dirty="0"/>
          </a:p>
        </p:txBody>
      </p:sp>
      <p:sp>
        <p:nvSpPr>
          <p:cNvPr id="19" name="TextBox 3">
            <a:hlinkClick r:id="rId9"/>
            <a:extLst>
              <a:ext uri="{FF2B5EF4-FFF2-40B4-BE49-F238E27FC236}">
                <a16:creationId xmlns:a16="http://schemas.microsoft.com/office/drawing/2014/main" id="{1CDD7FB6-BE9D-4D09-9584-8DD9153E5554}"/>
              </a:ext>
            </a:extLst>
          </p:cNvPr>
          <p:cNvSpPr txBox="1"/>
          <p:nvPr/>
        </p:nvSpPr>
        <p:spPr>
          <a:xfrm>
            <a:off x="15746149" y="12122150"/>
            <a:ext cx="5169613" cy="338554"/>
          </a:xfrm>
          <a:prstGeom prst="rect">
            <a:avLst/>
          </a:prstGeom>
          <a:noFill/>
        </p:spPr>
        <p:txBody>
          <a:bodyPr wrap="square" rtlCol="0">
            <a:spAutoFit/>
          </a:bodyPr>
          <a:lstStyle/>
          <a:p>
            <a:pPr algn="ctr"/>
            <a:r>
              <a:rPr lang="en-US" altLang="zh-CN" sz="1600" dirty="0">
                <a:solidFill>
                  <a:schemeClr val="tx1">
                    <a:lumMod val="75000"/>
                    <a:lumOff val="25000"/>
                  </a:schemeClr>
                </a:solidFill>
                <a:cs typeface="Arial" pitchFamily="34" charset="0"/>
                <a:hlinkClick r:id="rId9">
                  <a:extLst>
                    <a:ext uri="{A12FA001-AC4F-418D-AE19-62706E023703}">
                      <ahyp:hlinkClr xmlns:ahyp="http://schemas.microsoft.com/office/drawing/2018/hyperlinkcolor" val="tx"/>
                    </a:ext>
                  </a:extLst>
                </a:hlinkClick>
              </a:rPr>
              <a:t>https://www.freeppt7.com</a:t>
            </a:r>
            <a:endParaRPr lang="ko-KR" altLang="en-US" sz="16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hyp="http://schemas.microsoft.com/office/drawing/2018/hyperlinkcolor"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0014"/>
                                        </p:tgtEl>
                                        <p:attrNameLst>
                                          <p:attrName>style.visibility</p:attrName>
                                        </p:attrNameLst>
                                      </p:cBhvr>
                                      <p:to>
                                        <p:strVal val="visible"/>
                                      </p:to>
                                    </p:set>
                                    <p:anim calcmode="lin" valueType="num">
                                      <p:cBhvr>
                                        <p:cTn id="7" dur="500" fill="hold"/>
                                        <p:tgtEl>
                                          <p:spTgt spid="100014"/>
                                        </p:tgtEl>
                                        <p:attrNameLst>
                                          <p:attrName>ppt_w</p:attrName>
                                        </p:attrNameLst>
                                      </p:cBhvr>
                                      <p:tavLst>
                                        <p:tav tm="0">
                                          <p:val>
                                            <p:fltVal val="0"/>
                                          </p:val>
                                        </p:tav>
                                        <p:tav tm="100000">
                                          <p:val>
                                            <p:strVal val="#ppt_w"/>
                                          </p:val>
                                        </p:tav>
                                      </p:tavLst>
                                    </p:anim>
                                    <p:anim calcmode="lin" valueType="num">
                                      <p:cBhvr>
                                        <p:cTn id="8" dur="500" fill="hold"/>
                                        <p:tgtEl>
                                          <p:spTgt spid="100014"/>
                                        </p:tgtEl>
                                        <p:attrNameLst>
                                          <p:attrName>ppt_h</p:attrName>
                                        </p:attrNameLst>
                                      </p:cBhvr>
                                      <p:tavLst>
                                        <p:tav tm="0">
                                          <p:val>
                                            <p:fltVal val="0"/>
                                          </p:val>
                                        </p:tav>
                                        <p:tav tm="100000">
                                          <p:val>
                                            <p:strVal val="#ppt_h"/>
                                          </p:val>
                                        </p:tav>
                                      </p:tavLst>
                                    </p:anim>
                                    <p:animEffect transition="in" filter="fade">
                                      <p:cBhvr>
                                        <p:cTn id="9" dur="500"/>
                                        <p:tgtEl>
                                          <p:spTgt spid="1000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004"/>
                                        </p:tgtEl>
                                        <p:attrNameLst>
                                          <p:attrName>style.visibility</p:attrName>
                                        </p:attrNameLst>
                                      </p:cBhvr>
                                      <p:to>
                                        <p:strVal val="visible"/>
                                      </p:to>
                                    </p:set>
                                    <p:anim calcmode="lin" valueType="num">
                                      <p:cBhvr>
                                        <p:cTn id="13" dur="500" fill="hold"/>
                                        <p:tgtEl>
                                          <p:spTgt spid="10004"/>
                                        </p:tgtEl>
                                        <p:attrNameLst>
                                          <p:attrName>ppt_w</p:attrName>
                                        </p:attrNameLst>
                                      </p:cBhvr>
                                      <p:tavLst>
                                        <p:tav tm="0">
                                          <p:val>
                                            <p:fltVal val="0"/>
                                          </p:val>
                                        </p:tav>
                                        <p:tav tm="100000">
                                          <p:val>
                                            <p:strVal val="#ppt_w"/>
                                          </p:val>
                                        </p:tav>
                                      </p:tavLst>
                                    </p:anim>
                                    <p:anim calcmode="lin" valueType="num">
                                      <p:cBhvr>
                                        <p:cTn id="14" dur="500" fill="hold"/>
                                        <p:tgtEl>
                                          <p:spTgt spid="10004"/>
                                        </p:tgtEl>
                                        <p:attrNameLst>
                                          <p:attrName>ppt_h</p:attrName>
                                        </p:attrNameLst>
                                      </p:cBhvr>
                                      <p:tavLst>
                                        <p:tav tm="0">
                                          <p:val>
                                            <p:fltVal val="0"/>
                                          </p:val>
                                        </p:tav>
                                        <p:tav tm="100000">
                                          <p:val>
                                            <p:strVal val="#ppt_h"/>
                                          </p:val>
                                        </p:tav>
                                      </p:tavLst>
                                    </p:anim>
                                    <p:animEffect transition="in" filter="fade">
                                      <p:cBhvr>
                                        <p:cTn id="15" dur="500"/>
                                        <p:tgtEl>
                                          <p:spTgt spid="1000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0015"/>
                                        </p:tgtEl>
                                        <p:attrNameLst>
                                          <p:attrName>style.visibility</p:attrName>
                                        </p:attrNameLst>
                                      </p:cBhvr>
                                      <p:to>
                                        <p:strVal val="visible"/>
                                      </p:to>
                                    </p:set>
                                    <p:anim calcmode="lin" valueType="num">
                                      <p:cBhvr>
                                        <p:cTn id="19" dur="500" fill="hold"/>
                                        <p:tgtEl>
                                          <p:spTgt spid="100015"/>
                                        </p:tgtEl>
                                        <p:attrNameLst>
                                          <p:attrName>ppt_w</p:attrName>
                                        </p:attrNameLst>
                                      </p:cBhvr>
                                      <p:tavLst>
                                        <p:tav tm="0">
                                          <p:val>
                                            <p:fltVal val="0"/>
                                          </p:val>
                                        </p:tav>
                                        <p:tav tm="100000">
                                          <p:val>
                                            <p:strVal val="#ppt_w"/>
                                          </p:val>
                                        </p:tav>
                                      </p:tavLst>
                                    </p:anim>
                                    <p:anim calcmode="lin" valueType="num">
                                      <p:cBhvr>
                                        <p:cTn id="20" dur="500" fill="hold"/>
                                        <p:tgtEl>
                                          <p:spTgt spid="100015"/>
                                        </p:tgtEl>
                                        <p:attrNameLst>
                                          <p:attrName>ppt_h</p:attrName>
                                        </p:attrNameLst>
                                      </p:cBhvr>
                                      <p:tavLst>
                                        <p:tav tm="0">
                                          <p:val>
                                            <p:fltVal val="0"/>
                                          </p:val>
                                        </p:tav>
                                        <p:tav tm="100000">
                                          <p:val>
                                            <p:strVal val="#ppt_h"/>
                                          </p:val>
                                        </p:tav>
                                      </p:tavLst>
                                    </p:anim>
                                    <p:animEffect transition="in" filter="fade">
                                      <p:cBhvr>
                                        <p:cTn id="21" dur="500"/>
                                        <p:tgtEl>
                                          <p:spTgt spid="100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 grpId="0"/>
      <p:bldP spid="1000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grpSp>
        <p:nvGrpSpPr>
          <p:cNvPr id="4" name="组合 1">
            <a:extLst>
              <a:ext uri="{FF2B5EF4-FFF2-40B4-BE49-F238E27FC236}">
                <a16:creationId xmlns:a16="http://schemas.microsoft.com/office/drawing/2014/main" id="{C7F38A65-785A-49BF-96C0-1A6B471DDF75}"/>
              </a:ext>
            </a:extLst>
          </p:cNvPr>
          <p:cNvGrpSpPr>
            <a:grpSpLocks/>
          </p:cNvGrpSpPr>
          <p:nvPr/>
        </p:nvGrpSpPr>
        <p:grpSpPr bwMode="auto">
          <a:xfrm>
            <a:off x="14320807" y="2151783"/>
            <a:ext cx="5973085" cy="8832981"/>
            <a:chOff x="3510498" y="1715525"/>
            <a:chExt cx="1161003" cy="1715296"/>
          </a:xfrm>
          <a:solidFill>
            <a:srgbClr val="456975"/>
          </a:solidFill>
        </p:grpSpPr>
        <p:sp>
          <p:nvSpPr>
            <p:cNvPr id="5" name="Freeform 167">
              <a:extLst>
                <a:ext uri="{FF2B5EF4-FFF2-40B4-BE49-F238E27FC236}">
                  <a16:creationId xmlns:a16="http://schemas.microsoft.com/office/drawing/2014/main" id="{5EC0DA6C-71E0-4436-BF24-4C5DD66EDE2D}"/>
                </a:ext>
              </a:extLst>
            </p:cNvPr>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4800"/>
            </a:p>
          </p:txBody>
        </p:sp>
        <p:sp>
          <p:nvSpPr>
            <p:cNvPr id="6" name="Freeform 168">
              <a:extLst>
                <a:ext uri="{FF2B5EF4-FFF2-40B4-BE49-F238E27FC236}">
                  <a16:creationId xmlns:a16="http://schemas.microsoft.com/office/drawing/2014/main" id="{14E59C4B-0E6E-4A4F-8FE1-D22ADFF2A329}"/>
                </a:ext>
              </a:extLst>
            </p:cNvPr>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4800"/>
            </a:p>
          </p:txBody>
        </p:sp>
      </p:grpSp>
      <p:sp>
        <p:nvSpPr>
          <p:cNvPr id="16" name="Freeform 1276">
            <a:extLst>
              <a:ext uri="{FF2B5EF4-FFF2-40B4-BE49-F238E27FC236}">
                <a16:creationId xmlns:a16="http://schemas.microsoft.com/office/drawing/2014/main" id="{ECE9534C-99FA-4442-88A5-619D7381C59C}"/>
              </a:ext>
            </a:extLst>
          </p:cNvPr>
          <p:cNvSpPr>
            <a:spLocks/>
          </p:cNvSpPr>
          <p:nvPr/>
        </p:nvSpPr>
        <p:spPr bwMode="auto">
          <a:xfrm>
            <a:off x="1835923" y="4417548"/>
            <a:ext cx="582340" cy="1035364"/>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7" name="Freeform 1277">
            <a:extLst>
              <a:ext uri="{FF2B5EF4-FFF2-40B4-BE49-F238E27FC236}">
                <a16:creationId xmlns:a16="http://schemas.microsoft.com/office/drawing/2014/main" id="{4FA8DEBE-7800-42EF-9CD0-45160C191F67}"/>
              </a:ext>
            </a:extLst>
          </p:cNvPr>
          <p:cNvSpPr>
            <a:spLocks/>
          </p:cNvSpPr>
          <p:nvPr/>
        </p:nvSpPr>
        <p:spPr bwMode="auto">
          <a:xfrm>
            <a:off x="2089469" y="7222849"/>
            <a:ext cx="659934" cy="858826"/>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8" name="Freeform 1278">
            <a:extLst>
              <a:ext uri="{FF2B5EF4-FFF2-40B4-BE49-F238E27FC236}">
                <a16:creationId xmlns:a16="http://schemas.microsoft.com/office/drawing/2014/main" id="{ED949A47-8D6C-4BE4-AAB8-6C437E1ED49B}"/>
              </a:ext>
            </a:extLst>
          </p:cNvPr>
          <p:cNvSpPr>
            <a:spLocks/>
          </p:cNvSpPr>
          <p:nvPr/>
        </p:nvSpPr>
        <p:spPr bwMode="auto">
          <a:xfrm>
            <a:off x="2021040" y="9269784"/>
            <a:ext cx="720524" cy="116344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9" name="矩形 50">
            <a:extLst>
              <a:ext uri="{FF2B5EF4-FFF2-40B4-BE49-F238E27FC236}">
                <a16:creationId xmlns:a16="http://schemas.microsoft.com/office/drawing/2014/main" id="{1C72A2E7-CA1E-496B-8F8F-5B5A9A187681}"/>
              </a:ext>
            </a:extLst>
          </p:cNvPr>
          <p:cNvSpPr>
            <a:spLocks noChangeArrowheads="1"/>
          </p:cNvSpPr>
          <p:nvPr/>
        </p:nvSpPr>
        <p:spPr bwMode="auto">
          <a:xfrm>
            <a:off x="3000599" y="3781244"/>
            <a:ext cx="5887287"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one</a:t>
            </a:r>
          </a:p>
        </p:txBody>
      </p:sp>
      <p:sp>
        <p:nvSpPr>
          <p:cNvPr id="20" name="矩形 17">
            <a:extLst>
              <a:ext uri="{FF2B5EF4-FFF2-40B4-BE49-F238E27FC236}">
                <a16:creationId xmlns:a16="http://schemas.microsoft.com/office/drawing/2014/main" id="{12A099A8-2002-44F2-9ECF-6F0781FF0FF4}"/>
              </a:ext>
            </a:extLst>
          </p:cNvPr>
          <p:cNvSpPr>
            <a:spLocks noChangeArrowheads="1"/>
          </p:cNvSpPr>
          <p:nvPr/>
        </p:nvSpPr>
        <p:spPr bwMode="auto">
          <a:xfrm>
            <a:off x="3000598" y="4417551"/>
            <a:ext cx="8485226"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description of the above picture.</a:t>
            </a:r>
          </a:p>
        </p:txBody>
      </p:sp>
      <p:sp>
        <p:nvSpPr>
          <p:cNvPr id="21" name="矩形 50">
            <a:extLst>
              <a:ext uri="{FF2B5EF4-FFF2-40B4-BE49-F238E27FC236}">
                <a16:creationId xmlns:a16="http://schemas.microsoft.com/office/drawing/2014/main" id="{A1183C78-797A-48A3-8060-E83148B84E73}"/>
              </a:ext>
            </a:extLst>
          </p:cNvPr>
          <p:cNvSpPr>
            <a:spLocks noChangeArrowheads="1"/>
          </p:cNvSpPr>
          <p:nvPr/>
        </p:nvSpPr>
        <p:spPr bwMode="auto">
          <a:xfrm>
            <a:off x="3371012" y="6514534"/>
            <a:ext cx="5887287"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two</a:t>
            </a:r>
          </a:p>
        </p:txBody>
      </p:sp>
      <p:sp>
        <p:nvSpPr>
          <p:cNvPr id="22" name="矩形 17">
            <a:extLst>
              <a:ext uri="{FF2B5EF4-FFF2-40B4-BE49-F238E27FC236}">
                <a16:creationId xmlns:a16="http://schemas.microsoft.com/office/drawing/2014/main" id="{B4D26E47-DC1D-48DE-99F5-9A0579A557C1}"/>
              </a:ext>
            </a:extLst>
          </p:cNvPr>
          <p:cNvSpPr>
            <a:spLocks noChangeArrowheads="1"/>
          </p:cNvSpPr>
          <p:nvPr/>
        </p:nvSpPr>
        <p:spPr bwMode="auto">
          <a:xfrm>
            <a:off x="3371013" y="7150839"/>
            <a:ext cx="7433345"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analysis description of the above picture here.</a:t>
            </a:r>
          </a:p>
        </p:txBody>
      </p:sp>
      <p:sp>
        <p:nvSpPr>
          <p:cNvPr id="23" name="矩形 50">
            <a:extLst>
              <a:ext uri="{FF2B5EF4-FFF2-40B4-BE49-F238E27FC236}">
                <a16:creationId xmlns:a16="http://schemas.microsoft.com/office/drawing/2014/main" id="{A7EC9AA1-AEDC-46F8-87A3-1E352BA7F681}"/>
              </a:ext>
            </a:extLst>
          </p:cNvPr>
          <p:cNvSpPr>
            <a:spLocks noChangeArrowheads="1"/>
          </p:cNvSpPr>
          <p:nvPr/>
        </p:nvSpPr>
        <p:spPr bwMode="auto">
          <a:xfrm>
            <a:off x="3371012" y="9584904"/>
            <a:ext cx="5887287"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three</a:t>
            </a:r>
          </a:p>
        </p:txBody>
      </p:sp>
      <p:sp>
        <p:nvSpPr>
          <p:cNvPr id="24" name="矩形 17">
            <a:extLst>
              <a:ext uri="{FF2B5EF4-FFF2-40B4-BE49-F238E27FC236}">
                <a16:creationId xmlns:a16="http://schemas.microsoft.com/office/drawing/2014/main" id="{DA3A5952-669B-4E23-9516-585518B98FA3}"/>
              </a:ext>
            </a:extLst>
          </p:cNvPr>
          <p:cNvSpPr>
            <a:spLocks noChangeArrowheads="1"/>
          </p:cNvSpPr>
          <p:nvPr/>
        </p:nvSpPr>
        <p:spPr bwMode="auto">
          <a:xfrm>
            <a:off x="3371013" y="10221209"/>
            <a:ext cx="7433345"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analysis description of the above picture here.</a:t>
            </a:r>
          </a:p>
        </p:txBody>
      </p:sp>
      <p:pic>
        <p:nvPicPr>
          <p:cNvPr id="25" name="图片 24">
            <a:extLst>
              <a:ext uri="{FF2B5EF4-FFF2-40B4-BE49-F238E27FC236}">
                <a16:creationId xmlns:a16="http://schemas.microsoft.com/office/drawing/2014/main" id="{F7494C3F-6EEE-4357-93C3-35CB9094E0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26" name="文本框 25">
            <a:extLst>
              <a:ext uri="{FF2B5EF4-FFF2-40B4-BE49-F238E27FC236}">
                <a16:creationId xmlns:a16="http://schemas.microsoft.com/office/drawing/2014/main" id="{3EFE99DC-BDCE-46B3-B1DB-B50DC6CA5632}"/>
              </a:ext>
            </a:extLst>
          </p:cNvPr>
          <p:cNvSpPr txBox="1"/>
          <p:nvPr/>
        </p:nvSpPr>
        <p:spPr>
          <a:xfrm>
            <a:off x="3500052" y="1539801"/>
            <a:ext cx="7304305"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Facing problems</a:t>
            </a:r>
          </a:p>
        </p:txBody>
      </p:sp>
    </p:spTree>
    <p:extLst>
      <p:ext uri="{BB962C8B-B14F-4D97-AF65-F5344CB8AC3E}">
        <p14:creationId xmlns:p14="http://schemas.microsoft.com/office/powerpoint/2010/main" val="359570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style.rotation</p:attrName>
                                        </p:attrNameLst>
                                      </p:cBhvr>
                                      <p:tavLst>
                                        <p:tav tm="0">
                                          <p:val>
                                            <p:fltVal val="360"/>
                                          </p:val>
                                        </p:tav>
                                        <p:tav tm="100000">
                                          <p:val>
                                            <p:fltVal val="0"/>
                                          </p:val>
                                        </p:tav>
                                      </p:tavLst>
                                    </p:anim>
                                    <p:animEffect transition="in" filter="fade">
                                      <p:cBhvr>
                                        <p:cTn id="14" dur="500"/>
                                        <p:tgtEl>
                                          <p:spTgt spid="16"/>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style.rotation</p:attrName>
                                        </p:attrNameLst>
                                      </p:cBhvr>
                                      <p:tavLst>
                                        <p:tav tm="0">
                                          <p:val>
                                            <p:fltVal val="360"/>
                                          </p:val>
                                        </p:tav>
                                        <p:tav tm="100000">
                                          <p:val>
                                            <p:fltVal val="0"/>
                                          </p:val>
                                        </p:tav>
                                      </p:tavLst>
                                    </p:anim>
                                    <p:animEffect transition="in" filter="fade">
                                      <p:cBhvr>
                                        <p:cTn id="28" dur="500"/>
                                        <p:tgtEl>
                                          <p:spTgt spid="17"/>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par>
                          <p:cTn id="36" fill="hold">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sp>
        <p:nvSpPr>
          <p:cNvPr id="22" name="Freeform 5">
            <a:extLst>
              <a:ext uri="{FF2B5EF4-FFF2-40B4-BE49-F238E27FC236}">
                <a16:creationId xmlns:a16="http://schemas.microsoft.com/office/drawing/2014/main" id="{44838487-F31C-4A0D-BD1B-C245A6A6B21D}"/>
              </a:ext>
            </a:extLst>
          </p:cNvPr>
          <p:cNvSpPr>
            <a:spLocks noEditPoints="1"/>
          </p:cNvSpPr>
          <p:nvPr/>
        </p:nvSpPr>
        <p:spPr bwMode="auto">
          <a:xfrm>
            <a:off x="12657012" y="3441700"/>
            <a:ext cx="2920046" cy="1783458"/>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24" name="Freeform 5">
            <a:extLst>
              <a:ext uri="{FF2B5EF4-FFF2-40B4-BE49-F238E27FC236}">
                <a16:creationId xmlns:a16="http://schemas.microsoft.com/office/drawing/2014/main" id="{DC2689DE-16CD-41E3-BFD8-F9D8D6E0BF13}"/>
              </a:ext>
            </a:extLst>
          </p:cNvPr>
          <p:cNvSpPr>
            <a:spLocks noEditPoints="1"/>
          </p:cNvSpPr>
          <p:nvPr/>
        </p:nvSpPr>
        <p:spPr bwMode="auto">
          <a:xfrm>
            <a:off x="13103490" y="5983972"/>
            <a:ext cx="4298530" cy="2757590"/>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27" name="矩形 47">
            <a:extLst>
              <a:ext uri="{FF2B5EF4-FFF2-40B4-BE49-F238E27FC236}">
                <a16:creationId xmlns:a16="http://schemas.microsoft.com/office/drawing/2014/main" id="{CF3F662C-08A1-4807-80FC-72B1ABA45D06}"/>
              </a:ext>
            </a:extLst>
          </p:cNvPr>
          <p:cNvSpPr>
            <a:spLocks noChangeArrowheads="1"/>
          </p:cNvSpPr>
          <p:nvPr/>
        </p:nvSpPr>
        <p:spPr bwMode="auto">
          <a:xfrm>
            <a:off x="17828399" y="7249268"/>
            <a:ext cx="4694717" cy="133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16" tIns="121910" rIns="243816" bIns="12191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Add a detailed text description here, recommended to be relevant to the title and in line with the overall language style, the language description as simple and vivid as possible.</a:t>
            </a:r>
            <a:endPar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sym typeface="微软雅黑" panose="020B0503020204020204" pitchFamily="34" charset="-122"/>
            </a:endParaRPr>
          </a:p>
        </p:txBody>
      </p:sp>
      <p:sp>
        <p:nvSpPr>
          <p:cNvPr id="28" name="矩形 47">
            <a:extLst>
              <a:ext uri="{FF2B5EF4-FFF2-40B4-BE49-F238E27FC236}">
                <a16:creationId xmlns:a16="http://schemas.microsoft.com/office/drawing/2014/main" id="{FCAD128D-E1F1-4F7B-8CB0-DECE10F78C03}"/>
              </a:ext>
            </a:extLst>
          </p:cNvPr>
          <p:cNvSpPr>
            <a:spLocks noChangeArrowheads="1"/>
          </p:cNvSpPr>
          <p:nvPr/>
        </p:nvSpPr>
        <p:spPr bwMode="auto">
          <a:xfrm>
            <a:off x="15910715" y="3537714"/>
            <a:ext cx="6273904" cy="9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16" tIns="121910" rIns="243816" bIns="12191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Add a detailed text description here, recommended to be relevant to the title and in line with the overall language style, the language description as simple and vivid as possible.</a:t>
            </a:r>
            <a:endPar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sym typeface="微软雅黑" panose="020B0503020204020204" pitchFamily="34" charset="-122"/>
            </a:endParaRPr>
          </a:p>
        </p:txBody>
      </p:sp>
      <p:sp>
        <p:nvSpPr>
          <p:cNvPr id="31" name="文本框 30">
            <a:extLst>
              <a:ext uri="{FF2B5EF4-FFF2-40B4-BE49-F238E27FC236}">
                <a16:creationId xmlns:a16="http://schemas.microsoft.com/office/drawing/2014/main" id="{A40DB897-8DDF-4BA7-B44C-ED09810EE88A}"/>
              </a:ext>
            </a:extLst>
          </p:cNvPr>
          <p:cNvSpPr txBox="1"/>
          <p:nvPr/>
        </p:nvSpPr>
        <p:spPr>
          <a:xfrm>
            <a:off x="17828406" y="5859211"/>
            <a:ext cx="1909497" cy="1569660"/>
          </a:xfrm>
          <a:prstGeom prst="rect">
            <a:avLst/>
          </a:prstGeom>
          <a:noFill/>
        </p:spPr>
        <p:txBody>
          <a:bodyPr wrap="none" rtlCol="0">
            <a:spAutoFit/>
          </a:bodyPr>
          <a:lstStyle>
            <a:defPPr>
              <a:defRPr lang="zh-CN"/>
            </a:defPPr>
            <a:lvl1pPr algn="ct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l"/>
            <a:r>
              <a:rPr lang="en-US" altLang="zh-CN" sz="9600" dirty="0"/>
              <a:t>31%</a:t>
            </a:r>
            <a:endParaRPr lang="zh-CN" altLang="en-US" sz="9600" dirty="0"/>
          </a:p>
        </p:txBody>
      </p:sp>
      <p:sp>
        <p:nvSpPr>
          <p:cNvPr id="33" name="文本框 32">
            <a:extLst>
              <a:ext uri="{FF2B5EF4-FFF2-40B4-BE49-F238E27FC236}">
                <a16:creationId xmlns:a16="http://schemas.microsoft.com/office/drawing/2014/main" id="{A0221033-3D4B-425A-885D-88E01221EB17}"/>
              </a:ext>
            </a:extLst>
          </p:cNvPr>
          <p:cNvSpPr txBox="1"/>
          <p:nvPr/>
        </p:nvSpPr>
        <p:spPr>
          <a:xfrm>
            <a:off x="15910718" y="2124033"/>
            <a:ext cx="1955985" cy="1569660"/>
          </a:xfrm>
          <a:prstGeom prst="rect">
            <a:avLst/>
          </a:prstGeom>
          <a:noFill/>
        </p:spPr>
        <p:txBody>
          <a:bodyPr wrap="none" rtlCol="0">
            <a:spAutoFit/>
          </a:bodyPr>
          <a:lstStyle>
            <a:defPPr>
              <a:defRPr lang="zh-CN"/>
            </a:defPPr>
            <a:lvl1pPr algn="ct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l"/>
            <a:r>
              <a:rPr lang="en-US" altLang="zh-CN" sz="9600" dirty="0"/>
              <a:t>35%</a:t>
            </a:r>
            <a:endParaRPr lang="zh-CN" altLang="en-US" sz="9600" dirty="0"/>
          </a:p>
        </p:txBody>
      </p:sp>
      <p:pic>
        <p:nvPicPr>
          <p:cNvPr id="34" name="图片 33">
            <a:extLst>
              <a:ext uri="{FF2B5EF4-FFF2-40B4-BE49-F238E27FC236}">
                <a16:creationId xmlns:a16="http://schemas.microsoft.com/office/drawing/2014/main" id="{218E2C83-A76E-42B4-BDCB-EC9397C38D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64766" y="1381341"/>
            <a:ext cx="2120430" cy="1866900"/>
          </a:xfrm>
          <a:prstGeom prst="rect">
            <a:avLst/>
          </a:prstGeom>
        </p:spPr>
      </p:pic>
      <p:sp>
        <p:nvSpPr>
          <p:cNvPr id="35" name="文本框 34">
            <a:extLst>
              <a:ext uri="{FF2B5EF4-FFF2-40B4-BE49-F238E27FC236}">
                <a16:creationId xmlns:a16="http://schemas.microsoft.com/office/drawing/2014/main" id="{08359408-AF52-4404-99B3-00475C96CFFC}"/>
              </a:ext>
            </a:extLst>
          </p:cNvPr>
          <p:cNvSpPr txBox="1"/>
          <p:nvPr/>
        </p:nvSpPr>
        <p:spPr>
          <a:xfrm>
            <a:off x="3485195" y="1730016"/>
            <a:ext cx="7459030"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Facing problems</a:t>
            </a:r>
          </a:p>
        </p:txBody>
      </p:sp>
      <p:pic>
        <p:nvPicPr>
          <p:cNvPr id="3" name="图片 2">
            <a:extLst>
              <a:ext uri="{FF2B5EF4-FFF2-40B4-BE49-F238E27FC236}">
                <a16:creationId xmlns:a16="http://schemas.microsoft.com/office/drawing/2014/main" id="{413332B1-27BF-4DDA-96D5-7D09A46001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9939" y="3495408"/>
            <a:ext cx="9928252" cy="79413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3000">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14:bounceEnd="83000">
                                          <p:cBhvr additive="base">
                                            <p:cTn id="7" dur="1250" fill="hold"/>
                                            <p:tgtEl>
                                              <p:spTgt spid="24"/>
                                            </p:tgtEl>
                                            <p:attrNameLst>
                                              <p:attrName>ppt_x</p:attrName>
                                            </p:attrNameLst>
                                          </p:cBhvr>
                                          <p:tavLst>
                                            <p:tav tm="0">
                                              <p:val>
                                                <p:strVal val="#ppt_x"/>
                                              </p:val>
                                            </p:tav>
                                            <p:tav tm="100000">
                                              <p:val>
                                                <p:strVal val="#ppt_x"/>
                                              </p:val>
                                            </p:tav>
                                          </p:tavLst>
                                        </p:anim>
                                        <p:anim calcmode="lin" valueType="num" p14:bounceEnd="83000">
                                          <p:cBhvr additive="base">
                                            <p:cTn id="8" dur="12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83000">
                                      <p:stCondLst>
                                        <p:cond delay="700"/>
                                      </p:stCondLst>
                                      <p:childTnLst>
                                        <p:set>
                                          <p:cBhvr>
                                            <p:cTn id="10" dur="1" fill="hold">
                                              <p:stCondLst>
                                                <p:cond delay="0"/>
                                              </p:stCondLst>
                                            </p:cTn>
                                            <p:tgtEl>
                                              <p:spTgt spid="22"/>
                                            </p:tgtEl>
                                            <p:attrNameLst>
                                              <p:attrName>style.visibility</p:attrName>
                                            </p:attrNameLst>
                                          </p:cBhvr>
                                          <p:to>
                                            <p:strVal val="visible"/>
                                          </p:to>
                                        </p:set>
                                        <p:anim calcmode="lin" valueType="num" p14:bounceEnd="83000">
                                          <p:cBhvr additive="base">
                                            <p:cTn id="11" dur="1250" fill="hold"/>
                                            <p:tgtEl>
                                              <p:spTgt spid="22"/>
                                            </p:tgtEl>
                                            <p:attrNameLst>
                                              <p:attrName>ppt_x</p:attrName>
                                            </p:attrNameLst>
                                          </p:cBhvr>
                                          <p:tavLst>
                                            <p:tav tm="0">
                                              <p:val>
                                                <p:strVal val="#ppt_x"/>
                                              </p:val>
                                            </p:tav>
                                            <p:tav tm="100000">
                                              <p:val>
                                                <p:strVal val="#ppt_x"/>
                                              </p:val>
                                            </p:tav>
                                          </p:tavLst>
                                        </p:anim>
                                        <p:anim calcmode="lin" valueType="num" p14:bounceEnd="83000">
                                          <p:cBhvr additive="base">
                                            <p:cTn id="12" dur="12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174">
                                              <p:stCondLst>
                                                <p:cond delay="0"/>
                                              </p:stCondLst>
                                            </p:cTn>
                                            <p:tgtEl>
                                              <p:spTgt spid="33"/>
                                            </p:tgtEl>
                                          </p:cBhvr>
                                        </p:animEffect>
                                        <p:anim calcmode="lin" valueType="num">
                                          <p:cBhvr>
                                            <p:cTn id="24" dur="547"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199"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199" tmFilter="0, 0; 0.125,0.2665; 0.25,0.4; 0.375,0.465; 0.5,0.5;  0.625,0.535; 0.75,0.6; 0.875,0.7335; 1,1">
                                              <p:stCondLst>
                                                <p:cond delay="199"/>
                                              </p:stCondLst>
                                            </p:cTn>
                                            <p:tgtEl>
                                              <p:spTgt spid="33"/>
                                            </p:tgtEl>
                                            <p:attrNameLst>
                                              <p:attrName>ppt_y</p:attrName>
                                            </p:attrNameLst>
                                          </p:cBhvr>
                                          <p:tavLst>
                                            <p:tav tm="0" fmla="#ppt_y-sin(pi*$)/9">
                                              <p:val>
                                                <p:fltVal val="0"/>
                                              </p:val>
                                            </p:tav>
                                            <p:tav tm="100000">
                                              <p:val>
                                                <p:fltVal val="1"/>
                                              </p:val>
                                            </p:tav>
                                          </p:tavLst>
                                        </p:anim>
                                        <p:anim calcmode="lin" valueType="num">
                                          <p:cBhvr>
                                            <p:cTn id="27" dur="100" tmFilter="0, 0; 0.125,0.2665; 0.25,0.4; 0.375,0.465; 0.5,0.5;  0.625,0.535; 0.75,0.6; 0.875,0.7335; 1,1">
                                              <p:stCondLst>
                                                <p:cond delay="397"/>
                                              </p:stCondLst>
                                            </p:cTn>
                                            <p:tgtEl>
                                              <p:spTgt spid="33"/>
                                            </p:tgtEl>
                                            <p:attrNameLst>
                                              <p:attrName>ppt_y</p:attrName>
                                            </p:attrNameLst>
                                          </p:cBhvr>
                                          <p:tavLst>
                                            <p:tav tm="0" fmla="#ppt_y-sin(pi*$)/27">
                                              <p:val>
                                                <p:fltVal val="0"/>
                                              </p:val>
                                            </p:tav>
                                            <p:tav tm="100000">
                                              <p:val>
                                                <p:fltVal val="1"/>
                                              </p:val>
                                            </p:tav>
                                          </p:tavLst>
                                        </p:anim>
                                        <p:anim calcmode="lin" valueType="num">
                                          <p:cBhvr>
                                            <p:cTn id="28" dur="49" tmFilter="0, 0; 0.125,0.2665; 0.25,0.4; 0.375,0.465; 0.5,0.5;  0.625,0.535; 0.75,0.6; 0.875,0.7335; 1,1">
                                              <p:stCondLst>
                                                <p:cond delay="497"/>
                                              </p:stCondLst>
                                            </p:cTn>
                                            <p:tgtEl>
                                              <p:spTgt spid="33"/>
                                            </p:tgtEl>
                                            <p:attrNameLst>
                                              <p:attrName>ppt_y</p:attrName>
                                            </p:attrNameLst>
                                          </p:cBhvr>
                                          <p:tavLst>
                                            <p:tav tm="0" fmla="#ppt_y-sin(pi*$)/81">
                                              <p:val>
                                                <p:fltVal val="0"/>
                                              </p:val>
                                            </p:tav>
                                            <p:tav tm="100000">
                                              <p:val>
                                                <p:fltVal val="1"/>
                                              </p:val>
                                            </p:tav>
                                          </p:tavLst>
                                        </p:anim>
                                        <p:animScale>
                                          <p:cBhvr>
                                            <p:cTn id="29" dur="8">
                                              <p:stCondLst>
                                                <p:cond delay="195"/>
                                              </p:stCondLst>
                                            </p:cTn>
                                            <p:tgtEl>
                                              <p:spTgt spid="33"/>
                                            </p:tgtEl>
                                          </p:cBhvr>
                                          <p:to x="100000" y="60000"/>
                                        </p:animScale>
                                        <p:animScale>
                                          <p:cBhvr>
                                            <p:cTn id="30" dur="50" decel="50000">
                                              <p:stCondLst>
                                                <p:cond delay="203"/>
                                              </p:stCondLst>
                                            </p:cTn>
                                            <p:tgtEl>
                                              <p:spTgt spid="33"/>
                                            </p:tgtEl>
                                          </p:cBhvr>
                                          <p:to x="100000" y="100000"/>
                                        </p:animScale>
                                        <p:animScale>
                                          <p:cBhvr>
                                            <p:cTn id="31" dur="8">
                                              <p:stCondLst>
                                                <p:cond delay="394"/>
                                              </p:stCondLst>
                                            </p:cTn>
                                            <p:tgtEl>
                                              <p:spTgt spid="33"/>
                                            </p:tgtEl>
                                          </p:cBhvr>
                                          <p:to x="100000" y="80000"/>
                                        </p:animScale>
                                        <p:animScale>
                                          <p:cBhvr>
                                            <p:cTn id="32" dur="50" decel="50000">
                                              <p:stCondLst>
                                                <p:cond delay="401"/>
                                              </p:stCondLst>
                                            </p:cTn>
                                            <p:tgtEl>
                                              <p:spTgt spid="33"/>
                                            </p:tgtEl>
                                          </p:cBhvr>
                                          <p:to x="100000" y="100000"/>
                                        </p:animScale>
                                        <p:animScale>
                                          <p:cBhvr>
                                            <p:cTn id="33" dur="8">
                                              <p:stCondLst>
                                                <p:cond delay="493"/>
                                              </p:stCondLst>
                                            </p:cTn>
                                            <p:tgtEl>
                                              <p:spTgt spid="33"/>
                                            </p:tgtEl>
                                          </p:cBhvr>
                                          <p:to x="100000" y="90000"/>
                                        </p:animScale>
                                        <p:animScale>
                                          <p:cBhvr>
                                            <p:cTn id="34" dur="50" decel="50000">
                                              <p:stCondLst>
                                                <p:cond delay="500"/>
                                              </p:stCondLst>
                                            </p:cTn>
                                            <p:tgtEl>
                                              <p:spTgt spid="33"/>
                                            </p:tgtEl>
                                          </p:cBhvr>
                                          <p:to x="100000" y="100000"/>
                                        </p:animScale>
                                        <p:animScale>
                                          <p:cBhvr>
                                            <p:cTn id="35" dur="8">
                                              <p:stCondLst>
                                                <p:cond delay="542"/>
                                              </p:stCondLst>
                                            </p:cTn>
                                            <p:tgtEl>
                                              <p:spTgt spid="33"/>
                                            </p:tgtEl>
                                          </p:cBhvr>
                                          <p:to x="100000" y="95000"/>
                                        </p:animScale>
                                        <p:animScale>
                                          <p:cBhvr>
                                            <p:cTn id="36" dur="50" decel="50000">
                                              <p:stCondLst>
                                                <p:cond delay="550"/>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174">
                                              <p:stCondLst>
                                                <p:cond delay="0"/>
                                              </p:stCondLst>
                                            </p:cTn>
                                            <p:tgtEl>
                                              <p:spTgt spid="31"/>
                                            </p:tgtEl>
                                          </p:cBhvr>
                                        </p:animEffect>
                                        <p:anim calcmode="lin" valueType="num">
                                          <p:cBhvr>
                                            <p:cTn id="40" dur="547"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19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199" tmFilter="0, 0; 0.125,0.2665; 0.25,0.4; 0.375,0.465; 0.5,0.5;  0.625,0.535; 0.75,0.6; 0.875,0.7335; 1,1">
                                              <p:stCondLst>
                                                <p:cond delay="199"/>
                                              </p:stCondLst>
                                            </p:cTn>
                                            <p:tgtEl>
                                              <p:spTgt spid="31"/>
                                            </p:tgtEl>
                                            <p:attrNameLst>
                                              <p:attrName>ppt_y</p:attrName>
                                            </p:attrNameLst>
                                          </p:cBhvr>
                                          <p:tavLst>
                                            <p:tav tm="0" fmla="#ppt_y-sin(pi*$)/9">
                                              <p:val>
                                                <p:fltVal val="0"/>
                                              </p:val>
                                            </p:tav>
                                            <p:tav tm="100000">
                                              <p:val>
                                                <p:fltVal val="1"/>
                                              </p:val>
                                            </p:tav>
                                          </p:tavLst>
                                        </p:anim>
                                        <p:anim calcmode="lin" valueType="num">
                                          <p:cBhvr>
                                            <p:cTn id="43" dur="100" tmFilter="0, 0; 0.125,0.2665; 0.25,0.4; 0.375,0.465; 0.5,0.5;  0.625,0.535; 0.75,0.6; 0.875,0.7335; 1,1">
                                              <p:stCondLst>
                                                <p:cond delay="397"/>
                                              </p:stCondLst>
                                            </p:cTn>
                                            <p:tgtEl>
                                              <p:spTgt spid="31"/>
                                            </p:tgtEl>
                                            <p:attrNameLst>
                                              <p:attrName>ppt_y</p:attrName>
                                            </p:attrNameLst>
                                          </p:cBhvr>
                                          <p:tavLst>
                                            <p:tav tm="0" fmla="#ppt_y-sin(pi*$)/27">
                                              <p:val>
                                                <p:fltVal val="0"/>
                                              </p:val>
                                            </p:tav>
                                            <p:tav tm="100000">
                                              <p:val>
                                                <p:fltVal val="1"/>
                                              </p:val>
                                            </p:tav>
                                          </p:tavLst>
                                        </p:anim>
                                        <p:anim calcmode="lin" valueType="num">
                                          <p:cBhvr>
                                            <p:cTn id="44" dur="49" tmFilter="0, 0; 0.125,0.2665; 0.25,0.4; 0.375,0.465; 0.5,0.5;  0.625,0.535; 0.75,0.6; 0.875,0.7335; 1,1">
                                              <p:stCondLst>
                                                <p:cond delay="497"/>
                                              </p:stCondLst>
                                            </p:cTn>
                                            <p:tgtEl>
                                              <p:spTgt spid="31"/>
                                            </p:tgtEl>
                                            <p:attrNameLst>
                                              <p:attrName>ppt_y</p:attrName>
                                            </p:attrNameLst>
                                          </p:cBhvr>
                                          <p:tavLst>
                                            <p:tav tm="0" fmla="#ppt_y-sin(pi*$)/81">
                                              <p:val>
                                                <p:fltVal val="0"/>
                                              </p:val>
                                            </p:tav>
                                            <p:tav tm="100000">
                                              <p:val>
                                                <p:fltVal val="1"/>
                                              </p:val>
                                            </p:tav>
                                          </p:tavLst>
                                        </p:anim>
                                        <p:animScale>
                                          <p:cBhvr>
                                            <p:cTn id="45" dur="8">
                                              <p:stCondLst>
                                                <p:cond delay="195"/>
                                              </p:stCondLst>
                                            </p:cTn>
                                            <p:tgtEl>
                                              <p:spTgt spid="31"/>
                                            </p:tgtEl>
                                          </p:cBhvr>
                                          <p:to x="100000" y="60000"/>
                                        </p:animScale>
                                        <p:animScale>
                                          <p:cBhvr>
                                            <p:cTn id="46" dur="50" decel="50000">
                                              <p:stCondLst>
                                                <p:cond delay="203"/>
                                              </p:stCondLst>
                                            </p:cTn>
                                            <p:tgtEl>
                                              <p:spTgt spid="31"/>
                                            </p:tgtEl>
                                          </p:cBhvr>
                                          <p:to x="100000" y="100000"/>
                                        </p:animScale>
                                        <p:animScale>
                                          <p:cBhvr>
                                            <p:cTn id="47" dur="8">
                                              <p:stCondLst>
                                                <p:cond delay="394"/>
                                              </p:stCondLst>
                                            </p:cTn>
                                            <p:tgtEl>
                                              <p:spTgt spid="31"/>
                                            </p:tgtEl>
                                          </p:cBhvr>
                                          <p:to x="100000" y="80000"/>
                                        </p:animScale>
                                        <p:animScale>
                                          <p:cBhvr>
                                            <p:cTn id="48" dur="50" decel="50000">
                                              <p:stCondLst>
                                                <p:cond delay="401"/>
                                              </p:stCondLst>
                                            </p:cTn>
                                            <p:tgtEl>
                                              <p:spTgt spid="31"/>
                                            </p:tgtEl>
                                          </p:cBhvr>
                                          <p:to x="100000" y="100000"/>
                                        </p:animScale>
                                        <p:animScale>
                                          <p:cBhvr>
                                            <p:cTn id="49" dur="8">
                                              <p:stCondLst>
                                                <p:cond delay="493"/>
                                              </p:stCondLst>
                                            </p:cTn>
                                            <p:tgtEl>
                                              <p:spTgt spid="31"/>
                                            </p:tgtEl>
                                          </p:cBhvr>
                                          <p:to x="100000" y="90000"/>
                                        </p:animScale>
                                        <p:animScale>
                                          <p:cBhvr>
                                            <p:cTn id="50" dur="50" decel="50000">
                                              <p:stCondLst>
                                                <p:cond delay="500"/>
                                              </p:stCondLst>
                                            </p:cTn>
                                            <p:tgtEl>
                                              <p:spTgt spid="31"/>
                                            </p:tgtEl>
                                          </p:cBhvr>
                                          <p:to x="100000" y="100000"/>
                                        </p:animScale>
                                        <p:animScale>
                                          <p:cBhvr>
                                            <p:cTn id="51" dur="8">
                                              <p:stCondLst>
                                                <p:cond delay="542"/>
                                              </p:stCondLst>
                                            </p:cTn>
                                            <p:tgtEl>
                                              <p:spTgt spid="31"/>
                                            </p:tgtEl>
                                          </p:cBhvr>
                                          <p:to x="100000" y="95000"/>
                                        </p:animScale>
                                        <p:animScale>
                                          <p:cBhvr>
                                            <p:cTn id="52" dur="50" decel="50000">
                                              <p:stCondLst>
                                                <p:cond delay="550"/>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p:bldP spid="28" grpId="0"/>
          <p:bldP spid="31" grpId="0"/>
          <p:bldP spid="33"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250" fill="hold"/>
                                            <p:tgtEl>
                                              <p:spTgt spid="24"/>
                                            </p:tgtEl>
                                            <p:attrNameLst>
                                              <p:attrName>ppt_x</p:attrName>
                                            </p:attrNameLst>
                                          </p:cBhvr>
                                          <p:tavLst>
                                            <p:tav tm="0">
                                              <p:val>
                                                <p:strVal val="#ppt_x"/>
                                              </p:val>
                                            </p:tav>
                                            <p:tav tm="100000">
                                              <p:val>
                                                <p:strVal val="#ppt_x"/>
                                              </p:val>
                                            </p:tav>
                                          </p:tavLst>
                                        </p:anim>
                                        <p:anim calcmode="lin" valueType="num">
                                          <p:cBhvr additive="base">
                                            <p:cTn id="8" dur="12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250" fill="hold"/>
                                            <p:tgtEl>
                                              <p:spTgt spid="22"/>
                                            </p:tgtEl>
                                            <p:attrNameLst>
                                              <p:attrName>ppt_x</p:attrName>
                                            </p:attrNameLst>
                                          </p:cBhvr>
                                          <p:tavLst>
                                            <p:tav tm="0">
                                              <p:val>
                                                <p:strVal val="#ppt_x"/>
                                              </p:val>
                                            </p:tav>
                                            <p:tav tm="100000">
                                              <p:val>
                                                <p:strVal val="#ppt_x"/>
                                              </p:val>
                                            </p:tav>
                                          </p:tavLst>
                                        </p:anim>
                                        <p:anim calcmode="lin" valueType="num">
                                          <p:cBhvr additive="base">
                                            <p:cTn id="12" dur="12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174">
                                              <p:stCondLst>
                                                <p:cond delay="0"/>
                                              </p:stCondLst>
                                            </p:cTn>
                                            <p:tgtEl>
                                              <p:spTgt spid="33"/>
                                            </p:tgtEl>
                                          </p:cBhvr>
                                        </p:animEffect>
                                        <p:anim calcmode="lin" valueType="num">
                                          <p:cBhvr>
                                            <p:cTn id="24" dur="547"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199"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199" tmFilter="0, 0; 0.125,0.2665; 0.25,0.4; 0.375,0.465; 0.5,0.5;  0.625,0.535; 0.75,0.6; 0.875,0.7335; 1,1">
                                              <p:stCondLst>
                                                <p:cond delay="199"/>
                                              </p:stCondLst>
                                            </p:cTn>
                                            <p:tgtEl>
                                              <p:spTgt spid="33"/>
                                            </p:tgtEl>
                                            <p:attrNameLst>
                                              <p:attrName>ppt_y</p:attrName>
                                            </p:attrNameLst>
                                          </p:cBhvr>
                                          <p:tavLst>
                                            <p:tav tm="0" fmla="#ppt_y-sin(pi*$)/9">
                                              <p:val>
                                                <p:fltVal val="0"/>
                                              </p:val>
                                            </p:tav>
                                            <p:tav tm="100000">
                                              <p:val>
                                                <p:fltVal val="1"/>
                                              </p:val>
                                            </p:tav>
                                          </p:tavLst>
                                        </p:anim>
                                        <p:anim calcmode="lin" valueType="num">
                                          <p:cBhvr>
                                            <p:cTn id="27" dur="100" tmFilter="0, 0; 0.125,0.2665; 0.25,0.4; 0.375,0.465; 0.5,0.5;  0.625,0.535; 0.75,0.6; 0.875,0.7335; 1,1">
                                              <p:stCondLst>
                                                <p:cond delay="397"/>
                                              </p:stCondLst>
                                            </p:cTn>
                                            <p:tgtEl>
                                              <p:spTgt spid="33"/>
                                            </p:tgtEl>
                                            <p:attrNameLst>
                                              <p:attrName>ppt_y</p:attrName>
                                            </p:attrNameLst>
                                          </p:cBhvr>
                                          <p:tavLst>
                                            <p:tav tm="0" fmla="#ppt_y-sin(pi*$)/27">
                                              <p:val>
                                                <p:fltVal val="0"/>
                                              </p:val>
                                            </p:tav>
                                            <p:tav tm="100000">
                                              <p:val>
                                                <p:fltVal val="1"/>
                                              </p:val>
                                            </p:tav>
                                          </p:tavLst>
                                        </p:anim>
                                        <p:anim calcmode="lin" valueType="num">
                                          <p:cBhvr>
                                            <p:cTn id="28" dur="49" tmFilter="0, 0; 0.125,0.2665; 0.25,0.4; 0.375,0.465; 0.5,0.5;  0.625,0.535; 0.75,0.6; 0.875,0.7335; 1,1">
                                              <p:stCondLst>
                                                <p:cond delay="497"/>
                                              </p:stCondLst>
                                            </p:cTn>
                                            <p:tgtEl>
                                              <p:spTgt spid="33"/>
                                            </p:tgtEl>
                                            <p:attrNameLst>
                                              <p:attrName>ppt_y</p:attrName>
                                            </p:attrNameLst>
                                          </p:cBhvr>
                                          <p:tavLst>
                                            <p:tav tm="0" fmla="#ppt_y-sin(pi*$)/81">
                                              <p:val>
                                                <p:fltVal val="0"/>
                                              </p:val>
                                            </p:tav>
                                            <p:tav tm="100000">
                                              <p:val>
                                                <p:fltVal val="1"/>
                                              </p:val>
                                            </p:tav>
                                          </p:tavLst>
                                        </p:anim>
                                        <p:animScale>
                                          <p:cBhvr>
                                            <p:cTn id="29" dur="8">
                                              <p:stCondLst>
                                                <p:cond delay="195"/>
                                              </p:stCondLst>
                                            </p:cTn>
                                            <p:tgtEl>
                                              <p:spTgt spid="33"/>
                                            </p:tgtEl>
                                          </p:cBhvr>
                                          <p:to x="100000" y="60000"/>
                                        </p:animScale>
                                        <p:animScale>
                                          <p:cBhvr>
                                            <p:cTn id="30" dur="50" decel="50000">
                                              <p:stCondLst>
                                                <p:cond delay="203"/>
                                              </p:stCondLst>
                                            </p:cTn>
                                            <p:tgtEl>
                                              <p:spTgt spid="33"/>
                                            </p:tgtEl>
                                          </p:cBhvr>
                                          <p:to x="100000" y="100000"/>
                                        </p:animScale>
                                        <p:animScale>
                                          <p:cBhvr>
                                            <p:cTn id="31" dur="8">
                                              <p:stCondLst>
                                                <p:cond delay="394"/>
                                              </p:stCondLst>
                                            </p:cTn>
                                            <p:tgtEl>
                                              <p:spTgt spid="33"/>
                                            </p:tgtEl>
                                          </p:cBhvr>
                                          <p:to x="100000" y="80000"/>
                                        </p:animScale>
                                        <p:animScale>
                                          <p:cBhvr>
                                            <p:cTn id="32" dur="50" decel="50000">
                                              <p:stCondLst>
                                                <p:cond delay="401"/>
                                              </p:stCondLst>
                                            </p:cTn>
                                            <p:tgtEl>
                                              <p:spTgt spid="33"/>
                                            </p:tgtEl>
                                          </p:cBhvr>
                                          <p:to x="100000" y="100000"/>
                                        </p:animScale>
                                        <p:animScale>
                                          <p:cBhvr>
                                            <p:cTn id="33" dur="8">
                                              <p:stCondLst>
                                                <p:cond delay="493"/>
                                              </p:stCondLst>
                                            </p:cTn>
                                            <p:tgtEl>
                                              <p:spTgt spid="33"/>
                                            </p:tgtEl>
                                          </p:cBhvr>
                                          <p:to x="100000" y="90000"/>
                                        </p:animScale>
                                        <p:animScale>
                                          <p:cBhvr>
                                            <p:cTn id="34" dur="50" decel="50000">
                                              <p:stCondLst>
                                                <p:cond delay="500"/>
                                              </p:stCondLst>
                                            </p:cTn>
                                            <p:tgtEl>
                                              <p:spTgt spid="33"/>
                                            </p:tgtEl>
                                          </p:cBhvr>
                                          <p:to x="100000" y="100000"/>
                                        </p:animScale>
                                        <p:animScale>
                                          <p:cBhvr>
                                            <p:cTn id="35" dur="8">
                                              <p:stCondLst>
                                                <p:cond delay="542"/>
                                              </p:stCondLst>
                                            </p:cTn>
                                            <p:tgtEl>
                                              <p:spTgt spid="33"/>
                                            </p:tgtEl>
                                          </p:cBhvr>
                                          <p:to x="100000" y="95000"/>
                                        </p:animScale>
                                        <p:animScale>
                                          <p:cBhvr>
                                            <p:cTn id="36" dur="50" decel="50000">
                                              <p:stCondLst>
                                                <p:cond delay="550"/>
                                              </p:stCondLst>
                                            </p:cTn>
                                            <p:tgtEl>
                                              <p:spTgt spid="3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174">
                                              <p:stCondLst>
                                                <p:cond delay="0"/>
                                              </p:stCondLst>
                                            </p:cTn>
                                            <p:tgtEl>
                                              <p:spTgt spid="31"/>
                                            </p:tgtEl>
                                          </p:cBhvr>
                                        </p:animEffect>
                                        <p:anim calcmode="lin" valueType="num">
                                          <p:cBhvr>
                                            <p:cTn id="40" dur="547"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19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199" tmFilter="0, 0; 0.125,0.2665; 0.25,0.4; 0.375,0.465; 0.5,0.5;  0.625,0.535; 0.75,0.6; 0.875,0.7335; 1,1">
                                              <p:stCondLst>
                                                <p:cond delay="199"/>
                                              </p:stCondLst>
                                            </p:cTn>
                                            <p:tgtEl>
                                              <p:spTgt spid="31"/>
                                            </p:tgtEl>
                                            <p:attrNameLst>
                                              <p:attrName>ppt_y</p:attrName>
                                            </p:attrNameLst>
                                          </p:cBhvr>
                                          <p:tavLst>
                                            <p:tav tm="0" fmla="#ppt_y-sin(pi*$)/9">
                                              <p:val>
                                                <p:fltVal val="0"/>
                                              </p:val>
                                            </p:tav>
                                            <p:tav tm="100000">
                                              <p:val>
                                                <p:fltVal val="1"/>
                                              </p:val>
                                            </p:tav>
                                          </p:tavLst>
                                        </p:anim>
                                        <p:anim calcmode="lin" valueType="num">
                                          <p:cBhvr>
                                            <p:cTn id="43" dur="100" tmFilter="0, 0; 0.125,0.2665; 0.25,0.4; 0.375,0.465; 0.5,0.5;  0.625,0.535; 0.75,0.6; 0.875,0.7335; 1,1">
                                              <p:stCondLst>
                                                <p:cond delay="397"/>
                                              </p:stCondLst>
                                            </p:cTn>
                                            <p:tgtEl>
                                              <p:spTgt spid="31"/>
                                            </p:tgtEl>
                                            <p:attrNameLst>
                                              <p:attrName>ppt_y</p:attrName>
                                            </p:attrNameLst>
                                          </p:cBhvr>
                                          <p:tavLst>
                                            <p:tav tm="0" fmla="#ppt_y-sin(pi*$)/27">
                                              <p:val>
                                                <p:fltVal val="0"/>
                                              </p:val>
                                            </p:tav>
                                            <p:tav tm="100000">
                                              <p:val>
                                                <p:fltVal val="1"/>
                                              </p:val>
                                            </p:tav>
                                          </p:tavLst>
                                        </p:anim>
                                        <p:anim calcmode="lin" valueType="num">
                                          <p:cBhvr>
                                            <p:cTn id="44" dur="49" tmFilter="0, 0; 0.125,0.2665; 0.25,0.4; 0.375,0.465; 0.5,0.5;  0.625,0.535; 0.75,0.6; 0.875,0.7335; 1,1">
                                              <p:stCondLst>
                                                <p:cond delay="497"/>
                                              </p:stCondLst>
                                            </p:cTn>
                                            <p:tgtEl>
                                              <p:spTgt spid="31"/>
                                            </p:tgtEl>
                                            <p:attrNameLst>
                                              <p:attrName>ppt_y</p:attrName>
                                            </p:attrNameLst>
                                          </p:cBhvr>
                                          <p:tavLst>
                                            <p:tav tm="0" fmla="#ppt_y-sin(pi*$)/81">
                                              <p:val>
                                                <p:fltVal val="0"/>
                                              </p:val>
                                            </p:tav>
                                            <p:tav tm="100000">
                                              <p:val>
                                                <p:fltVal val="1"/>
                                              </p:val>
                                            </p:tav>
                                          </p:tavLst>
                                        </p:anim>
                                        <p:animScale>
                                          <p:cBhvr>
                                            <p:cTn id="45" dur="8">
                                              <p:stCondLst>
                                                <p:cond delay="195"/>
                                              </p:stCondLst>
                                            </p:cTn>
                                            <p:tgtEl>
                                              <p:spTgt spid="31"/>
                                            </p:tgtEl>
                                          </p:cBhvr>
                                          <p:to x="100000" y="60000"/>
                                        </p:animScale>
                                        <p:animScale>
                                          <p:cBhvr>
                                            <p:cTn id="46" dur="50" decel="50000">
                                              <p:stCondLst>
                                                <p:cond delay="203"/>
                                              </p:stCondLst>
                                            </p:cTn>
                                            <p:tgtEl>
                                              <p:spTgt spid="31"/>
                                            </p:tgtEl>
                                          </p:cBhvr>
                                          <p:to x="100000" y="100000"/>
                                        </p:animScale>
                                        <p:animScale>
                                          <p:cBhvr>
                                            <p:cTn id="47" dur="8">
                                              <p:stCondLst>
                                                <p:cond delay="394"/>
                                              </p:stCondLst>
                                            </p:cTn>
                                            <p:tgtEl>
                                              <p:spTgt spid="31"/>
                                            </p:tgtEl>
                                          </p:cBhvr>
                                          <p:to x="100000" y="80000"/>
                                        </p:animScale>
                                        <p:animScale>
                                          <p:cBhvr>
                                            <p:cTn id="48" dur="50" decel="50000">
                                              <p:stCondLst>
                                                <p:cond delay="401"/>
                                              </p:stCondLst>
                                            </p:cTn>
                                            <p:tgtEl>
                                              <p:spTgt spid="31"/>
                                            </p:tgtEl>
                                          </p:cBhvr>
                                          <p:to x="100000" y="100000"/>
                                        </p:animScale>
                                        <p:animScale>
                                          <p:cBhvr>
                                            <p:cTn id="49" dur="8">
                                              <p:stCondLst>
                                                <p:cond delay="493"/>
                                              </p:stCondLst>
                                            </p:cTn>
                                            <p:tgtEl>
                                              <p:spTgt spid="31"/>
                                            </p:tgtEl>
                                          </p:cBhvr>
                                          <p:to x="100000" y="90000"/>
                                        </p:animScale>
                                        <p:animScale>
                                          <p:cBhvr>
                                            <p:cTn id="50" dur="50" decel="50000">
                                              <p:stCondLst>
                                                <p:cond delay="500"/>
                                              </p:stCondLst>
                                            </p:cTn>
                                            <p:tgtEl>
                                              <p:spTgt spid="31"/>
                                            </p:tgtEl>
                                          </p:cBhvr>
                                          <p:to x="100000" y="100000"/>
                                        </p:animScale>
                                        <p:animScale>
                                          <p:cBhvr>
                                            <p:cTn id="51" dur="8">
                                              <p:stCondLst>
                                                <p:cond delay="542"/>
                                              </p:stCondLst>
                                            </p:cTn>
                                            <p:tgtEl>
                                              <p:spTgt spid="31"/>
                                            </p:tgtEl>
                                          </p:cBhvr>
                                          <p:to x="100000" y="95000"/>
                                        </p:animScale>
                                        <p:animScale>
                                          <p:cBhvr>
                                            <p:cTn id="52" dur="50" decel="50000">
                                              <p:stCondLst>
                                                <p:cond delay="550"/>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p:bldP spid="28" grpId="0"/>
          <p:bldP spid="31" grpId="0"/>
          <p:bldP spid="3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sp>
        <p:nvSpPr>
          <p:cNvPr id="7" name="文本框 6">
            <a:extLst>
              <a:ext uri="{FF2B5EF4-FFF2-40B4-BE49-F238E27FC236}">
                <a16:creationId xmlns:a16="http://schemas.microsoft.com/office/drawing/2014/main" id="{D0F00A0D-E676-4C27-9921-6D51F597A2BF}"/>
              </a:ext>
            </a:extLst>
          </p:cNvPr>
          <p:cNvSpPr txBox="1"/>
          <p:nvPr/>
        </p:nvSpPr>
        <p:spPr>
          <a:xfrm>
            <a:off x="2439839" y="8891402"/>
            <a:ext cx="6719813" cy="3155544"/>
          </a:xfrm>
          <a:prstGeom prst="rect">
            <a:avLst/>
          </a:prstGeom>
          <a:noFill/>
        </p:spPr>
        <p:txBody>
          <a:bodyPr wrap="square" rtlCol="0">
            <a:spAutoFit/>
          </a:bodyPr>
          <a:lstStyle/>
          <a:p>
            <a:pPr algn="ctr"/>
            <a:r>
              <a:rPr lang="zh-CN" altLang="en-US" sz="36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Please enter the title</a:t>
            </a:r>
          </a:p>
          <a:p>
            <a:pPr algn="ctr" defTabSz="1828312">
              <a:lnSpc>
                <a:spcPct val="150000"/>
              </a:lnSpc>
            </a:pPr>
            <a:r>
              <a:rPr lang="zh-CN" altLang="en-US" sz="2800" dirty="0">
                <a:solidFill>
                  <a:schemeClr val="tx1">
                    <a:lumMod val="85000"/>
                    <a:lumOff val="15000"/>
                  </a:schemeClr>
                </a:solidFill>
                <a:latin typeface="方正喵呜体" panose="02010600010101010101" pitchFamily="2" charset="-122"/>
                <a:ea typeface="方正喵呜体" panose="02010600010101010101" pitchFamily="2" charset="-122"/>
              </a:rPr>
              <a:t>Add your text description, please elaborate on your content, add the appropriate text, a page of text is best not more than</a:t>
            </a:r>
          </a:p>
        </p:txBody>
      </p:sp>
      <p:sp>
        <p:nvSpPr>
          <p:cNvPr id="9" name="文本框 8">
            <a:extLst>
              <a:ext uri="{FF2B5EF4-FFF2-40B4-BE49-F238E27FC236}">
                <a16:creationId xmlns:a16="http://schemas.microsoft.com/office/drawing/2014/main" id="{E1CA2705-6E87-4825-9B8D-EFAF61E3EB18}"/>
              </a:ext>
            </a:extLst>
          </p:cNvPr>
          <p:cNvSpPr txBox="1"/>
          <p:nvPr/>
        </p:nvSpPr>
        <p:spPr>
          <a:xfrm>
            <a:off x="14808134" y="8896099"/>
            <a:ext cx="6235766" cy="3155544"/>
          </a:xfrm>
          <a:prstGeom prst="rect">
            <a:avLst/>
          </a:prstGeom>
          <a:noFill/>
        </p:spPr>
        <p:txBody>
          <a:bodyPr wrap="square" rtlCol="0">
            <a:spAutoFit/>
          </a:bodyPr>
          <a:lstStyle/>
          <a:p>
            <a:pPr algn="ctr"/>
            <a:r>
              <a:rPr lang="zh-CN" altLang="en-US" sz="36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Please enter the title</a:t>
            </a:r>
          </a:p>
          <a:p>
            <a:pPr algn="ctr" defTabSz="1828312">
              <a:lnSpc>
                <a:spcPct val="150000"/>
              </a:lnSpc>
            </a:pPr>
            <a:r>
              <a:rPr lang="zh-CN" altLang="en-US" sz="2800" dirty="0">
                <a:solidFill>
                  <a:schemeClr val="tx1">
                    <a:lumMod val="85000"/>
                    <a:lumOff val="15000"/>
                  </a:schemeClr>
                </a:solidFill>
                <a:latin typeface="方正喵呜体" panose="02010600010101010101" pitchFamily="2" charset="-122"/>
                <a:ea typeface="方正喵呜体" panose="02010600010101010101" pitchFamily="2" charset="-122"/>
              </a:rPr>
              <a:t>Add your text description, please elaborate on your content, add the appropriate text, a page of text is best not more than</a:t>
            </a:r>
          </a:p>
        </p:txBody>
      </p:sp>
      <p:pic>
        <p:nvPicPr>
          <p:cNvPr id="10" name="图片 9">
            <a:extLst>
              <a:ext uri="{FF2B5EF4-FFF2-40B4-BE49-F238E27FC236}">
                <a16:creationId xmlns:a16="http://schemas.microsoft.com/office/drawing/2014/main" id="{8FAB506B-AB15-4A0D-A177-06E6DE908F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1" name="文本框 10">
            <a:extLst>
              <a:ext uri="{FF2B5EF4-FFF2-40B4-BE49-F238E27FC236}">
                <a16:creationId xmlns:a16="http://schemas.microsoft.com/office/drawing/2014/main" id="{AB6CE22B-CE29-4A8D-B9AF-824A4F0DEB33}"/>
              </a:ext>
            </a:extLst>
          </p:cNvPr>
          <p:cNvSpPr txBox="1"/>
          <p:nvPr/>
        </p:nvSpPr>
        <p:spPr>
          <a:xfrm>
            <a:off x="3500053" y="1539801"/>
            <a:ext cx="7501322"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Facing problems</a:t>
            </a:r>
          </a:p>
        </p:txBody>
      </p:sp>
      <p:pic>
        <p:nvPicPr>
          <p:cNvPr id="12" name="图片 11">
            <a:extLst>
              <a:ext uri="{FF2B5EF4-FFF2-40B4-BE49-F238E27FC236}">
                <a16:creationId xmlns:a16="http://schemas.microsoft.com/office/drawing/2014/main" id="{1815D994-E900-494F-B363-976CAE86C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413" y="3860172"/>
            <a:ext cx="6719813" cy="4483937"/>
          </a:xfrm>
          <a:prstGeom prst="rect">
            <a:avLst/>
          </a:prstGeom>
        </p:spPr>
      </p:pic>
      <p:pic>
        <p:nvPicPr>
          <p:cNvPr id="13" name="图片 12">
            <a:extLst>
              <a:ext uri="{FF2B5EF4-FFF2-40B4-BE49-F238E27FC236}">
                <a16:creationId xmlns:a16="http://schemas.microsoft.com/office/drawing/2014/main" id="{FB93F726-53C0-4683-9AFE-C90833C30F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68472" y="3860173"/>
            <a:ext cx="6713720" cy="4483937"/>
          </a:xfrm>
          <a:prstGeom prst="rect">
            <a:avLst/>
          </a:prstGeom>
        </p:spPr>
      </p:pic>
    </p:spTree>
    <p:extLst>
      <p:ext uri="{BB962C8B-B14F-4D97-AF65-F5344CB8AC3E}">
        <p14:creationId xmlns:p14="http://schemas.microsoft.com/office/powerpoint/2010/main" val="23435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25"/>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26"/>
          <a:srcRect/>
          <a:stretch>
            <a:fillRect/>
          </a:stretch>
        </p:blipFill>
        <p:spPr>
          <a:xfrm>
            <a:off x="21043900" y="10274300"/>
            <a:ext cx="1752600" cy="2209800"/>
          </a:xfrm>
          <a:prstGeom prst="rect">
            <a:avLst/>
          </a:prstGeom>
        </p:spPr>
      </p:pic>
      <p:grpSp>
        <p:nvGrpSpPr>
          <p:cNvPr id="4" name="组合 3">
            <a:extLst>
              <a:ext uri="{FF2B5EF4-FFF2-40B4-BE49-F238E27FC236}">
                <a16:creationId xmlns:a16="http://schemas.microsoft.com/office/drawing/2014/main" id="{9EEF0439-A3FE-47CA-BE88-648A84BBF5EB}"/>
              </a:ext>
            </a:extLst>
          </p:cNvPr>
          <p:cNvGrpSpPr/>
          <p:nvPr/>
        </p:nvGrpSpPr>
        <p:grpSpPr>
          <a:xfrm>
            <a:off x="2069982" y="3946484"/>
            <a:ext cx="8998875" cy="6753740"/>
            <a:chOff x="12874340" y="4546784"/>
            <a:chExt cx="8998875" cy="6753740"/>
          </a:xfrm>
          <a:solidFill>
            <a:srgbClr val="456975"/>
          </a:solidFill>
        </p:grpSpPr>
        <p:sp>
          <p:nvSpPr>
            <p:cNvPr id="5" name="PA_任意多边形 27">
              <a:extLst>
                <a:ext uri="{FF2B5EF4-FFF2-40B4-BE49-F238E27FC236}">
                  <a16:creationId xmlns:a16="http://schemas.microsoft.com/office/drawing/2014/main" id="{1F97B1C1-5F10-430D-9829-73C9755CF75F}"/>
                </a:ext>
              </a:extLst>
            </p:cNvPr>
            <p:cNvSpPr>
              <a:spLocks/>
            </p:cNvSpPr>
            <p:nvPr>
              <p:custDataLst>
                <p:tags r:id="rId1"/>
              </p:custDataLst>
            </p:nvPr>
          </p:nvSpPr>
          <p:spPr bwMode="auto">
            <a:xfrm>
              <a:off x="14260196" y="10171409"/>
              <a:ext cx="358909" cy="206963"/>
            </a:xfrm>
            <a:custGeom>
              <a:avLst/>
              <a:gdLst>
                <a:gd name="T0" fmla="*/ 0 w 101"/>
                <a:gd name="T1" fmla="*/ 0 h 59"/>
                <a:gd name="T2" fmla="*/ 101 w 101"/>
                <a:gd name="T3" fmla="*/ 59 h 59"/>
                <a:gd name="T4" fmla="*/ 0 w 101"/>
                <a:gd name="T5" fmla="*/ 0 h 59"/>
              </a:gdLst>
              <a:ahLst/>
              <a:cxnLst>
                <a:cxn ang="0">
                  <a:pos x="T0" y="T1"/>
                </a:cxn>
                <a:cxn ang="0">
                  <a:pos x="T2" y="T3"/>
                </a:cxn>
                <a:cxn ang="0">
                  <a:pos x="T4" y="T5"/>
                </a:cxn>
              </a:cxnLst>
              <a:rect l="0" t="0" r="r" b="b"/>
              <a:pathLst>
                <a:path w="101" h="59">
                  <a:moveTo>
                    <a:pt x="0" y="0"/>
                  </a:moveTo>
                  <a:cubicBezTo>
                    <a:pt x="9" y="12"/>
                    <a:pt x="87" y="57"/>
                    <a:pt x="101" y="59"/>
                  </a:cubicBezTo>
                  <a:cubicBezTo>
                    <a:pt x="66" y="39"/>
                    <a:pt x="33" y="19"/>
                    <a:pt x="0" y="0"/>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sp>
          <p:nvSpPr>
            <p:cNvPr id="6" name="PA_任意多边形 30">
              <a:extLst>
                <a:ext uri="{FF2B5EF4-FFF2-40B4-BE49-F238E27FC236}">
                  <a16:creationId xmlns:a16="http://schemas.microsoft.com/office/drawing/2014/main" id="{66650381-E53F-4CFC-B836-8D57D9E7CC33}"/>
                </a:ext>
              </a:extLst>
            </p:cNvPr>
            <p:cNvSpPr>
              <a:spLocks/>
            </p:cNvSpPr>
            <p:nvPr>
              <p:custDataLst>
                <p:tags r:id="rId2"/>
              </p:custDataLst>
            </p:nvPr>
          </p:nvSpPr>
          <p:spPr bwMode="auto">
            <a:xfrm>
              <a:off x="15619849" y="9097304"/>
              <a:ext cx="107411" cy="60256"/>
            </a:xfrm>
            <a:custGeom>
              <a:avLst/>
              <a:gdLst>
                <a:gd name="T0" fmla="*/ 2 w 30"/>
                <a:gd name="T1" fmla="*/ 0 h 17"/>
                <a:gd name="T2" fmla="*/ 0 w 30"/>
                <a:gd name="T3" fmla="*/ 3 h 17"/>
                <a:gd name="T4" fmla="*/ 29 w 30"/>
                <a:gd name="T5" fmla="*/ 17 h 17"/>
                <a:gd name="T6" fmla="*/ 30 w 30"/>
                <a:gd name="T7" fmla="*/ 15 h 17"/>
                <a:gd name="T8" fmla="*/ 2 w 30"/>
                <a:gd name="T9" fmla="*/ 0 h 17"/>
              </a:gdLst>
              <a:ahLst/>
              <a:cxnLst>
                <a:cxn ang="0">
                  <a:pos x="T0" y="T1"/>
                </a:cxn>
                <a:cxn ang="0">
                  <a:pos x="T2" y="T3"/>
                </a:cxn>
                <a:cxn ang="0">
                  <a:pos x="T4" y="T5"/>
                </a:cxn>
                <a:cxn ang="0">
                  <a:pos x="T6" y="T7"/>
                </a:cxn>
                <a:cxn ang="0">
                  <a:pos x="T8" y="T9"/>
                </a:cxn>
              </a:cxnLst>
              <a:rect l="0" t="0" r="r" b="b"/>
              <a:pathLst>
                <a:path w="30" h="17">
                  <a:moveTo>
                    <a:pt x="2" y="0"/>
                  </a:moveTo>
                  <a:cubicBezTo>
                    <a:pt x="2" y="1"/>
                    <a:pt x="1" y="2"/>
                    <a:pt x="0" y="3"/>
                  </a:cubicBezTo>
                  <a:cubicBezTo>
                    <a:pt x="10" y="8"/>
                    <a:pt x="19" y="12"/>
                    <a:pt x="29" y="17"/>
                  </a:cubicBezTo>
                  <a:cubicBezTo>
                    <a:pt x="29" y="16"/>
                    <a:pt x="29" y="16"/>
                    <a:pt x="30" y="15"/>
                  </a:cubicBezTo>
                  <a:cubicBezTo>
                    <a:pt x="21" y="10"/>
                    <a:pt x="11" y="5"/>
                    <a:pt x="2" y="0"/>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sp>
          <p:nvSpPr>
            <p:cNvPr id="7" name="PA_自由: 形状 21">
              <a:extLst>
                <a:ext uri="{FF2B5EF4-FFF2-40B4-BE49-F238E27FC236}">
                  <a16:creationId xmlns:a16="http://schemas.microsoft.com/office/drawing/2014/main" id="{C3047213-E579-4BCD-BC80-8FE650EFF7F1}"/>
                </a:ext>
              </a:extLst>
            </p:cNvPr>
            <p:cNvSpPr>
              <a:spLocks/>
            </p:cNvSpPr>
            <p:nvPr>
              <p:custDataLst>
                <p:tags r:id="rId3"/>
              </p:custDataLst>
            </p:nvPr>
          </p:nvSpPr>
          <p:spPr bwMode="auto">
            <a:xfrm>
              <a:off x="15460044" y="4546784"/>
              <a:ext cx="882861" cy="1288923"/>
            </a:xfrm>
            <a:custGeom>
              <a:avLst/>
              <a:gdLst>
                <a:gd name="connsiteX0" fmla="*/ 118655 w 534988"/>
                <a:gd name="connsiteY0" fmla="*/ 468842 h 781050"/>
                <a:gd name="connsiteX1" fmla="*/ 110127 w 534988"/>
                <a:gd name="connsiteY1" fmla="*/ 475192 h 781050"/>
                <a:gd name="connsiteX2" fmla="*/ 142104 w 534988"/>
                <a:gd name="connsiteY2" fmla="*/ 517525 h 781050"/>
                <a:gd name="connsiteX3" fmla="*/ 171950 w 534988"/>
                <a:gd name="connsiteY3" fmla="*/ 481542 h 781050"/>
                <a:gd name="connsiteX4" fmla="*/ 165554 w 534988"/>
                <a:gd name="connsiteY4" fmla="*/ 468842 h 781050"/>
                <a:gd name="connsiteX5" fmla="*/ 118655 w 534988"/>
                <a:gd name="connsiteY5" fmla="*/ 468842 h 781050"/>
                <a:gd name="connsiteX6" fmla="*/ 147109 w 534988"/>
                <a:gd name="connsiteY6" fmla="*/ 327025 h 781050"/>
                <a:gd name="connsiteX7" fmla="*/ 135643 w 534988"/>
                <a:gd name="connsiteY7" fmla="*/ 339725 h 781050"/>
                <a:gd name="connsiteX8" fmla="*/ 140230 w 534988"/>
                <a:gd name="connsiteY8" fmla="*/ 352425 h 781050"/>
                <a:gd name="connsiteX9" fmla="*/ 147109 w 534988"/>
                <a:gd name="connsiteY9" fmla="*/ 352425 h 781050"/>
                <a:gd name="connsiteX10" fmla="*/ 153988 w 534988"/>
                <a:gd name="connsiteY10" fmla="*/ 337608 h 781050"/>
                <a:gd name="connsiteX11" fmla="*/ 147109 w 534988"/>
                <a:gd name="connsiteY11" fmla="*/ 327025 h 781050"/>
                <a:gd name="connsiteX12" fmla="*/ 107950 w 534988"/>
                <a:gd name="connsiteY12" fmla="*/ 320675 h 781050"/>
                <a:gd name="connsiteX13" fmla="*/ 85969 w 534988"/>
                <a:gd name="connsiteY13" fmla="*/ 329223 h 781050"/>
                <a:gd name="connsiteX14" fmla="*/ 79375 w 534988"/>
                <a:gd name="connsiteY14" fmla="*/ 367690 h 781050"/>
                <a:gd name="connsiteX15" fmla="*/ 88168 w 534988"/>
                <a:gd name="connsiteY15" fmla="*/ 376238 h 781050"/>
                <a:gd name="connsiteX16" fmla="*/ 96960 w 534988"/>
                <a:gd name="connsiteY16" fmla="*/ 369827 h 781050"/>
                <a:gd name="connsiteX17" fmla="*/ 107950 w 534988"/>
                <a:gd name="connsiteY17" fmla="*/ 320675 h 781050"/>
                <a:gd name="connsiteX18" fmla="*/ 45509 w 534988"/>
                <a:gd name="connsiteY18" fmla="*/ 298450 h 781050"/>
                <a:gd name="connsiteX19" fmla="*/ 22225 w 534988"/>
                <a:gd name="connsiteY19" fmla="*/ 325120 h 781050"/>
                <a:gd name="connsiteX20" fmla="*/ 43392 w 534988"/>
                <a:gd name="connsiteY20" fmla="*/ 329566 h 781050"/>
                <a:gd name="connsiteX21" fmla="*/ 53975 w 534988"/>
                <a:gd name="connsiteY21" fmla="*/ 307340 h 781050"/>
                <a:gd name="connsiteX22" fmla="*/ 45509 w 534988"/>
                <a:gd name="connsiteY22" fmla="*/ 298450 h 781050"/>
                <a:gd name="connsiteX23" fmla="*/ 60898 w 534988"/>
                <a:gd name="connsiteY23" fmla="*/ 261937 h 781050"/>
                <a:gd name="connsiteX24" fmla="*/ 58737 w 534988"/>
                <a:gd name="connsiteY24" fmla="*/ 268531 h 781050"/>
                <a:gd name="connsiteX25" fmla="*/ 136525 w 534988"/>
                <a:gd name="connsiteY25" fmla="*/ 277324 h 781050"/>
                <a:gd name="connsiteX26" fmla="*/ 60898 w 534988"/>
                <a:gd name="connsiteY26" fmla="*/ 261937 h 781050"/>
                <a:gd name="connsiteX27" fmla="*/ 62634 w 534988"/>
                <a:gd name="connsiteY27" fmla="*/ 221783 h 781050"/>
                <a:gd name="connsiteX28" fmla="*/ 32519 w 534988"/>
                <a:gd name="connsiteY28" fmla="*/ 238965 h 781050"/>
                <a:gd name="connsiteX29" fmla="*/ 49728 w 534988"/>
                <a:gd name="connsiteY29" fmla="*/ 243261 h 781050"/>
                <a:gd name="connsiteX30" fmla="*/ 353023 w 534988"/>
                <a:gd name="connsiteY30" fmla="*/ 309842 h 781050"/>
                <a:gd name="connsiteX31" fmla="*/ 430460 w 534988"/>
                <a:gd name="connsiteY31" fmla="*/ 412937 h 781050"/>
                <a:gd name="connsiteX32" fmla="*/ 391742 w 534988"/>
                <a:gd name="connsiteY32" fmla="*/ 455892 h 781050"/>
                <a:gd name="connsiteX33" fmla="*/ 320758 w 534988"/>
                <a:gd name="connsiteY33" fmla="*/ 468779 h 781050"/>
                <a:gd name="connsiteX34" fmla="*/ 290643 w 534988"/>
                <a:gd name="connsiteY34" fmla="*/ 500996 h 781050"/>
                <a:gd name="connsiteX35" fmla="*/ 290643 w 534988"/>
                <a:gd name="connsiteY35" fmla="*/ 683559 h 781050"/>
                <a:gd name="connsiteX36" fmla="*/ 266982 w 534988"/>
                <a:gd name="connsiteY36" fmla="*/ 707185 h 781050"/>
                <a:gd name="connsiteX37" fmla="*/ 56181 w 534988"/>
                <a:gd name="connsiteY37" fmla="*/ 707185 h 781050"/>
                <a:gd name="connsiteX38" fmla="*/ 28217 w 534988"/>
                <a:gd name="connsiteY38" fmla="*/ 726515 h 781050"/>
                <a:gd name="connsiteX39" fmla="*/ 17462 w 534988"/>
                <a:gd name="connsiteY39" fmla="*/ 765175 h 781050"/>
                <a:gd name="connsiteX40" fmla="*/ 514350 w 534988"/>
                <a:gd name="connsiteY40" fmla="*/ 765175 h 781050"/>
                <a:gd name="connsiteX41" fmla="*/ 510048 w 534988"/>
                <a:gd name="connsiteY41" fmla="*/ 743697 h 781050"/>
                <a:gd name="connsiteX42" fmla="*/ 486387 w 534988"/>
                <a:gd name="connsiteY42" fmla="*/ 608386 h 781050"/>
                <a:gd name="connsiteX43" fmla="*/ 486387 w 534988"/>
                <a:gd name="connsiteY43" fmla="*/ 582612 h 781050"/>
                <a:gd name="connsiteX44" fmla="*/ 479934 w 534988"/>
                <a:gd name="connsiteY44" fmla="*/ 350650 h 781050"/>
                <a:gd name="connsiteX45" fmla="*/ 411101 w 534988"/>
                <a:gd name="connsiteY45" fmla="*/ 271182 h 781050"/>
                <a:gd name="connsiteX46" fmla="*/ 297096 w 534988"/>
                <a:gd name="connsiteY46" fmla="*/ 245408 h 781050"/>
                <a:gd name="connsiteX47" fmla="*/ 170185 w 534988"/>
                <a:gd name="connsiteY47" fmla="*/ 245408 h 781050"/>
                <a:gd name="connsiteX48" fmla="*/ 142222 w 534988"/>
                <a:gd name="connsiteY48" fmla="*/ 243261 h 781050"/>
                <a:gd name="connsiteX49" fmla="*/ 62634 w 534988"/>
                <a:gd name="connsiteY49" fmla="*/ 221783 h 781050"/>
                <a:gd name="connsiteX50" fmla="*/ 209379 w 534988"/>
                <a:gd name="connsiteY50" fmla="*/ 105095 h 781050"/>
                <a:gd name="connsiteX51" fmla="*/ 192641 w 534988"/>
                <a:gd name="connsiteY51" fmla="*/ 108052 h 781050"/>
                <a:gd name="connsiteX52" fmla="*/ 76015 w 534988"/>
                <a:gd name="connsiteY52" fmla="*/ 163973 h 781050"/>
                <a:gd name="connsiteX53" fmla="*/ 58737 w 534988"/>
                <a:gd name="connsiteY53" fmla="*/ 181180 h 781050"/>
                <a:gd name="connsiteX54" fmla="*/ 63057 w 534988"/>
                <a:gd name="connsiteY54" fmla="*/ 185482 h 781050"/>
                <a:gd name="connsiteX55" fmla="*/ 80335 w 534988"/>
                <a:gd name="connsiteY55" fmla="*/ 211291 h 781050"/>
                <a:gd name="connsiteX56" fmla="*/ 149447 w 534988"/>
                <a:gd name="connsiteY56" fmla="*/ 230648 h 781050"/>
                <a:gd name="connsiteX57" fmla="*/ 194801 w 534988"/>
                <a:gd name="connsiteY57" fmla="*/ 213442 h 781050"/>
                <a:gd name="connsiteX58" fmla="*/ 222878 w 534988"/>
                <a:gd name="connsiteY58" fmla="*/ 176878 h 781050"/>
                <a:gd name="connsiteX59" fmla="*/ 222878 w 534988"/>
                <a:gd name="connsiteY59" fmla="*/ 116656 h 781050"/>
                <a:gd name="connsiteX60" fmla="*/ 209379 w 534988"/>
                <a:gd name="connsiteY60" fmla="*/ 105095 h 781050"/>
                <a:gd name="connsiteX61" fmla="*/ 320765 w 534988"/>
                <a:gd name="connsiteY61" fmla="*/ 33337 h 781050"/>
                <a:gd name="connsiteX62" fmla="*/ 230187 w 534988"/>
                <a:gd name="connsiteY62" fmla="*/ 93592 h 781050"/>
                <a:gd name="connsiteX63" fmla="*/ 253910 w 534988"/>
                <a:gd name="connsiteY63" fmla="*/ 130175 h 781050"/>
                <a:gd name="connsiteX64" fmla="*/ 344487 w 534988"/>
                <a:gd name="connsiteY64" fmla="*/ 65616 h 781050"/>
                <a:gd name="connsiteX65" fmla="*/ 320765 w 534988"/>
                <a:gd name="connsiteY65" fmla="*/ 33337 h 781050"/>
                <a:gd name="connsiteX66" fmla="*/ 319267 w 534988"/>
                <a:gd name="connsiteY66" fmla="*/ 0 h 781050"/>
                <a:gd name="connsiteX67" fmla="*/ 373198 w 534988"/>
                <a:gd name="connsiteY67" fmla="*/ 75308 h 781050"/>
                <a:gd name="connsiteX68" fmla="*/ 207092 w 534988"/>
                <a:gd name="connsiteY68" fmla="*/ 221620 h 781050"/>
                <a:gd name="connsiteX69" fmla="*/ 243765 w 534988"/>
                <a:gd name="connsiteY69" fmla="*/ 221620 h 781050"/>
                <a:gd name="connsiteX70" fmla="*/ 420656 w 534988"/>
                <a:gd name="connsiteY70" fmla="*/ 256047 h 781050"/>
                <a:gd name="connsiteX71" fmla="*/ 494001 w 534988"/>
                <a:gd name="connsiteY71" fmla="*/ 344265 h 781050"/>
                <a:gd name="connsiteX72" fmla="*/ 502630 w 534988"/>
                <a:gd name="connsiteY72" fmla="*/ 583098 h 781050"/>
                <a:gd name="connsiteX73" fmla="*/ 502630 w 534988"/>
                <a:gd name="connsiteY73" fmla="*/ 604615 h 781050"/>
                <a:gd name="connsiteX74" fmla="*/ 524202 w 534988"/>
                <a:gd name="connsiteY74" fmla="*/ 740169 h 781050"/>
                <a:gd name="connsiteX75" fmla="*/ 534988 w 534988"/>
                <a:gd name="connsiteY75" fmla="*/ 781050 h 781050"/>
                <a:gd name="connsiteX76" fmla="*/ 0 w 534988"/>
                <a:gd name="connsiteY76" fmla="*/ 781050 h 781050"/>
                <a:gd name="connsiteX77" fmla="*/ 25887 w 534988"/>
                <a:gd name="connsiteY77" fmla="*/ 703591 h 781050"/>
                <a:gd name="connsiteX78" fmla="*/ 51773 w 534988"/>
                <a:gd name="connsiteY78" fmla="*/ 694984 h 781050"/>
                <a:gd name="connsiteX79" fmla="*/ 256708 w 534988"/>
                <a:gd name="connsiteY79" fmla="*/ 692832 h 781050"/>
                <a:gd name="connsiteX80" fmla="*/ 276123 w 534988"/>
                <a:gd name="connsiteY80" fmla="*/ 673467 h 781050"/>
                <a:gd name="connsiteX81" fmla="*/ 276123 w 534988"/>
                <a:gd name="connsiteY81" fmla="*/ 484122 h 781050"/>
                <a:gd name="connsiteX82" fmla="*/ 256708 w 534988"/>
                <a:gd name="connsiteY82" fmla="*/ 462605 h 781050"/>
                <a:gd name="connsiteX83" fmla="*/ 207092 w 534988"/>
                <a:gd name="connsiteY83" fmla="*/ 462605 h 781050"/>
                <a:gd name="connsiteX84" fmla="*/ 189835 w 534988"/>
                <a:gd name="connsiteY84" fmla="*/ 479819 h 781050"/>
                <a:gd name="connsiteX85" fmla="*/ 189835 w 534988"/>
                <a:gd name="connsiteY85" fmla="*/ 514245 h 781050"/>
                <a:gd name="connsiteX86" fmla="*/ 170420 w 534988"/>
                <a:gd name="connsiteY86" fmla="*/ 535762 h 781050"/>
                <a:gd name="connsiteX87" fmla="*/ 114332 w 534988"/>
                <a:gd name="connsiteY87" fmla="*/ 535762 h 781050"/>
                <a:gd name="connsiteX88" fmla="*/ 97075 w 534988"/>
                <a:gd name="connsiteY88" fmla="*/ 516397 h 781050"/>
                <a:gd name="connsiteX89" fmla="*/ 97075 w 534988"/>
                <a:gd name="connsiteY89" fmla="*/ 481970 h 781050"/>
                <a:gd name="connsiteX90" fmla="*/ 79817 w 534988"/>
                <a:gd name="connsiteY90" fmla="*/ 464757 h 781050"/>
                <a:gd name="connsiteX91" fmla="*/ 34516 w 534988"/>
                <a:gd name="connsiteY91" fmla="*/ 464757 h 781050"/>
                <a:gd name="connsiteX92" fmla="*/ 12944 w 534988"/>
                <a:gd name="connsiteY92" fmla="*/ 447544 h 781050"/>
                <a:gd name="connsiteX93" fmla="*/ 32358 w 534988"/>
                <a:gd name="connsiteY93" fmla="*/ 428179 h 781050"/>
                <a:gd name="connsiteX94" fmla="*/ 241608 w 534988"/>
                <a:gd name="connsiteY94" fmla="*/ 426027 h 781050"/>
                <a:gd name="connsiteX95" fmla="*/ 336525 w 534988"/>
                <a:gd name="connsiteY95" fmla="*/ 426027 h 781050"/>
                <a:gd name="connsiteX96" fmla="*/ 351625 w 534988"/>
                <a:gd name="connsiteY96" fmla="*/ 434634 h 781050"/>
                <a:gd name="connsiteX97" fmla="*/ 373198 w 534988"/>
                <a:gd name="connsiteY97" fmla="*/ 447544 h 781050"/>
                <a:gd name="connsiteX98" fmla="*/ 414184 w 534988"/>
                <a:gd name="connsiteY98" fmla="*/ 410966 h 781050"/>
                <a:gd name="connsiteX99" fmla="*/ 381826 w 534988"/>
                <a:gd name="connsiteY99" fmla="*/ 333506 h 781050"/>
                <a:gd name="connsiteX100" fmla="*/ 306324 w 534988"/>
                <a:gd name="connsiteY100" fmla="*/ 311990 h 781050"/>
                <a:gd name="connsiteX101" fmla="*/ 194149 w 534988"/>
                <a:gd name="connsiteY101" fmla="*/ 288322 h 781050"/>
                <a:gd name="connsiteX102" fmla="*/ 170420 w 534988"/>
                <a:gd name="connsiteY102" fmla="*/ 307686 h 781050"/>
                <a:gd name="connsiteX103" fmla="*/ 168263 w 534988"/>
                <a:gd name="connsiteY103" fmla="*/ 342113 h 781050"/>
                <a:gd name="connsiteX104" fmla="*/ 140219 w 534988"/>
                <a:gd name="connsiteY104" fmla="*/ 367933 h 781050"/>
                <a:gd name="connsiteX105" fmla="*/ 122961 w 534988"/>
                <a:gd name="connsiteY105" fmla="*/ 365781 h 781050"/>
                <a:gd name="connsiteX106" fmla="*/ 118647 w 534988"/>
                <a:gd name="connsiteY106" fmla="*/ 344265 h 781050"/>
                <a:gd name="connsiteX107" fmla="*/ 112175 w 534988"/>
                <a:gd name="connsiteY107" fmla="*/ 378691 h 781050"/>
                <a:gd name="connsiteX108" fmla="*/ 90603 w 534988"/>
                <a:gd name="connsiteY108" fmla="*/ 393753 h 781050"/>
                <a:gd name="connsiteX109" fmla="*/ 62559 w 534988"/>
                <a:gd name="connsiteY109" fmla="*/ 367933 h 781050"/>
                <a:gd name="connsiteX110" fmla="*/ 73345 w 534988"/>
                <a:gd name="connsiteY110" fmla="*/ 320596 h 781050"/>
                <a:gd name="connsiteX111" fmla="*/ 69031 w 534988"/>
                <a:gd name="connsiteY111" fmla="*/ 320596 h 781050"/>
                <a:gd name="connsiteX112" fmla="*/ 49616 w 534988"/>
                <a:gd name="connsiteY112" fmla="*/ 350719 h 781050"/>
                <a:gd name="connsiteX113" fmla="*/ 32358 w 534988"/>
                <a:gd name="connsiteY113" fmla="*/ 344265 h 781050"/>
                <a:gd name="connsiteX114" fmla="*/ 17258 w 534988"/>
                <a:gd name="connsiteY114" fmla="*/ 305535 h 781050"/>
                <a:gd name="connsiteX115" fmla="*/ 28044 w 534988"/>
                <a:gd name="connsiteY115" fmla="*/ 271108 h 781050"/>
                <a:gd name="connsiteX116" fmla="*/ 8629 w 534988"/>
                <a:gd name="connsiteY116" fmla="*/ 240985 h 781050"/>
                <a:gd name="connsiteX117" fmla="*/ 30201 w 534988"/>
                <a:gd name="connsiteY117" fmla="*/ 210862 h 781050"/>
                <a:gd name="connsiteX118" fmla="*/ 45302 w 534988"/>
                <a:gd name="connsiteY118" fmla="*/ 176436 h 781050"/>
                <a:gd name="connsiteX119" fmla="*/ 62559 w 534988"/>
                <a:gd name="connsiteY119" fmla="*/ 152767 h 781050"/>
                <a:gd name="connsiteX120" fmla="*/ 202778 w 534988"/>
                <a:gd name="connsiteY120" fmla="*/ 86066 h 781050"/>
                <a:gd name="connsiteX121" fmla="*/ 319267 w 534988"/>
                <a:gd name="connsiteY121"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34988" h="781050">
                  <a:moveTo>
                    <a:pt x="118655" y="468842"/>
                  </a:moveTo>
                  <a:cubicBezTo>
                    <a:pt x="116523" y="468842"/>
                    <a:pt x="112259" y="473075"/>
                    <a:pt x="110127" y="475192"/>
                  </a:cubicBezTo>
                  <a:cubicBezTo>
                    <a:pt x="101600" y="504825"/>
                    <a:pt x="112259" y="517525"/>
                    <a:pt x="142104" y="517525"/>
                  </a:cubicBezTo>
                  <a:cubicBezTo>
                    <a:pt x="174081" y="517525"/>
                    <a:pt x="176213" y="515408"/>
                    <a:pt x="171950" y="481542"/>
                  </a:cubicBezTo>
                  <a:cubicBezTo>
                    <a:pt x="171950" y="477308"/>
                    <a:pt x="167686" y="468842"/>
                    <a:pt x="165554" y="468842"/>
                  </a:cubicBezTo>
                  <a:cubicBezTo>
                    <a:pt x="150632" y="466725"/>
                    <a:pt x="133577" y="468842"/>
                    <a:pt x="118655" y="468842"/>
                  </a:cubicBezTo>
                  <a:close/>
                  <a:moveTo>
                    <a:pt x="147109" y="327025"/>
                  </a:moveTo>
                  <a:cubicBezTo>
                    <a:pt x="142523" y="331258"/>
                    <a:pt x="137936" y="335492"/>
                    <a:pt x="135643" y="339725"/>
                  </a:cubicBezTo>
                  <a:cubicBezTo>
                    <a:pt x="133350" y="343958"/>
                    <a:pt x="137936" y="348192"/>
                    <a:pt x="140230" y="352425"/>
                  </a:cubicBezTo>
                  <a:cubicBezTo>
                    <a:pt x="142523" y="352425"/>
                    <a:pt x="144816" y="352425"/>
                    <a:pt x="147109" y="352425"/>
                  </a:cubicBezTo>
                  <a:cubicBezTo>
                    <a:pt x="149402" y="346075"/>
                    <a:pt x="153988" y="341842"/>
                    <a:pt x="153988" y="337608"/>
                  </a:cubicBezTo>
                  <a:cubicBezTo>
                    <a:pt x="153988" y="333375"/>
                    <a:pt x="149402" y="331258"/>
                    <a:pt x="147109" y="327025"/>
                  </a:cubicBezTo>
                  <a:close/>
                  <a:moveTo>
                    <a:pt x="107950" y="320675"/>
                  </a:moveTo>
                  <a:cubicBezTo>
                    <a:pt x="96960" y="324949"/>
                    <a:pt x="88168" y="324949"/>
                    <a:pt x="85969" y="329223"/>
                  </a:cubicBezTo>
                  <a:cubicBezTo>
                    <a:pt x="83771" y="342045"/>
                    <a:pt x="81573" y="354868"/>
                    <a:pt x="79375" y="367690"/>
                  </a:cubicBezTo>
                  <a:cubicBezTo>
                    <a:pt x="79375" y="369827"/>
                    <a:pt x="83771" y="374101"/>
                    <a:pt x="88168" y="376238"/>
                  </a:cubicBezTo>
                  <a:cubicBezTo>
                    <a:pt x="90366" y="376238"/>
                    <a:pt x="96960" y="371964"/>
                    <a:pt x="96960" y="369827"/>
                  </a:cubicBezTo>
                  <a:cubicBezTo>
                    <a:pt x="101356" y="354868"/>
                    <a:pt x="103554" y="342045"/>
                    <a:pt x="107950" y="320675"/>
                  </a:cubicBezTo>
                  <a:close/>
                  <a:moveTo>
                    <a:pt x="45509" y="298450"/>
                  </a:moveTo>
                  <a:cubicBezTo>
                    <a:pt x="39159" y="307340"/>
                    <a:pt x="32809" y="314008"/>
                    <a:pt x="22225" y="325120"/>
                  </a:cubicBezTo>
                  <a:cubicBezTo>
                    <a:pt x="32809" y="327343"/>
                    <a:pt x="41275" y="331788"/>
                    <a:pt x="43392" y="329566"/>
                  </a:cubicBezTo>
                  <a:cubicBezTo>
                    <a:pt x="47625" y="322898"/>
                    <a:pt x="51859" y="316230"/>
                    <a:pt x="53975" y="307340"/>
                  </a:cubicBezTo>
                  <a:cubicBezTo>
                    <a:pt x="53975" y="305118"/>
                    <a:pt x="47625" y="302895"/>
                    <a:pt x="45509" y="298450"/>
                  </a:cubicBezTo>
                  <a:close/>
                  <a:moveTo>
                    <a:pt x="60898" y="261937"/>
                  </a:moveTo>
                  <a:cubicBezTo>
                    <a:pt x="60898" y="264135"/>
                    <a:pt x="58737" y="266333"/>
                    <a:pt x="58737" y="268531"/>
                  </a:cubicBezTo>
                  <a:cubicBezTo>
                    <a:pt x="84667" y="279522"/>
                    <a:pt x="108435" y="290512"/>
                    <a:pt x="136525" y="277324"/>
                  </a:cubicBezTo>
                  <a:cubicBezTo>
                    <a:pt x="110596" y="272927"/>
                    <a:pt x="84667" y="266333"/>
                    <a:pt x="60898" y="261937"/>
                  </a:cubicBezTo>
                  <a:close/>
                  <a:moveTo>
                    <a:pt x="62634" y="221783"/>
                  </a:moveTo>
                  <a:cubicBezTo>
                    <a:pt x="47577" y="217487"/>
                    <a:pt x="38973" y="221783"/>
                    <a:pt x="32519" y="238965"/>
                  </a:cubicBezTo>
                  <a:cubicBezTo>
                    <a:pt x="38973" y="241113"/>
                    <a:pt x="43275" y="243261"/>
                    <a:pt x="49728" y="243261"/>
                  </a:cubicBezTo>
                  <a:cubicBezTo>
                    <a:pt x="150826" y="264739"/>
                    <a:pt x="251925" y="288364"/>
                    <a:pt x="353023" y="309842"/>
                  </a:cubicBezTo>
                  <a:cubicBezTo>
                    <a:pt x="415403" y="320581"/>
                    <a:pt x="430460" y="354946"/>
                    <a:pt x="430460" y="412937"/>
                  </a:cubicBezTo>
                  <a:cubicBezTo>
                    <a:pt x="430460" y="436562"/>
                    <a:pt x="417554" y="451597"/>
                    <a:pt x="391742" y="455892"/>
                  </a:cubicBezTo>
                  <a:cubicBezTo>
                    <a:pt x="368080" y="462336"/>
                    <a:pt x="344419" y="464484"/>
                    <a:pt x="320758" y="468779"/>
                  </a:cubicBezTo>
                  <a:cubicBezTo>
                    <a:pt x="290643" y="473075"/>
                    <a:pt x="290643" y="473075"/>
                    <a:pt x="290643" y="500996"/>
                  </a:cubicBezTo>
                  <a:cubicBezTo>
                    <a:pt x="290643" y="561134"/>
                    <a:pt x="288492" y="623421"/>
                    <a:pt x="290643" y="683559"/>
                  </a:cubicBezTo>
                  <a:cubicBezTo>
                    <a:pt x="290643" y="702889"/>
                    <a:pt x="284190" y="707185"/>
                    <a:pt x="266982" y="707185"/>
                  </a:cubicBezTo>
                  <a:cubicBezTo>
                    <a:pt x="195998" y="707185"/>
                    <a:pt x="125014" y="707185"/>
                    <a:pt x="56181" y="707185"/>
                  </a:cubicBezTo>
                  <a:cubicBezTo>
                    <a:pt x="41124" y="707185"/>
                    <a:pt x="32519" y="713628"/>
                    <a:pt x="28217" y="726515"/>
                  </a:cubicBezTo>
                  <a:cubicBezTo>
                    <a:pt x="23915" y="737254"/>
                    <a:pt x="21764" y="750141"/>
                    <a:pt x="17462" y="765175"/>
                  </a:cubicBezTo>
                  <a:cubicBezTo>
                    <a:pt x="183092" y="765175"/>
                    <a:pt x="348721" y="765175"/>
                    <a:pt x="514350" y="765175"/>
                  </a:cubicBezTo>
                  <a:cubicBezTo>
                    <a:pt x="512199" y="756584"/>
                    <a:pt x="512199" y="750141"/>
                    <a:pt x="510048" y="743697"/>
                  </a:cubicBezTo>
                  <a:cubicBezTo>
                    <a:pt x="488538" y="700741"/>
                    <a:pt x="482085" y="655637"/>
                    <a:pt x="486387" y="608386"/>
                  </a:cubicBezTo>
                  <a:cubicBezTo>
                    <a:pt x="486387" y="599795"/>
                    <a:pt x="486387" y="591204"/>
                    <a:pt x="486387" y="582612"/>
                  </a:cubicBezTo>
                  <a:cubicBezTo>
                    <a:pt x="484236" y="505292"/>
                    <a:pt x="484236" y="427971"/>
                    <a:pt x="479934" y="350650"/>
                  </a:cubicBezTo>
                  <a:cubicBezTo>
                    <a:pt x="477783" y="307695"/>
                    <a:pt x="454121" y="279773"/>
                    <a:pt x="411101" y="271182"/>
                  </a:cubicBezTo>
                  <a:cubicBezTo>
                    <a:pt x="374533" y="260443"/>
                    <a:pt x="335815" y="256147"/>
                    <a:pt x="297096" y="245408"/>
                  </a:cubicBezTo>
                  <a:cubicBezTo>
                    <a:pt x="254076" y="236817"/>
                    <a:pt x="213206" y="234669"/>
                    <a:pt x="170185" y="245408"/>
                  </a:cubicBezTo>
                  <a:cubicBezTo>
                    <a:pt x="161581" y="247556"/>
                    <a:pt x="150826" y="245408"/>
                    <a:pt x="142222" y="243261"/>
                  </a:cubicBezTo>
                  <a:cubicBezTo>
                    <a:pt x="116410" y="236817"/>
                    <a:pt x="88446" y="230374"/>
                    <a:pt x="62634" y="221783"/>
                  </a:cubicBezTo>
                  <a:close/>
                  <a:moveTo>
                    <a:pt x="209379" y="105095"/>
                  </a:moveTo>
                  <a:cubicBezTo>
                    <a:pt x="204520" y="103751"/>
                    <a:pt x="199121" y="104826"/>
                    <a:pt x="192641" y="108052"/>
                  </a:cubicBezTo>
                  <a:cubicBezTo>
                    <a:pt x="153766" y="127410"/>
                    <a:pt x="114891" y="144616"/>
                    <a:pt x="76015" y="163973"/>
                  </a:cubicBezTo>
                  <a:cubicBezTo>
                    <a:pt x="69536" y="166124"/>
                    <a:pt x="63057" y="174727"/>
                    <a:pt x="58737" y="181180"/>
                  </a:cubicBezTo>
                  <a:cubicBezTo>
                    <a:pt x="58737" y="183331"/>
                    <a:pt x="60897" y="183331"/>
                    <a:pt x="63057" y="185482"/>
                  </a:cubicBezTo>
                  <a:cubicBezTo>
                    <a:pt x="58737" y="200537"/>
                    <a:pt x="65216" y="209140"/>
                    <a:pt x="80335" y="211291"/>
                  </a:cubicBezTo>
                  <a:cubicBezTo>
                    <a:pt x="104092" y="217744"/>
                    <a:pt x="125689" y="224196"/>
                    <a:pt x="149447" y="230648"/>
                  </a:cubicBezTo>
                  <a:cubicBezTo>
                    <a:pt x="168884" y="234950"/>
                    <a:pt x="184002" y="230648"/>
                    <a:pt x="194801" y="213442"/>
                  </a:cubicBezTo>
                  <a:cubicBezTo>
                    <a:pt x="203440" y="200537"/>
                    <a:pt x="214239" y="189783"/>
                    <a:pt x="222878" y="176878"/>
                  </a:cubicBezTo>
                  <a:cubicBezTo>
                    <a:pt x="244475" y="146767"/>
                    <a:pt x="244475" y="146767"/>
                    <a:pt x="222878" y="116656"/>
                  </a:cubicBezTo>
                  <a:cubicBezTo>
                    <a:pt x="218558" y="110203"/>
                    <a:pt x="214239" y="106439"/>
                    <a:pt x="209379" y="105095"/>
                  </a:cubicBezTo>
                  <a:close/>
                  <a:moveTo>
                    <a:pt x="320765" y="33337"/>
                  </a:moveTo>
                  <a:cubicBezTo>
                    <a:pt x="288416" y="54857"/>
                    <a:pt x="260380" y="74224"/>
                    <a:pt x="230187" y="93592"/>
                  </a:cubicBezTo>
                  <a:cubicBezTo>
                    <a:pt x="238814" y="106504"/>
                    <a:pt x="245283" y="117263"/>
                    <a:pt x="253910" y="130175"/>
                  </a:cubicBezTo>
                  <a:cubicBezTo>
                    <a:pt x="284102" y="108656"/>
                    <a:pt x="312138" y="87136"/>
                    <a:pt x="344487" y="65616"/>
                  </a:cubicBezTo>
                  <a:cubicBezTo>
                    <a:pt x="335861" y="54857"/>
                    <a:pt x="329391" y="46249"/>
                    <a:pt x="320765" y="33337"/>
                  </a:cubicBezTo>
                  <a:close/>
                  <a:moveTo>
                    <a:pt x="319267" y="0"/>
                  </a:moveTo>
                  <a:cubicBezTo>
                    <a:pt x="336525" y="25820"/>
                    <a:pt x="353783" y="49488"/>
                    <a:pt x="373198" y="75308"/>
                  </a:cubicBezTo>
                  <a:cubicBezTo>
                    <a:pt x="299852" y="105431"/>
                    <a:pt x="248079" y="154919"/>
                    <a:pt x="207092" y="221620"/>
                  </a:cubicBezTo>
                  <a:cubicBezTo>
                    <a:pt x="220036" y="221620"/>
                    <a:pt x="232979" y="221620"/>
                    <a:pt x="243765" y="221620"/>
                  </a:cubicBezTo>
                  <a:cubicBezTo>
                    <a:pt x="302010" y="232379"/>
                    <a:pt x="360254" y="245289"/>
                    <a:pt x="420656" y="256047"/>
                  </a:cubicBezTo>
                  <a:cubicBezTo>
                    <a:pt x="468115" y="264653"/>
                    <a:pt x="491844" y="299080"/>
                    <a:pt x="494001" y="344265"/>
                  </a:cubicBezTo>
                  <a:cubicBezTo>
                    <a:pt x="500473" y="423876"/>
                    <a:pt x="500473" y="503487"/>
                    <a:pt x="502630" y="583098"/>
                  </a:cubicBezTo>
                  <a:cubicBezTo>
                    <a:pt x="502630" y="589553"/>
                    <a:pt x="504787" y="598160"/>
                    <a:pt x="502630" y="604615"/>
                  </a:cubicBezTo>
                  <a:cubicBezTo>
                    <a:pt x="498316" y="651951"/>
                    <a:pt x="506945" y="697136"/>
                    <a:pt x="524202" y="740169"/>
                  </a:cubicBezTo>
                  <a:cubicBezTo>
                    <a:pt x="528517" y="753079"/>
                    <a:pt x="530674" y="765989"/>
                    <a:pt x="534988" y="781050"/>
                  </a:cubicBezTo>
                  <a:cubicBezTo>
                    <a:pt x="355940" y="781050"/>
                    <a:pt x="179049" y="781050"/>
                    <a:pt x="0" y="781050"/>
                  </a:cubicBezTo>
                  <a:cubicBezTo>
                    <a:pt x="2157" y="750927"/>
                    <a:pt x="8629" y="725107"/>
                    <a:pt x="25887" y="703591"/>
                  </a:cubicBezTo>
                  <a:cubicBezTo>
                    <a:pt x="30201" y="697136"/>
                    <a:pt x="43144" y="694984"/>
                    <a:pt x="51773" y="694984"/>
                  </a:cubicBezTo>
                  <a:cubicBezTo>
                    <a:pt x="118647" y="692832"/>
                    <a:pt x="187677" y="692832"/>
                    <a:pt x="256708" y="692832"/>
                  </a:cubicBezTo>
                  <a:cubicBezTo>
                    <a:pt x="271809" y="692832"/>
                    <a:pt x="276123" y="686377"/>
                    <a:pt x="276123" y="673467"/>
                  </a:cubicBezTo>
                  <a:cubicBezTo>
                    <a:pt x="276123" y="608918"/>
                    <a:pt x="276123" y="546520"/>
                    <a:pt x="276123" y="484122"/>
                  </a:cubicBezTo>
                  <a:cubicBezTo>
                    <a:pt x="276123" y="469060"/>
                    <a:pt x="271809" y="462605"/>
                    <a:pt x="256708" y="462605"/>
                  </a:cubicBezTo>
                  <a:cubicBezTo>
                    <a:pt x="239451" y="464757"/>
                    <a:pt x="222193" y="464757"/>
                    <a:pt x="207092" y="462605"/>
                  </a:cubicBezTo>
                  <a:cubicBezTo>
                    <a:pt x="194149" y="462605"/>
                    <a:pt x="187677" y="466909"/>
                    <a:pt x="189835" y="479819"/>
                  </a:cubicBezTo>
                  <a:cubicBezTo>
                    <a:pt x="189835" y="490577"/>
                    <a:pt x="189835" y="503487"/>
                    <a:pt x="189835" y="514245"/>
                  </a:cubicBezTo>
                  <a:cubicBezTo>
                    <a:pt x="189835" y="527155"/>
                    <a:pt x="185520" y="535762"/>
                    <a:pt x="170420" y="535762"/>
                  </a:cubicBezTo>
                  <a:cubicBezTo>
                    <a:pt x="151005" y="533610"/>
                    <a:pt x="133747" y="533610"/>
                    <a:pt x="114332" y="535762"/>
                  </a:cubicBezTo>
                  <a:cubicBezTo>
                    <a:pt x="101389" y="535762"/>
                    <a:pt x="94917" y="531458"/>
                    <a:pt x="97075" y="516397"/>
                  </a:cubicBezTo>
                  <a:cubicBezTo>
                    <a:pt x="97075" y="505639"/>
                    <a:pt x="94917" y="492729"/>
                    <a:pt x="97075" y="481970"/>
                  </a:cubicBezTo>
                  <a:cubicBezTo>
                    <a:pt x="97075" y="469060"/>
                    <a:pt x="90603" y="464757"/>
                    <a:pt x="79817" y="464757"/>
                  </a:cubicBezTo>
                  <a:cubicBezTo>
                    <a:pt x="64717" y="464757"/>
                    <a:pt x="49616" y="464757"/>
                    <a:pt x="34516" y="464757"/>
                  </a:cubicBezTo>
                  <a:cubicBezTo>
                    <a:pt x="19415" y="466909"/>
                    <a:pt x="12944" y="462605"/>
                    <a:pt x="12944" y="447544"/>
                  </a:cubicBezTo>
                  <a:cubicBezTo>
                    <a:pt x="12944" y="432482"/>
                    <a:pt x="19415" y="428179"/>
                    <a:pt x="32358" y="428179"/>
                  </a:cubicBezTo>
                  <a:cubicBezTo>
                    <a:pt x="101389" y="428179"/>
                    <a:pt x="172577" y="426027"/>
                    <a:pt x="241608" y="426027"/>
                  </a:cubicBezTo>
                  <a:cubicBezTo>
                    <a:pt x="271809" y="426027"/>
                    <a:pt x="304167" y="426027"/>
                    <a:pt x="336525" y="426027"/>
                  </a:cubicBezTo>
                  <a:cubicBezTo>
                    <a:pt x="340839" y="426027"/>
                    <a:pt x="351625" y="432482"/>
                    <a:pt x="351625" y="434634"/>
                  </a:cubicBezTo>
                  <a:cubicBezTo>
                    <a:pt x="353783" y="451847"/>
                    <a:pt x="362411" y="449696"/>
                    <a:pt x="373198" y="447544"/>
                  </a:cubicBezTo>
                  <a:cubicBezTo>
                    <a:pt x="407713" y="438937"/>
                    <a:pt x="414184" y="434634"/>
                    <a:pt x="414184" y="410966"/>
                  </a:cubicBezTo>
                  <a:cubicBezTo>
                    <a:pt x="416342" y="376539"/>
                    <a:pt x="409870" y="342113"/>
                    <a:pt x="381826" y="333506"/>
                  </a:cubicBezTo>
                  <a:cubicBezTo>
                    <a:pt x="358097" y="324900"/>
                    <a:pt x="332211" y="318445"/>
                    <a:pt x="306324" y="311990"/>
                  </a:cubicBezTo>
                  <a:cubicBezTo>
                    <a:pt x="269651" y="303383"/>
                    <a:pt x="230822" y="296928"/>
                    <a:pt x="194149" y="288322"/>
                  </a:cubicBezTo>
                  <a:cubicBezTo>
                    <a:pt x="179049" y="286170"/>
                    <a:pt x="168263" y="288322"/>
                    <a:pt x="170420" y="307686"/>
                  </a:cubicBezTo>
                  <a:cubicBezTo>
                    <a:pt x="170420" y="318445"/>
                    <a:pt x="168263" y="329203"/>
                    <a:pt x="168263" y="342113"/>
                  </a:cubicBezTo>
                  <a:cubicBezTo>
                    <a:pt x="170420" y="361478"/>
                    <a:pt x="159634" y="370084"/>
                    <a:pt x="140219" y="367933"/>
                  </a:cubicBezTo>
                  <a:cubicBezTo>
                    <a:pt x="133747" y="365781"/>
                    <a:pt x="129433" y="365781"/>
                    <a:pt x="122961" y="365781"/>
                  </a:cubicBezTo>
                  <a:cubicBezTo>
                    <a:pt x="120804" y="359326"/>
                    <a:pt x="120804" y="352871"/>
                    <a:pt x="118647" y="344265"/>
                  </a:cubicBezTo>
                  <a:cubicBezTo>
                    <a:pt x="116490" y="357174"/>
                    <a:pt x="112175" y="367933"/>
                    <a:pt x="112175" y="378691"/>
                  </a:cubicBezTo>
                  <a:cubicBezTo>
                    <a:pt x="110018" y="391601"/>
                    <a:pt x="105704" y="398056"/>
                    <a:pt x="90603" y="393753"/>
                  </a:cubicBezTo>
                  <a:cubicBezTo>
                    <a:pt x="77660" y="389449"/>
                    <a:pt x="56088" y="391601"/>
                    <a:pt x="62559" y="367933"/>
                  </a:cubicBezTo>
                  <a:cubicBezTo>
                    <a:pt x="66874" y="352871"/>
                    <a:pt x="69031" y="335658"/>
                    <a:pt x="73345" y="320596"/>
                  </a:cubicBezTo>
                  <a:cubicBezTo>
                    <a:pt x="71188" y="320596"/>
                    <a:pt x="71188" y="320596"/>
                    <a:pt x="69031" y="320596"/>
                  </a:cubicBezTo>
                  <a:cubicBezTo>
                    <a:pt x="62559" y="329203"/>
                    <a:pt x="56088" y="339961"/>
                    <a:pt x="49616" y="350719"/>
                  </a:cubicBezTo>
                  <a:cubicBezTo>
                    <a:pt x="43144" y="348568"/>
                    <a:pt x="36673" y="348568"/>
                    <a:pt x="32358" y="344265"/>
                  </a:cubicBezTo>
                  <a:cubicBezTo>
                    <a:pt x="6472" y="333506"/>
                    <a:pt x="6472" y="331355"/>
                    <a:pt x="17258" y="305535"/>
                  </a:cubicBezTo>
                  <a:cubicBezTo>
                    <a:pt x="23730" y="294777"/>
                    <a:pt x="30201" y="281867"/>
                    <a:pt x="28044" y="271108"/>
                  </a:cubicBezTo>
                  <a:cubicBezTo>
                    <a:pt x="28044" y="262502"/>
                    <a:pt x="17258" y="253895"/>
                    <a:pt x="8629" y="240985"/>
                  </a:cubicBezTo>
                  <a:cubicBezTo>
                    <a:pt x="12944" y="234530"/>
                    <a:pt x="23730" y="223772"/>
                    <a:pt x="30201" y="210862"/>
                  </a:cubicBezTo>
                  <a:cubicBezTo>
                    <a:pt x="36673" y="200104"/>
                    <a:pt x="43144" y="189346"/>
                    <a:pt x="45302" y="176436"/>
                  </a:cubicBezTo>
                  <a:cubicBezTo>
                    <a:pt x="47459" y="165677"/>
                    <a:pt x="49616" y="157071"/>
                    <a:pt x="62559" y="152767"/>
                  </a:cubicBezTo>
                  <a:cubicBezTo>
                    <a:pt x="110018" y="131251"/>
                    <a:pt x="157477" y="109734"/>
                    <a:pt x="202778" y="86066"/>
                  </a:cubicBezTo>
                  <a:cubicBezTo>
                    <a:pt x="245922" y="64550"/>
                    <a:pt x="286909" y="40881"/>
                    <a:pt x="319267" y="0"/>
                  </a:cubicBezTo>
                  <a:close/>
                </a:path>
              </a:pathLst>
            </a:custGeom>
            <a:grpFill/>
            <a:ln>
              <a:noFill/>
            </a:ln>
          </p:spPr>
          <p:txBody>
            <a:bodyPr vert="horz" wrap="square" lIns="182880" tIns="91440" rIns="182880" bIns="91440" numCol="1" anchor="t" anchorCtr="0" compatLnSpc="1">
              <a:prstTxWarp prst="textNoShape">
                <a:avLst/>
              </a:prstTxWarp>
              <a:noAutofit/>
            </a:bodyPr>
            <a:lstStyle/>
            <a:p>
              <a:endParaRPr lang="zh-CN" altLang="en-US" sz="4800"/>
            </a:p>
          </p:txBody>
        </p:sp>
        <p:sp>
          <p:nvSpPr>
            <p:cNvPr id="8" name="PA_任意多边形 44">
              <a:extLst>
                <a:ext uri="{FF2B5EF4-FFF2-40B4-BE49-F238E27FC236}">
                  <a16:creationId xmlns:a16="http://schemas.microsoft.com/office/drawing/2014/main" id="{5BCB21DC-5405-401F-813F-AE776EA475C0}"/>
                </a:ext>
              </a:extLst>
            </p:cNvPr>
            <p:cNvSpPr>
              <a:spLocks/>
            </p:cNvSpPr>
            <p:nvPr>
              <p:custDataLst>
                <p:tags r:id="rId4"/>
              </p:custDataLst>
            </p:nvPr>
          </p:nvSpPr>
          <p:spPr bwMode="auto">
            <a:xfrm>
              <a:off x="15509820" y="5277696"/>
              <a:ext cx="505613" cy="7861"/>
            </a:xfrm>
            <a:custGeom>
              <a:avLst/>
              <a:gdLst>
                <a:gd name="T0" fmla="*/ 142 w 142"/>
                <a:gd name="T1" fmla="*/ 2 h 2"/>
                <a:gd name="T2" fmla="*/ 141 w 142"/>
                <a:gd name="T3" fmla="*/ 0 h 2"/>
                <a:gd name="T4" fmla="*/ 0 w 142"/>
                <a:gd name="T5" fmla="*/ 0 h 2"/>
                <a:gd name="T6" fmla="*/ 0 w 142"/>
                <a:gd name="T7" fmla="*/ 2 h 2"/>
                <a:gd name="T8" fmla="*/ 142 w 142"/>
                <a:gd name="T9" fmla="*/ 2 h 2"/>
              </a:gdLst>
              <a:ahLst/>
              <a:cxnLst>
                <a:cxn ang="0">
                  <a:pos x="T0" y="T1"/>
                </a:cxn>
                <a:cxn ang="0">
                  <a:pos x="T2" y="T3"/>
                </a:cxn>
                <a:cxn ang="0">
                  <a:pos x="T4" y="T5"/>
                </a:cxn>
                <a:cxn ang="0">
                  <a:pos x="T6" y="T7"/>
                </a:cxn>
                <a:cxn ang="0">
                  <a:pos x="T8" y="T9"/>
                </a:cxn>
              </a:cxnLst>
              <a:rect l="0" t="0" r="r" b="b"/>
              <a:pathLst>
                <a:path w="142" h="2">
                  <a:moveTo>
                    <a:pt x="142" y="2"/>
                  </a:moveTo>
                  <a:cubicBezTo>
                    <a:pt x="141" y="1"/>
                    <a:pt x="141" y="1"/>
                    <a:pt x="141" y="0"/>
                  </a:cubicBezTo>
                  <a:cubicBezTo>
                    <a:pt x="94" y="0"/>
                    <a:pt x="47" y="0"/>
                    <a:pt x="0" y="0"/>
                  </a:cubicBezTo>
                  <a:cubicBezTo>
                    <a:pt x="0" y="1"/>
                    <a:pt x="0" y="1"/>
                    <a:pt x="0" y="2"/>
                  </a:cubicBezTo>
                  <a:cubicBezTo>
                    <a:pt x="47" y="2"/>
                    <a:pt x="94" y="2"/>
                    <a:pt x="142" y="2"/>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grpSp>
          <p:nvGrpSpPr>
            <p:cNvPr id="9" name="PA_组合 23">
              <a:extLst>
                <a:ext uri="{FF2B5EF4-FFF2-40B4-BE49-F238E27FC236}">
                  <a16:creationId xmlns:a16="http://schemas.microsoft.com/office/drawing/2014/main" id="{70B0C13F-B363-4E9B-BDF9-34F63CA692F7}"/>
                </a:ext>
              </a:extLst>
            </p:cNvPr>
            <p:cNvGrpSpPr/>
            <p:nvPr>
              <p:custDataLst>
                <p:tags r:id="rId5"/>
              </p:custDataLst>
            </p:nvPr>
          </p:nvGrpSpPr>
          <p:grpSpPr>
            <a:xfrm>
              <a:off x="13207051" y="5188625"/>
              <a:ext cx="924773" cy="1171032"/>
              <a:chOff x="3571876" y="1773238"/>
              <a:chExt cx="560387" cy="709613"/>
            </a:xfrm>
            <a:grpFill/>
          </p:grpSpPr>
          <p:sp>
            <p:nvSpPr>
              <p:cNvPr id="127" name="自由: 形状 24">
                <a:extLst>
                  <a:ext uri="{FF2B5EF4-FFF2-40B4-BE49-F238E27FC236}">
                    <a16:creationId xmlns:a16="http://schemas.microsoft.com/office/drawing/2014/main" id="{1964E59B-BF79-48BD-82DC-D4102AA07CC6}"/>
                  </a:ext>
                </a:extLst>
              </p:cNvPr>
              <p:cNvSpPr>
                <a:spLocks/>
              </p:cNvSpPr>
              <p:nvPr/>
            </p:nvSpPr>
            <p:spPr bwMode="auto">
              <a:xfrm>
                <a:off x="3774746" y="1773238"/>
                <a:ext cx="357517" cy="339725"/>
              </a:xfrm>
              <a:custGeom>
                <a:avLst/>
                <a:gdLst>
                  <a:gd name="connsiteX0" fmla="*/ 44069 w 357517"/>
                  <a:gd name="connsiteY0" fmla="*/ 195063 h 339725"/>
                  <a:gd name="connsiteX1" fmla="*/ 39219 w 357517"/>
                  <a:gd name="connsiteY1" fmla="*/ 209691 h 339725"/>
                  <a:gd name="connsiteX2" fmla="*/ 126524 w 357517"/>
                  <a:gd name="connsiteY2" fmla="*/ 263326 h 339725"/>
                  <a:gd name="connsiteX3" fmla="*/ 136224 w 357517"/>
                  <a:gd name="connsiteY3" fmla="*/ 243823 h 339725"/>
                  <a:gd name="connsiteX4" fmla="*/ 44069 w 357517"/>
                  <a:gd name="connsiteY4" fmla="*/ 195063 h 339725"/>
                  <a:gd name="connsiteX5" fmla="*/ 67041 w 357517"/>
                  <a:gd name="connsiteY5" fmla="*/ 114271 h 339725"/>
                  <a:gd name="connsiteX6" fmla="*/ 55093 w 357517"/>
                  <a:gd name="connsiteY6" fmla="*/ 131734 h 339725"/>
                  <a:gd name="connsiteX7" fmla="*/ 156651 w 357517"/>
                  <a:gd name="connsiteY7" fmla="*/ 184121 h 339725"/>
                  <a:gd name="connsiteX8" fmla="*/ 168599 w 357517"/>
                  <a:gd name="connsiteY8" fmla="*/ 166659 h 339725"/>
                  <a:gd name="connsiteX9" fmla="*/ 67041 w 357517"/>
                  <a:gd name="connsiteY9" fmla="*/ 114271 h 339725"/>
                  <a:gd name="connsiteX10" fmla="*/ 7336 w 357517"/>
                  <a:gd name="connsiteY10" fmla="*/ 0 h 339725"/>
                  <a:gd name="connsiteX11" fmla="*/ 97566 w 357517"/>
                  <a:gd name="connsiteY11" fmla="*/ 43003 h 339725"/>
                  <a:gd name="connsiteX12" fmla="*/ 235061 w 357517"/>
                  <a:gd name="connsiteY12" fmla="*/ 107508 h 339725"/>
                  <a:gd name="connsiteX13" fmla="*/ 329589 w 357517"/>
                  <a:gd name="connsiteY13" fmla="*/ 154811 h 339725"/>
                  <a:gd name="connsiteX14" fmla="*/ 336034 w 357517"/>
                  <a:gd name="connsiteY14" fmla="*/ 159112 h 339725"/>
                  <a:gd name="connsiteX15" fmla="*/ 357517 w 357517"/>
                  <a:gd name="connsiteY15" fmla="*/ 174163 h 339725"/>
                  <a:gd name="connsiteX16" fmla="*/ 333885 w 357517"/>
                  <a:gd name="connsiteY16" fmla="*/ 189214 h 339725"/>
                  <a:gd name="connsiteX17" fmla="*/ 330446 w 357517"/>
                  <a:gd name="connsiteY17" fmla="*/ 190763 h 339725"/>
                  <a:gd name="connsiteX18" fmla="*/ 279758 w 357517"/>
                  <a:gd name="connsiteY18" fmla="*/ 159769 h 339725"/>
                  <a:gd name="connsiteX19" fmla="*/ 176536 w 357517"/>
                  <a:gd name="connsiteY19" fmla="*/ 106715 h 339725"/>
                  <a:gd name="connsiteX20" fmla="*/ 273272 w 357517"/>
                  <a:gd name="connsiteY20" fmla="*/ 170272 h 339725"/>
                  <a:gd name="connsiteX21" fmla="*/ 318543 w 357517"/>
                  <a:gd name="connsiteY21" fmla="*/ 196124 h 339725"/>
                  <a:gd name="connsiteX22" fmla="*/ 76083 w 357517"/>
                  <a:gd name="connsiteY22" fmla="*/ 305323 h 339725"/>
                  <a:gd name="connsiteX23" fmla="*/ 7336 w 357517"/>
                  <a:gd name="connsiteY23" fmla="*/ 339725 h 339725"/>
                  <a:gd name="connsiteX24" fmla="*/ 3039 w 357517"/>
                  <a:gd name="connsiteY24" fmla="*/ 322524 h 339725"/>
                  <a:gd name="connsiteX25" fmla="*/ 3039 w 357517"/>
                  <a:gd name="connsiteY25" fmla="*/ 202115 h 339725"/>
                  <a:gd name="connsiteX26" fmla="*/ 890 w 357517"/>
                  <a:gd name="connsiteY26" fmla="*/ 79556 h 339725"/>
                  <a:gd name="connsiteX27" fmla="*/ 7336 w 357517"/>
                  <a:gd name="connsiteY27"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7517" h="339725">
                    <a:moveTo>
                      <a:pt x="44069" y="195063"/>
                    </a:moveTo>
                    <a:cubicBezTo>
                      <a:pt x="44069" y="199939"/>
                      <a:pt x="39219" y="204815"/>
                      <a:pt x="39219" y="209691"/>
                    </a:cubicBezTo>
                    <a:cubicBezTo>
                      <a:pt x="68321" y="224319"/>
                      <a:pt x="97422" y="243823"/>
                      <a:pt x="126524" y="263326"/>
                    </a:cubicBezTo>
                    <a:cubicBezTo>
                      <a:pt x="131374" y="258450"/>
                      <a:pt x="136224" y="253574"/>
                      <a:pt x="136224" y="243823"/>
                    </a:cubicBezTo>
                    <a:cubicBezTo>
                      <a:pt x="107123" y="229195"/>
                      <a:pt x="78021" y="214567"/>
                      <a:pt x="44069" y="195063"/>
                    </a:cubicBezTo>
                    <a:close/>
                    <a:moveTo>
                      <a:pt x="67041" y="114271"/>
                    </a:moveTo>
                    <a:cubicBezTo>
                      <a:pt x="61067" y="120092"/>
                      <a:pt x="61067" y="125913"/>
                      <a:pt x="55093" y="131734"/>
                    </a:cubicBezTo>
                    <a:cubicBezTo>
                      <a:pt x="90937" y="149196"/>
                      <a:pt x="120807" y="166659"/>
                      <a:pt x="156651" y="184121"/>
                    </a:cubicBezTo>
                    <a:cubicBezTo>
                      <a:pt x="162625" y="178300"/>
                      <a:pt x="162625" y="172480"/>
                      <a:pt x="168599" y="166659"/>
                    </a:cubicBezTo>
                    <a:cubicBezTo>
                      <a:pt x="132755" y="149196"/>
                      <a:pt x="96911" y="131734"/>
                      <a:pt x="67041" y="114271"/>
                    </a:cubicBezTo>
                    <a:close/>
                    <a:moveTo>
                      <a:pt x="7336" y="0"/>
                    </a:moveTo>
                    <a:cubicBezTo>
                      <a:pt x="41709" y="17201"/>
                      <a:pt x="69638" y="30102"/>
                      <a:pt x="97566" y="43003"/>
                    </a:cubicBezTo>
                    <a:cubicBezTo>
                      <a:pt x="142682" y="64505"/>
                      <a:pt x="189946" y="86006"/>
                      <a:pt x="235061" y="107508"/>
                    </a:cubicBezTo>
                    <a:cubicBezTo>
                      <a:pt x="267286" y="122559"/>
                      <a:pt x="297363" y="139760"/>
                      <a:pt x="329589" y="154811"/>
                    </a:cubicBezTo>
                    <a:cubicBezTo>
                      <a:pt x="331737" y="154811"/>
                      <a:pt x="333885" y="156962"/>
                      <a:pt x="336034" y="159112"/>
                    </a:cubicBezTo>
                    <a:cubicBezTo>
                      <a:pt x="342479" y="163412"/>
                      <a:pt x="351072" y="169863"/>
                      <a:pt x="357517" y="174163"/>
                    </a:cubicBezTo>
                    <a:cubicBezTo>
                      <a:pt x="351072" y="178463"/>
                      <a:pt x="342479" y="184914"/>
                      <a:pt x="333885" y="189214"/>
                    </a:cubicBezTo>
                    <a:lnTo>
                      <a:pt x="330446" y="190763"/>
                    </a:lnTo>
                    <a:lnTo>
                      <a:pt x="279758" y="159769"/>
                    </a:lnTo>
                    <a:cubicBezTo>
                      <a:pt x="245170" y="141725"/>
                      <a:pt x="210043" y="125028"/>
                      <a:pt x="176536" y="106715"/>
                    </a:cubicBezTo>
                    <a:cubicBezTo>
                      <a:pt x="207881" y="129337"/>
                      <a:pt x="240306" y="150343"/>
                      <a:pt x="273272" y="170272"/>
                    </a:cubicBezTo>
                    <a:lnTo>
                      <a:pt x="318543" y="196124"/>
                    </a:lnTo>
                    <a:lnTo>
                      <a:pt x="76083" y="305323"/>
                    </a:lnTo>
                    <a:cubicBezTo>
                      <a:pt x="52451" y="316073"/>
                      <a:pt x="30967" y="326824"/>
                      <a:pt x="7336" y="339725"/>
                    </a:cubicBezTo>
                    <a:cubicBezTo>
                      <a:pt x="5187" y="331125"/>
                      <a:pt x="3039" y="326824"/>
                      <a:pt x="3039" y="322524"/>
                    </a:cubicBezTo>
                    <a:cubicBezTo>
                      <a:pt x="3039" y="281671"/>
                      <a:pt x="3039" y="242968"/>
                      <a:pt x="3039" y="202115"/>
                    </a:cubicBezTo>
                    <a:cubicBezTo>
                      <a:pt x="890" y="161262"/>
                      <a:pt x="-1258" y="120409"/>
                      <a:pt x="890" y="79556"/>
                    </a:cubicBezTo>
                    <a:cubicBezTo>
                      <a:pt x="890" y="53754"/>
                      <a:pt x="5187" y="27952"/>
                      <a:pt x="7336"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28" name="chenying0907 54">
                <a:extLst>
                  <a:ext uri="{FF2B5EF4-FFF2-40B4-BE49-F238E27FC236}">
                    <a16:creationId xmlns:a16="http://schemas.microsoft.com/office/drawing/2014/main" id="{136DD4BE-A6C4-4BC3-8B64-675A72F1EE03}"/>
                  </a:ext>
                </a:extLst>
              </p:cNvPr>
              <p:cNvSpPr>
                <a:spLocks/>
              </p:cNvSpPr>
              <p:nvPr/>
            </p:nvSpPr>
            <p:spPr bwMode="auto">
              <a:xfrm>
                <a:off x="3571876" y="1778001"/>
                <a:ext cx="274638" cy="704850"/>
              </a:xfrm>
              <a:custGeom>
                <a:avLst/>
                <a:gdLst>
                  <a:gd name="T0" fmla="*/ 56 w 127"/>
                  <a:gd name="T1" fmla="*/ 149 h 328"/>
                  <a:gd name="T2" fmla="*/ 56 w 127"/>
                  <a:gd name="T3" fmla="*/ 12 h 328"/>
                  <a:gd name="T4" fmla="*/ 65 w 127"/>
                  <a:gd name="T5" fmla="*/ 0 h 328"/>
                  <a:gd name="T6" fmla="*/ 74 w 127"/>
                  <a:gd name="T7" fmla="*/ 11 h 328"/>
                  <a:gd name="T8" fmla="*/ 75 w 127"/>
                  <a:gd name="T9" fmla="*/ 73 h 328"/>
                  <a:gd name="T10" fmla="*/ 76 w 127"/>
                  <a:gd name="T11" fmla="*/ 132 h 328"/>
                  <a:gd name="T12" fmla="*/ 76 w 127"/>
                  <a:gd name="T13" fmla="*/ 229 h 328"/>
                  <a:gd name="T14" fmla="*/ 76 w 127"/>
                  <a:gd name="T15" fmla="*/ 290 h 328"/>
                  <a:gd name="T16" fmla="*/ 83 w 127"/>
                  <a:gd name="T17" fmla="*/ 296 h 328"/>
                  <a:gd name="T18" fmla="*/ 118 w 127"/>
                  <a:gd name="T19" fmla="*/ 295 h 328"/>
                  <a:gd name="T20" fmla="*/ 126 w 127"/>
                  <a:gd name="T21" fmla="*/ 303 h 328"/>
                  <a:gd name="T22" fmla="*/ 127 w 127"/>
                  <a:gd name="T23" fmla="*/ 316 h 328"/>
                  <a:gd name="T24" fmla="*/ 114 w 127"/>
                  <a:gd name="T25" fmla="*/ 328 h 328"/>
                  <a:gd name="T26" fmla="*/ 38 w 127"/>
                  <a:gd name="T27" fmla="*/ 328 h 328"/>
                  <a:gd name="T28" fmla="*/ 14 w 127"/>
                  <a:gd name="T29" fmla="*/ 328 h 328"/>
                  <a:gd name="T30" fmla="*/ 5 w 127"/>
                  <a:gd name="T31" fmla="*/ 318 h 328"/>
                  <a:gd name="T32" fmla="*/ 26 w 127"/>
                  <a:gd name="T33" fmla="*/ 296 h 328"/>
                  <a:gd name="T34" fmla="*/ 50 w 127"/>
                  <a:gd name="T35" fmla="*/ 296 h 328"/>
                  <a:gd name="T36" fmla="*/ 56 w 127"/>
                  <a:gd name="T37" fmla="*/ 287 h 328"/>
                  <a:gd name="T38" fmla="*/ 56 w 127"/>
                  <a:gd name="T39" fmla="*/ 168 h 328"/>
                  <a:gd name="T40" fmla="*/ 56 w 127"/>
                  <a:gd name="T41" fmla="*/ 149 h 328"/>
                  <a:gd name="T42" fmla="*/ 56 w 127"/>
                  <a:gd name="T43" fmla="*/ 14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328">
                    <a:moveTo>
                      <a:pt x="56" y="149"/>
                    </a:moveTo>
                    <a:cubicBezTo>
                      <a:pt x="56" y="103"/>
                      <a:pt x="56" y="58"/>
                      <a:pt x="56" y="12"/>
                    </a:cubicBezTo>
                    <a:cubicBezTo>
                      <a:pt x="56" y="5"/>
                      <a:pt x="58" y="1"/>
                      <a:pt x="65" y="0"/>
                    </a:cubicBezTo>
                    <a:cubicBezTo>
                      <a:pt x="74" y="0"/>
                      <a:pt x="74" y="6"/>
                      <a:pt x="74" y="11"/>
                    </a:cubicBezTo>
                    <a:cubicBezTo>
                      <a:pt x="75" y="32"/>
                      <a:pt x="74" y="52"/>
                      <a:pt x="75" y="73"/>
                    </a:cubicBezTo>
                    <a:cubicBezTo>
                      <a:pt x="75" y="93"/>
                      <a:pt x="76" y="112"/>
                      <a:pt x="76" y="132"/>
                    </a:cubicBezTo>
                    <a:cubicBezTo>
                      <a:pt x="76" y="164"/>
                      <a:pt x="76" y="197"/>
                      <a:pt x="76" y="229"/>
                    </a:cubicBezTo>
                    <a:cubicBezTo>
                      <a:pt x="76" y="249"/>
                      <a:pt x="75" y="270"/>
                      <a:pt x="76" y="290"/>
                    </a:cubicBezTo>
                    <a:cubicBezTo>
                      <a:pt x="76" y="292"/>
                      <a:pt x="80" y="296"/>
                      <a:pt x="83" y="296"/>
                    </a:cubicBezTo>
                    <a:cubicBezTo>
                      <a:pt x="95" y="296"/>
                      <a:pt x="107" y="296"/>
                      <a:pt x="118" y="295"/>
                    </a:cubicBezTo>
                    <a:cubicBezTo>
                      <a:pt x="124" y="295"/>
                      <a:pt x="126" y="297"/>
                      <a:pt x="126" y="303"/>
                    </a:cubicBezTo>
                    <a:cubicBezTo>
                      <a:pt x="126" y="307"/>
                      <a:pt x="127" y="312"/>
                      <a:pt x="127" y="316"/>
                    </a:cubicBezTo>
                    <a:cubicBezTo>
                      <a:pt x="126" y="323"/>
                      <a:pt x="122" y="328"/>
                      <a:pt x="114" y="328"/>
                    </a:cubicBezTo>
                    <a:cubicBezTo>
                      <a:pt x="89" y="328"/>
                      <a:pt x="63" y="328"/>
                      <a:pt x="38" y="328"/>
                    </a:cubicBezTo>
                    <a:cubicBezTo>
                      <a:pt x="30" y="328"/>
                      <a:pt x="22" y="328"/>
                      <a:pt x="14" y="328"/>
                    </a:cubicBezTo>
                    <a:cubicBezTo>
                      <a:pt x="8" y="328"/>
                      <a:pt x="5" y="325"/>
                      <a:pt x="5" y="318"/>
                    </a:cubicBezTo>
                    <a:cubicBezTo>
                      <a:pt x="4" y="290"/>
                      <a:pt x="0" y="297"/>
                      <a:pt x="26" y="296"/>
                    </a:cubicBezTo>
                    <a:cubicBezTo>
                      <a:pt x="34" y="296"/>
                      <a:pt x="42" y="296"/>
                      <a:pt x="50" y="296"/>
                    </a:cubicBezTo>
                    <a:cubicBezTo>
                      <a:pt x="57" y="296"/>
                      <a:pt x="56" y="291"/>
                      <a:pt x="56" y="287"/>
                    </a:cubicBezTo>
                    <a:cubicBezTo>
                      <a:pt x="56" y="248"/>
                      <a:pt x="56" y="208"/>
                      <a:pt x="56" y="168"/>
                    </a:cubicBezTo>
                    <a:cubicBezTo>
                      <a:pt x="56" y="162"/>
                      <a:pt x="56" y="155"/>
                      <a:pt x="56" y="149"/>
                    </a:cubicBezTo>
                    <a:cubicBezTo>
                      <a:pt x="56" y="149"/>
                      <a:pt x="56" y="149"/>
                      <a:pt x="56" y="14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0" name="PA_组合 27">
              <a:extLst>
                <a:ext uri="{FF2B5EF4-FFF2-40B4-BE49-F238E27FC236}">
                  <a16:creationId xmlns:a16="http://schemas.microsoft.com/office/drawing/2014/main" id="{FE1DCFCF-14DD-4AF2-B5C5-939F1DD53821}"/>
                </a:ext>
              </a:extLst>
            </p:cNvPr>
            <p:cNvGrpSpPr/>
            <p:nvPr>
              <p:custDataLst>
                <p:tags r:id="rId6"/>
              </p:custDataLst>
            </p:nvPr>
          </p:nvGrpSpPr>
          <p:grpSpPr>
            <a:xfrm>
              <a:off x="17353234" y="7918413"/>
              <a:ext cx="1257869" cy="848800"/>
              <a:chOff x="6084345" y="3427414"/>
              <a:chExt cx="762233" cy="514349"/>
            </a:xfrm>
            <a:grpFill/>
          </p:grpSpPr>
          <p:sp>
            <p:nvSpPr>
              <p:cNvPr id="119" name="自由: 形状 28">
                <a:extLst>
                  <a:ext uri="{FF2B5EF4-FFF2-40B4-BE49-F238E27FC236}">
                    <a16:creationId xmlns:a16="http://schemas.microsoft.com/office/drawing/2014/main" id="{5066EEE3-BA10-4587-ACEC-1E4A423F1DA7}"/>
                  </a:ext>
                </a:extLst>
              </p:cNvPr>
              <p:cNvSpPr>
                <a:spLocks/>
              </p:cNvSpPr>
              <p:nvPr/>
            </p:nvSpPr>
            <p:spPr bwMode="auto">
              <a:xfrm>
                <a:off x="6326751" y="3633609"/>
                <a:ext cx="281989" cy="308154"/>
              </a:xfrm>
              <a:custGeom>
                <a:avLst/>
                <a:gdLst>
                  <a:gd name="connsiteX0" fmla="*/ 128110 w 281989"/>
                  <a:gd name="connsiteY0" fmla="*/ 4673 h 308154"/>
                  <a:gd name="connsiteX1" fmla="*/ 123952 w 281989"/>
                  <a:gd name="connsiteY1" fmla="*/ 11003 h 308154"/>
                  <a:gd name="connsiteX2" fmla="*/ 169693 w 281989"/>
                  <a:gd name="connsiteY2" fmla="*/ 40539 h 308154"/>
                  <a:gd name="connsiteX3" fmla="*/ 173851 w 281989"/>
                  <a:gd name="connsiteY3" fmla="*/ 34210 h 308154"/>
                  <a:gd name="connsiteX4" fmla="*/ 128110 w 281989"/>
                  <a:gd name="connsiteY4" fmla="*/ 4673 h 308154"/>
                  <a:gd name="connsiteX5" fmla="*/ 144755 w 281989"/>
                  <a:gd name="connsiteY5" fmla="*/ 19 h 308154"/>
                  <a:gd name="connsiteX6" fmla="*/ 186919 w 281989"/>
                  <a:gd name="connsiteY6" fmla="*/ 13205 h 308154"/>
                  <a:gd name="connsiteX7" fmla="*/ 221295 w 281989"/>
                  <a:gd name="connsiteY7" fmla="*/ 19664 h 308154"/>
                  <a:gd name="connsiteX8" fmla="*/ 279304 w 281989"/>
                  <a:gd name="connsiteY8" fmla="*/ 99322 h 308154"/>
                  <a:gd name="connsiteX9" fmla="*/ 281453 w 281989"/>
                  <a:gd name="connsiteY9" fmla="*/ 155297 h 308154"/>
                  <a:gd name="connsiteX10" fmla="*/ 277156 w 281989"/>
                  <a:gd name="connsiteY10" fmla="*/ 217732 h 308154"/>
                  <a:gd name="connsiteX11" fmla="*/ 268562 w 281989"/>
                  <a:gd name="connsiteY11" fmla="*/ 271555 h 308154"/>
                  <a:gd name="connsiteX12" fmla="*/ 227740 w 281989"/>
                  <a:gd name="connsiteY12" fmla="*/ 299542 h 308154"/>
                  <a:gd name="connsiteX13" fmla="*/ 184770 w 281989"/>
                  <a:gd name="connsiteY13" fmla="*/ 308154 h 308154"/>
                  <a:gd name="connsiteX14" fmla="*/ 184770 w 281989"/>
                  <a:gd name="connsiteY14" fmla="*/ 301695 h 308154"/>
                  <a:gd name="connsiteX15" fmla="*/ 51564 w 281989"/>
                  <a:gd name="connsiteY15" fmla="*/ 299542 h 308154"/>
                  <a:gd name="connsiteX16" fmla="*/ 2148 w 281989"/>
                  <a:gd name="connsiteY16" fmla="*/ 254331 h 308154"/>
                  <a:gd name="connsiteX17" fmla="*/ 1496 w 281989"/>
                  <a:gd name="connsiteY17" fmla="*/ 204667 h 308154"/>
                  <a:gd name="connsiteX18" fmla="*/ 16938 w 281989"/>
                  <a:gd name="connsiteY18" fmla="*/ 214153 h 308154"/>
                  <a:gd name="connsiteX19" fmla="*/ 21148 w 281989"/>
                  <a:gd name="connsiteY19" fmla="*/ 205688 h 308154"/>
                  <a:gd name="connsiteX20" fmla="*/ 1372 w 281989"/>
                  <a:gd name="connsiteY20" fmla="*/ 195224 h 308154"/>
                  <a:gd name="connsiteX21" fmla="*/ 973 w 281989"/>
                  <a:gd name="connsiteY21" fmla="*/ 164795 h 308154"/>
                  <a:gd name="connsiteX22" fmla="*/ 30014 w 281989"/>
                  <a:gd name="connsiteY22" fmla="*/ 179776 h 308154"/>
                  <a:gd name="connsiteX23" fmla="*/ 35200 w 281989"/>
                  <a:gd name="connsiteY23" fmla="*/ 172197 h 308154"/>
                  <a:gd name="connsiteX24" fmla="*/ 837 w 281989"/>
                  <a:gd name="connsiteY24" fmla="*/ 154471 h 308154"/>
                  <a:gd name="connsiteX25" fmla="*/ 0 w 281989"/>
                  <a:gd name="connsiteY25" fmla="*/ 90710 h 308154"/>
                  <a:gd name="connsiteX26" fmla="*/ 100979 w 281989"/>
                  <a:gd name="connsiteY26" fmla="*/ 4594 h 308154"/>
                  <a:gd name="connsiteX27" fmla="*/ 144755 w 281989"/>
                  <a:gd name="connsiteY27" fmla="*/ 19 h 30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1989" h="308154">
                    <a:moveTo>
                      <a:pt x="128110" y="4673"/>
                    </a:moveTo>
                    <a:cubicBezTo>
                      <a:pt x="126031" y="6783"/>
                      <a:pt x="126031" y="8893"/>
                      <a:pt x="123952" y="11003"/>
                    </a:cubicBezTo>
                    <a:cubicBezTo>
                      <a:pt x="140585" y="21551"/>
                      <a:pt x="155139" y="29990"/>
                      <a:pt x="169693" y="40539"/>
                    </a:cubicBezTo>
                    <a:cubicBezTo>
                      <a:pt x="171772" y="38429"/>
                      <a:pt x="171772" y="36319"/>
                      <a:pt x="173851" y="34210"/>
                    </a:cubicBezTo>
                    <a:cubicBezTo>
                      <a:pt x="159297" y="23661"/>
                      <a:pt x="142664" y="15222"/>
                      <a:pt x="128110" y="4673"/>
                    </a:cubicBezTo>
                    <a:close/>
                    <a:moveTo>
                      <a:pt x="144755" y="19"/>
                    </a:moveTo>
                    <a:cubicBezTo>
                      <a:pt x="158988" y="288"/>
                      <a:pt x="172954" y="3517"/>
                      <a:pt x="186919" y="13205"/>
                    </a:cubicBezTo>
                    <a:cubicBezTo>
                      <a:pt x="197661" y="19664"/>
                      <a:pt x="212701" y="15358"/>
                      <a:pt x="221295" y="19664"/>
                    </a:cubicBezTo>
                    <a:cubicBezTo>
                      <a:pt x="253522" y="36887"/>
                      <a:pt x="270710" y="67028"/>
                      <a:pt x="279304" y="99322"/>
                    </a:cubicBezTo>
                    <a:cubicBezTo>
                      <a:pt x="283601" y="116545"/>
                      <a:pt x="281453" y="135921"/>
                      <a:pt x="281453" y="155297"/>
                    </a:cubicBezTo>
                    <a:cubicBezTo>
                      <a:pt x="281453" y="174674"/>
                      <a:pt x="279304" y="196203"/>
                      <a:pt x="277156" y="217732"/>
                    </a:cubicBezTo>
                    <a:cubicBezTo>
                      <a:pt x="277156" y="234955"/>
                      <a:pt x="277156" y="256484"/>
                      <a:pt x="268562" y="271555"/>
                    </a:cubicBezTo>
                    <a:cubicBezTo>
                      <a:pt x="262116" y="284472"/>
                      <a:pt x="242780" y="293084"/>
                      <a:pt x="227740" y="299542"/>
                    </a:cubicBezTo>
                    <a:cubicBezTo>
                      <a:pt x="214849" y="306001"/>
                      <a:pt x="199810" y="303848"/>
                      <a:pt x="184770" y="308154"/>
                    </a:cubicBezTo>
                    <a:cubicBezTo>
                      <a:pt x="184770" y="306001"/>
                      <a:pt x="184770" y="303848"/>
                      <a:pt x="184770" y="301695"/>
                    </a:cubicBezTo>
                    <a:cubicBezTo>
                      <a:pt x="139652" y="301695"/>
                      <a:pt x="94534" y="301695"/>
                      <a:pt x="51564" y="299542"/>
                    </a:cubicBezTo>
                    <a:cubicBezTo>
                      <a:pt x="32227" y="299542"/>
                      <a:pt x="2148" y="275860"/>
                      <a:pt x="2148" y="254331"/>
                    </a:cubicBezTo>
                    <a:lnTo>
                      <a:pt x="1496" y="204667"/>
                    </a:lnTo>
                    <a:lnTo>
                      <a:pt x="16938" y="214153"/>
                    </a:lnTo>
                    <a:cubicBezTo>
                      <a:pt x="19043" y="212037"/>
                      <a:pt x="21148" y="209921"/>
                      <a:pt x="21148" y="205688"/>
                    </a:cubicBezTo>
                    <a:lnTo>
                      <a:pt x="1372" y="195224"/>
                    </a:lnTo>
                    <a:lnTo>
                      <a:pt x="973" y="164795"/>
                    </a:lnTo>
                    <a:lnTo>
                      <a:pt x="30014" y="179776"/>
                    </a:lnTo>
                    <a:cubicBezTo>
                      <a:pt x="32607" y="177250"/>
                      <a:pt x="32607" y="174723"/>
                      <a:pt x="35200" y="172197"/>
                    </a:cubicBezTo>
                    <a:lnTo>
                      <a:pt x="837" y="154471"/>
                    </a:lnTo>
                    <a:lnTo>
                      <a:pt x="0" y="90710"/>
                    </a:lnTo>
                    <a:cubicBezTo>
                      <a:pt x="2148" y="54111"/>
                      <a:pt x="49415" y="11052"/>
                      <a:pt x="100979" y="4594"/>
                    </a:cubicBezTo>
                    <a:cubicBezTo>
                      <a:pt x="116019" y="2441"/>
                      <a:pt x="130521" y="-250"/>
                      <a:pt x="144755" y="19"/>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20" name="chenying0907 33">
                <a:extLst>
                  <a:ext uri="{FF2B5EF4-FFF2-40B4-BE49-F238E27FC236}">
                    <a16:creationId xmlns:a16="http://schemas.microsoft.com/office/drawing/2014/main" id="{41C0C032-B646-4855-A6FA-CAAF232938D7}"/>
                  </a:ext>
                </a:extLst>
              </p:cNvPr>
              <p:cNvSpPr>
                <a:spLocks/>
              </p:cNvSpPr>
              <p:nvPr/>
            </p:nvSpPr>
            <p:spPr bwMode="auto">
              <a:xfrm>
                <a:off x="6338888" y="3735388"/>
                <a:ext cx="53975" cy="33338"/>
              </a:xfrm>
              <a:custGeom>
                <a:avLst/>
                <a:gdLst>
                  <a:gd name="T0" fmla="*/ 2 w 25"/>
                  <a:gd name="T1" fmla="*/ 0 h 16"/>
                  <a:gd name="T2" fmla="*/ 0 w 25"/>
                  <a:gd name="T3" fmla="*/ 3 h 16"/>
                  <a:gd name="T4" fmla="*/ 24 w 25"/>
                  <a:gd name="T5" fmla="*/ 16 h 16"/>
                  <a:gd name="T6" fmla="*/ 25 w 25"/>
                  <a:gd name="T7" fmla="*/ 14 h 16"/>
                  <a:gd name="T8" fmla="*/ 2 w 25"/>
                  <a:gd name="T9" fmla="*/ 0 h 16"/>
                </a:gdLst>
                <a:ahLst/>
                <a:cxnLst>
                  <a:cxn ang="0">
                    <a:pos x="T0" y="T1"/>
                  </a:cxn>
                  <a:cxn ang="0">
                    <a:pos x="T2" y="T3"/>
                  </a:cxn>
                  <a:cxn ang="0">
                    <a:pos x="T4" y="T5"/>
                  </a:cxn>
                  <a:cxn ang="0">
                    <a:pos x="T6" y="T7"/>
                  </a:cxn>
                  <a:cxn ang="0">
                    <a:pos x="T8" y="T9"/>
                  </a:cxn>
                </a:cxnLst>
                <a:rect l="0" t="0" r="r" b="b"/>
                <a:pathLst>
                  <a:path w="25" h="16">
                    <a:moveTo>
                      <a:pt x="2" y="0"/>
                    </a:moveTo>
                    <a:cubicBezTo>
                      <a:pt x="1" y="1"/>
                      <a:pt x="1" y="2"/>
                      <a:pt x="0" y="3"/>
                    </a:cubicBezTo>
                    <a:cubicBezTo>
                      <a:pt x="8" y="7"/>
                      <a:pt x="16" y="12"/>
                      <a:pt x="24" y="16"/>
                    </a:cubicBezTo>
                    <a:cubicBezTo>
                      <a:pt x="24" y="16"/>
                      <a:pt x="25" y="15"/>
                      <a:pt x="25" y="14"/>
                    </a:cubicBezTo>
                    <a:cubicBezTo>
                      <a:pt x="17" y="9"/>
                      <a:pt x="9" y="5"/>
                      <a:pt x="2"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21" name="chenying0907 34">
                <a:extLst>
                  <a:ext uri="{FF2B5EF4-FFF2-40B4-BE49-F238E27FC236}">
                    <a16:creationId xmlns:a16="http://schemas.microsoft.com/office/drawing/2014/main" id="{1BB8F49E-A422-4712-97DD-0C0CB552C1F8}"/>
                  </a:ext>
                </a:extLst>
              </p:cNvPr>
              <p:cNvSpPr>
                <a:spLocks/>
              </p:cNvSpPr>
              <p:nvPr/>
            </p:nvSpPr>
            <p:spPr bwMode="auto">
              <a:xfrm>
                <a:off x="6551613" y="3760788"/>
                <a:ext cx="44450" cy="25400"/>
              </a:xfrm>
              <a:custGeom>
                <a:avLst/>
                <a:gdLst>
                  <a:gd name="T0" fmla="*/ 1 w 20"/>
                  <a:gd name="T1" fmla="*/ 0 h 12"/>
                  <a:gd name="T2" fmla="*/ 0 w 20"/>
                  <a:gd name="T3" fmla="*/ 1 h 12"/>
                  <a:gd name="T4" fmla="*/ 19 w 20"/>
                  <a:gd name="T5" fmla="*/ 12 h 12"/>
                  <a:gd name="T6" fmla="*/ 20 w 20"/>
                  <a:gd name="T7" fmla="*/ 10 h 12"/>
                  <a:gd name="T8" fmla="*/ 1 w 20"/>
                  <a:gd name="T9" fmla="*/ 0 h 12"/>
                </a:gdLst>
                <a:ahLst/>
                <a:cxnLst>
                  <a:cxn ang="0">
                    <a:pos x="T0" y="T1"/>
                  </a:cxn>
                  <a:cxn ang="0">
                    <a:pos x="T2" y="T3"/>
                  </a:cxn>
                  <a:cxn ang="0">
                    <a:pos x="T4" y="T5"/>
                  </a:cxn>
                  <a:cxn ang="0">
                    <a:pos x="T6" y="T7"/>
                  </a:cxn>
                  <a:cxn ang="0">
                    <a:pos x="T8" y="T9"/>
                  </a:cxn>
                </a:cxnLst>
                <a:rect l="0" t="0" r="r" b="b"/>
                <a:pathLst>
                  <a:path w="20" h="12">
                    <a:moveTo>
                      <a:pt x="1" y="0"/>
                    </a:moveTo>
                    <a:cubicBezTo>
                      <a:pt x="1" y="0"/>
                      <a:pt x="0" y="1"/>
                      <a:pt x="0" y="1"/>
                    </a:cubicBezTo>
                    <a:cubicBezTo>
                      <a:pt x="6" y="5"/>
                      <a:pt x="13" y="9"/>
                      <a:pt x="19" y="12"/>
                    </a:cubicBezTo>
                    <a:cubicBezTo>
                      <a:pt x="19" y="11"/>
                      <a:pt x="20" y="11"/>
                      <a:pt x="20" y="10"/>
                    </a:cubicBezTo>
                    <a:cubicBezTo>
                      <a:pt x="14" y="7"/>
                      <a:pt x="7" y="3"/>
                      <a:pt x="1"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22" name="自由: 形状 31">
                <a:extLst>
                  <a:ext uri="{FF2B5EF4-FFF2-40B4-BE49-F238E27FC236}">
                    <a16:creationId xmlns:a16="http://schemas.microsoft.com/office/drawing/2014/main" id="{10EC13F6-C9A4-4D80-8C3F-65AC57D05DB4}"/>
                  </a:ext>
                </a:extLst>
              </p:cNvPr>
              <p:cNvSpPr>
                <a:spLocks/>
              </p:cNvSpPr>
              <p:nvPr/>
            </p:nvSpPr>
            <p:spPr bwMode="auto">
              <a:xfrm>
                <a:off x="6084345" y="3660551"/>
                <a:ext cx="216444" cy="227237"/>
              </a:xfrm>
              <a:custGeom>
                <a:avLst/>
                <a:gdLst>
                  <a:gd name="connsiteX0" fmla="*/ 35994 w 216444"/>
                  <a:gd name="connsiteY0" fmla="*/ 192458 h 227237"/>
                  <a:gd name="connsiteX1" fmla="*/ 35142 w 216444"/>
                  <a:gd name="connsiteY1" fmla="*/ 198271 h 227237"/>
                  <a:gd name="connsiteX2" fmla="*/ 50475 w 216444"/>
                  <a:gd name="connsiteY2" fmla="*/ 219586 h 227237"/>
                  <a:gd name="connsiteX3" fmla="*/ 52179 w 216444"/>
                  <a:gd name="connsiteY3" fmla="*/ 211835 h 227237"/>
                  <a:gd name="connsiteX4" fmla="*/ 35994 w 216444"/>
                  <a:gd name="connsiteY4" fmla="*/ 192458 h 227237"/>
                  <a:gd name="connsiteX5" fmla="*/ 164013 w 216444"/>
                  <a:gd name="connsiteY5" fmla="*/ 167056 h 227237"/>
                  <a:gd name="connsiteX6" fmla="*/ 161915 w 216444"/>
                  <a:gd name="connsiteY6" fmla="*/ 173996 h 227237"/>
                  <a:gd name="connsiteX7" fmla="*/ 179751 w 216444"/>
                  <a:gd name="connsiteY7" fmla="*/ 194815 h 227237"/>
                  <a:gd name="connsiteX8" fmla="*/ 181849 w 216444"/>
                  <a:gd name="connsiteY8" fmla="*/ 187876 h 227237"/>
                  <a:gd name="connsiteX9" fmla="*/ 164013 w 216444"/>
                  <a:gd name="connsiteY9" fmla="*/ 167056 h 227237"/>
                  <a:gd name="connsiteX10" fmla="*/ 40028 w 216444"/>
                  <a:gd name="connsiteY10" fmla="*/ 160350 h 227237"/>
                  <a:gd name="connsiteX11" fmla="*/ 37930 w 216444"/>
                  <a:gd name="connsiteY11" fmla="*/ 167290 h 227237"/>
                  <a:gd name="connsiteX12" fmla="*/ 55766 w 216444"/>
                  <a:gd name="connsiteY12" fmla="*/ 188109 h 227237"/>
                  <a:gd name="connsiteX13" fmla="*/ 57864 w 216444"/>
                  <a:gd name="connsiteY13" fmla="*/ 181170 h 227237"/>
                  <a:gd name="connsiteX14" fmla="*/ 40028 w 216444"/>
                  <a:gd name="connsiteY14" fmla="*/ 160350 h 227237"/>
                  <a:gd name="connsiteX15" fmla="*/ 95459 w 216444"/>
                  <a:gd name="connsiteY15" fmla="*/ 27780 h 227237"/>
                  <a:gd name="connsiteX16" fmla="*/ 93776 w 216444"/>
                  <a:gd name="connsiteY16" fmla="*/ 33575 h 227237"/>
                  <a:gd name="connsiteX17" fmla="*/ 112285 w 216444"/>
                  <a:gd name="connsiteY17" fmla="*/ 60619 h 227237"/>
                  <a:gd name="connsiteX18" fmla="*/ 113967 w 216444"/>
                  <a:gd name="connsiteY18" fmla="*/ 54824 h 227237"/>
                  <a:gd name="connsiteX19" fmla="*/ 95459 w 216444"/>
                  <a:gd name="connsiteY19" fmla="*/ 27780 h 227237"/>
                  <a:gd name="connsiteX20" fmla="*/ 100221 w 216444"/>
                  <a:gd name="connsiteY20" fmla="*/ 23 h 227237"/>
                  <a:gd name="connsiteX21" fmla="*/ 132505 w 216444"/>
                  <a:gd name="connsiteY21" fmla="*/ 8339 h 227237"/>
                  <a:gd name="connsiteX22" fmla="*/ 166942 w 216444"/>
                  <a:gd name="connsiteY22" fmla="*/ 16923 h 227237"/>
                  <a:gd name="connsiteX23" fmla="*/ 214292 w 216444"/>
                  <a:gd name="connsiteY23" fmla="*/ 100619 h 227237"/>
                  <a:gd name="connsiteX24" fmla="*/ 214292 w 216444"/>
                  <a:gd name="connsiteY24" fmla="*/ 128518 h 227237"/>
                  <a:gd name="connsiteX25" fmla="*/ 216444 w 216444"/>
                  <a:gd name="connsiteY25" fmla="*/ 128518 h 227237"/>
                  <a:gd name="connsiteX26" fmla="*/ 205683 w 216444"/>
                  <a:gd name="connsiteY26" fmla="*/ 192900 h 227237"/>
                  <a:gd name="connsiteX27" fmla="*/ 164789 w 216444"/>
                  <a:gd name="connsiteY27" fmla="*/ 227237 h 227237"/>
                  <a:gd name="connsiteX28" fmla="*/ 44261 w 216444"/>
                  <a:gd name="connsiteY28" fmla="*/ 225091 h 227237"/>
                  <a:gd name="connsiteX29" fmla="*/ 7672 w 216444"/>
                  <a:gd name="connsiteY29" fmla="*/ 197192 h 227237"/>
                  <a:gd name="connsiteX30" fmla="*/ 1215 w 216444"/>
                  <a:gd name="connsiteY30" fmla="*/ 107057 h 227237"/>
                  <a:gd name="connsiteX31" fmla="*/ 1215 w 216444"/>
                  <a:gd name="connsiteY31" fmla="*/ 96327 h 227237"/>
                  <a:gd name="connsiteX32" fmla="*/ 67936 w 216444"/>
                  <a:gd name="connsiteY32" fmla="*/ 6192 h 227237"/>
                  <a:gd name="connsiteX33" fmla="*/ 100221 w 216444"/>
                  <a:gd name="connsiteY33" fmla="*/ 23 h 2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6444" h="227237">
                    <a:moveTo>
                      <a:pt x="35994" y="192458"/>
                    </a:moveTo>
                    <a:cubicBezTo>
                      <a:pt x="35994" y="194396"/>
                      <a:pt x="35142" y="196333"/>
                      <a:pt x="35142" y="198271"/>
                    </a:cubicBezTo>
                    <a:cubicBezTo>
                      <a:pt x="40253" y="204084"/>
                      <a:pt x="45364" y="211835"/>
                      <a:pt x="50475" y="219586"/>
                    </a:cubicBezTo>
                    <a:cubicBezTo>
                      <a:pt x="51327" y="217648"/>
                      <a:pt x="52179" y="215711"/>
                      <a:pt x="52179" y="211835"/>
                    </a:cubicBezTo>
                    <a:cubicBezTo>
                      <a:pt x="47068" y="206022"/>
                      <a:pt x="41957" y="200209"/>
                      <a:pt x="35994" y="192458"/>
                    </a:cubicBezTo>
                    <a:close/>
                    <a:moveTo>
                      <a:pt x="164013" y="167056"/>
                    </a:moveTo>
                    <a:cubicBezTo>
                      <a:pt x="162964" y="169370"/>
                      <a:pt x="162964" y="171683"/>
                      <a:pt x="161915" y="173996"/>
                    </a:cubicBezTo>
                    <a:cubicBezTo>
                      <a:pt x="168210" y="180936"/>
                      <a:pt x="173456" y="187876"/>
                      <a:pt x="179751" y="194815"/>
                    </a:cubicBezTo>
                    <a:cubicBezTo>
                      <a:pt x="180800" y="192502"/>
                      <a:pt x="180800" y="190189"/>
                      <a:pt x="181849" y="187876"/>
                    </a:cubicBezTo>
                    <a:cubicBezTo>
                      <a:pt x="175554" y="180936"/>
                      <a:pt x="169259" y="173996"/>
                      <a:pt x="164013" y="167056"/>
                    </a:cubicBezTo>
                    <a:close/>
                    <a:moveTo>
                      <a:pt x="40028" y="160350"/>
                    </a:moveTo>
                    <a:cubicBezTo>
                      <a:pt x="38979" y="162664"/>
                      <a:pt x="38979" y="164977"/>
                      <a:pt x="37930" y="167290"/>
                    </a:cubicBezTo>
                    <a:cubicBezTo>
                      <a:pt x="44225" y="174230"/>
                      <a:pt x="49471" y="181170"/>
                      <a:pt x="55766" y="188109"/>
                    </a:cubicBezTo>
                    <a:cubicBezTo>
                      <a:pt x="56815" y="185796"/>
                      <a:pt x="56815" y="183483"/>
                      <a:pt x="57864" y="181170"/>
                    </a:cubicBezTo>
                    <a:cubicBezTo>
                      <a:pt x="51569" y="174230"/>
                      <a:pt x="45274" y="167290"/>
                      <a:pt x="40028" y="160350"/>
                    </a:cubicBezTo>
                    <a:close/>
                    <a:moveTo>
                      <a:pt x="95459" y="27780"/>
                    </a:moveTo>
                    <a:cubicBezTo>
                      <a:pt x="94618" y="29712"/>
                      <a:pt x="94618" y="31643"/>
                      <a:pt x="93776" y="33575"/>
                    </a:cubicBezTo>
                    <a:cubicBezTo>
                      <a:pt x="100507" y="43234"/>
                      <a:pt x="106395" y="50961"/>
                      <a:pt x="112285" y="60619"/>
                    </a:cubicBezTo>
                    <a:cubicBezTo>
                      <a:pt x="113126" y="58687"/>
                      <a:pt x="113126" y="56756"/>
                      <a:pt x="113967" y="54824"/>
                    </a:cubicBezTo>
                    <a:cubicBezTo>
                      <a:pt x="108078" y="45166"/>
                      <a:pt x="101348" y="37438"/>
                      <a:pt x="95459" y="27780"/>
                    </a:cubicBezTo>
                    <a:close/>
                    <a:moveTo>
                      <a:pt x="100221" y="23"/>
                    </a:moveTo>
                    <a:cubicBezTo>
                      <a:pt x="110982" y="-246"/>
                      <a:pt x="121744" y="1900"/>
                      <a:pt x="132505" y="8339"/>
                    </a:cubicBezTo>
                    <a:cubicBezTo>
                      <a:pt x="141114" y="14777"/>
                      <a:pt x="154028" y="14777"/>
                      <a:pt x="166942" y="16923"/>
                    </a:cubicBezTo>
                    <a:cubicBezTo>
                      <a:pt x="205683" y="31945"/>
                      <a:pt x="212140" y="64136"/>
                      <a:pt x="214292" y="100619"/>
                    </a:cubicBezTo>
                    <a:cubicBezTo>
                      <a:pt x="214292" y="109204"/>
                      <a:pt x="214292" y="117788"/>
                      <a:pt x="214292" y="128518"/>
                    </a:cubicBezTo>
                    <a:cubicBezTo>
                      <a:pt x="214292" y="128518"/>
                      <a:pt x="216444" y="128518"/>
                      <a:pt x="216444" y="128518"/>
                    </a:cubicBezTo>
                    <a:cubicBezTo>
                      <a:pt x="212140" y="149979"/>
                      <a:pt x="209987" y="171439"/>
                      <a:pt x="205683" y="192900"/>
                    </a:cubicBezTo>
                    <a:cubicBezTo>
                      <a:pt x="201378" y="216507"/>
                      <a:pt x="190617" y="225091"/>
                      <a:pt x="164789" y="227237"/>
                    </a:cubicBezTo>
                    <a:cubicBezTo>
                      <a:pt x="123896" y="227237"/>
                      <a:pt x="83002" y="227237"/>
                      <a:pt x="44261" y="225091"/>
                    </a:cubicBezTo>
                    <a:cubicBezTo>
                      <a:pt x="27043" y="225091"/>
                      <a:pt x="9825" y="216507"/>
                      <a:pt x="7672" y="197192"/>
                    </a:cubicBezTo>
                    <a:cubicBezTo>
                      <a:pt x="3368" y="167147"/>
                      <a:pt x="3368" y="137102"/>
                      <a:pt x="1215" y="107057"/>
                    </a:cubicBezTo>
                    <a:cubicBezTo>
                      <a:pt x="1215" y="102765"/>
                      <a:pt x="3368" y="98473"/>
                      <a:pt x="1215" y="96327"/>
                    </a:cubicBezTo>
                    <a:cubicBezTo>
                      <a:pt x="-7394" y="49114"/>
                      <a:pt x="31347" y="16923"/>
                      <a:pt x="67936" y="6192"/>
                    </a:cubicBezTo>
                    <a:cubicBezTo>
                      <a:pt x="78698" y="2973"/>
                      <a:pt x="89459" y="291"/>
                      <a:pt x="100221" y="23"/>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dirty="0"/>
              </a:p>
            </p:txBody>
          </p:sp>
          <p:sp>
            <p:nvSpPr>
              <p:cNvPr id="123" name="自由: 形状 32">
                <a:extLst>
                  <a:ext uri="{FF2B5EF4-FFF2-40B4-BE49-F238E27FC236}">
                    <a16:creationId xmlns:a16="http://schemas.microsoft.com/office/drawing/2014/main" id="{D478CF6B-E0CF-4F15-810F-2BA7C206E771}"/>
                  </a:ext>
                </a:extLst>
              </p:cNvPr>
              <p:cNvSpPr>
                <a:spLocks/>
              </p:cNvSpPr>
              <p:nvPr/>
            </p:nvSpPr>
            <p:spPr bwMode="auto">
              <a:xfrm>
                <a:off x="6635363" y="3664208"/>
                <a:ext cx="211215" cy="225168"/>
              </a:xfrm>
              <a:custGeom>
                <a:avLst/>
                <a:gdLst>
                  <a:gd name="connsiteX0" fmla="*/ 39469 w 211215"/>
                  <a:gd name="connsiteY0" fmla="*/ 133723 h 225168"/>
                  <a:gd name="connsiteX1" fmla="*/ 38603 w 211215"/>
                  <a:gd name="connsiteY1" fmla="*/ 136334 h 225168"/>
                  <a:gd name="connsiteX2" fmla="*/ 54187 w 211215"/>
                  <a:gd name="connsiteY2" fmla="*/ 145908 h 225168"/>
                  <a:gd name="connsiteX3" fmla="*/ 55918 w 211215"/>
                  <a:gd name="connsiteY3" fmla="*/ 142427 h 225168"/>
                  <a:gd name="connsiteX4" fmla="*/ 39469 w 211215"/>
                  <a:gd name="connsiteY4" fmla="*/ 133723 h 225168"/>
                  <a:gd name="connsiteX5" fmla="*/ 169584 w 211215"/>
                  <a:gd name="connsiteY5" fmla="*/ 122314 h 225168"/>
                  <a:gd name="connsiteX6" fmla="*/ 167452 w 211215"/>
                  <a:gd name="connsiteY6" fmla="*/ 125431 h 225168"/>
                  <a:gd name="connsiteX7" fmla="*/ 185580 w 211215"/>
                  <a:gd name="connsiteY7" fmla="*/ 134782 h 225168"/>
                  <a:gd name="connsiteX8" fmla="*/ 187712 w 211215"/>
                  <a:gd name="connsiteY8" fmla="*/ 131665 h 225168"/>
                  <a:gd name="connsiteX9" fmla="*/ 169584 w 211215"/>
                  <a:gd name="connsiteY9" fmla="*/ 122314 h 225168"/>
                  <a:gd name="connsiteX10" fmla="*/ 43569 w 211215"/>
                  <a:gd name="connsiteY10" fmla="*/ 119302 h 225168"/>
                  <a:gd name="connsiteX11" fmla="*/ 41437 w 211215"/>
                  <a:gd name="connsiteY11" fmla="*/ 122419 h 225168"/>
                  <a:gd name="connsiteX12" fmla="*/ 59565 w 211215"/>
                  <a:gd name="connsiteY12" fmla="*/ 131770 h 225168"/>
                  <a:gd name="connsiteX13" fmla="*/ 61697 w 211215"/>
                  <a:gd name="connsiteY13" fmla="*/ 128653 h 225168"/>
                  <a:gd name="connsiteX14" fmla="*/ 43569 w 211215"/>
                  <a:gd name="connsiteY14" fmla="*/ 119302 h 225168"/>
                  <a:gd name="connsiteX15" fmla="*/ 99907 w 211215"/>
                  <a:gd name="connsiteY15" fmla="*/ 59758 h 225168"/>
                  <a:gd name="connsiteX16" fmla="*/ 98197 w 211215"/>
                  <a:gd name="connsiteY16" fmla="*/ 62361 h 225168"/>
                  <a:gd name="connsiteX17" fmla="*/ 117009 w 211215"/>
                  <a:gd name="connsiteY17" fmla="*/ 74508 h 225168"/>
                  <a:gd name="connsiteX18" fmla="*/ 118719 w 211215"/>
                  <a:gd name="connsiteY18" fmla="*/ 71905 h 225168"/>
                  <a:gd name="connsiteX19" fmla="*/ 99907 w 211215"/>
                  <a:gd name="connsiteY19" fmla="*/ 59758 h 225168"/>
                  <a:gd name="connsiteX20" fmla="*/ 116529 w 211215"/>
                  <a:gd name="connsiteY20" fmla="*/ 12443 h 225168"/>
                  <a:gd name="connsiteX21" fmla="*/ 151642 w 211215"/>
                  <a:gd name="connsiteY21" fmla="*/ 33979 h 225168"/>
                  <a:gd name="connsiteX22" fmla="*/ 152799 w 211215"/>
                  <a:gd name="connsiteY22" fmla="*/ 32825 h 225168"/>
                  <a:gd name="connsiteX23" fmla="*/ 116529 w 211215"/>
                  <a:gd name="connsiteY23" fmla="*/ 12443 h 225168"/>
                  <a:gd name="connsiteX24" fmla="*/ 94067 w 211215"/>
                  <a:gd name="connsiteY24" fmla="*/ 29 h 225168"/>
                  <a:gd name="connsiteX25" fmla="*/ 128341 w 211215"/>
                  <a:gd name="connsiteY25" fmla="*/ 4580 h 225168"/>
                  <a:gd name="connsiteX26" fmla="*/ 182316 w 211215"/>
                  <a:gd name="connsiteY26" fmla="*/ 28138 h 225168"/>
                  <a:gd name="connsiteX27" fmla="*/ 210383 w 211215"/>
                  <a:gd name="connsiteY27" fmla="*/ 88104 h 225168"/>
                  <a:gd name="connsiteX28" fmla="*/ 210383 w 211215"/>
                  <a:gd name="connsiteY28" fmla="*/ 126653 h 225168"/>
                  <a:gd name="connsiteX29" fmla="*/ 210383 w 211215"/>
                  <a:gd name="connsiteY29" fmla="*/ 178052 h 225168"/>
                  <a:gd name="connsiteX30" fmla="*/ 149931 w 211215"/>
                  <a:gd name="connsiteY30" fmla="*/ 225168 h 225168"/>
                  <a:gd name="connsiteX31" fmla="*/ 39822 w 211215"/>
                  <a:gd name="connsiteY31" fmla="*/ 223027 h 225168"/>
                  <a:gd name="connsiteX32" fmla="*/ 3119 w 211215"/>
                  <a:gd name="connsiteY32" fmla="*/ 190902 h 225168"/>
                  <a:gd name="connsiteX33" fmla="*/ 960 w 211215"/>
                  <a:gd name="connsiteY33" fmla="*/ 105237 h 225168"/>
                  <a:gd name="connsiteX34" fmla="*/ 960 w 211215"/>
                  <a:gd name="connsiteY34" fmla="*/ 64546 h 225168"/>
                  <a:gd name="connsiteX35" fmla="*/ 61412 w 211215"/>
                  <a:gd name="connsiteY35" fmla="*/ 6722 h 225168"/>
                  <a:gd name="connsiteX36" fmla="*/ 94067 w 211215"/>
                  <a:gd name="connsiteY36" fmla="*/ 29 h 22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215" h="225168">
                    <a:moveTo>
                      <a:pt x="39469" y="133723"/>
                    </a:moveTo>
                    <a:cubicBezTo>
                      <a:pt x="39469" y="134594"/>
                      <a:pt x="38603" y="135464"/>
                      <a:pt x="38603" y="136334"/>
                    </a:cubicBezTo>
                    <a:cubicBezTo>
                      <a:pt x="43798" y="138945"/>
                      <a:pt x="48992" y="142427"/>
                      <a:pt x="54187" y="145908"/>
                    </a:cubicBezTo>
                    <a:cubicBezTo>
                      <a:pt x="55053" y="145038"/>
                      <a:pt x="55918" y="144167"/>
                      <a:pt x="55918" y="142427"/>
                    </a:cubicBezTo>
                    <a:cubicBezTo>
                      <a:pt x="50724" y="139816"/>
                      <a:pt x="45529" y="137205"/>
                      <a:pt x="39469" y="133723"/>
                    </a:cubicBezTo>
                    <a:close/>
                    <a:moveTo>
                      <a:pt x="169584" y="122314"/>
                    </a:moveTo>
                    <a:cubicBezTo>
                      <a:pt x="168518" y="123353"/>
                      <a:pt x="168518" y="124392"/>
                      <a:pt x="167452" y="125431"/>
                    </a:cubicBezTo>
                    <a:cubicBezTo>
                      <a:pt x="173850" y="128548"/>
                      <a:pt x="179181" y="131665"/>
                      <a:pt x="185580" y="134782"/>
                    </a:cubicBezTo>
                    <a:cubicBezTo>
                      <a:pt x="186646" y="133743"/>
                      <a:pt x="186646" y="132704"/>
                      <a:pt x="187712" y="131665"/>
                    </a:cubicBezTo>
                    <a:cubicBezTo>
                      <a:pt x="181314" y="128548"/>
                      <a:pt x="174916" y="125431"/>
                      <a:pt x="169584" y="122314"/>
                    </a:cubicBezTo>
                    <a:close/>
                    <a:moveTo>
                      <a:pt x="43569" y="119302"/>
                    </a:moveTo>
                    <a:cubicBezTo>
                      <a:pt x="42503" y="120341"/>
                      <a:pt x="42503" y="121380"/>
                      <a:pt x="41437" y="122419"/>
                    </a:cubicBezTo>
                    <a:cubicBezTo>
                      <a:pt x="47835" y="125536"/>
                      <a:pt x="53167" y="128653"/>
                      <a:pt x="59565" y="131770"/>
                    </a:cubicBezTo>
                    <a:cubicBezTo>
                      <a:pt x="60631" y="130731"/>
                      <a:pt x="60631" y="129692"/>
                      <a:pt x="61697" y="128653"/>
                    </a:cubicBezTo>
                    <a:cubicBezTo>
                      <a:pt x="55299" y="125536"/>
                      <a:pt x="48901" y="122419"/>
                      <a:pt x="43569" y="119302"/>
                    </a:cubicBezTo>
                    <a:close/>
                    <a:moveTo>
                      <a:pt x="99907" y="59758"/>
                    </a:moveTo>
                    <a:cubicBezTo>
                      <a:pt x="99052" y="60625"/>
                      <a:pt x="99052" y="61493"/>
                      <a:pt x="98197" y="62361"/>
                    </a:cubicBezTo>
                    <a:cubicBezTo>
                      <a:pt x="105038" y="66699"/>
                      <a:pt x="111023" y="70169"/>
                      <a:pt x="117009" y="74508"/>
                    </a:cubicBezTo>
                    <a:cubicBezTo>
                      <a:pt x="117864" y="73640"/>
                      <a:pt x="117864" y="72772"/>
                      <a:pt x="118719" y="71905"/>
                    </a:cubicBezTo>
                    <a:cubicBezTo>
                      <a:pt x="112733" y="67567"/>
                      <a:pt x="105893" y="64096"/>
                      <a:pt x="99907" y="59758"/>
                    </a:cubicBezTo>
                    <a:close/>
                    <a:moveTo>
                      <a:pt x="116529" y="12443"/>
                    </a:moveTo>
                    <a:cubicBezTo>
                      <a:pt x="127719" y="20519"/>
                      <a:pt x="139680" y="27441"/>
                      <a:pt x="151642" y="33979"/>
                    </a:cubicBezTo>
                    <a:cubicBezTo>
                      <a:pt x="152028" y="33594"/>
                      <a:pt x="152414" y="33210"/>
                      <a:pt x="152799" y="32825"/>
                    </a:cubicBezTo>
                    <a:cubicBezTo>
                      <a:pt x="141610" y="24365"/>
                      <a:pt x="128490" y="18981"/>
                      <a:pt x="116529" y="12443"/>
                    </a:cubicBezTo>
                    <a:close/>
                    <a:moveTo>
                      <a:pt x="94067" y="29"/>
                    </a:moveTo>
                    <a:cubicBezTo>
                      <a:pt x="105132" y="-239"/>
                      <a:pt x="116467" y="1368"/>
                      <a:pt x="128341" y="4580"/>
                    </a:cubicBezTo>
                    <a:cubicBezTo>
                      <a:pt x="147772" y="11005"/>
                      <a:pt x="165044" y="15288"/>
                      <a:pt x="182316" y="28138"/>
                    </a:cubicBezTo>
                    <a:cubicBezTo>
                      <a:pt x="201747" y="43129"/>
                      <a:pt x="214701" y="60262"/>
                      <a:pt x="210383" y="88104"/>
                    </a:cubicBezTo>
                    <a:cubicBezTo>
                      <a:pt x="210383" y="100953"/>
                      <a:pt x="210383" y="113803"/>
                      <a:pt x="210383" y="126653"/>
                    </a:cubicBezTo>
                    <a:cubicBezTo>
                      <a:pt x="210383" y="143786"/>
                      <a:pt x="210383" y="160919"/>
                      <a:pt x="210383" y="178052"/>
                    </a:cubicBezTo>
                    <a:cubicBezTo>
                      <a:pt x="210383" y="205893"/>
                      <a:pt x="186634" y="225168"/>
                      <a:pt x="149931" y="225168"/>
                    </a:cubicBezTo>
                    <a:cubicBezTo>
                      <a:pt x="113228" y="225168"/>
                      <a:pt x="76525" y="225168"/>
                      <a:pt x="39822" y="223027"/>
                    </a:cubicBezTo>
                    <a:cubicBezTo>
                      <a:pt x="22550" y="220885"/>
                      <a:pt x="5278" y="210177"/>
                      <a:pt x="3119" y="190902"/>
                    </a:cubicBezTo>
                    <a:cubicBezTo>
                      <a:pt x="960" y="163061"/>
                      <a:pt x="960" y="135220"/>
                      <a:pt x="960" y="105237"/>
                    </a:cubicBezTo>
                    <a:cubicBezTo>
                      <a:pt x="-1199" y="92387"/>
                      <a:pt x="960" y="77396"/>
                      <a:pt x="960" y="64546"/>
                    </a:cubicBezTo>
                    <a:cubicBezTo>
                      <a:pt x="5278" y="28138"/>
                      <a:pt x="33345" y="15288"/>
                      <a:pt x="61412" y="6722"/>
                    </a:cubicBezTo>
                    <a:cubicBezTo>
                      <a:pt x="72207" y="2438"/>
                      <a:pt x="83002" y="297"/>
                      <a:pt x="94067" y="29"/>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24" name="自由: 形状 33">
                <a:extLst>
                  <a:ext uri="{FF2B5EF4-FFF2-40B4-BE49-F238E27FC236}">
                    <a16:creationId xmlns:a16="http://schemas.microsoft.com/office/drawing/2014/main" id="{CA1BA67C-577D-43A2-8EF3-F6B89AED29D1}"/>
                  </a:ext>
                </a:extLst>
              </p:cNvPr>
              <p:cNvSpPr>
                <a:spLocks/>
              </p:cNvSpPr>
              <p:nvPr/>
            </p:nvSpPr>
            <p:spPr bwMode="auto">
              <a:xfrm>
                <a:off x="6369828" y="3427414"/>
                <a:ext cx="192550" cy="190747"/>
              </a:xfrm>
              <a:custGeom>
                <a:avLst/>
                <a:gdLst>
                  <a:gd name="connsiteX0" fmla="*/ 119680 w 192550"/>
                  <a:gd name="connsiteY0" fmla="*/ 127939 h 190747"/>
                  <a:gd name="connsiteX1" fmla="*/ 118828 w 192550"/>
                  <a:gd name="connsiteY1" fmla="*/ 133752 h 190747"/>
                  <a:gd name="connsiteX2" fmla="*/ 134161 w 192550"/>
                  <a:gd name="connsiteY2" fmla="*/ 155067 h 190747"/>
                  <a:gd name="connsiteX3" fmla="*/ 135865 w 192550"/>
                  <a:gd name="connsiteY3" fmla="*/ 147316 h 190747"/>
                  <a:gd name="connsiteX4" fmla="*/ 119680 w 192550"/>
                  <a:gd name="connsiteY4" fmla="*/ 127939 h 190747"/>
                  <a:gd name="connsiteX5" fmla="*/ 123714 w 192550"/>
                  <a:gd name="connsiteY5" fmla="*/ 95831 h 190747"/>
                  <a:gd name="connsiteX6" fmla="*/ 121616 w 192550"/>
                  <a:gd name="connsiteY6" fmla="*/ 102771 h 190747"/>
                  <a:gd name="connsiteX7" fmla="*/ 139452 w 192550"/>
                  <a:gd name="connsiteY7" fmla="*/ 123590 h 190747"/>
                  <a:gd name="connsiteX8" fmla="*/ 141550 w 192550"/>
                  <a:gd name="connsiteY8" fmla="*/ 116651 h 190747"/>
                  <a:gd name="connsiteX9" fmla="*/ 123714 w 192550"/>
                  <a:gd name="connsiteY9" fmla="*/ 95831 h 190747"/>
                  <a:gd name="connsiteX10" fmla="*/ 85511 w 192550"/>
                  <a:gd name="connsiteY10" fmla="*/ 0 h 190747"/>
                  <a:gd name="connsiteX11" fmla="*/ 115862 w 192550"/>
                  <a:gd name="connsiteY11" fmla="*/ 10785 h 190747"/>
                  <a:gd name="connsiteX12" fmla="*/ 152716 w 192550"/>
                  <a:gd name="connsiteY12" fmla="*/ 21569 h 190747"/>
                  <a:gd name="connsiteX13" fmla="*/ 191737 w 192550"/>
                  <a:gd name="connsiteY13" fmla="*/ 107847 h 190747"/>
                  <a:gd name="connsiteX14" fmla="*/ 124533 w 192550"/>
                  <a:gd name="connsiteY14" fmla="*/ 185497 h 190747"/>
                  <a:gd name="connsiteX15" fmla="*/ 18307 w 192550"/>
                  <a:gd name="connsiteY15" fmla="*/ 150986 h 190747"/>
                  <a:gd name="connsiteX16" fmla="*/ 5300 w 192550"/>
                  <a:gd name="connsiteY16" fmla="*/ 64708 h 190747"/>
                  <a:gd name="connsiteX17" fmla="*/ 61665 w 192550"/>
                  <a:gd name="connsiteY17" fmla="*/ 4314 h 190747"/>
                  <a:gd name="connsiteX18" fmla="*/ 85511 w 192550"/>
                  <a:gd name="connsiteY18" fmla="*/ 0 h 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550" h="190747">
                    <a:moveTo>
                      <a:pt x="119680" y="127939"/>
                    </a:moveTo>
                    <a:cubicBezTo>
                      <a:pt x="119680" y="129877"/>
                      <a:pt x="118828" y="131814"/>
                      <a:pt x="118828" y="133752"/>
                    </a:cubicBezTo>
                    <a:cubicBezTo>
                      <a:pt x="123939" y="139565"/>
                      <a:pt x="129050" y="147316"/>
                      <a:pt x="134161" y="155067"/>
                    </a:cubicBezTo>
                    <a:cubicBezTo>
                      <a:pt x="135013" y="153129"/>
                      <a:pt x="135865" y="151192"/>
                      <a:pt x="135865" y="147316"/>
                    </a:cubicBezTo>
                    <a:cubicBezTo>
                      <a:pt x="130754" y="141503"/>
                      <a:pt x="125643" y="135690"/>
                      <a:pt x="119680" y="127939"/>
                    </a:cubicBezTo>
                    <a:close/>
                    <a:moveTo>
                      <a:pt x="123714" y="95831"/>
                    </a:moveTo>
                    <a:cubicBezTo>
                      <a:pt x="122665" y="98145"/>
                      <a:pt x="122665" y="100458"/>
                      <a:pt x="121616" y="102771"/>
                    </a:cubicBezTo>
                    <a:cubicBezTo>
                      <a:pt x="127911" y="109711"/>
                      <a:pt x="133157" y="116651"/>
                      <a:pt x="139452" y="123590"/>
                    </a:cubicBezTo>
                    <a:cubicBezTo>
                      <a:pt x="140501" y="121277"/>
                      <a:pt x="140501" y="118964"/>
                      <a:pt x="141550" y="116651"/>
                    </a:cubicBezTo>
                    <a:cubicBezTo>
                      <a:pt x="135255" y="109711"/>
                      <a:pt x="128960" y="102771"/>
                      <a:pt x="123714" y="95831"/>
                    </a:cubicBezTo>
                    <a:close/>
                    <a:moveTo>
                      <a:pt x="85511" y="0"/>
                    </a:moveTo>
                    <a:cubicBezTo>
                      <a:pt x="94183" y="4314"/>
                      <a:pt x="107190" y="12942"/>
                      <a:pt x="115862" y="10785"/>
                    </a:cubicBezTo>
                    <a:cubicBezTo>
                      <a:pt x="131037" y="6471"/>
                      <a:pt x="141876" y="15099"/>
                      <a:pt x="152716" y="21569"/>
                    </a:cubicBezTo>
                    <a:cubicBezTo>
                      <a:pt x="183066" y="40982"/>
                      <a:pt x="196073" y="71179"/>
                      <a:pt x="191737" y="107847"/>
                    </a:cubicBezTo>
                    <a:cubicBezTo>
                      <a:pt x="185234" y="146672"/>
                      <a:pt x="163555" y="174712"/>
                      <a:pt x="124533" y="185497"/>
                    </a:cubicBezTo>
                    <a:cubicBezTo>
                      <a:pt x="83343" y="198438"/>
                      <a:pt x="44322" y="187653"/>
                      <a:pt x="18307" y="150986"/>
                    </a:cubicBezTo>
                    <a:cubicBezTo>
                      <a:pt x="964" y="127259"/>
                      <a:pt x="-5540" y="99219"/>
                      <a:pt x="5300" y="64708"/>
                    </a:cubicBezTo>
                    <a:cubicBezTo>
                      <a:pt x="13971" y="34511"/>
                      <a:pt x="37818" y="19413"/>
                      <a:pt x="61665" y="4314"/>
                    </a:cubicBezTo>
                    <a:cubicBezTo>
                      <a:pt x="68168" y="2157"/>
                      <a:pt x="74672" y="2157"/>
                      <a:pt x="85511"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25" name="自由: 形状 34">
                <a:extLst>
                  <a:ext uri="{FF2B5EF4-FFF2-40B4-BE49-F238E27FC236}">
                    <a16:creationId xmlns:a16="http://schemas.microsoft.com/office/drawing/2014/main" id="{C4FACAAF-59E9-456E-854C-CD0F2DF5A913}"/>
                  </a:ext>
                </a:extLst>
              </p:cNvPr>
              <p:cNvSpPr>
                <a:spLocks/>
              </p:cNvSpPr>
              <p:nvPr/>
            </p:nvSpPr>
            <p:spPr bwMode="auto">
              <a:xfrm>
                <a:off x="6116639" y="3507250"/>
                <a:ext cx="145583" cy="141694"/>
              </a:xfrm>
              <a:custGeom>
                <a:avLst/>
                <a:gdLst>
                  <a:gd name="connsiteX0" fmla="*/ 69477 w 145583"/>
                  <a:gd name="connsiteY0" fmla="*/ 91 h 141694"/>
                  <a:gd name="connsiteX1" fmla="*/ 145467 w 145583"/>
                  <a:gd name="connsiteY1" fmla="*/ 79259 h 141694"/>
                  <a:gd name="connsiteX2" fmla="*/ 84675 w 145583"/>
                  <a:gd name="connsiteY2" fmla="*/ 141310 h 141694"/>
                  <a:gd name="connsiteX3" fmla="*/ 17369 w 145583"/>
                  <a:gd name="connsiteY3" fmla="*/ 115634 h 141694"/>
                  <a:gd name="connsiteX4" fmla="*/ 0 w 145583"/>
                  <a:gd name="connsiteY4" fmla="*/ 70700 h 141694"/>
                  <a:gd name="connsiteX5" fmla="*/ 3811 w 145583"/>
                  <a:gd name="connsiteY5" fmla="*/ 55252 h 141694"/>
                  <a:gd name="connsiteX6" fmla="*/ 18182 w 145583"/>
                  <a:gd name="connsiteY6" fmla="*/ 75230 h 141694"/>
                  <a:gd name="connsiteX7" fmla="*/ 19886 w 145583"/>
                  <a:gd name="connsiteY7" fmla="*/ 67479 h 141694"/>
                  <a:gd name="connsiteX8" fmla="*/ 5148 w 145583"/>
                  <a:gd name="connsiteY8" fmla="*/ 49834 h 141694"/>
                  <a:gd name="connsiteX9" fmla="*/ 6582 w 145583"/>
                  <a:gd name="connsiteY9" fmla="*/ 44021 h 141694"/>
                  <a:gd name="connsiteX10" fmla="*/ 14438 w 145583"/>
                  <a:gd name="connsiteY10" fmla="*/ 33207 h 141694"/>
                  <a:gd name="connsiteX11" fmla="*/ 23473 w 145583"/>
                  <a:gd name="connsiteY11" fmla="*/ 43753 h 141694"/>
                  <a:gd name="connsiteX12" fmla="*/ 25571 w 145583"/>
                  <a:gd name="connsiteY12" fmla="*/ 36814 h 141694"/>
                  <a:gd name="connsiteX13" fmla="*/ 18129 w 145583"/>
                  <a:gd name="connsiteY13" fmla="*/ 28126 h 141694"/>
                  <a:gd name="connsiteX14" fmla="*/ 23340 w 145583"/>
                  <a:gd name="connsiteY14" fmla="*/ 20953 h 141694"/>
                  <a:gd name="connsiteX15" fmla="*/ 69477 w 145583"/>
                  <a:gd name="connsiteY15" fmla="*/ 91 h 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583" h="141694">
                    <a:moveTo>
                      <a:pt x="69477" y="91"/>
                    </a:moveTo>
                    <a:cubicBezTo>
                      <a:pt x="119413" y="2230"/>
                      <a:pt x="147638" y="40745"/>
                      <a:pt x="145467" y="79259"/>
                    </a:cubicBezTo>
                    <a:cubicBezTo>
                      <a:pt x="145467" y="113494"/>
                      <a:pt x="115071" y="145589"/>
                      <a:pt x="84675" y="141310"/>
                    </a:cubicBezTo>
                    <a:cubicBezTo>
                      <a:pt x="60792" y="139170"/>
                      <a:pt x="30396" y="143449"/>
                      <a:pt x="17369" y="115634"/>
                    </a:cubicBezTo>
                    <a:cubicBezTo>
                      <a:pt x="8685" y="102796"/>
                      <a:pt x="0" y="85678"/>
                      <a:pt x="0" y="70700"/>
                    </a:cubicBezTo>
                    <a:lnTo>
                      <a:pt x="3811" y="55252"/>
                    </a:lnTo>
                    <a:lnTo>
                      <a:pt x="18182" y="75230"/>
                    </a:lnTo>
                    <a:cubicBezTo>
                      <a:pt x="19034" y="73292"/>
                      <a:pt x="19886" y="71355"/>
                      <a:pt x="19886" y="67479"/>
                    </a:cubicBezTo>
                    <a:lnTo>
                      <a:pt x="5148" y="49834"/>
                    </a:lnTo>
                    <a:lnTo>
                      <a:pt x="6582" y="44021"/>
                    </a:lnTo>
                    <a:lnTo>
                      <a:pt x="14438" y="33207"/>
                    </a:lnTo>
                    <a:lnTo>
                      <a:pt x="23473" y="43753"/>
                    </a:lnTo>
                    <a:cubicBezTo>
                      <a:pt x="24522" y="41440"/>
                      <a:pt x="24522" y="39127"/>
                      <a:pt x="25571" y="36814"/>
                    </a:cubicBezTo>
                    <a:lnTo>
                      <a:pt x="18129" y="28126"/>
                    </a:lnTo>
                    <a:lnTo>
                      <a:pt x="23340" y="20953"/>
                    </a:lnTo>
                    <a:cubicBezTo>
                      <a:pt x="36910" y="7580"/>
                      <a:pt x="54279" y="-979"/>
                      <a:pt x="69477" y="91"/>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26" name="自由: 形状 35">
                <a:extLst>
                  <a:ext uri="{FF2B5EF4-FFF2-40B4-BE49-F238E27FC236}">
                    <a16:creationId xmlns:a16="http://schemas.microsoft.com/office/drawing/2014/main" id="{2BC42910-321C-449A-B988-BA51CB8B81A3}"/>
                  </a:ext>
                </a:extLst>
              </p:cNvPr>
              <p:cNvSpPr>
                <a:spLocks/>
              </p:cNvSpPr>
              <p:nvPr/>
            </p:nvSpPr>
            <p:spPr bwMode="auto">
              <a:xfrm>
                <a:off x="6667973" y="3513701"/>
                <a:ext cx="142403" cy="137551"/>
              </a:xfrm>
              <a:custGeom>
                <a:avLst/>
                <a:gdLst>
                  <a:gd name="connsiteX0" fmla="*/ 48640 w 142403"/>
                  <a:gd name="connsiteY0" fmla="*/ 87406 h 137551"/>
                  <a:gd name="connsiteX1" fmla="*/ 46957 w 142403"/>
                  <a:gd name="connsiteY1" fmla="*/ 93201 h 137551"/>
                  <a:gd name="connsiteX2" fmla="*/ 65466 w 142403"/>
                  <a:gd name="connsiteY2" fmla="*/ 120245 h 137551"/>
                  <a:gd name="connsiteX3" fmla="*/ 67148 w 142403"/>
                  <a:gd name="connsiteY3" fmla="*/ 114450 h 137551"/>
                  <a:gd name="connsiteX4" fmla="*/ 48640 w 142403"/>
                  <a:gd name="connsiteY4" fmla="*/ 87406 h 137551"/>
                  <a:gd name="connsiteX5" fmla="*/ 71250 w 142403"/>
                  <a:gd name="connsiteY5" fmla="*/ 0 h 137551"/>
                  <a:gd name="connsiteX6" fmla="*/ 79134 w 142403"/>
                  <a:gd name="connsiteY6" fmla="*/ 1690 h 137551"/>
                  <a:gd name="connsiteX7" fmla="*/ 99541 w 142403"/>
                  <a:gd name="connsiteY7" fmla="*/ 30012 h 137551"/>
                  <a:gd name="connsiteX8" fmla="*/ 100680 w 142403"/>
                  <a:gd name="connsiteY8" fmla="*/ 27443 h 137551"/>
                  <a:gd name="connsiteX9" fmla="*/ 80689 w 142403"/>
                  <a:gd name="connsiteY9" fmla="*/ 2023 h 137551"/>
                  <a:gd name="connsiteX10" fmla="*/ 96012 w 142403"/>
                  <a:gd name="connsiteY10" fmla="*/ 5306 h 137551"/>
                  <a:gd name="connsiteX11" fmla="*/ 142403 w 142403"/>
                  <a:gd name="connsiteY11" fmla="*/ 68776 h 137551"/>
                  <a:gd name="connsiteX12" fmla="*/ 88499 w 142403"/>
                  <a:gd name="connsiteY12" fmla="*/ 137551 h 137551"/>
                  <a:gd name="connsiteX13" fmla="*/ 96 w 142403"/>
                  <a:gd name="connsiteY13" fmla="*/ 62328 h 137551"/>
                  <a:gd name="connsiteX14" fmla="*/ 71250 w 142403"/>
                  <a:gd name="connsiteY14" fmla="*/ 0 h 13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403" h="137551">
                    <a:moveTo>
                      <a:pt x="48640" y="87406"/>
                    </a:moveTo>
                    <a:cubicBezTo>
                      <a:pt x="47799" y="89338"/>
                      <a:pt x="47799" y="91269"/>
                      <a:pt x="46957" y="93201"/>
                    </a:cubicBezTo>
                    <a:cubicBezTo>
                      <a:pt x="53688" y="102860"/>
                      <a:pt x="59576" y="110587"/>
                      <a:pt x="65466" y="120245"/>
                    </a:cubicBezTo>
                    <a:cubicBezTo>
                      <a:pt x="66307" y="118313"/>
                      <a:pt x="66307" y="116382"/>
                      <a:pt x="67148" y="114450"/>
                    </a:cubicBezTo>
                    <a:cubicBezTo>
                      <a:pt x="61259" y="104792"/>
                      <a:pt x="54529" y="97064"/>
                      <a:pt x="48640" y="87406"/>
                    </a:cubicBezTo>
                    <a:close/>
                    <a:moveTo>
                      <a:pt x="71250" y="0"/>
                    </a:moveTo>
                    <a:lnTo>
                      <a:pt x="79134" y="1690"/>
                    </a:lnTo>
                    <a:lnTo>
                      <a:pt x="99541" y="30012"/>
                    </a:lnTo>
                    <a:cubicBezTo>
                      <a:pt x="99921" y="29156"/>
                      <a:pt x="100300" y="28299"/>
                      <a:pt x="100680" y="27443"/>
                    </a:cubicBezTo>
                    <a:lnTo>
                      <a:pt x="80689" y="2023"/>
                    </a:lnTo>
                    <a:lnTo>
                      <a:pt x="96012" y="5306"/>
                    </a:lnTo>
                    <a:cubicBezTo>
                      <a:pt x="120572" y="16791"/>
                      <a:pt x="142403" y="44597"/>
                      <a:pt x="142403" y="68776"/>
                    </a:cubicBezTo>
                    <a:cubicBezTo>
                      <a:pt x="142403" y="111760"/>
                      <a:pt x="120842" y="137551"/>
                      <a:pt x="88499" y="137551"/>
                    </a:cubicBezTo>
                    <a:cubicBezTo>
                      <a:pt x="19502" y="137551"/>
                      <a:pt x="6565" y="118208"/>
                      <a:pt x="96" y="62328"/>
                    </a:cubicBezTo>
                    <a:cubicBezTo>
                      <a:pt x="-2060" y="30090"/>
                      <a:pt x="32439" y="0"/>
                      <a:pt x="71250"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grpSp>
        <p:grpSp>
          <p:nvGrpSpPr>
            <p:cNvPr id="11" name="PA_组合 40">
              <a:extLst>
                <a:ext uri="{FF2B5EF4-FFF2-40B4-BE49-F238E27FC236}">
                  <a16:creationId xmlns:a16="http://schemas.microsoft.com/office/drawing/2014/main" id="{5C9D6CD3-EFAE-44D5-A386-DBB74D6106D4}"/>
                </a:ext>
              </a:extLst>
            </p:cNvPr>
            <p:cNvGrpSpPr/>
            <p:nvPr>
              <p:custDataLst>
                <p:tags r:id="rId7"/>
              </p:custDataLst>
            </p:nvPr>
          </p:nvGrpSpPr>
          <p:grpSpPr>
            <a:xfrm>
              <a:off x="14155932" y="9632123"/>
              <a:ext cx="1309309" cy="799456"/>
              <a:chOff x="4146869" y="4465872"/>
              <a:chExt cx="793405" cy="484448"/>
            </a:xfrm>
            <a:grpFill/>
          </p:grpSpPr>
          <p:sp>
            <p:nvSpPr>
              <p:cNvPr id="116" name="自由: 形状 41">
                <a:extLst>
                  <a:ext uri="{FF2B5EF4-FFF2-40B4-BE49-F238E27FC236}">
                    <a16:creationId xmlns:a16="http://schemas.microsoft.com/office/drawing/2014/main" id="{A6B8338D-E15B-437A-89CD-96DCBB7F81CE}"/>
                  </a:ext>
                </a:extLst>
              </p:cNvPr>
              <p:cNvSpPr>
                <a:spLocks/>
              </p:cNvSpPr>
              <p:nvPr/>
            </p:nvSpPr>
            <p:spPr bwMode="auto">
              <a:xfrm>
                <a:off x="4146869" y="4465872"/>
                <a:ext cx="487825" cy="484448"/>
              </a:xfrm>
              <a:custGeom>
                <a:avLst/>
                <a:gdLst>
                  <a:gd name="connsiteX0" fmla="*/ 339129 w 487825"/>
                  <a:gd name="connsiteY0" fmla="*/ 372353 h 484448"/>
                  <a:gd name="connsiteX1" fmla="*/ 333115 w 487825"/>
                  <a:gd name="connsiteY1" fmla="*/ 383783 h 484448"/>
                  <a:gd name="connsiteX2" fmla="*/ 384231 w 487825"/>
                  <a:gd name="connsiteY2" fmla="*/ 418072 h 484448"/>
                  <a:gd name="connsiteX3" fmla="*/ 390244 w 487825"/>
                  <a:gd name="connsiteY3" fmla="*/ 406642 h 484448"/>
                  <a:gd name="connsiteX4" fmla="*/ 339129 w 487825"/>
                  <a:gd name="connsiteY4" fmla="*/ 372353 h 484448"/>
                  <a:gd name="connsiteX5" fmla="*/ 95817 w 487825"/>
                  <a:gd name="connsiteY5" fmla="*/ 347478 h 484448"/>
                  <a:gd name="connsiteX6" fmla="*/ 219461 w 487825"/>
                  <a:gd name="connsiteY6" fmla="*/ 423312 h 484448"/>
                  <a:gd name="connsiteX7" fmla="*/ 223537 w 487825"/>
                  <a:gd name="connsiteY7" fmla="*/ 419250 h 484448"/>
                  <a:gd name="connsiteX8" fmla="*/ 95817 w 487825"/>
                  <a:gd name="connsiteY8" fmla="*/ 347478 h 484448"/>
                  <a:gd name="connsiteX9" fmla="*/ 267948 w 487825"/>
                  <a:gd name="connsiteY9" fmla="*/ 85491 h 484448"/>
                  <a:gd name="connsiteX10" fmla="*/ 265797 w 487825"/>
                  <a:gd name="connsiteY10" fmla="*/ 89785 h 484448"/>
                  <a:gd name="connsiteX11" fmla="*/ 298065 w 487825"/>
                  <a:gd name="connsiteY11" fmla="*/ 113404 h 484448"/>
                  <a:gd name="connsiteX12" fmla="*/ 295913 w 487825"/>
                  <a:gd name="connsiteY12" fmla="*/ 117698 h 484448"/>
                  <a:gd name="connsiteX13" fmla="*/ 276553 w 487825"/>
                  <a:gd name="connsiteY13" fmla="*/ 115551 h 484448"/>
                  <a:gd name="connsiteX14" fmla="*/ 145331 w 487825"/>
                  <a:gd name="connsiteY14" fmla="*/ 154199 h 484448"/>
                  <a:gd name="connsiteX15" fmla="*/ 136557 w 487825"/>
                  <a:gd name="connsiteY15" fmla="*/ 168244 h 484448"/>
                  <a:gd name="connsiteX16" fmla="*/ 92134 w 487825"/>
                  <a:gd name="connsiteY16" fmla="*/ 145328 h 484448"/>
                  <a:gd name="connsiteX17" fmla="*/ 83820 w 487825"/>
                  <a:gd name="connsiteY17" fmla="*/ 157479 h 484448"/>
                  <a:gd name="connsiteX18" fmla="*/ 128791 w 487825"/>
                  <a:gd name="connsiteY18" fmla="*/ 180676 h 484448"/>
                  <a:gd name="connsiteX19" fmla="*/ 123786 w 487825"/>
                  <a:gd name="connsiteY19" fmla="*/ 188688 h 484448"/>
                  <a:gd name="connsiteX20" fmla="*/ 121668 w 487825"/>
                  <a:gd name="connsiteY20" fmla="*/ 293762 h 484448"/>
                  <a:gd name="connsiteX21" fmla="*/ 207715 w 487825"/>
                  <a:gd name="connsiteY21" fmla="*/ 371059 h 484448"/>
                  <a:gd name="connsiteX22" fmla="*/ 308820 w 487825"/>
                  <a:gd name="connsiteY22" fmla="*/ 364617 h 484448"/>
                  <a:gd name="connsiteX23" fmla="*/ 358298 w 487825"/>
                  <a:gd name="connsiteY23" fmla="*/ 175670 h 484448"/>
                  <a:gd name="connsiteX24" fmla="*/ 336786 w 487825"/>
                  <a:gd name="connsiteY24" fmla="*/ 137022 h 484448"/>
                  <a:gd name="connsiteX25" fmla="*/ 366902 w 487825"/>
                  <a:gd name="connsiteY25" fmla="*/ 149905 h 484448"/>
                  <a:gd name="connsiteX26" fmla="*/ 369054 w 487825"/>
                  <a:gd name="connsiteY26" fmla="*/ 145611 h 484448"/>
                  <a:gd name="connsiteX27" fmla="*/ 267948 w 487825"/>
                  <a:gd name="connsiteY27" fmla="*/ 85491 h 484448"/>
                  <a:gd name="connsiteX28" fmla="*/ 213202 w 487825"/>
                  <a:gd name="connsiteY28" fmla="*/ 592 h 484448"/>
                  <a:gd name="connsiteX29" fmla="*/ 224777 w 487825"/>
                  <a:gd name="connsiteY29" fmla="*/ 13191 h 484448"/>
                  <a:gd name="connsiteX30" fmla="*/ 274307 w 487825"/>
                  <a:gd name="connsiteY30" fmla="*/ 13191 h 484448"/>
                  <a:gd name="connsiteX31" fmla="*/ 300149 w 487825"/>
                  <a:gd name="connsiteY31" fmla="*/ 4613 h 484448"/>
                  <a:gd name="connsiteX32" fmla="*/ 319530 w 487825"/>
                  <a:gd name="connsiteY32" fmla="*/ 8902 h 484448"/>
                  <a:gd name="connsiteX33" fmla="*/ 341065 w 487825"/>
                  <a:gd name="connsiteY33" fmla="*/ 36781 h 484448"/>
                  <a:gd name="connsiteX34" fmla="*/ 381981 w 487825"/>
                  <a:gd name="connsiteY34" fmla="*/ 58226 h 484448"/>
                  <a:gd name="connsiteX35" fmla="*/ 420743 w 487825"/>
                  <a:gd name="connsiteY35" fmla="*/ 73237 h 484448"/>
                  <a:gd name="connsiteX36" fmla="*/ 431511 w 487825"/>
                  <a:gd name="connsiteY36" fmla="*/ 118272 h 484448"/>
                  <a:gd name="connsiteX37" fmla="*/ 459506 w 487825"/>
                  <a:gd name="connsiteY37" fmla="*/ 154729 h 484448"/>
                  <a:gd name="connsiteX38" fmla="*/ 485348 w 487825"/>
                  <a:gd name="connsiteY38" fmla="*/ 193330 h 484448"/>
                  <a:gd name="connsiteX39" fmla="*/ 474580 w 487825"/>
                  <a:gd name="connsiteY39" fmla="*/ 223354 h 484448"/>
                  <a:gd name="connsiteX40" fmla="*/ 470273 w 487825"/>
                  <a:gd name="connsiteY40" fmla="*/ 270533 h 484448"/>
                  <a:gd name="connsiteX41" fmla="*/ 485348 w 487825"/>
                  <a:gd name="connsiteY41" fmla="*/ 300556 h 484448"/>
                  <a:gd name="connsiteX42" fmla="*/ 448739 w 487825"/>
                  <a:gd name="connsiteY42" fmla="*/ 343447 h 484448"/>
                  <a:gd name="connsiteX43" fmla="*/ 427204 w 487825"/>
                  <a:gd name="connsiteY43" fmla="*/ 384192 h 484448"/>
                  <a:gd name="connsiteX44" fmla="*/ 427204 w 487825"/>
                  <a:gd name="connsiteY44" fmla="*/ 403493 h 484448"/>
                  <a:gd name="connsiteX45" fmla="*/ 397055 w 487825"/>
                  <a:gd name="connsiteY45" fmla="*/ 433516 h 484448"/>
                  <a:gd name="connsiteX46" fmla="*/ 379827 w 487825"/>
                  <a:gd name="connsiteY46" fmla="*/ 433516 h 484448"/>
                  <a:gd name="connsiteX47" fmla="*/ 332451 w 487825"/>
                  <a:gd name="connsiteY47" fmla="*/ 461395 h 484448"/>
                  <a:gd name="connsiteX48" fmla="*/ 321683 w 487825"/>
                  <a:gd name="connsiteY48" fmla="*/ 474262 h 484448"/>
                  <a:gd name="connsiteX49" fmla="*/ 289381 w 487825"/>
                  <a:gd name="connsiteY49" fmla="*/ 482840 h 484448"/>
                  <a:gd name="connsiteX50" fmla="*/ 263540 w 487825"/>
                  <a:gd name="connsiteY50" fmla="*/ 469973 h 484448"/>
                  <a:gd name="connsiteX51" fmla="*/ 218317 w 487825"/>
                  <a:gd name="connsiteY51" fmla="*/ 465684 h 484448"/>
                  <a:gd name="connsiteX52" fmla="*/ 158019 w 487825"/>
                  <a:gd name="connsiteY52" fmla="*/ 469973 h 484448"/>
                  <a:gd name="connsiteX53" fmla="*/ 151559 w 487825"/>
                  <a:gd name="connsiteY53" fmla="*/ 431372 h 484448"/>
                  <a:gd name="connsiteX54" fmla="*/ 106336 w 487825"/>
                  <a:gd name="connsiteY54" fmla="*/ 422794 h 484448"/>
                  <a:gd name="connsiteX55" fmla="*/ 67573 w 487825"/>
                  <a:gd name="connsiteY55" fmla="*/ 414216 h 484448"/>
                  <a:gd name="connsiteX56" fmla="*/ 56806 w 487825"/>
                  <a:gd name="connsiteY56" fmla="*/ 369181 h 484448"/>
                  <a:gd name="connsiteX57" fmla="*/ 33117 w 487825"/>
                  <a:gd name="connsiteY57" fmla="*/ 332724 h 484448"/>
                  <a:gd name="connsiteX58" fmla="*/ 9429 w 487825"/>
                  <a:gd name="connsiteY58" fmla="*/ 313423 h 484448"/>
                  <a:gd name="connsiteX59" fmla="*/ 2969 w 487825"/>
                  <a:gd name="connsiteY59" fmla="*/ 289834 h 484448"/>
                  <a:gd name="connsiteX60" fmla="*/ 13736 w 487825"/>
                  <a:gd name="connsiteY60" fmla="*/ 261955 h 484448"/>
                  <a:gd name="connsiteX61" fmla="*/ 24503 w 487825"/>
                  <a:gd name="connsiteY61" fmla="*/ 229787 h 484448"/>
                  <a:gd name="connsiteX62" fmla="*/ 15889 w 487825"/>
                  <a:gd name="connsiteY62" fmla="*/ 214776 h 484448"/>
                  <a:gd name="connsiteX63" fmla="*/ 18043 w 487825"/>
                  <a:gd name="connsiteY63" fmla="*/ 148295 h 484448"/>
                  <a:gd name="connsiteX64" fmla="*/ 28810 w 487825"/>
                  <a:gd name="connsiteY64" fmla="*/ 144006 h 484448"/>
                  <a:gd name="connsiteX65" fmla="*/ 63266 w 487825"/>
                  <a:gd name="connsiteY65" fmla="*/ 122561 h 484448"/>
                  <a:gd name="connsiteX66" fmla="*/ 61113 w 487825"/>
                  <a:gd name="connsiteY66" fmla="*/ 103261 h 484448"/>
                  <a:gd name="connsiteX67" fmla="*/ 69727 w 487825"/>
                  <a:gd name="connsiteY67" fmla="*/ 71093 h 484448"/>
                  <a:gd name="connsiteX68" fmla="*/ 121410 w 487825"/>
                  <a:gd name="connsiteY68" fmla="*/ 53937 h 484448"/>
                  <a:gd name="connsiteX69" fmla="*/ 155866 w 487825"/>
                  <a:gd name="connsiteY69" fmla="*/ 23913 h 484448"/>
                  <a:gd name="connsiteX70" fmla="*/ 168787 w 487825"/>
                  <a:gd name="connsiteY70" fmla="*/ 8902 h 484448"/>
                  <a:gd name="connsiteX71" fmla="*/ 196782 w 487825"/>
                  <a:gd name="connsiteY71" fmla="*/ 2468 h 484448"/>
                  <a:gd name="connsiteX72" fmla="*/ 213202 w 487825"/>
                  <a:gd name="connsiteY72" fmla="*/ 592 h 4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7825" h="484448">
                    <a:moveTo>
                      <a:pt x="339129" y="372353"/>
                    </a:moveTo>
                    <a:cubicBezTo>
                      <a:pt x="336122" y="376163"/>
                      <a:pt x="336122" y="379973"/>
                      <a:pt x="333115" y="383783"/>
                    </a:cubicBezTo>
                    <a:cubicBezTo>
                      <a:pt x="351156" y="395213"/>
                      <a:pt x="366190" y="406642"/>
                      <a:pt x="384231" y="418072"/>
                    </a:cubicBezTo>
                    <a:cubicBezTo>
                      <a:pt x="387237" y="414262"/>
                      <a:pt x="387237" y="410452"/>
                      <a:pt x="390244" y="406642"/>
                    </a:cubicBezTo>
                    <a:cubicBezTo>
                      <a:pt x="372204" y="395213"/>
                      <a:pt x="354163" y="383783"/>
                      <a:pt x="339129" y="372353"/>
                    </a:cubicBezTo>
                    <a:close/>
                    <a:moveTo>
                      <a:pt x="95817" y="347478"/>
                    </a:moveTo>
                    <a:cubicBezTo>
                      <a:pt x="135220" y="375916"/>
                      <a:pt x="177341" y="400291"/>
                      <a:pt x="219461" y="423312"/>
                    </a:cubicBezTo>
                    <a:cubicBezTo>
                      <a:pt x="220820" y="421958"/>
                      <a:pt x="222179" y="420604"/>
                      <a:pt x="223537" y="419250"/>
                    </a:cubicBezTo>
                    <a:cubicBezTo>
                      <a:pt x="184134" y="389458"/>
                      <a:pt x="137938" y="370499"/>
                      <a:pt x="95817" y="347478"/>
                    </a:cubicBezTo>
                    <a:close/>
                    <a:moveTo>
                      <a:pt x="267948" y="85491"/>
                    </a:moveTo>
                    <a:cubicBezTo>
                      <a:pt x="267948" y="87638"/>
                      <a:pt x="267948" y="87638"/>
                      <a:pt x="265797" y="89785"/>
                    </a:cubicBezTo>
                    <a:cubicBezTo>
                      <a:pt x="276553" y="96227"/>
                      <a:pt x="287309" y="104815"/>
                      <a:pt x="298065" y="113404"/>
                    </a:cubicBezTo>
                    <a:cubicBezTo>
                      <a:pt x="295913" y="115551"/>
                      <a:pt x="295913" y="117698"/>
                      <a:pt x="295913" y="117698"/>
                    </a:cubicBezTo>
                    <a:cubicBezTo>
                      <a:pt x="289460" y="117698"/>
                      <a:pt x="283006" y="117698"/>
                      <a:pt x="276553" y="115551"/>
                    </a:cubicBezTo>
                    <a:cubicBezTo>
                      <a:pt x="224924" y="106962"/>
                      <a:pt x="181901" y="113404"/>
                      <a:pt x="145331" y="154199"/>
                    </a:cubicBezTo>
                    <a:lnTo>
                      <a:pt x="136557" y="168244"/>
                    </a:lnTo>
                    <a:lnTo>
                      <a:pt x="92134" y="145328"/>
                    </a:lnTo>
                    <a:cubicBezTo>
                      <a:pt x="87977" y="149378"/>
                      <a:pt x="87977" y="153429"/>
                      <a:pt x="83820" y="157479"/>
                    </a:cubicBezTo>
                    <a:lnTo>
                      <a:pt x="128791" y="180676"/>
                    </a:lnTo>
                    <a:lnTo>
                      <a:pt x="123786" y="188688"/>
                    </a:lnTo>
                    <a:cubicBezTo>
                      <a:pt x="107954" y="223713"/>
                      <a:pt x="108761" y="259945"/>
                      <a:pt x="121668" y="293762"/>
                    </a:cubicBezTo>
                    <a:cubicBezTo>
                      <a:pt x="134575" y="334557"/>
                      <a:pt x="168994" y="356029"/>
                      <a:pt x="207715" y="371059"/>
                    </a:cubicBezTo>
                    <a:cubicBezTo>
                      <a:pt x="244285" y="383941"/>
                      <a:pt x="278704" y="381794"/>
                      <a:pt x="308820" y="364617"/>
                    </a:cubicBezTo>
                    <a:cubicBezTo>
                      <a:pt x="379809" y="323822"/>
                      <a:pt x="401321" y="242231"/>
                      <a:pt x="358298" y="175670"/>
                    </a:cubicBezTo>
                    <a:cubicBezTo>
                      <a:pt x="351844" y="164935"/>
                      <a:pt x="347542" y="152052"/>
                      <a:pt x="336786" y="137022"/>
                    </a:cubicBezTo>
                    <a:cubicBezTo>
                      <a:pt x="351844" y="141316"/>
                      <a:pt x="358298" y="145611"/>
                      <a:pt x="366902" y="149905"/>
                    </a:cubicBezTo>
                    <a:cubicBezTo>
                      <a:pt x="366902" y="147758"/>
                      <a:pt x="369054" y="147758"/>
                      <a:pt x="369054" y="145611"/>
                    </a:cubicBezTo>
                    <a:cubicBezTo>
                      <a:pt x="334635" y="126287"/>
                      <a:pt x="302367" y="104815"/>
                      <a:pt x="267948" y="85491"/>
                    </a:cubicBezTo>
                    <a:close/>
                    <a:moveTo>
                      <a:pt x="213202" y="592"/>
                    </a:moveTo>
                    <a:cubicBezTo>
                      <a:pt x="217778" y="1932"/>
                      <a:pt x="221547" y="5685"/>
                      <a:pt x="224777" y="13191"/>
                    </a:cubicBezTo>
                    <a:cubicBezTo>
                      <a:pt x="233391" y="30347"/>
                      <a:pt x="263540" y="32492"/>
                      <a:pt x="274307" y="13191"/>
                    </a:cubicBezTo>
                    <a:cubicBezTo>
                      <a:pt x="280767" y="324"/>
                      <a:pt x="287228" y="-1821"/>
                      <a:pt x="300149" y="4613"/>
                    </a:cubicBezTo>
                    <a:cubicBezTo>
                      <a:pt x="306609" y="8902"/>
                      <a:pt x="313070" y="8902"/>
                      <a:pt x="319530" y="8902"/>
                    </a:cubicBezTo>
                    <a:cubicBezTo>
                      <a:pt x="334604" y="13191"/>
                      <a:pt x="345372" y="15335"/>
                      <a:pt x="341065" y="36781"/>
                    </a:cubicBezTo>
                    <a:cubicBezTo>
                      <a:pt x="338911" y="49648"/>
                      <a:pt x="364753" y="64659"/>
                      <a:pt x="381981" y="58226"/>
                    </a:cubicBezTo>
                    <a:cubicBezTo>
                      <a:pt x="401362" y="51792"/>
                      <a:pt x="409976" y="60370"/>
                      <a:pt x="420743" y="73237"/>
                    </a:cubicBezTo>
                    <a:cubicBezTo>
                      <a:pt x="429357" y="86104"/>
                      <a:pt x="446585" y="94683"/>
                      <a:pt x="431511" y="118272"/>
                    </a:cubicBezTo>
                    <a:cubicBezTo>
                      <a:pt x="420743" y="135428"/>
                      <a:pt x="437971" y="152585"/>
                      <a:pt x="459506" y="154729"/>
                    </a:cubicBezTo>
                    <a:cubicBezTo>
                      <a:pt x="483194" y="156874"/>
                      <a:pt x="481041" y="180463"/>
                      <a:pt x="485348" y="193330"/>
                    </a:cubicBezTo>
                    <a:cubicBezTo>
                      <a:pt x="489655" y="204053"/>
                      <a:pt x="489655" y="216920"/>
                      <a:pt x="474580" y="223354"/>
                    </a:cubicBezTo>
                    <a:cubicBezTo>
                      <a:pt x="457353" y="231932"/>
                      <a:pt x="455199" y="261955"/>
                      <a:pt x="470273" y="270533"/>
                    </a:cubicBezTo>
                    <a:cubicBezTo>
                      <a:pt x="478887" y="279111"/>
                      <a:pt x="491808" y="285545"/>
                      <a:pt x="485348" y="300556"/>
                    </a:cubicBezTo>
                    <a:cubicBezTo>
                      <a:pt x="476734" y="317712"/>
                      <a:pt x="474580" y="341302"/>
                      <a:pt x="448739" y="343447"/>
                    </a:cubicBezTo>
                    <a:cubicBezTo>
                      <a:pt x="425050" y="345591"/>
                      <a:pt x="418590" y="362747"/>
                      <a:pt x="427204" y="384192"/>
                    </a:cubicBezTo>
                    <a:cubicBezTo>
                      <a:pt x="431511" y="388481"/>
                      <a:pt x="431511" y="399204"/>
                      <a:pt x="427204" y="403493"/>
                    </a:cubicBezTo>
                    <a:cubicBezTo>
                      <a:pt x="418590" y="414216"/>
                      <a:pt x="407823" y="424938"/>
                      <a:pt x="397055" y="433516"/>
                    </a:cubicBezTo>
                    <a:cubicBezTo>
                      <a:pt x="392748" y="437805"/>
                      <a:pt x="386288" y="435661"/>
                      <a:pt x="379827" y="433516"/>
                    </a:cubicBezTo>
                    <a:cubicBezTo>
                      <a:pt x="347525" y="422794"/>
                      <a:pt x="338911" y="429227"/>
                      <a:pt x="332451" y="461395"/>
                    </a:cubicBezTo>
                    <a:cubicBezTo>
                      <a:pt x="332451" y="467829"/>
                      <a:pt x="325990" y="472118"/>
                      <a:pt x="321683" y="474262"/>
                    </a:cubicBezTo>
                    <a:cubicBezTo>
                      <a:pt x="310916" y="478551"/>
                      <a:pt x="300149" y="480696"/>
                      <a:pt x="289381" y="482840"/>
                    </a:cubicBezTo>
                    <a:cubicBezTo>
                      <a:pt x="276460" y="487129"/>
                      <a:pt x="270000" y="482840"/>
                      <a:pt x="263540" y="469973"/>
                    </a:cubicBezTo>
                    <a:cubicBezTo>
                      <a:pt x="254926" y="450672"/>
                      <a:pt x="231237" y="450672"/>
                      <a:pt x="218317" y="465684"/>
                    </a:cubicBezTo>
                    <a:cubicBezTo>
                      <a:pt x="205396" y="482840"/>
                      <a:pt x="186014" y="484985"/>
                      <a:pt x="158019" y="469973"/>
                    </a:cubicBezTo>
                    <a:cubicBezTo>
                      <a:pt x="138638" y="461395"/>
                      <a:pt x="147252" y="446383"/>
                      <a:pt x="151559" y="431372"/>
                    </a:cubicBezTo>
                    <a:cubicBezTo>
                      <a:pt x="136484" y="416360"/>
                      <a:pt x="121410" y="409927"/>
                      <a:pt x="106336" y="422794"/>
                    </a:cubicBezTo>
                    <a:cubicBezTo>
                      <a:pt x="89108" y="431372"/>
                      <a:pt x="78340" y="427083"/>
                      <a:pt x="67573" y="414216"/>
                    </a:cubicBezTo>
                    <a:cubicBezTo>
                      <a:pt x="58959" y="401349"/>
                      <a:pt x="41731" y="390626"/>
                      <a:pt x="56806" y="369181"/>
                    </a:cubicBezTo>
                    <a:cubicBezTo>
                      <a:pt x="67573" y="352025"/>
                      <a:pt x="54652" y="332724"/>
                      <a:pt x="33117" y="332724"/>
                    </a:cubicBezTo>
                    <a:cubicBezTo>
                      <a:pt x="20196" y="330579"/>
                      <a:pt x="11582" y="326290"/>
                      <a:pt x="9429" y="313423"/>
                    </a:cubicBezTo>
                    <a:cubicBezTo>
                      <a:pt x="7276" y="304845"/>
                      <a:pt x="5122" y="296267"/>
                      <a:pt x="2969" y="289834"/>
                    </a:cubicBezTo>
                    <a:cubicBezTo>
                      <a:pt x="-3492" y="276967"/>
                      <a:pt x="815" y="266244"/>
                      <a:pt x="13736" y="261955"/>
                    </a:cubicBezTo>
                    <a:cubicBezTo>
                      <a:pt x="33117" y="255521"/>
                      <a:pt x="28810" y="242654"/>
                      <a:pt x="24503" y="229787"/>
                    </a:cubicBezTo>
                    <a:cubicBezTo>
                      <a:pt x="22350" y="223354"/>
                      <a:pt x="18043" y="219065"/>
                      <a:pt x="15889" y="214776"/>
                    </a:cubicBezTo>
                    <a:cubicBezTo>
                      <a:pt x="2969" y="199764"/>
                      <a:pt x="5122" y="163307"/>
                      <a:pt x="18043" y="148295"/>
                    </a:cubicBezTo>
                    <a:cubicBezTo>
                      <a:pt x="20196" y="146151"/>
                      <a:pt x="26657" y="144006"/>
                      <a:pt x="28810" y="144006"/>
                    </a:cubicBezTo>
                    <a:cubicBezTo>
                      <a:pt x="48192" y="146151"/>
                      <a:pt x="58959" y="139717"/>
                      <a:pt x="63266" y="122561"/>
                    </a:cubicBezTo>
                    <a:cubicBezTo>
                      <a:pt x="63266" y="116128"/>
                      <a:pt x="65420" y="107550"/>
                      <a:pt x="61113" y="103261"/>
                    </a:cubicBezTo>
                    <a:cubicBezTo>
                      <a:pt x="54652" y="88249"/>
                      <a:pt x="58959" y="79671"/>
                      <a:pt x="69727" y="71093"/>
                    </a:cubicBezTo>
                    <a:cubicBezTo>
                      <a:pt x="84801" y="58226"/>
                      <a:pt x="97722" y="45359"/>
                      <a:pt x="121410" y="53937"/>
                    </a:cubicBezTo>
                    <a:cubicBezTo>
                      <a:pt x="142945" y="62515"/>
                      <a:pt x="158019" y="47503"/>
                      <a:pt x="155866" y="23913"/>
                    </a:cubicBezTo>
                    <a:cubicBezTo>
                      <a:pt x="155866" y="15335"/>
                      <a:pt x="158019" y="11046"/>
                      <a:pt x="168787" y="8902"/>
                    </a:cubicBezTo>
                    <a:cubicBezTo>
                      <a:pt x="177400" y="6757"/>
                      <a:pt x="188168" y="4613"/>
                      <a:pt x="196782" y="2468"/>
                    </a:cubicBezTo>
                    <a:cubicBezTo>
                      <a:pt x="203242" y="324"/>
                      <a:pt x="208626" y="-748"/>
                      <a:pt x="213202" y="592"/>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17" name="自由: 形状 42">
                <a:extLst>
                  <a:ext uri="{FF2B5EF4-FFF2-40B4-BE49-F238E27FC236}">
                    <a16:creationId xmlns:a16="http://schemas.microsoft.com/office/drawing/2014/main" id="{0BFC6688-7FC5-46CA-A89A-0C4825FA2576}"/>
                  </a:ext>
                </a:extLst>
              </p:cNvPr>
              <p:cNvSpPr>
                <a:spLocks/>
              </p:cNvSpPr>
              <p:nvPr/>
            </p:nvSpPr>
            <p:spPr bwMode="auto">
              <a:xfrm>
                <a:off x="4638733" y="4621191"/>
                <a:ext cx="301541" cy="300060"/>
              </a:xfrm>
              <a:custGeom>
                <a:avLst/>
                <a:gdLst>
                  <a:gd name="connsiteX0" fmla="*/ 108858 w 301541"/>
                  <a:gd name="connsiteY0" fmla="*/ 14310 h 300060"/>
                  <a:gd name="connsiteX1" fmla="*/ 104517 w 301541"/>
                  <a:gd name="connsiteY1" fmla="*/ 22919 h 300060"/>
                  <a:gd name="connsiteX2" fmla="*/ 180476 w 301541"/>
                  <a:gd name="connsiteY2" fmla="*/ 68117 h 300060"/>
                  <a:gd name="connsiteX3" fmla="*/ 121879 w 301541"/>
                  <a:gd name="connsiteY3" fmla="*/ 78879 h 300060"/>
                  <a:gd name="connsiteX4" fmla="*/ 69793 w 301541"/>
                  <a:gd name="connsiteY4" fmla="*/ 145600 h 300060"/>
                  <a:gd name="connsiteX5" fmla="*/ 124050 w 301541"/>
                  <a:gd name="connsiteY5" fmla="*/ 223082 h 300060"/>
                  <a:gd name="connsiteX6" fmla="*/ 219541 w 301541"/>
                  <a:gd name="connsiteY6" fmla="*/ 197255 h 300060"/>
                  <a:gd name="connsiteX7" fmla="*/ 210860 w 301541"/>
                  <a:gd name="connsiteY7" fmla="*/ 93945 h 300060"/>
                  <a:gd name="connsiteX8" fmla="*/ 206519 w 301541"/>
                  <a:gd name="connsiteY8" fmla="*/ 72422 h 300060"/>
                  <a:gd name="connsiteX9" fmla="*/ 108858 w 301541"/>
                  <a:gd name="connsiteY9" fmla="*/ 14310 h 300060"/>
                  <a:gd name="connsiteX10" fmla="*/ 109581 w 301541"/>
                  <a:gd name="connsiteY10" fmla="*/ 1431 h 300060"/>
                  <a:gd name="connsiteX11" fmla="*/ 129227 w 301541"/>
                  <a:gd name="connsiteY11" fmla="*/ 3846 h 300060"/>
                  <a:gd name="connsiteX12" fmla="*/ 176591 w 301541"/>
                  <a:gd name="connsiteY12" fmla="*/ 3846 h 300060"/>
                  <a:gd name="connsiteX13" fmla="*/ 213190 w 301541"/>
                  <a:gd name="connsiteY13" fmla="*/ 16725 h 300060"/>
                  <a:gd name="connsiteX14" fmla="*/ 239025 w 301541"/>
                  <a:gd name="connsiteY14" fmla="*/ 31750 h 300060"/>
                  <a:gd name="connsiteX15" fmla="*/ 271319 w 301541"/>
                  <a:gd name="connsiteY15" fmla="*/ 68241 h 300060"/>
                  <a:gd name="connsiteX16" fmla="*/ 286389 w 301541"/>
                  <a:gd name="connsiteY16" fmla="*/ 96145 h 300060"/>
                  <a:gd name="connsiteX17" fmla="*/ 299307 w 301541"/>
                  <a:gd name="connsiteY17" fmla="*/ 109024 h 300060"/>
                  <a:gd name="connsiteX18" fmla="*/ 297154 w 301541"/>
                  <a:gd name="connsiteY18" fmla="*/ 139074 h 300060"/>
                  <a:gd name="connsiteX19" fmla="*/ 295001 w 301541"/>
                  <a:gd name="connsiteY19" fmla="*/ 166979 h 300060"/>
                  <a:gd name="connsiteX20" fmla="*/ 277777 w 301541"/>
                  <a:gd name="connsiteY20" fmla="*/ 214201 h 300060"/>
                  <a:gd name="connsiteX21" fmla="*/ 267013 w 301541"/>
                  <a:gd name="connsiteY21" fmla="*/ 235666 h 300060"/>
                  <a:gd name="connsiteX22" fmla="*/ 236872 w 301541"/>
                  <a:gd name="connsiteY22" fmla="*/ 270010 h 300060"/>
                  <a:gd name="connsiteX23" fmla="*/ 206731 w 301541"/>
                  <a:gd name="connsiteY23" fmla="*/ 287181 h 300060"/>
                  <a:gd name="connsiteX24" fmla="*/ 176591 w 301541"/>
                  <a:gd name="connsiteY24" fmla="*/ 300060 h 300060"/>
                  <a:gd name="connsiteX25" fmla="*/ 163673 w 301541"/>
                  <a:gd name="connsiteY25" fmla="*/ 287181 h 300060"/>
                  <a:gd name="connsiteX26" fmla="*/ 150756 w 301541"/>
                  <a:gd name="connsiteY26" fmla="*/ 282888 h 300060"/>
                  <a:gd name="connsiteX27" fmla="*/ 124921 w 301541"/>
                  <a:gd name="connsiteY27" fmla="*/ 300060 h 300060"/>
                  <a:gd name="connsiteX28" fmla="*/ 103392 w 301541"/>
                  <a:gd name="connsiteY28" fmla="*/ 295767 h 300060"/>
                  <a:gd name="connsiteX29" fmla="*/ 88321 w 301541"/>
                  <a:gd name="connsiteY29" fmla="*/ 278595 h 300060"/>
                  <a:gd name="connsiteX30" fmla="*/ 68945 w 301541"/>
                  <a:gd name="connsiteY30" fmla="*/ 263570 h 300060"/>
                  <a:gd name="connsiteX31" fmla="*/ 32346 w 301541"/>
                  <a:gd name="connsiteY31" fmla="*/ 231373 h 300060"/>
                  <a:gd name="connsiteX32" fmla="*/ 28040 w 301541"/>
                  <a:gd name="connsiteY32" fmla="*/ 199176 h 300060"/>
                  <a:gd name="connsiteX33" fmla="*/ 6511 w 301541"/>
                  <a:gd name="connsiteY33" fmla="*/ 199176 h 300060"/>
                  <a:gd name="connsiteX34" fmla="*/ 4358 w 301541"/>
                  <a:gd name="connsiteY34" fmla="*/ 166979 h 300060"/>
                  <a:gd name="connsiteX35" fmla="*/ 4358 w 301541"/>
                  <a:gd name="connsiteY35" fmla="*/ 126195 h 300060"/>
                  <a:gd name="connsiteX36" fmla="*/ 19428 w 301541"/>
                  <a:gd name="connsiteY36" fmla="*/ 85412 h 300060"/>
                  <a:gd name="connsiteX37" fmla="*/ 36651 w 301541"/>
                  <a:gd name="connsiteY37" fmla="*/ 61801 h 300060"/>
                  <a:gd name="connsiteX38" fmla="*/ 62486 w 301541"/>
                  <a:gd name="connsiteY38" fmla="*/ 36043 h 300060"/>
                  <a:gd name="connsiteX39" fmla="*/ 94780 w 301541"/>
                  <a:gd name="connsiteY39" fmla="*/ 16725 h 300060"/>
                  <a:gd name="connsiteX40" fmla="*/ 109581 w 301541"/>
                  <a:gd name="connsiteY40" fmla="*/ 1431 h 30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1541" h="300060">
                    <a:moveTo>
                      <a:pt x="108858" y="14310"/>
                    </a:moveTo>
                    <a:cubicBezTo>
                      <a:pt x="106688" y="16463"/>
                      <a:pt x="104517" y="18615"/>
                      <a:pt x="104517" y="22919"/>
                    </a:cubicBezTo>
                    <a:cubicBezTo>
                      <a:pt x="128390" y="37985"/>
                      <a:pt x="154433" y="53051"/>
                      <a:pt x="180476" y="68117"/>
                    </a:cubicBezTo>
                    <a:cubicBezTo>
                      <a:pt x="158774" y="72422"/>
                      <a:pt x="139241" y="72422"/>
                      <a:pt x="121879" y="78879"/>
                    </a:cubicBezTo>
                    <a:cubicBezTo>
                      <a:pt x="91496" y="89640"/>
                      <a:pt x="69793" y="119772"/>
                      <a:pt x="69793" y="145600"/>
                    </a:cubicBezTo>
                    <a:cubicBezTo>
                      <a:pt x="71964" y="184341"/>
                      <a:pt x="89326" y="210168"/>
                      <a:pt x="124050" y="223082"/>
                    </a:cubicBezTo>
                    <a:cubicBezTo>
                      <a:pt x="165284" y="238148"/>
                      <a:pt x="200008" y="229539"/>
                      <a:pt x="219541" y="197255"/>
                    </a:cubicBezTo>
                    <a:cubicBezTo>
                      <a:pt x="239073" y="164970"/>
                      <a:pt x="241243" y="128382"/>
                      <a:pt x="210860" y="93945"/>
                    </a:cubicBezTo>
                    <a:cubicBezTo>
                      <a:pt x="208689" y="89640"/>
                      <a:pt x="208689" y="83183"/>
                      <a:pt x="206519" y="72422"/>
                    </a:cubicBezTo>
                    <a:cubicBezTo>
                      <a:pt x="176136" y="55204"/>
                      <a:pt x="145752" y="29376"/>
                      <a:pt x="108858" y="14310"/>
                    </a:cubicBezTo>
                    <a:close/>
                    <a:moveTo>
                      <a:pt x="109581" y="1431"/>
                    </a:moveTo>
                    <a:cubicBezTo>
                      <a:pt x="115233" y="-983"/>
                      <a:pt x="121692" y="-447"/>
                      <a:pt x="129227" y="3846"/>
                    </a:cubicBezTo>
                    <a:cubicBezTo>
                      <a:pt x="146450" y="12432"/>
                      <a:pt x="159367" y="16725"/>
                      <a:pt x="176591" y="3846"/>
                    </a:cubicBezTo>
                    <a:cubicBezTo>
                      <a:pt x="183049" y="-447"/>
                      <a:pt x="208884" y="8139"/>
                      <a:pt x="213190" y="16725"/>
                    </a:cubicBezTo>
                    <a:cubicBezTo>
                      <a:pt x="219649" y="31750"/>
                      <a:pt x="226108" y="31750"/>
                      <a:pt x="239025" y="31750"/>
                    </a:cubicBezTo>
                    <a:cubicBezTo>
                      <a:pt x="258401" y="31750"/>
                      <a:pt x="273472" y="51069"/>
                      <a:pt x="271319" y="68241"/>
                    </a:cubicBezTo>
                    <a:cubicBezTo>
                      <a:pt x="269166" y="83266"/>
                      <a:pt x="269166" y="91852"/>
                      <a:pt x="286389" y="96145"/>
                    </a:cubicBezTo>
                    <a:cubicBezTo>
                      <a:pt x="290695" y="98291"/>
                      <a:pt x="299307" y="104731"/>
                      <a:pt x="299307" y="109024"/>
                    </a:cubicBezTo>
                    <a:cubicBezTo>
                      <a:pt x="301460" y="117610"/>
                      <a:pt x="303612" y="132635"/>
                      <a:pt x="297154" y="139074"/>
                    </a:cubicBezTo>
                    <a:cubicBezTo>
                      <a:pt x="286389" y="149807"/>
                      <a:pt x="288542" y="156246"/>
                      <a:pt x="295001" y="166979"/>
                    </a:cubicBezTo>
                    <a:cubicBezTo>
                      <a:pt x="307918" y="190590"/>
                      <a:pt x="301460" y="203469"/>
                      <a:pt x="277777" y="214201"/>
                    </a:cubicBezTo>
                    <a:cubicBezTo>
                      <a:pt x="271319" y="216348"/>
                      <a:pt x="267013" y="229226"/>
                      <a:pt x="267013" y="235666"/>
                    </a:cubicBezTo>
                    <a:cubicBezTo>
                      <a:pt x="271319" y="252838"/>
                      <a:pt x="254095" y="274302"/>
                      <a:pt x="236872" y="270010"/>
                    </a:cubicBezTo>
                    <a:cubicBezTo>
                      <a:pt x="219649" y="267863"/>
                      <a:pt x="213190" y="272156"/>
                      <a:pt x="206731" y="287181"/>
                    </a:cubicBezTo>
                    <a:cubicBezTo>
                      <a:pt x="202426" y="293621"/>
                      <a:pt x="187355" y="297914"/>
                      <a:pt x="176591" y="300060"/>
                    </a:cubicBezTo>
                    <a:cubicBezTo>
                      <a:pt x="172285" y="300060"/>
                      <a:pt x="167979" y="291474"/>
                      <a:pt x="163673" y="287181"/>
                    </a:cubicBezTo>
                    <a:cubicBezTo>
                      <a:pt x="159367" y="285035"/>
                      <a:pt x="155062" y="282888"/>
                      <a:pt x="150756" y="282888"/>
                    </a:cubicBezTo>
                    <a:cubicBezTo>
                      <a:pt x="142144" y="287181"/>
                      <a:pt x="135685" y="293621"/>
                      <a:pt x="124921" y="300060"/>
                    </a:cubicBezTo>
                    <a:cubicBezTo>
                      <a:pt x="120615" y="300060"/>
                      <a:pt x="109850" y="300060"/>
                      <a:pt x="103392" y="295767"/>
                    </a:cubicBezTo>
                    <a:cubicBezTo>
                      <a:pt x="96933" y="291474"/>
                      <a:pt x="94780" y="282888"/>
                      <a:pt x="88321" y="278595"/>
                    </a:cubicBezTo>
                    <a:cubicBezTo>
                      <a:pt x="81863" y="272156"/>
                      <a:pt x="75404" y="263570"/>
                      <a:pt x="68945" y="263570"/>
                    </a:cubicBezTo>
                    <a:cubicBezTo>
                      <a:pt x="43110" y="263570"/>
                      <a:pt x="34499" y="254984"/>
                      <a:pt x="32346" y="231373"/>
                    </a:cubicBezTo>
                    <a:cubicBezTo>
                      <a:pt x="32346" y="220641"/>
                      <a:pt x="30193" y="209908"/>
                      <a:pt x="28040" y="199176"/>
                    </a:cubicBezTo>
                    <a:cubicBezTo>
                      <a:pt x="17275" y="199176"/>
                      <a:pt x="8664" y="201322"/>
                      <a:pt x="6511" y="199176"/>
                    </a:cubicBezTo>
                    <a:cubicBezTo>
                      <a:pt x="4358" y="188443"/>
                      <a:pt x="52" y="173418"/>
                      <a:pt x="4358" y="166979"/>
                    </a:cubicBezTo>
                    <a:cubicBezTo>
                      <a:pt x="17275" y="151953"/>
                      <a:pt x="19428" y="141221"/>
                      <a:pt x="4358" y="126195"/>
                    </a:cubicBezTo>
                    <a:cubicBezTo>
                      <a:pt x="-6407" y="115463"/>
                      <a:pt x="4358" y="87559"/>
                      <a:pt x="19428" y="85412"/>
                    </a:cubicBezTo>
                    <a:cubicBezTo>
                      <a:pt x="36651" y="85412"/>
                      <a:pt x="38804" y="74680"/>
                      <a:pt x="36651" y="61801"/>
                    </a:cubicBezTo>
                    <a:cubicBezTo>
                      <a:pt x="34499" y="42483"/>
                      <a:pt x="45263" y="33897"/>
                      <a:pt x="62486" y="36043"/>
                    </a:cubicBezTo>
                    <a:cubicBezTo>
                      <a:pt x="79710" y="38190"/>
                      <a:pt x="88321" y="31750"/>
                      <a:pt x="94780" y="16725"/>
                    </a:cubicBezTo>
                    <a:cubicBezTo>
                      <a:pt x="99086" y="9213"/>
                      <a:pt x="103930" y="3846"/>
                      <a:pt x="109581" y="1431"/>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118" name="自由: 形状 43">
                <a:extLst>
                  <a:ext uri="{FF2B5EF4-FFF2-40B4-BE49-F238E27FC236}">
                    <a16:creationId xmlns:a16="http://schemas.microsoft.com/office/drawing/2014/main" id="{3F15C816-53A8-4820-916A-CE780D6E80DE}"/>
                  </a:ext>
                </a:extLst>
              </p:cNvPr>
              <p:cNvSpPr>
                <a:spLocks/>
              </p:cNvSpPr>
              <p:nvPr/>
            </p:nvSpPr>
            <p:spPr bwMode="auto">
              <a:xfrm>
                <a:off x="4603751" y="4497388"/>
                <a:ext cx="142875" cy="138113"/>
              </a:xfrm>
              <a:custGeom>
                <a:avLst/>
                <a:gdLst>
                  <a:gd name="connsiteX0" fmla="*/ 92252 w 142875"/>
                  <a:gd name="connsiteY0" fmla="*/ 33338 h 138113"/>
                  <a:gd name="connsiteX1" fmla="*/ 68483 w 142875"/>
                  <a:gd name="connsiteY1" fmla="*/ 35470 h 138113"/>
                  <a:gd name="connsiteX2" fmla="*/ 33911 w 142875"/>
                  <a:gd name="connsiteY2" fmla="*/ 73842 h 138113"/>
                  <a:gd name="connsiteX3" fmla="*/ 74966 w 142875"/>
                  <a:gd name="connsiteY3" fmla="*/ 107951 h 138113"/>
                  <a:gd name="connsiteX4" fmla="*/ 105217 w 142875"/>
                  <a:gd name="connsiteY4" fmla="*/ 69579 h 138113"/>
                  <a:gd name="connsiteX5" fmla="*/ 92252 w 142875"/>
                  <a:gd name="connsiteY5" fmla="*/ 33338 h 138113"/>
                  <a:gd name="connsiteX6" fmla="*/ 58449 w 142875"/>
                  <a:gd name="connsiteY6" fmla="*/ 0 h 138113"/>
                  <a:gd name="connsiteX7" fmla="*/ 119063 w 142875"/>
                  <a:gd name="connsiteY7" fmla="*/ 19422 h 138113"/>
                  <a:gd name="connsiteX8" fmla="*/ 142875 w 142875"/>
                  <a:gd name="connsiteY8" fmla="*/ 58267 h 138113"/>
                  <a:gd name="connsiteX9" fmla="*/ 84426 w 142875"/>
                  <a:gd name="connsiteY9" fmla="*/ 138113 h 138113"/>
                  <a:gd name="connsiteX10" fmla="*/ 0 w 142875"/>
                  <a:gd name="connsiteY10" fmla="*/ 84163 h 138113"/>
                  <a:gd name="connsiteX11" fmla="*/ 8659 w 142875"/>
                  <a:gd name="connsiteY11" fmla="*/ 43161 h 138113"/>
                  <a:gd name="connsiteX12" fmla="*/ 58449 w 142875"/>
                  <a:gd name="connsiteY12" fmla="*/ 0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38113">
                    <a:moveTo>
                      <a:pt x="92252" y="33338"/>
                    </a:moveTo>
                    <a:cubicBezTo>
                      <a:pt x="81448" y="33338"/>
                      <a:pt x="74966" y="35470"/>
                      <a:pt x="68483" y="35470"/>
                    </a:cubicBezTo>
                    <a:cubicBezTo>
                      <a:pt x="46876" y="39734"/>
                      <a:pt x="31750" y="54656"/>
                      <a:pt x="33911" y="73842"/>
                    </a:cubicBezTo>
                    <a:cubicBezTo>
                      <a:pt x="36072" y="93029"/>
                      <a:pt x="53358" y="107951"/>
                      <a:pt x="74966" y="107951"/>
                    </a:cubicBezTo>
                    <a:cubicBezTo>
                      <a:pt x="92252" y="107951"/>
                      <a:pt x="109538" y="88765"/>
                      <a:pt x="105217" y="69579"/>
                    </a:cubicBezTo>
                    <a:cubicBezTo>
                      <a:pt x="105217" y="56788"/>
                      <a:pt x="96574" y="46129"/>
                      <a:pt x="92252" y="33338"/>
                    </a:cubicBezTo>
                    <a:close/>
                    <a:moveTo>
                      <a:pt x="58449" y="0"/>
                    </a:moveTo>
                    <a:cubicBezTo>
                      <a:pt x="80097" y="2158"/>
                      <a:pt x="101745" y="4316"/>
                      <a:pt x="119063" y="19422"/>
                    </a:cubicBezTo>
                    <a:cubicBezTo>
                      <a:pt x="129887" y="30212"/>
                      <a:pt x="134216" y="45319"/>
                      <a:pt x="142875" y="58267"/>
                    </a:cubicBezTo>
                    <a:cubicBezTo>
                      <a:pt x="142875" y="92795"/>
                      <a:pt x="110404" y="138113"/>
                      <a:pt x="84426" y="138113"/>
                    </a:cubicBezTo>
                    <a:cubicBezTo>
                      <a:pt x="47625" y="138113"/>
                      <a:pt x="2165" y="110059"/>
                      <a:pt x="0" y="84163"/>
                    </a:cubicBezTo>
                    <a:cubicBezTo>
                      <a:pt x="0" y="69057"/>
                      <a:pt x="0" y="51793"/>
                      <a:pt x="8659" y="43161"/>
                    </a:cubicBezTo>
                    <a:cubicBezTo>
                      <a:pt x="30307" y="15106"/>
                      <a:pt x="51955" y="0"/>
                      <a:pt x="58449"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grpSp>
        <p:grpSp>
          <p:nvGrpSpPr>
            <p:cNvPr id="12" name="PA_组合 44">
              <a:extLst>
                <a:ext uri="{FF2B5EF4-FFF2-40B4-BE49-F238E27FC236}">
                  <a16:creationId xmlns:a16="http://schemas.microsoft.com/office/drawing/2014/main" id="{5CA5867B-69AE-436F-9DC5-8A986BB48958}"/>
                </a:ext>
              </a:extLst>
            </p:cNvPr>
            <p:cNvGrpSpPr/>
            <p:nvPr>
              <p:custDataLst>
                <p:tags r:id="rId8"/>
              </p:custDataLst>
            </p:nvPr>
          </p:nvGrpSpPr>
          <p:grpSpPr>
            <a:xfrm>
              <a:off x="17445823" y="8890346"/>
              <a:ext cx="1102920" cy="309133"/>
              <a:chOff x="6140451" y="4016376"/>
              <a:chExt cx="668338" cy="187325"/>
            </a:xfrm>
            <a:grpFill/>
          </p:grpSpPr>
          <p:sp>
            <p:nvSpPr>
              <p:cNvPr id="112" name="chenying0907 66">
                <a:extLst>
                  <a:ext uri="{FF2B5EF4-FFF2-40B4-BE49-F238E27FC236}">
                    <a16:creationId xmlns:a16="http://schemas.microsoft.com/office/drawing/2014/main" id="{CD3C1B28-5A3C-4E07-97FE-92A3314665D0}"/>
                  </a:ext>
                </a:extLst>
              </p:cNvPr>
              <p:cNvSpPr>
                <a:spLocks/>
              </p:cNvSpPr>
              <p:nvPr/>
            </p:nvSpPr>
            <p:spPr bwMode="auto">
              <a:xfrm>
                <a:off x="6632576" y="4016376"/>
                <a:ext cx="176213" cy="169863"/>
              </a:xfrm>
              <a:custGeom>
                <a:avLst/>
                <a:gdLst>
                  <a:gd name="T0" fmla="*/ 11 w 82"/>
                  <a:gd name="T1" fmla="*/ 0 h 79"/>
                  <a:gd name="T2" fmla="*/ 38 w 82"/>
                  <a:gd name="T3" fmla="*/ 28 h 79"/>
                  <a:gd name="T4" fmla="*/ 46 w 82"/>
                  <a:gd name="T5" fmla="*/ 11 h 79"/>
                  <a:gd name="T6" fmla="*/ 69 w 82"/>
                  <a:gd name="T7" fmla="*/ 1 h 79"/>
                  <a:gd name="T8" fmla="*/ 72 w 82"/>
                  <a:gd name="T9" fmla="*/ 8 h 79"/>
                  <a:gd name="T10" fmla="*/ 82 w 82"/>
                  <a:gd name="T11" fmla="*/ 1 h 79"/>
                  <a:gd name="T12" fmla="*/ 81 w 82"/>
                  <a:gd name="T13" fmla="*/ 13 h 79"/>
                  <a:gd name="T14" fmla="*/ 80 w 82"/>
                  <a:gd name="T15" fmla="*/ 31 h 79"/>
                  <a:gd name="T16" fmla="*/ 73 w 82"/>
                  <a:gd name="T17" fmla="*/ 73 h 79"/>
                  <a:gd name="T18" fmla="*/ 68 w 82"/>
                  <a:gd name="T19" fmla="*/ 76 h 79"/>
                  <a:gd name="T20" fmla="*/ 64 w 82"/>
                  <a:gd name="T21" fmla="*/ 72 h 79"/>
                  <a:gd name="T22" fmla="*/ 64 w 82"/>
                  <a:gd name="T23" fmla="*/ 36 h 79"/>
                  <a:gd name="T24" fmla="*/ 64 w 82"/>
                  <a:gd name="T25" fmla="*/ 22 h 79"/>
                  <a:gd name="T26" fmla="*/ 61 w 82"/>
                  <a:gd name="T27" fmla="*/ 21 h 79"/>
                  <a:gd name="T28" fmla="*/ 46 w 82"/>
                  <a:gd name="T29" fmla="*/ 41 h 79"/>
                  <a:gd name="T30" fmla="*/ 30 w 82"/>
                  <a:gd name="T31" fmla="*/ 44 h 79"/>
                  <a:gd name="T32" fmla="*/ 19 w 82"/>
                  <a:gd name="T33" fmla="*/ 36 h 79"/>
                  <a:gd name="T34" fmla="*/ 18 w 82"/>
                  <a:gd name="T35" fmla="*/ 43 h 79"/>
                  <a:gd name="T36" fmla="*/ 18 w 82"/>
                  <a:gd name="T37" fmla="*/ 69 h 79"/>
                  <a:gd name="T38" fmla="*/ 11 w 82"/>
                  <a:gd name="T39" fmla="*/ 79 h 79"/>
                  <a:gd name="T40" fmla="*/ 1 w 82"/>
                  <a:gd name="T41" fmla="*/ 68 h 79"/>
                  <a:gd name="T42" fmla="*/ 2 w 82"/>
                  <a:gd name="T43" fmla="*/ 44 h 79"/>
                  <a:gd name="T44" fmla="*/ 11 w 82"/>
                  <a:gd name="T4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79">
                    <a:moveTo>
                      <a:pt x="11" y="0"/>
                    </a:moveTo>
                    <a:cubicBezTo>
                      <a:pt x="26" y="5"/>
                      <a:pt x="28" y="20"/>
                      <a:pt x="38" y="28"/>
                    </a:cubicBezTo>
                    <a:cubicBezTo>
                      <a:pt x="40" y="22"/>
                      <a:pt x="43" y="17"/>
                      <a:pt x="46" y="11"/>
                    </a:cubicBezTo>
                    <a:cubicBezTo>
                      <a:pt x="58" y="19"/>
                      <a:pt x="60" y="3"/>
                      <a:pt x="69" y="1"/>
                    </a:cubicBezTo>
                    <a:cubicBezTo>
                      <a:pt x="70" y="4"/>
                      <a:pt x="71" y="7"/>
                      <a:pt x="72" y="8"/>
                    </a:cubicBezTo>
                    <a:cubicBezTo>
                      <a:pt x="75" y="6"/>
                      <a:pt x="79" y="3"/>
                      <a:pt x="82" y="1"/>
                    </a:cubicBezTo>
                    <a:cubicBezTo>
                      <a:pt x="82" y="5"/>
                      <a:pt x="82" y="9"/>
                      <a:pt x="81" y="13"/>
                    </a:cubicBezTo>
                    <a:cubicBezTo>
                      <a:pt x="81" y="19"/>
                      <a:pt x="79" y="25"/>
                      <a:pt x="80" y="31"/>
                    </a:cubicBezTo>
                    <a:cubicBezTo>
                      <a:pt x="81" y="46"/>
                      <a:pt x="76" y="59"/>
                      <a:pt x="73" y="73"/>
                    </a:cubicBezTo>
                    <a:cubicBezTo>
                      <a:pt x="72" y="74"/>
                      <a:pt x="69" y="76"/>
                      <a:pt x="68" y="76"/>
                    </a:cubicBezTo>
                    <a:cubicBezTo>
                      <a:pt x="66" y="76"/>
                      <a:pt x="64" y="73"/>
                      <a:pt x="64" y="72"/>
                    </a:cubicBezTo>
                    <a:cubicBezTo>
                      <a:pt x="64" y="60"/>
                      <a:pt x="64" y="48"/>
                      <a:pt x="64" y="36"/>
                    </a:cubicBezTo>
                    <a:cubicBezTo>
                      <a:pt x="63" y="31"/>
                      <a:pt x="64" y="27"/>
                      <a:pt x="64" y="22"/>
                    </a:cubicBezTo>
                    <a:cubicBezTo>
                      <a:pt x="63" y="22"/>
                      <a:pt x="62" y="21"/>
                      <a:pt x="61" y="21"/>
                    </a:cubicBezTo>
                    <a:cubicBezTo>
                      <a:pt x="56" y="27"/>
                      <a:pt x="50" y="34"/>
                      <a:pt x="46" y="41"/>
                    </a:cubicBezTo>
                    <a:cubicBezTo>
                      <a:pt x="40" y="53"/>
                      <a:pt x="38" y="49"/>
                      <a:pt x="30" y="44"/>
                    </a:cubicBezTo>
                    <a:cubicBezTo>
                      <a:pt x="26" y="42"/>
                      <a:pt x="23" y="39"/>
                      <a:pt x="19" y="36"/>
                    </a:cubicBezTo>
                    <a:cubicBezTo>
                      <a:pt x="19" y="40"/>
                      <a:pt x="18" y="41"/>
                      <a:pt x="18" y="43"/>
                    </a:cubicBezTo>
                    <a:cubicBezTo>
                      <a:pt x="18" y="52"/>
                      <a:pt x="19" y="61"/>
                      <a:pt x="18" y="69"/>
                    </a:cubicBezTo>
                    <a:cubicBezTo>
                      <a:pt x="18" y="73"/>
                      <a:pt x="13" y="76"/>
                      <a:pt x="11" y="79"/>
                    </a:cubicBezTo>
                    <a:cubicBezTo>
                      <a:pt x="7" y="76"/>
                      <a:pt x="2" y="72"/>
                      <a:pt x="1" y="68"/>
                    </a:cubicBezTo>
                    <a:cubicBezTo>
                      <a:pt x="0" y="61"/>
                      <a:pt x="0" y="52"/>
                      <a:pt x="2" y="44"/>
                    </a:cubicBezTo>
                    <a:cubicBezTo>
                      <a:pt x="4" y="30"/>
                      <a:pt x="8" y="15"/>
                      <a:pt x="11"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13" name="chenying0907 73">
                <a:extLst>
                  <a:ext uri="{FF2B5EF4-FFF2-40B4-BE49-F238E27FC236}">
                    <a16:creationId xmlns:a16="http://schemas.microsoft.com/office/drawing/2014/main" id="{5B376FE0-A02F-4F64-8203-A70F10DAF868}"/>
                  </a:ext>
                </a:extLst>
              </p:cNvPr>
              <p:cNvSpPr>
                <a:spLocks noEditPoints="1"/>
              </p:cNvSpPr>
              <p:nvPr/>
            </p:nvSpPr>
            <p:spPr bwMode="auto">
              <a:xfrm>
                <a:off x="6446838" y="4041776"/>
                <a:ext cx="180975" cy="161925"/>
              </a:xfrm>
              <a:custGeom>
                <a:avLst/>
                <a:gdLst>
                  <a:gd name="T0" fmla="*/ 14 w 84"/>
                  <a:gd name="T1" fmla="*/ 70 h 75"/>
                  <a:gd name="T2" fmla="*/ 19 w 84"/>
                  <a:gd name="T3" fmla="*/ 58 h 75"/>
                  <a:gd name="T4" fmla="*/ 18 w 84"/>
                  <a:gd name="T5" fmla="*/ 57 h 75"/>
                  <a:gd name="T6" fmla="*/ 4 w 84"/>
                  <a:gd name="T7" fmla="*/ 75 h 75"/>
                  <a:gd name="T8" fmla="*/ 0 w 84"/>
                  <a:gd name="T9" fmla="*/ 72 h 75"/>
                  <a:gd name="T10" fmla="*/ 1 w 84"/>
                  <a:gd name="T11" fmla="*/ 64 h 75"/>
                  <a:gd name="T12" fmla="*/ 41 w 84"/>
                  <a:gd name="T13" fmla="*/ 10 h 75"/>
                  <a:gd name="T14" fmla="*/ 51 w 84"/>
                  <a:gd name="T15" fmla="*/ 0 h 75"/>
                  <a:gd name="T16" fmla="*/ 59 w 84"/>
                  <a:gd name="T17" fmla="*/ 3 h 75"/>
                  <a:gd name="T18" fmla="*/ 74 w 84"/>
                  <a:gd name="T19" fmla="*/ 33 h 75"/>
                  <a:gd name="T20" fmla="*/ 84 w 84"/>
                  <a:gd name="T21" fmla="*/ 64 h 75"/>
                  <a:gd name="T22" fmla="*/ 84 w 84"/>
                  <a:gd name="T23" fmla="*/ 69 h 75"/>
                  <a:gd name="T24" fmla="*/ 69 w 84"/>
                  <a:gd name="T25" fmla="*/ 69 h 75"/>
                  <a:gd name="T26" fmla="*/ 65 w 84"/>
                  <a:gd name="T27" fmla="*/ 66 h 75"/>
                  <a:gd name="T28" fmla="*/ 44 w 84"/>
                  <a:gd name="T29" fmla="*/ 56 h 75"/>
                  <a:gd name="T30" fmla="*/ 27 w 84"/>
                  <a:gd name="T31" fmla="*/ 59 h 75"/>
                  <a:gd name="T32" fmla="*/ 21 w 84"/>
                  <a:gd name="T33" fmla="*/ 65 h 75"/>
                  <a:gd name="T34" fmla="*/ 17 w 84"/>
                  <a:gd name="T35" fmla="*/ 71 h 75"/>
                  <a:gd name="T36" fmla="*/ 14 w 84"/>
                  <a:gd name="T37" fmla="*/ 70 h 75"/>
                  <a:gd name="T38" fmla="*/ 56 w 84"/>
                  <a:gd name="T39" fmla="*/ 45 h 75"/>
                  <a:gd name="T40" fmla="*/ 51 w 84"/>
                  <a:gd name="T41" fmla="*/ 20 h 75"/>
                  <a:gd name="T42" fmla="*/ 45 w 84"/>
                  <a:gd name="T43" fmla="*/ 28 h 75"/>
                  <a:gd name="T44" fmla="*/ 38 w 84"/>
                  <a:gd name="T45" fmla="*/ 42 h 75"/>
                  <a:gd name="T46" fmla="*/ 56 w 84"/>
                  <a:gd name="T47"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5">
                    <a:moveTo>
                      <a:pt x="14" y="70"/>
                    </a:moveTo>
                    <a:cubicBezTo>
                      <a:pt x="16" y="66"/>
                      <a:pt x="17" y="62"/>
                      <a:pt x="19" y="58"/>
                    </a:cubicBezTo>
                    <a:cubicBezTo>
                      <a:pt x="19" y="58"/>
                      <a:pt x="18" y="58"/>
                      <a:pt x="18" y="57"/>
                    </a:cubicBezTo>
                    <a:cubicBezTo>
                      <a:pt x="13" y="63"/>
                      <a:pt x="9" y="69"/>
                      <a:pt x="4" y="75"/>
                    </a:cubicBezTo>
                    <a:cubicBezTo>
                      <a:pt x="3" y="74"/>
                      <a:pt x="1" y="73"/>
                      <a:pt x="0" y="72"/>
                    </a:cubicBezTo>
                    <a:cubicBezTo>
                      <a:pt x="0" y="69"/>
                      <a:pt x="0" y="66"/>
                      <a:pt x="1" y="64"/>
                    </a:cubicBezTo>
                    <a:cubicBezTo>
                      <a:pt x="14" y="46"/>
                      <a:pt x="28" y="28"/>
                      <a:pt x="41" y="10"/>
                    </a:cubicBezTo>
                    <a:cubicBezTo>
                      <a:pt x="44" y="6"/>
                      <a:pt x="47" y="3"/>
                      <a:pt x="51" y="0"/>
                    </a:cubicBezTo>
                    <a:cubicBezTo>
                      <a:pt x="53" y="0"/>
                      <a:pt x="58" y="1"/>
                      <a:pt x="59" y="3"/>
                    </a:cubicBezTo>
                    <a:cubicBezTo>
                      <a:pt x="65" y="13"/>
                      <a:pt x="70" y="23"/>
                      <a:pt x="74" y="33"/>
                    </a:cubicBezTo>
                    <a:cubicBezTo>
                      <a:pt x="78" y="43"/>
                      <a:pt x="81" y="53"/>
                      <a:pt x="84" y="64"/>
                    </a:cubicBezTo>
                    <a:cubicBezTo>
                      <a:pt x="84" y="65"/>
                      <a:pt x="84" y="67"/>
                      <a:pt x="84" y="69"/>
                    </a:cubicBezTo>
                    <a:cubicBezTo>
                      <a:pt x="78" y="71"/>
                      <a:pt x="74" y="52"/>
                      <a:pt x="69" y="69"/>
                    </a:cubicBezTo>
                    <a:cubicBezTo>
                      <a:pt x="67" y="68"/>
                      <a:pt x="65" y="67"/>
                      <a:pt x="65" y="66"/>
                    </a:cubicBezTo>
                    <a:cubicBezTo>
                      <a:pt x="62" y="54"/>
                      <a:pt x="55" y="53"/>
                      <a:pt x="44" y="56"/>
                    </a:cubicBezTo>
                    <a:cubicBezTo>
                      <a:pt x="39" y="58"/>
                      <a:pt x="33" y="57"/>
                      <a:pt x="27" y="59"/>
                    </a:cubicBezTo>
                    <a:cubicBezTo>
                      <a:pt x="25" y="60"/>
                      <a:pt x="22" y="63"/>
                      <a:pt x="21" y="65"/>
                    </a:cubicBezTo>
                    <a:cubicBezTo>
                      <a:pt x="19" y="67"/>
                      <a:pt x="18" y="69"/>
                      <a:pt x="17" y="71"/>
                    </a:cubicBezTo>
                    <a:cubicBezTo>
                      <a:pt x="16" y="71"/>
                      <a:pt x="15" y="71"/>
                      <a:pt x="14" y="70"/>
                    </a:cubicBezTo>
                    <a:close/>
                    <a:moveTo>
                      <a:pt x="56" y="45"/>
                    </a:moveTo>
                    <a:cubicBezTo>
                      <a:pt x="54" y="36"/>
                      <a:pt x="53" y="29"/>
                      <a:pt x="51" y="20"/>
                    </a:cubicBezTo>
                    <a:cubicBezTo>
                      <a:pt x="48" y="24"/>
                      <a:pt x="46" y="26"/>
                      <a:pt x="45" y="28"/>
                    </a:cubicBezTo>
                    <a:cubicBezTo>
                      <a:pt x="42" y="33"/>
                      <a:pt x="40" y="37"/>
                      <a:pt x="38" y="42"/>
                    </a:cubicBezTo>
                    <a:cubicBezTo>
                      <a:pt x="43" y="43"/>
                      <a:pt x="48" y="44"/>
                      <a:pt x="56" y="4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14" name="chenying0907 76">
                <a:extLst>
                  <a:ext uri="{FF2B5EF4-FFF2-40B4-BE49-F238E27FC236}">
                    <a16:creationId xmlns:a16="http://schemas.microsoft.com/office/drawing/2014/main" id="{E6D0F9EA-FE83-4B1D-B71C-6704DA233F02}"/>
                  </a:ext>
                </a:extLst>
              </p:cNvPr>
              <p:cNvSpPr>
                <a:spLocks/>
              </p:cNvSpPr>
              <p:nvPr/>
            </p:nvSpPr>
            <p:spPr bwMode="auto">
              <a:xfrm>
                <a:off x="6308726" y="4022726"/>
                <a:ext cx="133350" cy="157163"/>
              </a:xfrm>
              <a:custGeom>
                <a:avLst/>
                <a:gdLst>
                  <a:gd name="T0" fmla="*/ 57 w 62"/>
                  <a:gd name="T1" fmla="*/ 31 h 73"/>
                  <a:gd name="T2" fmla="*/ 47 w 62"/>
                  <a:gd name="T3" fmla="*/ 37 h 73"/>
                  <a:gd name="T4" fmla="*/ 29 w 62"/>
                  <a:gd name="T5" fmla="*/ 42 h 73"/>
                  <a:gd name="T6" fmla="*/ 23 w 62"/>
                  <a:gd name="T7" fmla="*/ 50 h 73"/>
                  <a:gd name="T8" fmla="*/ 31 w 62"/>
                  <a:gd name="T9" fmla="*/ 54 h 73"/>
                  <a:gd name="T10" fmla="*/ 50 w 62"/>
                  <a:gd name="T11" fmla="*/ 51 h 73"/>
                  <a:gd name="T12" fmla="*/ 52 w 62"/>
                  <a:gd name="T13" fmla="*/ 53 h 73"/>
                  <a:gd name="T14" fmla="*/ 47 w 62"/>
                  <a:gd name="T15" fmla="*/ 69 h 73"/>
                  <a:gd name="T16" fmla="*/ 0 w 62"/>
                  <a:gd name="T17" fmla="*/ 73 h 73"/>
                  <a:gd name="T18" fmla="*/ 6 w 62"/>
                  <a:gd name="T19" fmla="*/ 44 h 73"/>
                  <a:gd name="T20" fmla="*/ 8 w 62"/>
                  <a:gd name="T21" fmla="*/ 10 h 73"/>
                  <a:gd name="T22" fmla="*/ 12 w 62"/>
                  <a:gd name="T23" fmla="*/ 5 h 73"/>
                  <a:gd name="T24" fmla="*/ 43 w 62"/>
                  <a:gd name="T25" fmla="*/ 0 h 73"/>
                  <a:gd name="T26" fmla="*/ 50 w 62"/>
                  <a:gd name="T27" fmla="*/ 3 h 73"/>
                  <a:gd name="T28" fmla="*/ 53 w 62"/>
                  <a:gd name="T29" fmla="*/ 8 h 73"/>
                  <a:gd name="T30" fmla="*/ 48 w 62"/>
                  <a:gd name="T31" fmla="*/ 11 h 73"/>
                  <a:gd name="T32" fmla="*/ 32 w 62"/>
                  <a:gd name="T33" fmla="*/ 12 h 73"/>
                  <a:gd name="T34" fmla="*/ 24 w 62"/>
                  <a:gd name="T35" fmla="*/ 21 h 73"/>
                  <a:gd name="T36" fmla="*/ 33 w 62"/>
                  <a:gd name="T37" fmla="*/ 31 h 73"/>
                  <a:gd name="T38" fmla="*/ 42 w 62"/>
                  <a:gd name="T39" fmla="*/ 29 h 73"/>
                  <a:gd name="T40" fmla="*/ 56 w 62"/>
                  <a:gd name="T41" fmla="*/ 28 h 73"/>
                  <a:gd name="T42" fmla="*/ 57 w 62"/>
                  <a:gd name="T43"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73">
                    <a:moveTo>
                      <a:pt x="57" y="31"/>
                    </a:moveTo>
                    <a:cubicBezTo>
                      <a:pt x="54" y="33"/>
                      <a:pt x="51" y="36"/>
                      <a:pt x="47" y="37"/>
                    </a:cubicBezTo>
                    <a:cubicBezTo>
                      <a:pt x="41" y="39"/>
                      <a:pt x="34" y="40"/>
                      <a:pt x="29" y="42"/>
                    </a:cubicBezTo>
                    <a:cubicBezTo>
                      <a:pt x="26" y="43"/>
                      <a:pt x="25" y="47"/>
                      <a:pt x="23" y="50"/>
                    </a:cubicBezTo>
                    <a:cubicBezTo>
                      <a:pt x="26" y="52"/>
                      <a:pt x="28" y="54"/>
                      <a:pt x="31" y="54"/>
                    </a:cubicBezTo>
                    <a:cubicBezTo>
                      <a:pt x="37" y="54"/>
                      <a:pt x="43" y="52"/>
                      <a:pt x="50" y="51"/>
                    </a:cubicBezTo>
                    <a:cubicBezTo>
                      <a:pt x="50" y="51"/>
                      <a:pt x="51" y="52"/>
                      <a:pt x="52" y="53"/>
                    </a:cubicBezTo>
                    <a:cubicBezTo>
                      <a:pt x="62" y="63"/>
                      <a:pt x="62" y="65"/>
                      <a:pt x="47" y="69"/>
                    </a:cubicBezTo>
                    <a:cubicBezTo>
                      <a:pt x="32" y="72"/>
                      <a:pt x="16" y="72"/>
                      <a:pt x="0" y="73"/>
                    </a:cubicBezTo>
                    <a:cubicBezTo>
                      <a:pt x="9" y="64"/>
                      <a:pt x="6" y="54"/>
                      <a:pt x="6" y="44"/>
                    </a:cubicBezTo>
                    <a:cubicBezTo>
                      <a:pt x="6" y="32"/>
                      <a:pt x="7" y="21"/>
                      <a:pt x="8" y="10"/>
                    </a:cubicBezTo>
                    <a:cubicBezTo>
                      <a:pt x="8" y="8"/>
                      <a:pt x="10" y="5"/>
                      <a:pt x="12" y="5"/>
                    </a:cubicBezTo>
                    <a:cubicBezTo>
                      <a:pt x="22" y="3"/>
                      <a:pt x="33" y="1"/>
                      <a:pt x="43" y="0"/>
                    </a:cubicBezTo>
                    <a:cubicBezTo>
                      <a:pt x="46" y="0"/>
                      <a:pt x="48" y="1"/>
                      <a:pt x="50" y="3"/>
                    </a:cubicBezTo>
                    <a:cubicBezTo>
                      <a:pt x="52" y="4"/>
                      <a:pt x="53" y="6"/>
                      <a:pt x="53" y="8"/>
                    </a:cubicBezTo>
                    <a:cubicBezTo>
                      <a:pt x="53" y="9"/>
                      <a:pt x="50" y="11"/>
                      <a:pt x="48" y="11"/>
                    </a:cubicBezTo>
                    <a:cubicBezTo>
                      <a:pt x="43" y="12"/>
                      <a:pt x="38" y="12"/>
                      <a:pt x="32" y="12"/>
                    </a:cubicBezTo>
                    <a:cubicBezTo>
                      <a:pt x="25" y="12"/>
                      <a:pt x="24" y="16"/>
                      <a:pt x="24" y="21"/>
                    </a:cubicBezTo>
                    <a:cubicBezTo>
                      <a:pt x="24" y="27"/>
                      <a:pt x="25" y="32"/>
                      <a:pt x="33" y="31"/>
                    </a:cubicBezTo>
                    <a:cubicBezTo>
                      <a:pt x="36" y="30"/>
                      <a:pt x="39" y="29"/>
                      <a:pt x="42" y="29"/>
                    </a:cubicBezTo>
                    <a:cubicBezTo>
                      <a:pt x="46" y="28"/>
                      <a:pt x="51" y="28"/>
                      <a:pt x="56" y="28"/>
                    </a:cubicBezTo>
                    <a:cubicBezTo>
                      <a:pt x="56" y="29"/>
                      <a:pt x="56" y="30"/>
                      <a:pt x="57" y="3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15" name="chenying0907 86">
                <a:extLst>
                  <a:ext uri="{FF2B5EF4-FFF2-40B4-BE49-F238E27FC236}">
                    <a16:creationId xmlns:a16="http://schemas.microsoft.com/office/drawing/2014/main" id="{EB1B90A8-7BB7-4D33-A0CD-4DA0735C513B}"/>
                  </a:ext>
                </a:extLst>
              </p:cNvPr>
              <p:cNvSpPr>
                <a:spLocks/>
              </p:cNvSpPr>
              <p:nvPr/>
            </p:nvSpPr>
            <p:spPr bwMode="auto">
              <a:xfrm>
                <a:off x="6140451" y="4021138"/>
                <a:ext cx="157163" cy="166688"/>
              </a:xfrm>
              <a:custGeom>
                <a:avLst/>
                <a:gdLst>
                  <a:gd name="T0" fmla="*/ 36 w 73"/>
                  <a:gd name="T1" fmla="*/ 78 h 78"/>
                  <a:gd name="T2" fmla="*/ 22 w 73"/>
                  <a:gd name="T3" fmla="*/ 27 h 78"/>
                  <a:gd name="T4" fmla="*/ 12 w 73"/>
                  <a:gd name="T5" fmla="*/ 27 h 78"/>
                  <a:gd name="T6" fmla="*/ 3 w 73"/>
                  <a:gd name="T7" fmla="*/ 24 h 78"/>
                  <a:gd name="T8" fmla="*/ 7 w 73"/>
                  <a:gd name="T9" fmla="*/ 17 h 78"/>
                  <a:gd name="T10" fmla="*/ 0 w 73"/>
                  <a:gd name="T11" fmla="*/ 10 h 78"/>
                  <a:gd name="T12" fmla="*/ 10 w 73"/>
                  <a:gd name="T13" fmla="*/ 6 h 78"/>
                  <a:gd name="T14" fmla="*/ 59 w 73"/>
                  <a:gd name="T15" fmla="*/ 1 h 78"/>
                  <a:gd name="T16" fmla="*/ 66 w 73"/>
                  <a:gd name="T17" fmla="*/ 1 h 78"/>
                  <a:gd name="T18" fmla="*/ 73 w 73"/>
                  <a:gd name="T19" fmla="*/ 4 h 78"/>
                  <a:gd name="T20" fmla="*/ 68 w 73"/>
                  <a:gd name="T21" fmla="*/ 10 h 78"/>
                  <a:gd name="T22" fmla="*/ 64 w 73"/>
                  <a:gd name="T23" fmla="*/ 27 h 78"/>
                  <a:gd name="T24" fmla="*/ 43 w 73"/>
                  <a:gd name="T25" fmla="*/ 25 h 78"/>
                  <a:gd name="T26" fmla="*/ 36 w 73"/>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8">
                    <a:moveTo>
                      <a:pt x="36" y="78"/>
                    </a:moveTo>
                    <a:cubicBezTo>
                      <a:pt x="17" y="63"/>
                      <a:pt x="23" y="45"/>
                      <a:pt x="22" y="27"/>
                    </a:cubicBezTo>
                    <a:cubicBezTo>
                      <a:pt x="18" y="27"/>
                      <a:pt x="15" y="27"/>
                      <a:pt x="12" y="27"/>
                    </a:cubicBezTo>
                    <a:cubicBezTo>
                      <a:pt x="9" y="26"/>
                      <a:pt x="6" y="25"/>
                      <a:pt x="3" y="24"/>
                    </a:cubicBezTo>
                    <a:cubicBezTo>
                      <a:pt x="4" y="21"/>
                      <a:pt x="6" y="19"/>
                      <a:pt x="7" y="17"/>
                    </a:cubicBezTo>
                    <a:cubicBezTo>
                      <a:pt x="5" y="15"/>
                      <a:pt x="3" y="13"/>
                      <a:pt x="0" y="10"/>
                    </a:cubicBezTo>
                    <a:cubicBezTo>
                      <a:pt x="4" y="9"/>
                      <a:pt x="7" y="7"/>
                      <a:pt x="10" y="6"/>
                    </a:cubicBezTo>
                    <a:cubicBezTo>
                      <a:pt x="26" y="4"/>
                      <a:pt x="42" y="3"/>
                      <a:pt x="59" y="1"/>
                    </a:cubicBezTo>
                    <a:cubicBezTo>
                      <a:pt x="61" y="1"/>
                      <a:pt x="64" y="0"/>
                      <a:pt x="66" y="1"/>
                    </a:cubicBezTo>
                    <a:cubicBezTo>
                      <a:pt x="68" y="1"/>
                      <a:pt x="71" y="3"/>
                      <a:pt x="73" y="4"/>
                    </a:cubicBezTo>
                    <a:cubicBezTo>
                      <a:pt x="71" y="6"/>
                      <a:pt x="70" y="9"/>
                      <a:pt x="68" y="10"/>
                    </a:cubicBezTo>
                    <a:cubicBezTo>
                      <a:pt x="57" y="15"/>
                      <a:pt x="57" y="16"/>
                      <a:pt x="64" y="27"/>
                    </a:cubicBezTo>
                    <a:cubicBezTo>
                      <a:pt x="56" y="26"/>
                      <a:pt x="50" y="26"/>
                      <a:pt x="43" y="25"/>
                    </a:cubicBezTo>
                    <a:cubicBezTo>
                      <a:pt x="37" y="41"/>
                      <a:pt x="43" y="60"/>
                      <a:pt x="36" y="78"/>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3" name="PA_组合 49">
              <a:extLst>
                <a:ext uri="{FF2B5EF4-FFF2-40B4-BE49-F238E27FC236}">
                  <a16:creationId xmlns:a16="http://schemas.microsoft.com/office/drawing/2014/main" id="{D28422FD-5EE3-4278-B387-208E7A8DF203}"/>
                </a:ext>
              </a:extLst>
            </p:cNvPr>
            <p:cNvGrpSpPr/>
            <p:nvPr>
              <p:custDataLst>
                <p:tags r:id="rId9"/>
              </p:custDataLst>
            </p:nvPr>
          </p:nvGrpSpPr>
          <p:grpSpPr>
            <a:xfrm>
              <a:off x="13107501" y="6529943"/>
              <a:ext cx="1066240" cy="298653"/>
              <a:chOff x="3511551" y="2586038"/>
              <a:chExt cx="646112" cy="180976"/>
            </a:xfrm>
            <a:grpFill/>
          </p:grpSpPr>
          <p:sp>
            <p:nvSpPr>
              <p:cNvPr id="108" name="chenying0907 68">
                <a:extLst>
                  <a:ext uri="{FF2B5EF4-FFF2-40B4-BE49-F238E27FC236}">
                    <a16:creationId xmlns:a16="http://schemas.microsoft.com/office/drawing/2014/main" id="{DCF84CC6-8180-4D05-BCA6-04D7FE344088}"/>
                  </a:ext>
                </a:extLst>
              </p:cNvPr>
              <p:cNvSpPr>
                <a:spLocks noEditPoints="1"/>
              </p:cNvSpPr>
              <p:nvPr/>
            </p:nvSpPr>
            <p:spPr bwMode="auto">
              <a:xfrm>
                <a:off x="3511551" y="2586038"/>
                <a:ext cx="153988" cy="173038"/>
              </a:xfrm>
              <a:custGeom>
                <a:avLst/>
                <a:gdLst>
                  <a:gd name="T0" fmla="*/ 68 w 71"/>
                  <a:gd name="T1" fmla="*/ 12 h 81"/>
                  <a:gd name="T2" fmla="*/ 33 w 71"/>
                  <a:gd name="T3" fmla="*/ 27 h 81"/>
                  <a:gd name="T4" fmla="*/ 40 w 71"/>
                  <a:gd name="T5" fmla="*/ 38 h 81"/>
                  <a:gd name="T6" fmla="*/ 61 w 71"/>
                  <a:gd name="T7" fmla="*/ 38 h 81"/>
                  <a:gd name="T8" fmla="*/ 70 w 71"/>
                  <a:gd name="T9" fmla="*/ 48 h 81"/>
                  <a:gd name="T10" fmla="*/ 58 w 71"/>
                  <a:gd name="T11" fmla="*/ 81 h 81"/>
                  <a:gd name="T12" fmla="*/ 37 w 71"/>
                  <a:gd name="T13" fmla="*/ 75 h 81"/>
                  <a:gd name="T14" fmla="*/ 15 w 71"/>
                  <a:gd name="T15" fmla="*/ 66 h 81"/>
                  <a:gd name="T16" fmla="*/ 5 w 71"/>
                  <a:gd name="T17" fmla="*/ 48 h 81"/>
                  <a:gd name="T18" fmla="*/ 21 w 71"/>
                  <a:gd name="T19" fmla="*/ 14 h 81"/>
                  <a:gd name="T20" fmla="*/ 42 w 71"/>
                  <a:gd name="T21" fmla="*/ 2 h 81"/>
                  <a:gd name="T22" fmla="*/ 61 w 71"/>
                  <a:gd name="T23" fmla="*/ 3 h 81"/>
                  <a:gd name="T24" fmla="*/ 68 w 71"/>
                  <a:gd name="T25" fmla="*/ 12 h 81"/>
                  <a:gd name="T26" fmla="*/ 30 w 71"/>
                  <a:gd name="T27" fmla="*/ 18 h 81"/>
                  <a:gd name="T28" fmla="*/ 20 w 71"/>
                  <a:gd name="T29" fmla="*/ 50 h 81"/>
                  <a:gd name="T30" fmla="*/ 34 w 71"/>
                  <a:gd name="T31" fmla="*/ 67 h 81"/>
                  <a:gd name="T32" fmla="*/ 48 w 71"/>
                  <a:gd name="T33" fmla="*/ 65 h 81"/>
                  <a:gd name="T34" fmla="*/ 49 w 71"/>
                  <a:gd name="T35" fmla="*/ 61 h 81"/>
                  <a:gd name="T36" fmla="*/ 23 w 71"/>
                  <a:gd name="T37" fmla="*/ 41 h 81"/>
                  <a:gd name="T38" fmla="*/ 30 w 71"/>
                  <a:gd name="T39"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1">
                    <a:moveTo>
                      <a:pt x="68" y="12"/>
                    </a:moveTo>
                    <a:cubicBezTo>
                      <a:pt x="51" y="11"/>
                      <a:pt x="39" y="13"/>
                      <a:pt x="33" y="27"/>
                    </a:cubicBezTo>
                    <a:cubicBezTo>
                      <a:pt x="31" y="34"/>
                      <a:pt x="33" y="38"/>
                      <a:pt x="40" y="38"/>
                    </a:cubicBezTo>
                    <a:cubicBezTo>
                      <a:pt x="47" y="38"/>
                      <a:pt x="54" y="38"/>
                      <a:pt x="61" y="38"/>
                    </a:cubicBezTo>
                    <a:cubicBezTo>
                      <a:pt x="68" y="38"/>
                      <a:pt x="71" y="41"/>
                      <a:pt x="70" y="48"/>
                    </a:cubicBezTo>
                    <a:cubicBezTo>
                      <a:pt x="69" y="60"/>
                      <a:pt x="70" y="72"/>
                      <a:pt x="58" y="81"/>
                    </a:cubicBezTo>
                    <a:cubicBezTo>
                      <a:pt x="53" y="70"/>
                      <a:pt x="45" y="73"/>
                      <a:pt x="37" y="75"/>
                    </a:cubicBezTo>
                    <a:cubicBezTo>
                      <a:pt x="27" y="78"/>
                      <a:pt x="20" y="75"/>
                      <a:pt x="15" y="66"/>
                    </a:cubicBezTo>
                    <a:cubicBezTo>
                      <a:pt x="12" y="60"/>
                      <a:pt x="6" y="54"/>
                      <a:pt x="5" y="48"/>
                    </a:cubicBezTo>
                    <a:cubicBezTo>
                      <a:pt x="0" y="31"/>
                      <a:pt x="5" y="23"/>
                      <a:pt x="21" y="14"/>
                    </a:cubicBezTo>
                    <a:cubicBezTo>
                      <a:pt x="28" y="10"/>
                      <a:pt x="35" y="4"/>
                      <a:pt x="42" y="2"/>
                    </a:cubicBezTo>
                    <a:cubicBezTo>
                      <a:pt x="48" y="0"/>
                      <a:pt x="55" y="1"/>
                      <a:pt x="61" y="3"/>
                    </a:cubicBezTo>
                    <a:cubicBezTo>
                      <a:pt x="64" y="3"/>
                      <a:pt x="65" y="8"/>
                      <a:pt x="68" y="12"/>
                    </a:cubicBezTo>
                    <a:close/>
                    <a:moveTo>
                      <a:pt x="30" y="18"/>
                    </a:moveTo>
                    <a:cubicBezTo>
                      <a:pt x="18" y="28"/>
                      <a:pt x="19" y="39"/>
                      <a:pt x="20" y="50"/>
                    </a:cubicBezTo>
                    <a:cubicBezTo>
                      <a:pt x="21" y="59"/>
                      <a:pt x="26" y="65"/>
                      <a:pt x="34" y="67"/>
                    </a:cubicBezTo>
                    <a:cubicBezTo>
                      <a:pt x="38" y="68"/>
                      <a:pt x="43" y="66"/>
                      <a:pt x="48" y="65"/>
                    </a:cubicBezTo>
                    <a:cubicBezTo>
                      <a:pt x="48" y="64"/>
                      <a:pt x="49" y="62"/>
                      <a:pt x="49" y="61"/>
                    </a:cubicBezTo>
                    <a:cubicBezTo>
                      <a:pt x="31" y="64"/>
                      <a:pt x="33" y="45"/>
                      <a:pt x="23" y="41"/>
                    </a:cubicBezTo>
                    <a:cubicBezTo>
                      <a:pt x="26" y="33"/>
                      <a:pt x="28" y="27"/>
                      <a:pt x="30" y="18"/>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9" name="chenying0907 69">
                <a:extLst>
                  <a:ext uri="{FF2B5EF4-FFF2-40B4-BE49-F238E27FC236}">
                    <a16:creationId xmlns:a16="http://schemas.microsoft.com/office/drawing/2014/main" id="{FBE85649-F00A-424F-82D0-84348DAF8AFB}"/>
                  </a:ext>
                </a:extLst>
              </p:cNvPr>
              <p:cNvSpPr>
                <a:spLocks noEditPoints="1"/>
              </p:cNvSpPr>
              <p:nvPr/>
            </p:nvSpPr>
            <p:spPr bwMode="auto">
              <a:xfrm>
                <a:off x="3806826" y="2603501"/>
                <a:ext cx="190500" cy="163513"/>
              </a:xfrm>
              <a:custGeom>
                <a:avLst/>
                <a:gdLst>
                  <a:gd name="T0" fmla="*/ 87 w 88"/>
                  <a:gd name="T1" fmla="*/ 72 h 76"/>
                  <a:gd name="T2" fmla="*/ 74 w 88"/>
                  <a:gd name="T3" fmla="*/ 61 h 76"/>
                  <a:gd name="T4" fmla="*/ 73 w 88"/>
                  <a:gd name="T5" fmla="*/ 74 h 76"/>
                  <a:gd name="T6" fmla="*/ 65 w 88"/>
                  <a:gd name="T7" fmla="*/ 62 h 76"/>
                  <a:gd name="T8" fmla="*/ 55 w 88"/>
                  <a:gd name="T9" fmla="*/ 57 h 76"/>
                  <a:gd name="T10" fmla="*/ 29 w 88"/>
                  <a:gd name="T11" fmla="*/ 62 h 76"/>
                  <a:gd name="T12" fmla="*/ 17 w 88"/>
                  <a:gd name="T13" fmla="*/ 75 h 76"/>
                  <a:gd name="T14" fmla="*/ 19 w 88"/>
                  <a:gd name="T15" fmla="*/ 63 h 76"/>
                  <a:gd name="T16" fmla="*/ 4 w 88"/>
                  <a:gd name="T17" fmla="*/ 76 h 76"/>
                  <a:gd name="T18" fmla="*/ 0 w 88"/>
                  <a:gd name="T19" fmla="*/ 73 h 76"/>
                  <a:gd name="T20" fmla="*/ 8 w 88"/>
                  <a:gd name="T21" fmla="*/ 57 h 76"/>
                  <a:gd name="T22" fmla="*/ 42 w 88"/>
                  <a:gd name="T23" fmla="*/ 13 h 76"/>
                  <a:gd name="T24" fmla="*/ 55 w 88"/>
                  <a:gd name="T25" fmla="*/ 1 h 76"/>
                  <a:gd name="T26" fmla="*/ 63 w 88"/>
                  <a:gd name="T27" fmla="*/ 3 h 76"/>
                  <a:gd name="T28" fmla="*/ 76 w 88"/>
                  <a:gd name="T29" fmla="*/ 29 h 76"/>
                  <a:gd name="T30" fmla="*/ 88 w 88"/>
                  <a:gd name="T31" fmla="*/ 67 h 76"/>
                  <a:gd name="T32" fmla="*/ 87 w 88"/>
                  <a:gd name="T33" fmla="*/ 72 h 76"/>
                  <a:gd name="T34" fmla="*/ 59 w 88"/>
                  <a:gd name="T35" fmla="*/ 46 h 76"/>
                  <a:gd name="T36" fmla="*/ 54 w 88"/>
                  <a:gd name="T37" fmla="*/ 21 h 76"/>
                  <a:gd name="T38" fmla="*/ 37 w 88"/>
                  <a:gd name="T39" fmla="*/ 44 h 76"/>
                  <a:gd name="T40" fmla="*/ 59 w 88"/>
                  <a:gd name="T41"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87" y="72"/>
                    </a:moveTo>
                    <a:cubicBezTo>
                      <a:pt x="83" y="68"/>
                      <a:pt x="79" y="65"/>
                      <a:pt x="74" y="61"/>
                    </a:cubicBezTo>
                    <a:cubicBezTo>
                      <a:pt x="74" y="66"/>
                      <a:pt x="73" y="69"/>
                      <a:pt x="73" y="74"/>
                    </a:cubicBezTo>
                    <a:cubicBezTo>
                      <a:pt x="69" y="69"/>
                      <a:pt x="67" y="65"/>
                      <a:pt x="65" y="62"/>
                    </a:cubicBezTo>
                    <a:cubicBezTo>
                      <a:pt x="63" y="57"/>
                      <a:pt x="60" y="55"/>
                      <a:pt x="55" y="57"/>
                    </a:cubicBezTo>
                    <a:cubicBezTo>
                      <a:pt x="46" y="59"/>
                      <a:pt x="37" y="59"/>
                      <a:pt x="29" y="62"/>
                    </a:cubicBezTo>
                    <a:cubicBezTo>
                      <a:pt x="25" y="64"/>
                      <a:pt x="22" y="69"/>
                      <a:pt x="17" y="75"/>
                    </a:cubicBezTo>
                    <a:cubicBezTo>
                      <a:pt x="18" y="70"/>
                      <a:pt x="19" y="66"/>
                      <a:pt x="19" y="63"/>
                    </a:cubicBezTo>
                    <a:cubicBezTo>
                      <a:pt x="14" y="67"/>
                      <a:pt x="9" y="71"/>
                      <a:pt x="4" y="76"/>
                    </a:cubicBezTo>
                    <a:cubicBezTo>
                      <a:pt x="2" y="75"/>
                      <a:pt x="1" y="74"/>
                      <a:pt x="0" y="73"/>
                    </a:cubicBezTo>
                    <a:cubicBezTo>
                      <a:pt x="2" y="68"/>
                      <a:pt x="4" y="62"/>
                      <a:pt x="8" y="57"/>
                    </a:cubicBezTo>
                    <a:cubicBezTo>
                      <a:pt x="19" y="42"/>
                      <a:pt x="30" y="27"/>
                      <a:pt x="42" y="13"/>
                    </a:cubicBezTo>
                    <a:cubicBezTo>
                      <a:pt x="46" y="8"/>
                      <a:pt x="50" y="4"/>
                      <a:pt x="55" y="1"/>
                    </a:cubicBezTo>
                    <a:cubicBezTo>
                      <a:pt x="56" y="0"/>
                      <a:pt x="62" y="1"/>
                      <a:pt x="63" y="3"/>
                    </a:cubicBezTo>
                    <a:cubicBezTo>
                      <a:pt x="68" y="12"/>
                      <a:pt x="72" y="20"/>
                      <a:pt x="76" y="29"/>
                    </a:cubicBezTo>
                    <a:cubicBezTo>
                      <a:pt x="81" y="41"/>
                      <a:pt x="84" y="54"/>
                      <a:pt x="88" y="67"/>
                    </a:cubicBezTo>
                    <a:cubicBezTo>
                      <a:pt x="88" y="68"/>
                      <a:pt x="87" y="70"/>
                      <a:pt x="87" y="72"/>
                    </a:cubicBezTo>
                    <a:close/>
                    <a:moveTo>
                      <a:pt x="59" y="46"/>
                    </a:moveTo>
                    <a:cubicBezTo>
                      <a:pt x="57" y="37"/>
                      <a:pt x="56" y="30"/>
                      <a:pt x="54" y="21"/>
                    </a:cubicBezTo>
                    <a:cubicBezTo>
                      <a:pt x="48" y="30"/>
                      <a:pt x="43" y="36"/>
                      <a:pt x="37" y="44"/>
                    </a:cubicBezTo>
                    <a:cubicBezTo>
                      <a:pt x="45" y="45"/>
                      <a:pt x="51" y="46"/>
                      <a:pt x="59" y="4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10" name="chenying0907 71">
                <a:extLst>
                  <a:ext uri="{FF2B5EF4-FFF2-40B4-BE49-F238E27FC236}">
                    <a16:creationId xmlns:a16="http://schemas.microsoft.com/office/drawing/2014/main" id="{87F4DB4E-B5FE-44E9-AD4C-D8EDE0EA06D0}"/>
                  </a:ext>
                </a:extLst>
              </p:cNvPr>
              <p:cNvSpPr>
                <a:spLocks noEditPoints="1"/>
              </p:cNvSpPr>
              <p:nvPr/>
            </p:nvSpPr>
            <p:spPr bwMode="auto">
              <a:xfrm>
                <a:off x="3668713" y="2603501"/>
                <a:ext cx="153988" cy="149225"/>
              </a:xfrm>
              <a:custGeom>
                <a:avLst/>
                <a:gdLst>
                  <a:gd name="T0" fmla="*/ 0 w 71"/>
                  <a:gd name="T1" fmla="*/ 36 h 70"/>
                  <a:gd name="T2" fmla="*/ 24 w 71"/>
                  <a:gd name="T3" fmla="*/ 2 h 70"/>
                  <a:gd name="T4" fmla="*/ 59 w 71"/>
                  <a:gd name="T5" fmla="*/ 18 h 70"/>
                  <a:gd name="T6" fmla="*/ 67 w 71"/>
                  <a:gd name="T7" fmla="*/ 31 h 70"/>
                  <a:gd name="T8" fmla="*/ 69 w 71"/>
                  <a:gd name="T9" fmla="*/ 46 h 70"/>
                  <a:gd name="T10" fmla="*/ 16 w 71"/>
                  <a:gd name="T11" fmla="*/ 65 h 70"/>
                  <a:gd name="T12" fmla="*/ 0 w 71"/>
                  <a:gd name="T13" fmla="*/ 36 h 70"/>
                  <a:gd name="T14" fmla="*/ 52 w 71"/>
                  <a:gd name="T15" fmla="*/ 49 h 70"/>
                  <a:gd name="T16" fmla="*/ 53 w 71"/>
                  <a:gd name="T17" fmla="*/ 35 h 70"/>
                  <a:gd name="T18" fmla="*/ 31 w 71"/>
                  <a:gd name="T19" fmla="*/ 21 h 70"/>
                  <a:gd name="T20" fmla="*/ 24 w 71"/>
                  <a:gd name="T21" fmla="*/ 39 h 70"/>
                  <a:gd name="T22" fmla="*/ 43 w 71"/>
                  <a:gd name="T23" fmla="*/ 47 h 70"/>
                  <a:gd name="T24" fmla="*/ 52 w 71"/>
                  <a:gd name="T2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0">
                    <a:moveTo>
                      <a:pt x="0" y="36"/>
                    </a:moveTo>
                    <a:cubicBezTo>
                      <a:pt x="0" y="24"/>
                      <a:pt x="14" y="4"/>
                      <a:pt x="24" y="2"/>
                    </a:cubicBezTo>
                    <a:cubicBezTo>
                      <a:pt x="34" y="0"/>
                      <a:pt x="54" y="9"/>
                      <a:pt x="59" y="18"/>
                    </a:cubicBezTo>
                    <a:cubicBezTo>
                      <a:pt x="62" y="23"/>
                      <a:pt x="65" y="26"/>
                      <a:pt x="67" y="31"/>
                    </a:cubicBezTo>
                    <a:cubicBezTo>
                      <a:pt x="69" y="36"/>
                      <a:pt x="71" y="42"/>
                      <a:pt x="69" y="46"/>
                    </a:cubicBezTo>
                    <a:cubicBezTo>
                      <a:pt x="64" y="58"/>
                      <a:pt x="28" y="70"/>
                      <a:pt x="16" y="65"/>
                    </a:cubicBezTo>
                    <a:cubicBezTo>
                      <a:pt x="4" y="60"/>
                      <a:pt x="0" y="54"/>
                      <a:pt x="0" y="36"/>
                    </a:cubicBezTo>
                    <a:close/>
                    <a:moveTo>
                      <a:pt x="52" y="49"/>
                    </a:moveTo>
                    <a:cubicBezTo>
                      <a:pt x="52" y="44"/>
                      <a:pt x="53" y="39"/>
                      <a:pt x="53" y="35"/>
                    </a:cubicBezTo>
                    <a:cubicBezTo>
                      <a:pt x="53" y="26"/>
                      <a:pt x="37" y="17"/>
                      <a:pt x="31" y="21"/>
                    </a:cubicBezTo>
                    <a:cubicBezTo>
                      <a:pt x="22" y="25"/>
                      <a:pt x="21" y="31"/>
                      <a:pt x="24" y="39"/>
                    </a:cubicBezTo>
                    <a:cubicBezTo>
                      <a:pt x="28" y="47"/>
                      <a:pt x="34" y="50"/>
                      <a:pt x="43" y="47"/>
                    </a:cubicBezTo>
                    <a:cubicBezTo>
                      <a:pt x="45" y="46"/>
                      <a:pt x="48" y="48"/>
                      <a:pt x="52" y="4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11" name="chenying0907 91">
                <a:extLst>
                  <a:ext uri="{FF2B5EF4-FFF2-40B4-BE49-F238E27FC236}">
                    <a16:creationId xmlns:a16="http://schemas.microsoft.com/office/drawing/2014/main" id="{20B8FF3E-1A28-4F95-B47F-7C57519DCD12}"/>
                  </a:ext>
                </a:extLst>
              </p:cNvPr>
              <p:cNvSpPr>
                <a:spLocks/>
              </p:cNvSpPr>
              <p:nvPr/>
            </p:nvSpPr>
            <p:spPr bwMode="auto">
              <a:xfrm>
                <a:off x="4011613" y="2592388"/>
                <a:ext cx="146050" cy="153988"/>
              </a:xfrm>
              <a:custGeom>
                <a:avLst/>
                <a:gdLst>
                  <a:gd name="T0" fmla="*/ 68 w 68"/>
                  <a:gd name="T1" fmla="*/ 62 h 72"/>
                  <a:gd name="T2" fmla="*/ 36 w 68"/>
                  <a:gd name="T3" fmla="*/ 63 h 72"/>
                  <a:gd name="T4" fmla="*/ 36 w 68"/>
                  <a:gd name="T5" fmla="*/ 65 h 72"/>
                  <a:gd name="T6" fmla="*/ 61 w 68"/>
                  <a:gd name="T7" fmla="*/ 67 h 72"/>
                  <a:gd name="T8" fmla="*/ 61 w 68"/>
                  <a:gd name="T9" fmla="*/ 72 h 72"/>
                  <a:gd name="T10" fmla="*/ 11 w 68"/>
                  <a:gd name="T11" fmla="*/ 72 h 72"/>
                  <a:gd name="T12" fmla="*/ 6 w 68"/>
                  <a:gd name="T13" fmla="*/ 68 h 72"/>
                  <a:gd name="T14" fmla="*/ 6 w 68"/>
                  <a:gd name="T15" fmla="*/ 5 h 72"/>
                  <a:gd name="T16" fmla="*/ 8 w 68"/>
                  <a:gd name="T17" fmla="*/ 0 h 72"/>
                  <a:gd name="T18" fmla="*/ 13 w 68"/>
                  <a:gd name="T19" fmla="*/ 9 h 72"/>
                  <a:gd name="T20" fmla="*/ 22 w 68"/>
                  <a:gd name="T21" fmla="*/ 5 h 72"/>
                  <a:gd name="T22" fmla="*/ 24 w 68"/>
                  <a:gd name="T23" fmla="*/ 16 h 72"/>
                  <a:gd name="T24" fmla="*/ 25 w 68"/>
                  <a:gd name="T25" fmla="*/ 46 h 72"/>
                  <a:gd name="T26" fmla="*/ 35 w 68"/>
                  <a:gd name="T27" fmla="*/ 55 h 72"/>
                  <a:gd name="T28" fmla="*/ 68 w 68"/>
                  <a:gd name="T29" fmla="*/ 57 h 72"/>
                  <a:gd name="T30" fmla="*/ 68 w 68"/>
                  <a:gd name="T31"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72">
                    <a:moveTo>
                      <a:pt x="68" y="62"/>
                    </a:moveTo>
                    <a:cubicBezTo>
                      <a:pt x="58" y="62"/>
                      <a:pt x="47" y="63"/>
                      <a:pt x="36" y="63"/>
                    </a:cubicBezTo>
                    <a:cubicBezTo>
                      <a:pt x="36" y="64"/>
                      <a:pt x="36" y="64"/>
                      <a:pt x="36" y="65"/>
                    </a:cubicBezTo>
                    <a:cubicBezTo>
                      <a:pt x="44" y="65"/>
                      <a:pt x="53" y="66"/>
                      <a:pt x="61" y="67"/>
                    </a:cubicBezTo>
                    <a:cubicBezTo>
                      <a:pt x="61" y="69"/>
                      <a:pt x="61" y="70"/>
                      <a:pt x="61" y="72"/>
                    </a:cubicBezTo>
                    <a:cubicBezTo>
                      <a:pt x="44" y="72"/>
                      <a:pt x="27" y="72"/>
                      <a:pt x="11" y="72"/>
                    </a:cubicBezTo>
                    <a:cubicBezTo>
                      <a:pt x="9" y="72"/>
                      <a:pt x="7" y="70"/>
                      <a:pt x="6" y="68"/>
                    </a:cubicBezTo>
                    <a:cubicBezTo>
                      <a:pt x="2" y="47"/>
                      <a:pt x="0" y="26"/>
                      <a:pt x="6" y="5"/>
                    </a:cubicBezTo>
                    <a:cubicBezTo>
                      <a:pt x="6" y="4"/>
                      <a:pt x="7" y="3"/>
                      <a:pt x="8" y="0"/>
                    </a:cubicBezTo>
                    <a:cubicBezTo>
                      <a:pt x="10" y="4"/>
                      <a:pt x="12" y="6"/>
                      <a:pt x="13" y="9"/>
                    </a:cubicBezTo>
                    <a:cubicBezTo>
                      <a:pt x="16" y="8"/>
                      <a:pt x="19" y="7"/>
                      <a:pt x="22" y="5"/>
                    </a:cubicBezTo>
                    <a:cubicBezTo>
                      <a:pt x="22" y="9"/>
                      <a:pt x="23" y="12"/>
                      <a:pt x="24" y="16"/>
                    </a:cubicBezTo>
                    <a:cubicBezTo>
                      <a:pt x="24" y="26"/>
                      <a:pt x="25" y="36"/>
                      <a:pt x="25" y="46"/>
                    </a:cubicBezTo>
                    <a:cubicBezTo>
                      <a:pt x="26" y="52"/>
                      <a:pt x="28" y="55"/>
                      <a:pt x="35" y="55"/>
                    </a:cubicBezTo>
                    <a:cubicBezTo>
                      <a:pt x="46" y="55"/>
                      <a:pt x="57" y="56"/>
                      <a:pt x="68" y="57"/>
                    </a:cubicBezTo>
                    <a:cubicBezTo>
                      <a:pt x="68" y="58"/>
                      <a:pt x="68" y="60"/>
                      <a:pt x="68" y="62"/>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4" name="PA_组合 54">
              <a:extLst>
                <a:ext uri="{FF2B5EF4-FFF2-40B4-BE49-F238E27FC236}">
                  <a16:creationId xmlns:a16="http://schemas.microsoft.com/office/drawing/2014/main" id="{3A1D4A9C-270C-48B1-B1DB-B52F352E7A56}"/>
                </a:ext>
              </a:extLst>
            </p:cNvPr>
            <p:cNvGrpSpPr/>
            <p:nvPr>
              <p:custDataLst>
                <p:tags r:id="rId10"/>
              </p:custDataLst>
            </p:nvPr>
          </p:nvGrpSpPr>
          <p:grpSpPr>
            <a:xfrm>
              <a:off x="12874340" y="8989894"/>
              <a:ext cx="1705464" cy="303893"/>
              <a:chOff x="3370263" y="4076701"/>
              <a:chExt cx="1033463" cy="184150"/>
            </a:xfrm>
            <a:grpFill/>
          </p:grpSpPr>
          <p:sp>
            <p:nvSpPr>
              <p:cNvPr id="101" name="chenying0907 70">
                <a:extLst>
                  <a:ext uri="{FF2B5EF4-FFF2-40B4-BE49-F238E27FC236}">
                    <a16:creationId xmlns:a16="http://schemas.microsoft.com/office/drawing/2014/main" id="{558C1A0E-214A-4695-BBDB-3CF9E2EC305D}"/>
                  </a:ext>
                </a:extLst>
              </p:cNvPr>
              <p:cNvSpPr>
                <a:spLocks noEditPoints="1"/>
              </p:cNvSpPr>
              <p:nvPr/>
            </p:nvSpPr>
            <p:spPr bwMode="auto">
              <a:xfrm>
                <a:off x="3521076" y="4083051"/>
                <a:ext cx="150813" cy="169863"/>
              </a:xfrm>
              <a:custGeom>
                <a:avLst/>
                <a:gdLst>
                  <a:gd name="T0" fmla="*/ 2 w 70"/>
                  <a:gd name="T1" fmla="*/ 11 h 79"/>
                  <a:gd name="T2" fmla="*/ 20 w 70"/>
                  <a:gd name="T3" fmla="*/ 7 h 79"/>
                  <a:gd name="T4" fmla="*/ 22 w 70"/>
                  <a:gd name="T5" fmla="*/ 15 h 79"/>
                  <a:gd name="T6" fmla="*/ 22 w 70"/>
                  <a:gd name="T7" fmla="*/ 42 h 79"/>
                  <a:gd name="T8" fmla="*/ 27 w 70"/>
                  <a:gd name="T9" fmla="*/ 58 h 79"/>
                  <a:gd name="T10" fmla="*/ 45 w 70"/>
                  <a:gd name="T11" fmla="*/ 36 h 79"/>
                  <a:gd name="T12" fmla="*/ 44 w 70"/>
                  <a:gd name="T13" fmla="*/ 17 h 79"/>
                  <a:gd name="T14" fmla="*/ 49 w 70"/>
                  <a:gd name="T15" fmla="*/ 8 h 79"/>
                  <a:gd name="T16" fmla="*/ 67 w 70"/>
                  <a:gd name="T17" fmla="*/ 17 h 79"/>
                  <a:gd name="T18" fmla="*/ 44 w 70"/>
                  <a:gd name="T19" fmla="*/ 69 h 79"/>
                  <a:gd name="T20" fmla="*/ 16 w 70"/>
                  <a:gd name="T21" fmla="*/ 76 h 79"/>
                  <a:gd name="T22" fmla="*/ 0 w 70"/>
                  <a:gd name="T23" fmla="*/ 52 h 79"/>
                  <a:gd name="T24" fmla="*/ 2 w 70"/>
                  <a:gd name="T25" fmla="*/ 11 h 79"/>
                  <a:gd name="T26" fmla="*/ 56 w 70"/>
                  <a:gd name="T27" fmla="*/ 44 h 79"/>
                  <a:gd name="T28" fmla="*/ 57 w 70"/>
                  <a:gd name="T29" fmla="*/ 44 h 79"/>
                  <a:gd name="T30" fmla="*/ 57 w 70"/>
                  <a:gd name="T31" fmla="*/ 16 h 79"/>
                  <a:gd name="T32" fmla="*/ 56 w 70"/>
                  <a:gd name="T33" fmla="*/ 15 h 79"/>
                  <a:gd name="T34" fmla="*/ 56 w 70"/>
                  <a:gd name="T35"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9">
                    <a:moveTo>
                      <a:pt x="2" y="11"/>
                    </a:moveTo>
                    <a:cubicBezTo>
                      <a:pt x="9" y="9"/>
                      <a:pt x="14" y="8"/>
                      <a:pt x="20" y="7"/>
                    </a:cubicBezTo>
                    <a:cubicBezTo>
                      <a:pt x="20" y="9"/>
                      <a:pt x="22" y="12"/>
                      <a:pt x="22" y="15"/>
                    </a:cubicBezTo>
                    <a:cubicBezTo>
                      <a:pt x="23" y="24"/>
                      <a:pt x="22" y="33"/>
                      <a:pt x="22" y="42"/>
                    </a:cubicBezTo>
                    <a:cubicBezTo>
                      <a:pt x="23" y="48"/>
                      <a:pt x="26" y="53"/>
                      <a:pt x="27" y="58"/>
                    </a:cubicBezTo>
                    <a:cubicBezTo>
                      <a:pt x="41" y="55"/>
                      <a:pt x="46" y="48"/>
                      <a:pt x="45" y="36"/>
                    </a:cubicBezTo>
                    <a:cubicBezTo>
                      <a:pt x="44" y="30"/>
                      <a:pt x="44" y="23"/>
                      <a:pt x="44" y="17"/>
                    </a:cubicBezTo>
                    <a:cubicBezTo>
                      <a:pt x="44" y="14"/>
                      <a:pt x="47" y="9"/>
                      <a:pt x="49" y="8"/>
                    </a:cubicBezTo>
                    <a:cubicBezTo>
                      <a:pt x="63" y="0"/>
                      <a:pt x="65" y="2"/>
                      <a:pt x="67" y="17"/>
                    </a:cubicBezTo>
                    <a:cubicBezTo>
                      <a:pt x="70" y="40"/>
                      <a:pt x="60" y="56"/>
                      <a:pt x="44" y="69"/>
                    </a:cubicBezTo>
                    <a:cubicBezTo>
                      <a:pt x="35" y="76"/>
                      <a:pt x="26" y="79"/>
                      <a:pt x="16" y="76"/>
                    </a:cubicBezTo>
                    <a:cubicBezTo>
                      <a:pt x="5" y="72"/>
                      <a:pt x="0" y="63"/>
                      <a:pt x="0" y="52"/>
                    </a:cubicBezTo>
                    <a:cubicBezTo>
                      <a:pt x="0" y="38"/>
                      <a:pt x="2" y="24"/>
                      <a:pt x="2" y="11"/>
                    </a:cubicBezTo>
                    <a:close/>
                    <a:moveTo>
                      <a:pt x="56" y="44"/>
                    </a:moveTo>
                    <a:cubicBezTo>
                      <a:pt x="56" y="44"/>
                      <a:pt x="57" y="44"/>
                      <a:pt x="57" y="44"/>
                    </a:cubicBezTo>
                    <a:cubicBezTo>
                      <a:pt x="57" y="35"/>
                      <a:pt x="57" y="25"/>
                      <a:pt x="57" y="16"/>
                    </a:cubicBezTo>
                    <a:cubicBezTo>
                      <a:pt x="57" y="16"/>
                      <a:pt x="56" y="16"/>
                      <a:pt x="56" y="15"/>
                    </a:cubicBezTo>
                    <a:cubicBezTo>
                      <a:pt x="56" y="25"/>
                      <a:pt x="56" y="34"/>
                      <a:pt x="56" y="44"/>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2" name="chenying0907 75">
                <a:extLst>
                  <a:ext uri="{FF2B5EF4-FFF2-40B4-BE49-F238E27FC236}">
                    <a16:creationId xmlns:a16="http://schemas.microsoft.com/office/drawing/2014/main" id="{A7D670B7-C683-4F7E-886D-DAA291831655}"/>
                  </a:ext>
                </a:extLst>
              </p:cNvPr>
              <p:cNvSpPr>
                <a:spLocks noEditPoints="1"/>
              </p:cNvSpPr>
              <p:nvPr/>
            </p:nvSpPr>
            <p:spPr bwMode="auto">
              <a:xfrm>
                <a:off x="3968751" y="4081463"/>
                <a:ext cx="139700" cy="163513"/>
              </a:xfrm>
              <a:custGeom>
                <a:avLst/>
                <a:gdLst>
                  <a:gd name="T0" fmla="*/ 54 w 65"/>
                  <a:gd name="T1" fmla="*/ 52 h 76"/>
                  <a:gd name="T2" fmla="*/ 55 w 65"/>
                  <a:gd name="T3" fmla="*/ 53 h 76"/>
                  <a:gd name="T4" fmla="*/ 50 w 65"/>
                  <a:gd name="T5" fmla="*/ 70 h 76"/>
                  <a:gd name="T6" fmla="*/ 4 w 65"/>
                  <a:gd name="T7" fmla="*/ 76 h 76"/>
                  <a:gd name="T8" fmla="*/ 0 w 65"/>
                  <a:gd name="T9" fmla="*/ 73 h 76"/>
                  <a:gd name="T10" fmla="*/ 8 w 65"/>
                  <a:gd name="T11" fmla="*/ 44 h 76"/>
                  <a:gd name="T12" fmla="*/ 10 w 65"/>
                  <a:gd name="T13" fmla="*/ 8 h 76"/>
                  <a:gd name="T14" fmla="*/ 12 w 65"/>
                  <a:gd name="T15" fmla="*/ 5 h 76"/>
                  <a:gd name="T16" fmla="*/ 50 w 65"/>
                  <a:gd name="T17" fmla="*/ 0 h 76"/>
                  <a:gd name="T18" fmla="*/ 58 w 65"/>
                  <a:gd name="T19" fmla="*/ 7 h 76"/>
                  <a:gd name="T20" fmla="*/ 57 w 65"/>
                  <a:gd name="T21" fmla="*/ 10 h 76"/>
                  <a:gd name="T22" fmla="*/ 35 w 65"/>
                  <a:gd name="T23" fmla="*/ 12 h 76"/>
                  <a:gd name="T24" fmla="*/ 27 w 65"/>
                  <a:gd name="T25" fmla="*/ 24 h 76"/>
                  <a:gd name="T26" fmla="*/ 36 w 65"/>
                  <a:gd name="T27" fmla="*/ 29 h 76"/>
                  <a:gd name="T28" fmla="*/ 59 w 65"/>
                  <a:gd name="T29" fmla="*/ 29 h 76"/>
                  <a:gd name="T30" fmla="*/ 36 w 65"/>
                  <a:gd name="T31" fmla="*/ 40 h 76"/>
                  <a:gd name="T32" fmla="*/ 27 w 65"/>
                  <a:gd name="T33" fmla="*/ 50 h 76"/>
                  <a:gd name="T34" fmla="*/ 32 w 65"/>
                  <a:gd name="T35" fmla="*/ 55 h 76"/>
                  <a:gd name="T36" fmla="*/ 54 w 65"/>
                  <a:gd name="T37" fmla="*/ 52 h 76"/>
                  <a:gd name="T38" fmla="*/ 18 w 65"/>
                  <a:gd name="T39" fmla="*/ 19 h 76"/>
                  <a:gd name="T40" fmla="*/ 16 w 65"/>
                  <a:gd name="T41" fmla="*/ 19 h 76"/>
                  <a:gd name="T42" fmla="*/ 16 w 65"/>
                  <a:gd name="T43" fmla="*/ 62 h 76"/>
                  <a:gd name="T44" fmla="*/ 17 w 65"/>
                  <a:gd name="T45" fmla="*/ 41 h 76"/>
                  <a:gd name="T46" fmla="*/ 18 w 65"/>
                  <a:gd name="T47"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6">
                    <a:moveTo>
                      <a:pt x="54" y="52"/>
                    </a:moveTo>
                    <a:cubicBezTo>
                      <a:pt x="54" y="52"/>
                      <a:pt x="55" y="53"/>
                      <a:pt x="55" y="53"/>
                    </a:cubicBezTo>
                    <a:cubicBezTo>
                      <a:pt x="65" y="64"/>
                      <a:pt x="65" y="67"/>
                      <a:pt x="50" y="70"/>
                    </a:cubicBezTo>
                    <a:cubicBezTo>
                      <a:pt x="35" y="73"/>
                      <a:pt x="19" y="74"/>
                      <a:pt x="4" y="76"/>
                    </a:cubicBezTo>
                    <a:cubicBezTo>
                      <a:pt x="3" y="76"/>
                      <a:pt x="2" y="74"/>
                      <a:pt x="0" y="73"/>
                    </a:cubicBezTo>
                    <a:cubicBezTo>
                      <a:pt x="12" y="65"/>
                      <a:pt x="9" y="55"/>
                      <a:pt x="8" y="44"/>
                    </a:cubicBezTo>
                    <a:cubicBezTo>
                      <a:pt x="8" y="32"/>
                      <a:pt x="9" y="20"/>
                      <a:pt x="10" y="8"/>
                    </a:cubicBezTo>
                    <a:cubicBezTo>
                      <a:pt x="10" y="7"/>
                      <a:pt x="11" y="5"/>
                      <a:pt x="12" y="5"/>
                    </a:cubicBezTo>
                    <a:cubicBezTo>
                      <a:pt x="25" y="3"/>
                      <a:pt x="37" y="1"/>
                      <a:pt x="50" y="0"/>
                    </a:cubicBezTo>
                    <a:cubicBezTo>
                      <a:pt x="52" y="0"/>
                      <a:pt x="55" y="4"/>
                      <a:pt x="58" y="7"/>
                    </a:cubicBezTo>
                    <a:cubicBezTo>
                      <a:pt x="58" y="8"/>
                      <a:pt x="57" y="9"/>
                      <a:pt x="57" y="10"/>
                    </a:cubicBezTo>
                    <a:cubicBezTo>
                      <a:pt x="49" y="11"/>
                      <a:pt x="42" y="12"/>
                      <a:pt x="35" y="12"/>
                    </a:cubicBezTo>
                    <a:cubicBezTo>
                      <a:pt x="25" y="11"/>
                      <a:pt x="27" y="18"/>
                      <a:pt x="27" y="24"/>
                    </a:cubicBezTo>
                    <a:cubicBezTo>
                      <a:pt x="26" y="32"/>
                      <a:pt x="31" y="30"/>
                      <a:pt x="36" y="29"/>
                    </a:cubicBezTo>
                    <a:cubicBezTo>
                      <a:pt x="44" y="28"/>
                      <a:pt x="51" y="28"/>
                      <a:pt x="59" y="29"/>
                    </a:cubicBezTo>
                    <a:cubicBezTo>
                      <a:pt x="54" y="39"/>
                      <a:pt x="45" y="39"/>
                      <a:pt x="36" y="40"/>
                    </a:cubicBezTo>
                    <a:cubicBezTo>
                      <a:pt x="30" y="41"/>
                      <a:pt x="25" y="42"/>
                      <a:pt x="27" y="50"/>
                    </a:cubicBezTo>
                    <a:cubicBezTo>
                      <a:pt x="27" y="52"/>
                      <a:pt x="30" y="55"/>
                      <a:pt x="32" y="55"/>
                    </a:cubicBezTo>
                    <a:cubicBezTo>
                      <a:pt x="39" y="55"/>
                      <a:pt x="46" y="53"/>
                      <a:pt x="54" y="52"/>
                    </a:cubicBezTo>
                    <a:close/>
                    <a:moveTo>
                      <a:pt x="18" y="19"/>
                    </a:moveTo>
                    <a:cubicBezTo>
                      <a:pt x="17" y="19"/>
                      <a:pt x="16" y="19"/>
                      <a:pt x="16" y="19"/>
                    </a:cubicBezTo>
                    <a:cubicBezTo>
                      <a:pt x="16" y="34"/>
                      <a:pt x="16" y="48"/>
                      <a:pt x="16" y="62"/>
                    </a:cubicBezTo>
                    <a:cubicBezTo>
                      <a:pt x="17" y="55"/>
                      <a:pt x="17" y="48"/>
                      <a:pt x="17" y="41"/>
                    </a:cubicBezTo>
                    <a:cubicBezTo>
                      <a:pt x="17" y="33"/>
                      <a:pt x="17" y="26"/>
                      <a:pt x="18" y="1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3" name="chenying0907 77">
                <a:extLst>
                  <a:ext uri="{FF2B5EF4-FFF2-40B4-BE49-F238E27FC236}">
                    <a16:creationId xmlns:a16="http://schemas.microsoft.com/office/drawing/2014/main" id="{501907F0-F27C-4790-A09B-A010037A27E7}"/>
                  </a:ext>
                </a:extLst>
              </p:cNvPr>
              <p:cNvSpPr>
                <a:spLocks/>
              </p:cNvSpPr>
              <p:nvPr/>
            </p:nvSpPr>
            <p:spPr bwMode="auto">
              <a:xfrm>
                <a:off x="4257676" y="4076701"/>
                <a:ext cx="146050" cy="174625"/>
              </a:xfrm>
              <a:custGeom>
                <a:avLst/>
                <a:gdLst>
                  <a:gd name="T0" fmla="*/ 44 w 68"/>
                  <a:gd name="T1" fmla="*/ 81 h 81"/>
                  <a:gd name="T2" fmla="*/ 11 w 68"/>
                  <a:gd name="T3" fmla="*/ 79 h 81"/>
                  <a:gd name="T4" fmla="*/ 2 w 68"/>
                  <a:gd name="T5" fmla="*/ 68 h 81"/>
                  <a:gd name="T6" fmla="*/ 9 w 68"/>
                  <a:gd name="T7" fmla="*/ 62 h 81"/>
                  <a:gd name="T8" fmla="*/ 30 w 68"/>
                  <a:gd name="T9" fmla="*/ 68 h 81"/>
                  <a:gd name="T10" fmla="*/ 43 w 68"/>
                  <a:gd name="T11" fmla="*/ 68 h 81"/>
                  <a:gd name="T12" fmla="*/ 39 w 68"/>
                  <a:gd name="T13" fmla="*/ 56 h 81"/>
                  <a:gd name="T14" fmla="*/ 13 w 68"/>
                  <a:gd name="T15" fmla="*/ 36 h 81"/>
                  <a:gd name="T16" fmla="*/ 14 w 68"/>
                  <a:gd name="T17" fmla="*/ 9 h 81"/>
                  <a:gd name="T18" fmla="*/ 44 w 68"/>
                  <a:gd name="T19" fmla="*/ 6 h 81"/>
                  <a:gd name="T20" fmla="*/ 49 w 68"/>
                  <a:gd name="T21" fmla="*/ 16 h 81"/>
                  <a:gd name="T22" fmla="*/ 40 w 68"/>
                  <a:gd name="T23" fmla="*/ 18 h 81"/>
                  <a:gd name="T24" fmla="*/ 27 w 68"/>
                  <a:gd name="T25" fmla="*/ 20 h 81"/>
                  <a:gd name="T26" fmla="*/ 32 w 68"/>
                  <a:gd name="T27" fmla="*/ 34 h 81"/>
                  <a:gd name="T28" fmla="*/ 53 w 68"/>
                  <a:gd name="T29" fmla="*/ 50 h 81"/>
                  <a:gd name="T30" fmla="*/ 68 w 68"/>
                  <a:gd name="T31" fmla="*/ 67 h 81"/>
                  <a:gd name="T32" fmla="*/ 46 w 68"/>
                  <a:gd name="T33" fmla="*/ 81 h 81"/>
                  <a:gd name="T34" fmla="*/ 44 w 68"/>
                  <a:gd name="T3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81">
                    <a:moveTo>
                      <a:pt x="44" y="81"/>
                    </a:moveTo>
                    <a:cubicBezTo>
                      <a:pt x="33" y="81"/>
                      <a:pt x="22" y="80"/>
                      <a:pt x="11" y="79"/>
                    </a:cubicBezTo>
                    <a:cubicBezTo>
                      <a:pt x="4" y="79"/>
                      <a:pt x="2" y="74"/>
                      <a:pt x="2" y="68"/>
                    </a:cubicBezTo>
                    <a:cubicBezTo>
                      <a:pt x="2" y="64"/>
                      <a:pt x="3" y="62"/>
                      <a:pt x="9" y="62"/>
                    </a:cubicBezTo>
                    <a:cubicBezTo>
                      <a:pt x="16" y="63"/>
                      <a:pt x="23" y="63"/>
                      <a:pt x="30" y="68"/>
                    </a:cubicBezTo>
                    <a:cubicBezTo>
                      <a:pt x="33" y="70"/>
                      <a:pt x="38" y="68"/>
                      <a:pt x="43" y="68"/>
                    </a:cubicBezTo>
                    <a:cubicBezTo>
                      <a:pt x="42" y="64"/>
                      <a:pt x="42" y="59"/>
                      <a:pt x="39" y="56"/>
                    </a:cubicBezTo>
                    <a:cubicBezTo>
                      <a:pt x="31" y="49"/>
                      <a:pt x="22" y="42"/>
                      <a:pt x="13" y="36"/>
                    </a:cubicBezTo>
                    <a:cubicBezTo>
                      <a:pt x="0" y="27"/>
                      <a:pt x="1" y="18"/>
                      <a:pt x="14" y="9"/>
                    </a:cubicBezTo>
                    <a:cubicBezTo>
                      <a:pt x="24" y="2"/>
                      <a:pt x="33" y="0"/>
                      <a:pt x="44" y="6"/>
                    </a:cubicBezTo>
                    <a:cubicBezTo>
                      <a:pt x="47" y="8"/>
                      <a:pt x="48" y="13"/>
                      <a:pt x="49" y="16"/>
                    </a:cubicBezTo>
                    <a:cubicBezTo>
                      <a:pt x="46" y="17"/>
                      <a:pt x="43" y="18"/>
                      <a:pt x="40" y="18"/>
                    </a:cubicBezTo>
                    <a:cubicBezTo>
                      <a:pt x="36" y="19"/>
                      <a:pt x="31" y="19"/>
                      <a:pt x="27" y="20"/>
                    </a:cubicBezTo>
                    <a:cubicBezTo>
                      <a:pt x="28" y="25"/>
                      <a:pt x="29" y="31"/>
                      <a:pt x="32" y="34"/>
                    </a:cubicBezTo>
                    <a:cubicBezTo>
                      <a:pt x="38" y="40"/>
                      <a:pt x="46" y="45"/>
                      <a:pt x="53" y="50"/>
                    </a:cubicBezTo>
                    <a:cubicBezTo>
                      <a:pt x="60" y="54"/>
                      <a:pt x="67" y="59"/>
                      <a:pt x="68" y="67"/>
                    </a:cubicBezTo>
                    <a:cubicBezTo>
                      <a:pt x="68" y="73"/>
                      <a:pt x="55" y="80"/>
                      <a:pt x="46" y="81"/>
                    </a:cubicBezTo>
                    <a:cubicBezTo>
                      <a:pt x="45" y="81"/>
                      <a:pt x="45" y="81"/>
                      <a:pt x="44" y="8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4" name="chenying0907 78">
                <a:extLst>
                  <a:ext uri="{FF2B5EF4-FFF2-40B4-BE49-F238E27FC236}">
                    <a16:creationId xmlns:a16="http://schemas.microsoft.com/office/drawing/2014/main" id="{D4675163-EB8B-43E3-AF3E-96542E7588D9}"/>
                  </a:ext>
                </a:extLst>
              </p:cNvPr>
              <p:cNvSpPr>
                <a:spLocks/>
              </p:cNvSpPr>
              <p:nvPr/>
            </p:nvSpPr>
            <p:spPr bwMode="auto">
              <a:xfrm>
                <a:off x="4108451" y="4076701"/>
                <a:ext cx="144463" cy="174625"/>
              </a:xfrm>
              <a:custGeom>
                <a:avLst/>
                <a:gdLst>
                  <a:gd name="T0" fmla="*/ 44 w 67"/>
                  <a:gd name="T1" fmla="*/ 67 h 81"/>
                  <a:gd name="T2" fmla="*/ 14 w 67"/>
                  <a:gd name="T3" fmla="*/ 36 h 81"/>
                  <a:gd name="T4" fmla="*/ 14 w 67"/>
                  <a:gd name="T5" fmla="*/ 9 h 81"/>
                  <a:gd name="T6" fmla="*/ 44 w 67"/>
                  <a:gd name="T7" fmla="*/ 6 h 81"/>
                  <a:gd name="T8" fmla="*/ 50 w 67"/>
                  <a:gd name="T9" fmla="*/ 16 h 81"/>
                  <a:gd name="T10" fmla="*/ 40 w 67"/>
                  <a:gd name="T11" fmla="*/ 18 h 81"/>
                  <a:gd name="T12" fmla="*/ 26 w 67"/>
                  <a:gd name="T13" fmla="*/ 20 h 81"/>
                  <a:gd name="T14" fmla="*/ 33 w 67"/>
                  <a:gd name="T15" fmla="*/ 35 h 81"/>
                  <a:gd name="T16" fmla="*/ 55 w 67"/>
                  <a:gd name="T17" fmla="*/ 51 h 81"/>
                  <a:gd name="T18" fmla="*/ 66 w 67"/>
                  <a:gd name="T19" fmla="*/ 67 h 81"/>
                  <a:gd name="T20" fmla="*/ 53 w 67"/>
                  <a:gd name="T21" fmla="*/ 79 h 81"/>
                  <a:gd name="T22" fmla="*/ 10 w 67"/>
                  <a:gd name="T23" fmla="*/ 79 h 81"/>
                  <a:gd name="T24" fmla="*/ 1 w 67"/>
                  <a:gd name="T25" fmla="*/ 67 h 81"/>
                  <a:gd name="T26" fmla="*/ 4 w 67"/>
                  <a:gd name="T27" fmla="*/ 62 h 81"/>
                  <a:gd name="T28" fmla="*/ 25 w 67"/>
                  <a:gd name="T29" fmla="*/ 66 h 81"/>
                  <a:gd name="T30" fmla="*/ 44 w 67"/>
                  <a:gd name="T31"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1">
                    <a:moveTo>
                      <a:pt x="44" y="67"/>
                    </a:moveTo>
                    <a:cubicBezTo>
                      <a:pt x="40" y="50"/>
                      <a:pt x="26" y="44"/>
                      <a:pt x="14" y="36"/>
                    </a:cubicBezTo>
                    <a:cubicBezTo>
                      <a:pt x="1" y="28"/>
                      <a:pt x="1" y="18"/>
                      <a:pt x="14" y="9"/>
                    </a:cubicBezTo>
                    <a:cubicBezTo>
                      <a:pt x="24" y="2"/>
                      <a:pt x="33" y="0"/>
                      <a:pt x="44" y="6"/>
                    </a:cubicBezTo>
                    <a:cubicBezTo>
                      <a:pt x="47" y="8"/>
                      <a:pt x="48" y="13"/>
                      <a:pt x="50" y="16"/>
                    </a:cubicBezTo>
                    <a:cubicBezTo>
                      <a:pt x="47" y="17"/>
                      <a:pt x="44" y="18"/>
                      <a:pt x="40" y="18"/>
                    </a:cubicBezTo>
                    <a:cubicBezTo>
                      <a:pt x="36" y="19"/>
                      <a:pt x="31" y="19"/>
                      <a:pt x="26" y="20"/>
                    </a:cubicBezTo>
                    <a:cubicBezTo>
                      <a:pt x="28" y="25"/>
                      <a:pt x="29" y="31"/>
                      <a:pt x="33" y="35"/>
                    </a:cubicBezTo>
                    <a:cubicBezTo>
                      <a:pt x="39" y="41"/>
                      <a:pt x="48" y="45"/>
                      <a:pt x="55" y="51"/>
                    </a:cubicBezTo>
                    <a:cubicBezTo>
                      <a:pt x="60" y="56"/>
                      <a:pt x="67" y="62"/>
                      <a:pt x="66" y="67"/>
                    </a:cubicBezTo>
                    <a:cubicBezTo>
                      <a:pt x="66" y="71"/>
                      <a:pt x="58" y="78"/>
                      <a:pt x="53" y="79"/>
                    </a:cubicBezTo>
                    <a:cubicBezTo>
                      <a:pt x="39" y="81"/>
                      <a:pt x="24" y="80"/>
                      <a:pt x="10" y="79"/>
                    </a:cubicBezTo>
                    <a:cubicBezTo>
                      <a:pt x="3" y="79"/>
                      <a:pt x="0" y="73"/>
                      <a:pt x="1" y="67"/>
                    </a:cubicBezTo>
                    <a:cubicBezTo>
                      <a:pt x="1" y="65"/>
                      <a:pt x="3" y="62"/>
                      <a:pt x="4" y="62"/>
                    </a:cubicBezTo>
                    <a:cubicBezTo>
                      <a:pt x="11" y="63"/>
                      <a:pt x="19" y="63"/>
                      <a:pt x="25" y="66"/>
                    </a:cubicBezTo>
                    <a:cubicBezTo>
                      <a:pt x="32" y="69"/>
                      <a:pt x="37" y="71"/>
                      <a:pt x="44" y="6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5" name="chenying0907 79">
                <a:extLst>
                  <a:ext uri="{FF2B5EF4-FFF2-40B4-BE49-F238E27FC236}">
                    <a16:creationId xmlns:a16="http://schemas.microsoft.com/office/drawing/2014/main" id="{4B1DF864-4A0D-44E7-83E3-93A2763BAC2A}"/>
                  </a:ext>
                </a:extLst>
              </p:cNvPr>
              <p:cNvSpPr>
                <a:spLocks/>
              </p:cNvSpPr>
              <p:nvPr/>
            </p:nvSpPr>
            <p:spPr bwMode="auto">
              <a:xfrm>
                <a:off x="3370263" y="4076701"/>
                <a:ext cx="144463" cy="174625"/>
              </a:xfrm>
              <a:custGeom>
                <a:avLst/>
                <a:gdLst>
                  <a:gd name="T0" fmla="*/ 43 w 67"/>
                  <a:gd name="T1" fmla="*/ 81 h 81"/>
                  <a:gd name="T2" fmla="*/ 11 w 67"/>
                  <a:gd name="T3" fmla="*/ 79 h 81"/>
                  <a:gd name="T4" fmla="*/ 1 w 67"/>
                  <a:gd name="T5" fmla="*/ 68 h 81"/>
                  <a:gd name="T6" fmla="*/ 8 w 67"/>
                  <a:gd name="T7" fmla="*/ 62 h 81"/>
                  <a:gd name="T8" fmla="*/ 29 w 67"/>
                  <a:gd name="T9" fmla="*/ 68 h 81"/>
                  <a:gd name="T10" fmla="*/ 42 w 67"/>
                  <a:gd name="T11" fmla="*/ 68 h 81"/>
                  <a:gd name="T12" fmla="*/ 39 w 67"/>
                  <a:gd name="T13" fmla="*/ 56 h 81"/>
                  <a:gd name="T14" fmla="*/ 13 w 67"/>
                  <a:gd name="T15" fmla="*/ 36 h 81"/>
                  <a:gd name="T16" fmla="*/ 13 w 67"/>
                  <a:gd name="T17" fmla="*/ 9 h 81"/>
                  <a:gd name="T18" fmla="*/ 43 w 67"/>
                  <a:gd name="T19" fmla="*/ 6 h 81"/>
                  <a:gd name="T20" fmla="*/ 49 w 67"/>
                  <a:gd name="T21" fmla="*/ 17 h 81"/>
                  <a:gd name="T22" fmla="*/ 39 w 67"/>
                  <a:gd name="T23" fmla="*/ 18 h 81"/>
                  <a:gd name="T24" fmla="*/ 26 w 67"/>
                  <a:gd name="T25" fmla="*/ 20 h 81"/>
                  <a:gd name="T26" fmla="*/ 31 w 67"/>
                  <a:gd name="T27" fmla="*/ 34 h 81"/>
                  <a:gd name="T28" fmla="*/ 51 w 67"/>
                  <a:gd name="T29" fmla="*/ 49 h 81"/>
                  <a:gd name="T30" fmla="*/ 67 w 67"/>
                  <a:gd name="T31" fmla="*/ 68 h 81"/>
                  <a:gd name="T32" fmla="*/ 43 w 67"/>
                  <a:gd name="T3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81">
                    <a:moveTo>
                      <a:pt x="43" y="81"/>
                    </a:moveTo>
                    <a:cubicBezTo>
                      <a:pt x="32" y="81"/>
                      <a:pt x="21" y="80"/>
                      <a:pt x="11" y="79"/>
                    </a:cubicBezTo>
                    <a:cubicBezTo>
                      <a:pt x="4" y="79"/>
                      <a:pt x="1" y="74"/>
                      <a:pt x="1" y="68"/>
                    </a:cubicBezTo>
                    <a:cubicBezTo>
                      <a:pt x="1" y="64"/>
                      <a:pt x="3" y="62"/>
                      <a:pt x="8" y="62"/>
                    </a:cubicBezTo>
                    <a:cubicBezTo>
                      <a:pt x="16" y="63"/>
                      <a:pt x="23" y="63"/>
                      <a:pt x="29" y="68"/>
                    </a:cubicBezTo>
                    <a:cubicBezTo>
                      <a:pt x="32" y="70"/>
                      <a:pt x="38" y="68"/>
                      <a:pt x="42" y="68"/>
                    </a:cubicBezTo>
                    <a:cubicBezTo>
                      <a:pt x="41" y="64"/>
                      <a:pt x="41" y="58"/>
                      <a:pt x="39" y="56"/>
                    </a:cubicBezTo>
                    <a:cubicBezTo>
                      <a:pt x="31" y="49"/>
                      <a:pt x="22" y="42"/>
                      <a:pt x="13" y="36"/>
                    </a:cubicBezTo>
                    <a:cubicBezTo>
                      <a:pt x="0" y="27"/>
                      <a:pt x="0" y="18"/>
                      <a:pt x="13" y="9"/>
                    </a:cubicBezTo>
                    <a:cubicBezTo>
                      <a:pt x="23" y="2"/>
                      <a:pt x="33" y="0"/>
                      <a:pt x="43" y="6"/>
                    </a:cubicBezTo>
                    <a:cubicBezTo>
                      <a:pt x="46" y="8"/>
                      <a:pt x="47" y="13"/>
                      <a:pt x="49" y="17"/>
                    </a:cubicBezTo>
                    <a:cubicBezTo>
                      <a:pt x="46" y="17"/>
                      <a:pt x="43" y="18"/>
                      <a:pt x="39" y="18"/>
                    </a:cubicBezTo>
                    <a:cubicBezTo>
                      <a:pt x="35" y="19"/>
                      <a:pt x="30" y="19"/>
                      <a:pt x="26" y="20"/>
                    </a:cubicBezTo>
                    <a:cubicBezTo>
                      <a:pt x="27" y="25"/>
                      <a:pt x="28" y="30"/>
                      <a:pt x="31" y="34"/>
                    </a:cubicBezTo>
                    <a:cubicBezTo>
                      <a:pt x="37" y="40"/>
                      <a:pt x="44" y="45"/>
                      <a:pt x="51" y="49"/>
                    </a:cubicBezTo>
                    <a:cubicBezTo>
                      <a:pt x="59" y="54"/>
                      <a:pt x="67" y="58"/>
                      <a:pt x="67" y="68"/>
                    </a:cubicBezTo>
                    <a:cubicBezTo>
                      <a:pt x="66" y="75"/>
                      <a:pt x="53" y="81"/>
                      <a:pt x="43" y="8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6" name="chenying0907 97">
                <a:extLst>
                  <a:ext uri="{FF2B5EF4-FFF2-40B4-BE49-F238E27FC236}">
                    <a16:creationId xmlns:a16="http://schemas.microsoft.com/office/drawing/2014/main" id="{7B6A9CA9-7125-436D-9254-83323ED75486}"/>
                  </a:ext>
                </a:extLst>
              </p:cNvPr>
              <p:cNvSpPr>
                <a:spLocks/>
              </p:cNvSpPr>
              <p:nvPr/>
            </p:nvSpPr>
            <p:spPr bwMode="auto">
              <a:xfrm>
                <a:off x="3813176" y="4106863"/>
                <a:ext cx="149225" cy="153988"/>
              </a:xfrm>
              <a:custGeom>
                <a:avLst/>
                <a:gdLst>
                  <a:gd name="T0" fmla="*/ 59 w 69"/>
                  <a:gd name="T1" fmla="*/ 3 h 72"/>
                  <a:gd name="T2" fmla="*/ 43 w 69"/>
                  <a:gd name="T3" fmla="*/ 16 h 72"/>
                  <a:gd name="T4" fmla="*/ 20 w 69"/>
                  <a:gd name="T5" fmla="*/ 28 h 72"/>
                  <a:gd name="T6" fmla="*/ 21 w 69"/>
                  <a:gd name="T7" fmla="*/ 50 h 72"/>
                  <a:gd name="T8" fmla="*/ 35 w 69"/>
                  <a:gd name="T9" fmla="*/ 50 h 72"/>
                  <a:gd name="T10" fmla="*/ 52 w 69"/>
                  <a:gd name="T11" fmla="*/ 49 h 72"/>
                  <a:gd name="T12" fmla="*/ 47 w 69"/>
                  <a:gd name="T13" fmla="*/ 52 h 72"/>
                  <a:gd name="T14" fmla="*/ 48 w 69"/>
                  <a:gd name="T15" fmla="*/ 54 h 72"/>
                  <a:gd name="T16" fmla="*/ 69 w 69"/>
                  <a:gd name="T17" fmla="*/ 49 h 72"/>
                  <a:gd name="T18" fmla="*/ 10 w 69"/>
                  <a:gd name="T19" fmla="*/ 59 h 72"/>
                  <a:gd name="T20" fmla="*/ 4 w 69"/>
                  <a:gd name="T21" fmla="*/ 53 h 72"/>
                  <a:gd name="T22" fmla="*/ 15 w 69"/>
                  <a:gd name="T23" fmla="*/ 13 h 72"/>
                  <a:gd name="T24" fmla="*/ 48 w 69"/>
                  <a:gd name="T25" fmla="*/ 0 h 72"/>
                  <a:gd name="T26" fmla="*/ 59 w 69"/>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2">
                    <a:moveTo>
                      <a:pt x="59" y="3"/>
                    </a:moveTo>
                    <a:cubicBezTo>
                      <a:pt x="55" y="10"/>
                      <a:pt x="52" y="15"/>
                      <a:pt x="43" y="16"/>
                    </a:cubicBezTo>
                    <a:cubicBezTo>
                      <a:pt x="35" y="17"/>
                      <a:pt x="27" y="23"/>
                      <a:pt x="20" y="28"/>
                    </a:cubicBezTo>
                    <a:cubicBezTo>
                      <a:pt x="15" y="32"/>
                      <a:pt x="16" y="43"/>
                      <a:pt x="21" y="50"/>
                    </a:cubicBezTo>
                    <a:cubicBezTo>
                      <a:pt x="25" y="56"/>
                      <a:pt x="30" y="52"/>
                      <a:pt x="35" y="50"/>
                    </a:cubicBezTo>
                    <a:cubicBezTo>
                      <a:pt x="47" y="45"/>
                      <a:pt x="47" y="45"/>
                      <a:pt x="52" y="49"/>
                    </a:cubicBezTo>
                    <a:cubicBezTo>
                      <a:pt x="50" y="50"/>
                      <a:pt x="49" y="51"/>
                      <a:pt x="47" y="52"/>
                    </a:cubicBezTo>
                    <a:cubicBezTo>
                      <a:pt x="47" y="53"/>
                      <a:pt x="47" y="54"/>
                      <a:pt x="48" y="54"/>
                    </a:cubicBezTo>
                    <a:cubicBezTo>
                      <a:pt x="54" y="53"/>
                      <a:pt x="60" y="51"/>
                      <a:pt x="69" y="49"/>
                    </a:cubicBezTo>
                    <a:cubicBezTo>
                      <a:pt x="53" y="69"/>
                      <a:pt x="28" y="72"/>
                      <a:pt x="10" y="59"/>
                    </a:cubicBezTo>
                    <a:cubicBezTo>
                      <a:pt x="7" y="58"/>
                      <a:pt x="6" y="55"/>
                      <a:pt x="4" y="53"/>
                    </a:cubicBezTo>
                    <a:cubicBezTo>
                      <a:pt x="0" y="43"/>
                      <a:pt x="5" y="19"/>
                      <a:pt x="15" y="13"/>
                    </a:cubicBezTo>
                    <a:cubicBezTo>
                      <a:pt x="26" y="8"/>
                      <a:pt x="37" y="4"/>
                      <a:pt x="48" y="0"/>
                    </a:cubicBezTo>
                    <a:cubicBezTo>
                      <a:pt x="51" y="0"/>
                      <a:pt x="55" y="2"/>
                      <a:pt x="59" y="3"/>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7" name="chenying0907 98">
                <a:extLst>
                  <a:ext uri="{FF2B5EF4-FFF2-40B4-BE49-F238E27FC236}">
                    <a16:creationId xmlns:a16="http://schemas.microsoft.com/office/drawing/2014/main" id="{723806ED-9D50-4AF2-B087-A634B956EEAC}"/>
                  </a:ext>
                </a:extLst>
              </p:cNvPr>
              <p:cNvSpPr>
                <a:spLocks/>
              </p:cNvSpPr>
              <p:nvPr/>
            </p:nvSpPr>
            <p:spPr bwMode="auto">
              <a:xfrm>
                <a:off x="3662363" y="4105276"/>
                <a:ext cx="150813" cy="155575"/>
              </a:xfrm>
              <a:custGeom>
                <a:avLst/>
                <a:gdLst>
                  <a:gd name="T0" fmla="*/ 59 w 70"/>
                  <a:gd name="T1" fmla="*/ 4 h 73"/>
                  <a:gd name="T2" fmla="*/ 44 w 70"/>
                  <a:gd name="T3" fmla="*/ 17 h 73"/>
                  <a:gd name="T4" fmla="*/ 21 w 70"/>
                  <a:gd name="T5" fmla="*/ 29 h 73"/>
                  <a:gd name="T6" fmla="*/ 20 w 70"/>
                  <a:gd name="T7" fmla="*/ 49 h 73"/>
                  <a:gd name="T8" fmla="*/ 35 w 70"/>
                  <a:gd name="T9" fmla="*/ 51 h 73"/>
                  <a:gd name="T10" fmla="*/ 43 w 70"/>
                  <a:gd name="T11" fmla="*/ 48 h 73"/>
                  <a:gd name="T12" fmla="*/ 51 w 70"/>
                  <a:gd name="T13" fmla="*/ 48 h 73"/>
                  <a:gd name="T14" fmla="*/ 46 w 70"/>
                  <a:gd name="T15" fmla="*/ 56 h 73"/>
                  <a:gd name="T16" fmla="*/ 70 w 70"/>
                  <a:gd name="T17" fmla="*/ 50 h 73"/>
                  <a:gd name="T18" fmla="*/ 10 w 70"/>
                  <a:gd name="T19" fmla="*/ 60 h 73"/>
                  <a:gd name="T20" fmla="*/ 7 w 70"/>
                  <a:gd name="T21" fmla="*/ 56 h 73"/>
                  <a:gd name="T22" fmla="*/ 16 w 70"/>
                  <a:gd name="T23" fmla="*/ 15 h 73"/>
                  <a:gd name="T24" fmla="*/ 49 w 70"/>
                  <a:gd name="T25" fmla="*/ 1 h 73"/>
                  <a:gd name="T26" fmla="*/ 59 w 70"/>
                  <a:gd name="T2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3">
                    <a:moveTo>
                      <a:pt x="59" y="4"/>
                    </a:moveTo>
                    <a:cubicBezTo>
                      <a:pt x="56" y="12"/>
                      <a:pt x="53" y="16"/>
                      <a:pt x="44" y="17"/>
                    </a:cubicBezTo>
                    <a:cubicBezTo>
                      <a:pt x="36" y="18"/>
                      <a:pt x="27" y="24"/>
                      <a:pt x="21" y="29"/>
                    </a:cubicBezTo>
                    <a:cubicBezTo>
                      <a:pt x="15" y="34"/>
                      <a:pt x="17" y="42"/>
                      <a:pt x="20" y="49"/>
                    </a:cubicBezTo>
                    <a:cubicBezTo>
                      <a:pt x="24" y="56"/>
                      <a:pt x="29" y="54"/>
                      <a:pt x="35" y="51"/>
                    </a:cubicBezTo>
                    <a:cubicBezTo>
                      <a:pt x="37" y="50"/>
                      <a:pt x="40" y="49"/>
                      <a:pt x="43" y="48"/>
                    </a:cubicBezTo>
                    <a:cubicBezTo>
                      <a:pt x="46" y="48"/>
                      <a:pt x="49" y="48"/>
                      <a:pt x="51" y="48"/>
                    </a:cubicBezTo>
                    <a:cubicBezTo>
                      <a:pt x="50" y="50"/>
                      <a:pt x="49" y="52"/>
                      <a:pt x="46" y="56"/>
                    </a:cubicBezTo>
                    <a:cubicBezTo>
                      <a:pt x="54" y="54"/>
                      <a:pt x="61" y="52"/>
                      <a:pt x="70" y="50"/>
                    </a:cubicBezTo>
                    <a:cubicBezTo>
                      <a:pt x="55" y="69"/>
                      <a:pt x="28" y="73"/>
                      <a:pt x="10" y="60"/>
                    </a:cubicBezTo>
                    <a:cubicBezTo>
                      <a:pt x="8" y="59"/>
                      <a:pt x="7" y="58"/>
                      <a:pt x="7" y="56"/>
                    </a:cubicBezTo>
                    <a:cubicBezTo>
                      <a:pt x="0" y="45"/>
                      <a:pt x="5" y="21"/>
                      <a:pt x="16" y="15"/>
                    </a:cubicBezTo>
                    <a:cubicBezTo>
                      <a:pt x="26" y="9"/>
                      <a:pt x="38" y="5"/>
                      <a:pt x="49" y="1"/>
                    </a:cubicBezTo>
                    <a:cubicBezTo>
                      <a:pt x="52" y="0"/>
                      <a:pt x="55" y="3"/>
                      <a:pt x="59" y="4"/>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5" name="PA_组合 62">
              <a:extLst>
                <a:ext uri="{FF2B5EF4-FFF2-40B4-BE49-F238E27FC236}">
                  <a16:creationId xmlns:a16="http://schemas.microsoft.com/office/drawing/2014/main" id="{F0EBAA01-40D7-44FD-A3E6-6903B63990A9}"/>
                </a:ext>
              </a:extLst>
            </p:cNvPr>
            <p:cNvGrpSpPr/>
            <p:nvPr>
              <p:custDataLst>
                <p:tags r:id="rId11"/>
              </p:custDataLst>
            </p:nvPr>
          </p:nvGrpSpPr>
          <p:grpSpPr>
            <a:xfrm>
              <a:off x="16277409" y="10543411"/>
              <a:ext cx="1886227" cy="264597"/>
              <a:chOff x="5432426" y="5018088"/>
              <a:chExt cx="1143000" cy="160338"/>
            </a:xfrm>
            <a:grpFill/>
          </p:grpSpPr>
          <p:sp>
            <p:nvSpPr>
              <p:cNvPr id="93" name="chenying0907 87">
                <a:extLst>
                  <a:ext uri="{FF2B5EF4-FFF2-40B4-BE49-F238E27FC236}">
                    <a16:creationId xmlns:a16="http://schemas.microsoft.com/office/drawing/2014/main" id="{2F2588F0-204F-4F95-AB78-DC6FCA25B9C9}"/>
                  </a:ext>
                </a:extLst>
              </p:cNvPr>
              <p:cNvSpPr>
                <a:spLocks noEditPoints="1"/>
              </p:cNvSpPr>
              <p:nvPr/>
            </p:nvSpPr>
            <p:spPr bwMode="auto">
              <a:xfrm>
                <a:off x="5849938" y="5037138"/>
                <a:ext cx="166688" cy="138113"/>
              </a:xfrm>
              <a:custGeom>
                <a:avLst/>
                <a:gdLst>
                  <a:gd name="T0" fmla="*/ 15 w 77"/>
                  <a:gd name="T1" fmla="*/ 62 h 64"/>
                  <a:gd name="T2" fmla="*/ 18 w 77"/>
                  <a:gd name="T3" fmla="*/ 52 h 64"/>
                  <a:gd name="T4" fmla="*/ 4 w 77"/>
                  <a:gd name="T5" fmla="*/ 64 h 64"/>
                  <a:gd name="T6" fmla="*/ 0 w 77"/>
                  <a:gd name="T7" fmla="*/ 61 h 64"/>
                  <a:gd name="T8" fmla="*/ 8 w 77"/>
                  <a:gd name="T9" fmla="*/ 48 h 64"/>
                  <a:gd name="T10" fmla="*/ 37 w 77"/>
                  <a:gd name="T11" fmla="*/ 11 h 64"/>
                  <a:gd name="T12" fmla="*/ 47 w 77"/>
                  <a:gd name="T13" fmla="*/ 1 h 64"/>
                  <a:gd name="T14" fmla="*/ 56 w 77"/>
                  <a:gd name="T15" fmla="*/ 5 h 64"/>
                  <a:gd name="T16" fmla="*/ 73 w 77"/>
                  <a:gd name="T17" fmla="*/ 48 h 64"/>
                  <a:gd name="T18" fmla="*/ 77 w 77"/>
                  <a:gd name="T19" fmla="*/ 63 h 64"/>
                  <a:gd name="T20" fmla="*/ 64 w 77"/>
                  <a:gd name="T21" fmla="*/ 53 h 64"/>
                  <a:gd name="T22" fmla="*/ 63 w 77"/>
                  <a:gd name="T23" fmla="*/ 60 h 64"/>
                  <a:gd name="T24" fmla="*/ 40 w 77"/>
                  <a:gd name="T25" fmla="*/ 50 h 64"/>
                  <a:gd name="T26" fmla="*/ 15 w 77"/>
                  <a:gd name="T27" fmla="*/ 62 h 64"/>
                  <a:gd name="T28" fmla="*/ 47 w 77"/>
                  <a:gd name="T29" fmla="*/ 18 h 64"/>
                  <a:gd name="T30" fmla="*/ 33 w 77"/>
                  <a:gd name="T31" fmla="*/ 38 h 64"/>
                  <a:gd name="T32" fmla="*/ 52 w 77"/>
                  <a:gd name="T33" fmla="*/ 39 h 64"/>
                  <a:gd name="T34" fmla="*/ 47 w 77"/>
                  <a:gd name="T35"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64">
                    <a:moveTo>
                      <a:pt x="15" y="62"/>
                    </a:moveTo>
                    <a:cubicBezTo>
                      <a:pt x="16" y="58"/>
                      <a:pt x="17" y="55"/>
                      <a:pt x="18" y="52"/>
                    </a:cubicBezTo>
                    <a:cubicBezTo>
                      <a:pt x="13" y="56"/>
                      <a:pt x="9" y="60"/>
                      <a:pt x="4" y="64"/>
                    </a:cubicBezTo>
                    <a:cubicBezTo>
                      <a:pt x="3" y="63"/>
                      <a:pt x="2" y="62"/>
                      <a:pt x="0" y="61"/>
                    </a:cubicBezTo>
                    <a:cubicBezTo>
                      <a:pt x="3" y="57"/>
                      <a:pt x="5" y="52"/>
                      <a:pt x="8" y="48"/>
                    </a:cubicBezTo>
                    <a:cubicBezTo>
                      <a:pt x="17" y="35"/>
                      <a:pt x="27" y="23"/>
                      <a:pt x="37" y="11"/>
                    </a:cubicBezTo>
                    <a:cubicBezTo>
                      <a:pt x="40" y="7"/>
                      <a:pt x="43" y="3"/>
                      <a:pt x="47" y="1"/>
                    </a:cubicBezTo>
                    <a:cubicBezTo>
                      <a:pt x="49" y="0"/>
                      <a:pt x="55" y="3"/>
                      <a:pt x="56" y="5"/>
                    </a:cubicBezTo>
                    <a:cubicBezTo>
                      <a:pt x="63" y="19"/>
                      <a:pt x="68" y="34"/>
                      <a:pt x="73" y="48"/>
                    </a:cubicBezTo>
                    <a:cubicBezTo>
                      <a:pt x="75" y="52"/>
                      <a:pt x="76" y="56"/>
                      <a:pt x="77" y="63"/>
                    </a:cubicBezTo>
                    <a:cubicBezTo>
                      <a:pt x="71" y="59"/>
                      <a:pt x="68" y="56"/>
                      <a:pt x="64" y="53"/>
                    </a:cubicBezTo>
                    <a:cubicBezTo>
                      <a:pt x="63" y="56"/>
                      <a:pt x="63" y="58"/>
                      <a:pt x="63" y="60"/>
                    </a:cubicBezTo>
                    <a:cubicBezTo>
                      <a:pt x="57" y="52"/>
                      <a:pt x="53" y="44"/>
                      <a:pt x="40" y="50"/>
                    </a:cubicBezTo>
                    <a:cubicBezTo>
                      <a:pt x="32" y="54"/>
                      <a:pt x="21" y="51"/>
                      <a:pt x="15" y="62"/>
                    </a:cubicBezTo>
                    <a:close/>
                    <a:moveTo>
                      <a:pt x="47" y="18"/>
                    </a:moveTo>
                    <a:cubicBezTo>
                      <a:pt x="42" y="25"/>
                      <a:pt x="38" y="30"/>
                      <a:pt x="33" y="38"/>
                    </a:cubicBezTo>
                    <a:cubicBezTo>
                      <a:pt x="40" y="38"/>
                      <a:pt x="45" y="39"/>
                      <a:pt x="52" y="39"/>
                    </a:cubicBezTo>
                    <a:cubicBezTo>
                      <a:pt x="50" y="32"/>
                      <a:pt x="49" y="26"/>
                      <a:pt x="47" y="18"/>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4" name="chenying0907 88">
                <a:extLst>
                  <a:ext uri="{FF2B5EF4-FFF2-40B4-BE49-F238E27FC236}">
                    <a16:creationId xmlns:a16="http://schemas.microsoft.com/office/drawing/2014/main" id="{298022EA-BAD5-498A-8EDE-3C3DE9DF4111}"/>
                  </a:ext>
                </a:extLst>
              </p:cNvPr>
              <p:cNvSpPr>
                <a:spLocks noEditPoints="1"/>
              </p:cNvSpPr>
              <p:nvPr/>
            </p:nvSpPr>
            <p:spPr bwMode="auto">
              <a:xfrm>
                <a:off x="5710238" y="5021263"/>
                <a:ext cx="131763" cy="138113"/>
              </a:xfrm>
              <a:custGeom>
                <a:avLst/>
                <a:gdLst>
                  <a:gd name="T0" fmla="*/ 14 w 61"/>
                  <a:gd name="T1" fmla="*/ 56 h 64"/>
                  <a:gd name="T2" fmla="*/ 12 w 61"/>
                  <a:gd name="T3" fmla="*/ 61 h 64"/>
                  <a:gd name="T4" fmla="*/ 9 w 61"/>
                  <a:gd name="T5" fmla="*/ 61 h 64"/>
                  <a:gd name="T6" fmla="*/ 7 w 61"/>
                  <a:gd name="T7" fmla="*/ 17 h 64"/>
                  <a:gd name="T8" fmla="*/ 0 w 61"/>
                  <a:gd name="T9" fmla="*/ 17 h 64"/>
                  <a:gd name="T10" fmla="*/ 1 w 61"/>
                  <a:gd name="T11" fmla="*/ 10 h 64"/>
                  <a:gd name="T12" fmla="*/ 51 w 61"/>
                  <a:gd name="T13" fmla="*/ 14 h 64"/>
                  <a:gd name="T14" fmla="*/ 50 w 61"/>
                  <a:gd name="T15" fmla="*/ 34 h 64"/>
                  <a:gd name="T16" fmla="*/ 50 w 61"/>
                  <a:gd name="T17" fmla="*/ 42 h 64"/>
                  <a:gd name="T18" fmla="*/ 59 w 61"/>
                  <a:gd name="T19" fmla="*/ 53 h 64"/>
                  <a:gd name="T20" fmla="*/ 61 w 61"/>
                  <a:gd name="T21" fmla="*/ 62 h 64"/>
                  <a:gd name="T22" fmla="*/ 50 w 61"/>
                  <a:gd name="T23" fmla="*/ 62 h 64"/>
                  <a:gd name="T24" fmla="*/ 35 w 61"/>
                  <a:gd name="T25" fmla="*/ 49 h 64"/>
                  <a:gd name="T26" fmla="*/ 28 w 61"/>
                  <a:gd name="T27" fmla="*/ 42 h 64"/>
                  <a:gd name="T28" fmla="*/ 25 w 61"/>
                  <a:gd name="T29" fmla="*/ 55 h 64"/>
                  <a:gd name="T30" fmla="*/ 20 w 61"/>
                  <a:gd name="T31" fmla="*/ 64 h 64"/>
                  <a:gd name="T32" fmla="*/ 14 w 61"/>
                  <a:gd name="T33" fmla="*/ 56 h 64"/>
                  <a:gd name="T34" fmla="*/ 15 w 61"/>
                  <a:gd name="T35" fmla="*/ 31 h 64"/>
                  <a:gd name="T36" fmla="*/ 17 w 61"/>
                  <a:gd name="T37" fmla="*/ 31 h 64"/>
                  <a:gd name="T38" fmla="*/ 19 w 61"/>
                  <a:gd name="T39" fmla="*/ 19 h 64"/>
                  <a:gd name="T40" fmla="*/ 23 w 61"/>
                  <a:gd name="T41" fmla="*/ 13 h 64"/>
                  <a:gd name="T42" fmla="*/ 27 w 61"/>
                  <a:gd name="T43" fmla="*/ 19 h 64"/>
                  <a:gd name="T44" fmla="*/ 28 w 61"/>
                  <a:gd name="T45" fmla="*/ 29 h 64"/>
                  <a:gd name="T46" fmla="*/ 32 w 61"/>
                  <a:gd name="T47" fmla="*/ 31 h 64"/>
                  <a:gd name="T48" fmla="*/ 45 w 61"/>
                  <a:gd name="T49" fmla="*/ 17 h 64"/>
                  <a:gd name="T50" fmla="*/ 18 w 61"/>
                  <a:gd name="T51" fmla="*/ 13 h 64"/>
                  <a:gd name="T52" fmla="*/ 15 w 61"/>
                  <a:gd name="T5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64">
                    <a:moveTo>
                      <a:pt x="14" y="56"/>
                    </a:moveTo>
                    <a:cubicBezTo>
                      <a:pt x="14" y="58"/>
                      <a:pt x="13" y="59"/>
                      <a:pt x="12" y="61"/>
                    </a:cubicBezTo>
                    <a:cubicBezTo>
                      <a:pt x="11" y="61"/>
                      <a:pt x="10" y="61"/>
                      <a:pt x="9" y="61"/>
                    </a:cubicBezTo>
                    <a:cubicBezTo>
                      <a:pt x="4" y="47"/>
                      <a:pt x="11" y="31"/>
                      <a:pt x="7" y="17"/>
                    </a:cubicBezTo>
                    <a:cubicBezTo>
                      <a:pt x="5" y="17"/>
                      <a:pt x="2" y="17"/>
                      <a:pt x="0" y="17"/>
                    </a:cubicBezTo>
                    <a:cubicBezTo>
                      <a:pt x="0" y="15"/>
                      <a:pt x="0" y="12"/>
                      <a:pt x="1" y="10"/>
                    </a:cubicBezTo>
                    <a:cubicBezTo>
                      <a:pt x="11" y="0"/>
                      <a:pt x="42" y="2"/>
                      <a:pt x="51" y="14"/>
                    </a:cubicBezTo>
                    <a:cubicBezTo>
                      <a:pt x="55" y="20"/>
                      <a:pt x="57" y="27"/>
                      <a:pt x="50" y="34"/>
                    </a:cubicBezTo>
                    <a:cubicBezTo>
                      <a:pt x="48" y="35"/>
                      <a:pt x="49" y="40"/>
                      <a:pt x="50" y="42"/>
                    </a:cubicBezTo>
                    <a:cubicBezTo>
                      <a:pt x="53" y="46"/>
                      <a:pt x="57" y="49"/>
                      <a:pt x="59" y="53"/>
                    </a:cubicBezTo>
                    <a:cubicBezTo>
                      <a:pt x="61" y="55"/>
                      <a:pt x="61" y="59"/>
                      <a:pt x="61" y="62"/>
                    </a:cubicBezTo>
                    <a:cubicBezTo>
                      <a:pt x="57" y="62"/>
                      <a:pt x="52" y="64"/>
                      <a:pt x="50" y="62"/>
                    </a:cubicBezTo>
                    <a:cubicBezTo>
                      <a:pt x="44" y="59"/>
                      <a:pt x="40" y="53"/>
                      <a:pt x="35" y="49"/>
                    </a:cubicBezTo>
                    <a:cubicBezTo>
                      <a:pt x="33" y="47"/>
                      <a:pt x="31" y="45"/>
                      <a:pt x="28" y="42"/>
                    </a:cubicBezTo>
                    <a:cubicBezTo>
                      <a:pt x="27" y="47"/>
                      <a:pt x="27" y="52"/>
                      <a:pt x="25" y="55"/>
                    </a:cubicBezTo>
                    <a:cubicBezTo>
                      <a:pt x="24" y="58"/>
                      <a:pt x="22" y="61"/>
                      <a:pt x="20" y="64"/>
                    </a:cubicBezTo>
                    <a:cubicBezTo>
                      <a:pt x="18" y="61"/>
                      <a:pt x="16" y="59"/>
                      <a:pt x="14" y="56"/>
                    </a:cubicBezTo>
                    <a:close/>
                    <a:moveTo>
                      <a:pt x="15" y="31"/>
                    </a:moveTo>
                    <a:cubicBezTo>
                      <a:pt x="15" y="31"/>
                      <a:pt x="16" y="31"/>
                      <a:pt x="17" y="31"/>
                    </a:cubicBezTo>
                    <a:cubicBezTo>
                      <a:pt x="17" y="27"/>
                      <a:pt x="17" y="23"/>
                      <a:pt x="19" y="19"/>
                    </a:cubicBezTo>
                    <a:cubicBezTo>
                      <a:pt x="19" y="17"/>
                      <a:pt x="22" y="15"/>
                      <a:pt x="23" y="13"/>
                    </a:cubicBezTo>
                    <a:cubicBezTo>
                      <a:pt x="24" y="15"/>
                      <a:pt x="26" y="17"/>
                      <a:pt x="27" y="19"/>
                    </a:cubicBezTo>
                    <a:cubicBezTo>
                      <a:pt x="28" y="22"/>
                      <a:pt x="28" y="26"/>
                      <a:pt x="28" y="29"/>
                    </a:cubicBezTo>
                    <a:cubicBezTo>
                      <a:pt x="29" y="30"/>
                      <a:pt x="31" y="30"/>
                      <a:pt x="32" y="31"/>
                    </a:cubicBezTo>
                    <a:cubicBezTo>
                      <a:pt x="36" y="27"/>
                      <a:pt x="40" y="23"/>
                      <a:pt x="45" y="17"/>
                    </a:cubicBezTo>
                    <a:cubicBezTo>
                      <a:pt x="34" y="12"/>
                      <a:pt x="26" y="5"/>
                      <a:pt x="18" y="13"/>
                    </a:cubicBezTo>
                    <a:cubicBezTo>
                      <a:pt x="14" y="16"/>
                      <a:pt x="16" y="25"/>
                      <a:pt x="15" y="3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5" name="chenying0907 89">
                <a:extLst>
                  <a:ext uri="{FF2B5EF4-FFF2-40B4-BE49-F238E27FC236}">
                    <a16:creationId xmlns:a16="http://schemas.microsoft.com/office/drawing/2014/main" id="{1A22DD0D-4A80-44BF-BA7F-BA91BD47ED50}"/>
                  </a:ext>
                </a:extLst>
              </p:cNvPr>
              <p:cNvSpPr>
                <a:spLocks noEditPoints="1"/>
              </p:cNvSpPr>
              <p:nvPr/>
            </p:nvSpPr>
            <p:spPr bwMode="auto">
              <a:xfrm>
                <a:off x="6278563" y="5018088"/>
                <a:ext cx="136525" cy="152400"/>
              </a:xfrm>
              <a:custGeom>
                <a:avLst/>
                <a:gdLst>
                  <a:gd name="T0" fmla="*/ 52 w 63"/>
                  <a:gd name="T1" fmla="*/ 68 h 71"/>
                  <a:gd name="T2" fmla="*/ 35 w 63"/>
                  <a:gd name="T3" fmla="*/ 66 h 71"/>
                  <a:gd name="T4" fmla="*/ 11 w 63"/>
                  <a:gd name="T5" fmla="*/ 55 h 71"/>
                  <a:gd name="T6" fmla="*/ 18 w 63"/>
                  <a:gd name="T7" fmla="*/ 14 h 71"/>
                  <a:gd name="T8" fmla="*/ 42 w 63"/>
                  <a:gd name="T9" fmla="*/ 2 h 71"/>
                  <a:gd name="T10" fmla="*/ 59 w 63"/>
                  <a:gd name="T11" fmla="*/ 10 h 71"/>
                  <a:gd name="T12" fmla="*/ 42 w 63"/>
                  <a:gd name="T13" fmla="*/ 15 h 71"/>
                  <a:gd name="T14" fmla="*/ 32 w 63"/>
                  <a:gd name="T15" fmla="*/ 22 h 71"/>
                  <a:gd name="T16" fmla="*/ 38 w 63"/>
                  <a:gd name="T17" fmla="*/ 35 h 71"/>
                  <a:gd name="T18" fmla="*/ 52 w 63"/>
                  <a:gd name="T19" fmla="*/ 35 h 71"/>
                  <a:gd name="T20" fmla="*/ 61 w 63"/>
                  <a:gd name="T21" fmla="*/ 45 h 71"/>
                  <a:gd name="T22" fmla="*/ 55 w 63"/>
                  <a:gd name="T23" fmla="*/ 71 h 71"/>
                  <a:gd name="T24" fmla="*/ 52 w 63"/>
                  <a:gd name="T25" fmla="*/ 68 h 71"/>
                  <a:gd name="T26" fmla="*/ 24 w 63"/>
                  <a:gd name="T27" fmla="*/ 21 h 71"/>
                  <a:gd name="T28" fmla="*/ 26 w 63"/>
                  <a:gd name="T29" fmla="*/ 57 h 71"/>
                  <a:gd name="T30" fmla="*/ 42 w 63"/>
                  <a:gd name="T31" fmla="*/ 56 h 71"/>
                  <a:gd name="T32" fmla="*/ 26 w 63"/>
                  <a:gd name="T33" fmla="*/ 43 h 71"/>
                  <a:gd name="T34" fmla="*/ 24 w 63"/>
                  <a:gd name="T3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1">
                    <a:moveTo>
                      <a:pt x="52" y="68"/>
                    </a:moveTo>
                    <a:cubicBezTo>
                      <a:pt x="46" y="67"/>
                      <a:pt x="40" y="65"/>
                      <a:pt x="35" y="66"/>
                    </a:cubicBezTo>
                    <a:cubicBezTo>
                      <a:pt x="24" y="68"/>
                      <a:pt x="17" y="64"/>
                      <a:pt x="11" y="55"/>
                    </a:cubicBezTo>
                    <a:cubicBezTo>
                      <a:pt x="0" y="36"/>
                      <a:pt x="0" y="25"/>
                      <a:pt x="18" y="14"/>
                    </a:cubicBezTo>
                    <a:cubicBezTo>
                      <a:pt x="25" y="10"/>
                      <a:pt x="33" y="5"/>
                      <a:pt x="42" y="2"/>
                    </a:cubicBezTo>
                    <a:cubicBezTo>
                      <a:pt x="49" y="0"/>
                      <a:pt x="55" y="3"/>
                      <a:pt x="59" y="10"/>
                    </a:cubicBezTo>
                    <a:cubicBezTo>
                      <a:pt x="53" y="12"/>
                      <a:pt x="47" y="13"/>
                      <a:pt x="42" y="15"/>
                    </a:cubicBezTo>
                    <a:cubicBezTo>
                      <a:pt x="38" y="16"/>
                      <a:pt x="34" y="19"/>
                      <a:pt x="32" y="22"/>
                    </a:cubicBezTo>
                    <a:cubicBezTo>
                      <a:pt x="27" y="29"/>
                      <a:pt x="29" y="34"/>
                      <a:pt x="38" y="35"/>
                    </a:cubicBezTo>
                    <a:cubicBezTo>
                      <a:pt x="43" y="35"/>
                      <a:pt x="48" y="35"/>
                      <a:pt x="52" y="35"/>
                    </a:cubicBezTo>
                    <a:cubicBezTo>
                      <a:pt x="60" y="35"/>
                      <a:pt x="63" y="38"/>
                      <a:pt x="61" y="45"/>
                    </a:cubicBezTo>
                    <a:cubicBezTo>
                      <a:pt x="59" y="54"/>
                      <a:pt x="57" y="62"/>
                      <a:pt x="55" y="71"/>
                    </a:cubicBezTo>
                    <a:cubicBezTo>
                      <a:pt x="54" y="70"/>
                      <a:pt x="53" y="69"/>
                      <a:pt x="52" y="68"/>
                    </a:cubicBezTo>
                    <a:close/>
                    <a:moveTo>
                      <a:pt x="24" y="21"/>
                    </a:moveTo>
                    <a:cubicBezTo>
                      <a:pt x="15" y="33"/>
                      <a:pt x="16" y="49"/>
                      <a:pt x="26" y="57"/>
                    </a:cubicBezTo>
                    <a:cubicBezTo>
                      <a:pt x="31" y="61"/>
                      <a:pt x="36" y="60"/>
                      <a:pt x="42" y="56"/>
                    </a:cubicBezTo>
                    <a:cubicBezTo>
                      <a:pt x="33" y="56"/>
                      <a:pt x="31" y="47"/>
                      <a:pt x="26" y="43"/>
                    </a:cubicBezTo>
                    <a:cubicBezTo>
                      <a:pt x="19" y="36"/>
                      <a:pt x="27" y="29"/>
                      <a:pt x="24" y="2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6" name="chenying0907 94">
                <a:extLst>
                  <a:ext uri="{FF2B5EF4-FFF2-40B4-BE49-F238E27FC236}">
                    <a16:creationId xmlns:a16="http://schemas.microsoft.com/office/drawing/2014/main" id="{712BE658-6727-4BE6-B019-BE5F6ED979FA}"/>
                  </a:ext>
                </a:extLst>
              </p:cNvPr>
              <p:cNvSpPr>
                <a:spLocks/>
              </p:cNvSpPr>
              <p:nvPr/>
            </p:nvSpPr>
            <p:spPr bwMode="auto">
              <a:xfrm>
                <a:off x="6164263" y="5024438"/>
                <a:ext cx="114300" cy="136525"/>
              </a:xfrm>
              <a:custGeom>
                <a:avLst/>
                <a:gdLst>
                  <a:gd name="T0" fmla="*/ 0 w 53"/>
                  <a:gd name="T1" fmla="*/ 61 h 64"/>
                  <a:gd name="T2" fmla="*/ 7 w 53"/>
                  <a:gd name="T3" fmla="*/ 40 h 64"/>
                  <a:gd name="T4" fmla="*/ 8 w 53"/>
                  <a:gd name="T5" fmla="*/ 8 h 64"/>
                  <a:gd name="T6" fmla="*/ 11 w 53"/>
                  <a:gd name="T7" fmla="*/ 3 h 64"/>
                  <a:gd name="T8" fmla="*/ 44 w 53"/>
                  <a:gd name="T9" fmla="*/ 0 h 64"/>
                  <a:gd name="T10" fmla="*/ 48 w 53"/>
                  <a:gd name="T11" fmla="*/ 5 h 64"/>
                  <a:gd name="T12" fmla="*/ 43 w 53"/>
                  <a:gd name="T13" fmla="*/ 8 h 64"/>
                  <a:gd name="T14" fmla="*/ 32 w 53"/>
                  <a:gd name="T15" fmla="*/ 9 h 64"/>
                  <a:gd name="T16" fmla="*/ 23 w 53"/>
                  <a:gd name="T17" fmla="*/ 18 h 64"/>
                  <a:gd name="T18" fmla="*/ 33 w 53"/>
                  <a:gd name="T19" fmla="*/ 24 h 64"/>
                  <a:gd name="T20" fmla="*/ 50 w 53"/>
                  <a:gd name="T21" fmla="*/ 24 h 64"/>
                  <a:gd name="T22" fmla="*/ 31 w 53"/>
                  <a:gd name="T23" fmla="*/ 34 h 64"/>
                  <a:gd name="T24" fmla="*/ 24 w 53"/>
                  <a:gd name="T25" fmla="*/ 36 h 64"/>
                  <a:gd name="T26" fmla="*/ 23 w 53"/>
                  <a:gd name="T27" fmla="*/ 43 h 64"/>
                  <a:gd name="T28" fmla="*/ 29 w 53"/>
                  <a:gd name="T29" fmla="*/ 46 h 64"/>
                  <a:gd name="T30" fmla="*/ 42 w 53"/>
                  <a:gd name="T31" fmla="*/ 45 h 64"/>
                  <a:gd name="T32" fmla="*/ 53 w 53"/>
                  <a:gd name="T33" fmla="*/ 52 h 64"/>
                  <a:gd name="T34" fmla="*/ 46 w 53"/>
                  <a:gd name="T35" fmla="*/ 58 h 64"/>
                  <a:gd name="T36" fmla="*/ 1 w 53"/>
                  <a:gd name="T37" fmla="*/ 64 h 64"/>
                  <a:gd name="T38" fmla="*/ 0 w 53"/>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1"/>
                    </a:moveTo>
                    <a:cubicBezTo>
                      <a:pt x="9" y="56"/>
                      <a:pt x="7" y="48"/>
                      <a:pt x="7" y="40"/>
                    </a:cubicBezTo>
                    <a:cubicBezTo>
                      <a:pt x="7" y="30"/>
                      <a:pt x="8" y="19"/>
                      <a:pt x="8" y="8"/>
                    </a:cubicBezTo>
                    <a:cubicBezTo>
                      <a:pt x="8" y="6"/>
                      <a:pt x="10" y="3"/>
                      <a:pt x="11" y="3"/>
                    </a:cubicBezTo>
                    <a:cubicBezTo>
                      <a:pt x="22" y="2"/>
                      <a:pt x="33" y="1"/>
                      <a:pt x="44" y="0"/>
                    </a:cubicBezTo>
                    <a:cubicBezTo>
                      <a:pt x="45" y="0"/>
                      <a:pt x="47" y="3"/>
                      <a:pt x="48" y="5"/>
                    </a:cubicBezTo>
                    <a:cubicBezTo>
                      <a:pt x="47" y="6"/>
                      <a:pt x="45" y="8"/>
                      <a:pt x="43" y="8"/>
                    </a:cubicBezTo>
                    <a:cubicBezTo>
                      <a:pt x="39" y="9"/>
                      <a:pt x="35" y="10"/>
                      <a:pt x="32" y="9"/>
                    </a:cubicBezTo>
                    <a:cubicBezTo>
                      <a:pt x="25" y="9"/>
                      <a:pt x="22" y="11"/>
                      <a:pt x="23" y="18"/>
                    </a:cubicBezTo>
                    <a:cubicBezTo>
                      <a:pt x="23" y="26"/>
                      <a:pt x="28" y="25"/>
                      <a:pt x="33" y="24"/>
                    </a:cubicBezTo>
                    <a:cubicBezTo>
                      <a:pt x="39" y="24"/>
                      <a:pt x="44" y="23"/>
                      <a:pt x="50" y="24"/>
                    </a:cubicBezTo>
                    <a:cubicBezTo>
                      <a:pt x="46" y="31"/>
                      <a:pt x="39" y="34"/>
                      <a:pt x="31" y="34"/>
                    </a:cubicBezTo>
                    <a:cubicBezTo>
                      <a:pt x="29" y="35"/>
                      <a:pt x="26" y="34"/>
                      <a:pt x="24" y="36"/>
                    </a:cubicBezTo>
                    <a:cubicBezTo>
                      <a:pt x="23" y="37"/>
                      <a:pt x="23" y="41"/>
                      <a:pt x="23" y="43"/>
                    </a:cubicBezTo>
                    <a:cubicBezTo>
                      <a:pt x="23" y="45"/>
                      <a:pt x="27" y="46"/>
                      <a:pt x="29" y="46"/>
                    </a:cubicBezTo>
                    <a:cubicBezTo>
                      <a:pt x="33" y="46"/>
                      <a:pt x="38" y="44"/>
                      <a:pt x="42" y="45"/>
                    </a:cubicBezTo>
                    <a:cubicBezTo>
                      <a:pt x="46" y="46"/>
                      <a:pt x="50" y="49"/>
                      <a:pt x="53" y="52"/>
                    </a:cubicBezTo>
                    <a:cubicBezTo>
                      <a:pt x="51" y="54"/>
                      <a:pt x="48" y="57"/>
                      <a:pt x="46" y="58"/>
                    </a:cubicBezTo>
                    <a:cubicBezTo>
                      <a:pt x="31" y="60"/>
                      <a:pt x="16" y="62"/>
                      <a:pt x="1" y="64"/>
                    </a:cubicBezTo>
                    <a:cubicBezTo>
                      <a:pt x="1" y="63"/>
                      <a:pt x="0" y="62"/>
                      <a:pt x="0" y="6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7" name="chenying0907 96">
                <a:extLst>
                  <a:ext uri="{FF2B5EF4-FFF2-40B4-BE49-F238E27FC236}">
                    <a16:creationId xmlns:a16="http://schemas.microsoft.com/office/drawing/2014/main" id="{7300C8A2-024C-4EF7-A691-432B43ACAA68}"/>
                  </a:ext>
                </a:extLst>
              </p:cNvPr>
              <p:cNvSpPr>
                <a:spLocks/>
              </p:cNvSpPr>
              <p:nvPr/>
            </p:nvSpPr>
            <p:spPr bwMode="auto">
              <a:xfrm>
                <a:off x="5432426" y="5021263"/>
                <a:ext cx="125413" cy="149225"/>
              </a:xfrm>
              <a:custGeom>
                <a:avLst/>
                <a:gdLst>
                  <a:gd name="T0" fmla="*/ 3 w 58"/>
                  <a:gd name="T1" fmla="*/ 50 h 69"/>
                  <a:gd name="T2" fmla="*/ 25 w 58"/>
                  <a:gd name="T3" fmla="*/ 56 h 69"/>
                  <a:gd name="T4" fmla="*/ 38 w 58"/>
                  <a:gd name="T5" fmla="*/ 57 h 69"/>
                  <a:gd name="T6" fmla="*/ 15 w 58"/>
                  <a:gd name="T7" fmla="*/ 32 h 69"/>
                  <a:gd name="T8" fmla="*/ 4 w 58"/>
                  <a:gd name="T9" fmla="*/ 16 h 69"/>
                  <a:gd name="T10" fmla="*/ 19 w 58"/>
                  <a:gd name="T11" fmla="*/ 2 h 69"/>
                  <a:gd name="T12" fmla="*/ 39 w 58"/>
                  <a:gd name="T13" fmla="*/ 4 h 69"/>
                  <a:gd name="T14" fmla="*/ 43 w 58"/>
                  <a:gd name="T15" fmla="*/ 13 h 69"/>
                  <a:gd name="T16" fmla="*/ 35 w 58"/>
                  <a:gd name="T17" fmla="*/ 14 h 69"/>
                  <a:gd name="T18" fmla="*/ 23 w 58"/>
                  <a:gd name="T19" fmla="*/ 15 h 69"/>
                  <a:gd name="T20" fmla="*/ 28 w 58"/>
                  <a:gd name="T21" fmla="*/ 28 h 69"/>
                  <a:gd name="T22" fmla="*/ 45 w 58"/>
                  <a:gd name="T23" fmla="*/ 41 h 69"/>
                  <a:gd name="T24" fmla="*/ 58 w 58"/>
                  <a:gd name="T25" fmla="*/ 56 h 69"/>
                  <a:gd name="T26" fmla="*/ 41 w 58"/>
                  <a:gd name="T27" fmla="*/ 67 h 69"/>
                  <a:gd name="T28" fmla="*/ 10 w 58"/>
                  <a:gd name="T29" fmla="*/ 66 h 69"/>
                  <a:gd name="T30" fmla="*/ 3 w 58"/>
                  <a:gd name="T3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9">
                    <a:moveTo>
                      <a:pt x="3" y="50"/>
                    </a:moveTo>
                    <a:cubicBezTo>
                      <a:pt x="11" y="52"/>
                      <a:pt x="18" y="55"/>
                      <a:pt x="25" y="56"/>
                    </a:cubicBezTo>
                    <a:cubicBezTo>
                      <a:pt x="29" y="57"/>
                      <a:pt x="33" y="57"/>
                      <a:pt x="38" y="57"/>
                    </a:cubicBezTo>
                    <a:cubicBezTo>
                      <a:pt x="36" y="42"/>
                      <a:pt x="24" y="38"/>
                      <a:pt x="15" y="32"/>
                    </a:cubicBezTo>
                    <a:cubicBezTo>
                      <a:pt x="9" y="27"/>
                      <a:pt x="1" y="23"/>
                      <a:pt x="4" y="16"/>
                    </a:cubicBezTo>
                    <a:cubicBezTo>
                      <a:pt x="7" y="10"/>
                      <a:pt x="13" y="4"/>
                      <a:pt x="19" y="2"/>
                    </a:cubicBezTo>
                    <a:cubicBezTo>
                      <a:pt x="25" y="0"/>
                      <a:pt x="32" y="2"/>
                      <a:pt x="39" y="4"/>
                    </a:cubicBezTo>
                    <a:cubicBezTo>
                      <a:pt x="41" y="5"/>
                      <a:pt x="41" y="10"/>
                      <a:pt x="43" y="13"/>
                    </a:cubicBezTo>
                    <a:cubicBezTo>
                      <a:pt x="40" y="13"/>
                      <a:pt x="37" y="14"/>
                      <a:pt x="35" y="14"/>
                    </a:cubicBezTo>
                    <a:cubicBezTo>
                      <a:pt x="31" y="15"/>
                      <a:pt x="27" y="15"/>
                      <a:pt x="23" y="15"/>
                    </a:cubicBezTo>
                    <a:cubicBezTo>
                      <a:pt x="24" y="19"/>
                      <a:pt x="25" y="25"/>
                      <a:pt x="28" y="28"/>
                    </a:cubicBezTo>
                    <a:cubicBezTo>
                      <a:pt x="33" y="33"/>
                      <a:pt x="40" y="36"/>
                      <a:pt x="45" y="41"/>
                    </a:cubicBezTo>
                    <a:cubicBezTo>
                      <a:pt x="50" y="45"/>
                      <a:pt x="54" y="51"/>
                      <a:pt x="58" y="56"/>
                    </a:cubicBezTo>
                    <a:cubicBezTo>
                      <a:pt x="52" y="60"/>
                      <a:pt x="47" y="66"/>
                      <a:pt x="41" y="67"/>
                    </a:cubicBezTo>
                    <a:cubicBezTo>
                      <a:pt x="31" y="69"/>
                      <a:pt x="20" y="68"/>
                      <a:pt x="10" y="66"/>
                    </a:cubicBezTo>
                    <a:cubicBezTo>
                      <a:pt x="2" y="65"/>
                      <a:pt x="0" y="61"/>
                      <a:pt x="3" y="5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8" name="chenying0907 99">
                <a:extLst>
                  <a:ext uri="{FF2B5EF4-FFF2-40B4-BE49-F238E27FC236}">
                    <a16:creationId xmlns:a16="http://schemas.microsoft.com/office/drawing/2014/main" id="{C8AF9B26-8733-41E1-A3D5-ED60545FB071}"/>
                  </a:ext>
                </a:extLst>
              </p:cNvPr>
              <p:cNvSpPr>
                <a:spLocks/>
              </p:cNvSpPr>
              <p:nvPr/>
            </p:nvSpPr>
            <p:spPr bwMode="auto">
              <a:xfrm>
                <a:off x="6415088" y="5027613"/>
                <a:ext cx="160338" cy="150813"/>
              </a:xfrm>
              <a:custGeom>
                <a:avLst/>
                <a:gdLst>
                  <a:gd name="T0" fmla="*/ 0 w 75"/>
                  <a:gd name="T1" fmla="*/ 66 h 70"/>
                  <a:gd name="T2" fmla="*/ 20 w 75"/>
                  <a:gd name="T3" fmla="*/ 44 h 70"/>
                  <a:gd name="T4" fmla="*/ 20 w 75"/>
                  <a:gd name="T5" fmla="*/ 30 h 70"/>
                  <a:gd name="T6" fmla="*/ 5 w 75"/>
                  <a:gd name="T7" fmla="*/ 5 h 70"/>
                  <a:gd name="T8" fmla="*/ 23 w 75"/>
                  <a:gd name="T9" fmla="*/ 5 h 70"/>
                  <a:gd name="T10" fmla="*/ 29 w 75"/>
                  <a:gd name="T11" fmla="*/ 10 h 70"/>
                  <a:gd name="T12" fmla="*/ 37 w 75"/>
                  <a:gd name="T13" fmla="*/ 28 h 70"/>
                  <a:gd name="T14" fmla="*/ 59 w 75"/>
                  <a:gd name="T15" fmla="*/ 8 h 70"/>
                  <a:gd name="T16" fmla="*/ 67 w 75"/>
                  <a:gd name="T17" fmla="*/ 1 h 70"/>
                  <a:gd name="T18" fmla="*/ 75 w 75"/>
                  <a:gd name="T19" fmla="*/ 1 h 70"/>
                  <a:gd name="T20" fmla="*/ 73 w 75"/>
                  <a:gd name="T21" fmla="*/ 9 h 70"/>
                  <a:gd name="T22" fmla="*/ 53 w 75"/>
                  <a:gd name="T23" fmla="*/ 27 h 70"/>
                  <a:gd name="T24" fmla="*/ 41 w 75"/>
                  <a:gd name="T25" fmla="*/ 41 h 70"/>
                  <a:gd name="T26" fmla="*/ 49 w 75"/>
                  <a:gd name="T27" fmla="*/ 38 h 70"/>
                  <a:gd name="T28" fmla="*/ 50 w 75"/>
                  <a:gd name="T29" fmla="*/ 39 h 70"/>
                  <a:gd name="T30" fmla="*/ 46 w 75"/>
                  <a:gd name="T31" fmla="*/ 44 h 70"/>
                  <a:gd name="T32" fmla="*/ 25 w 75"/>
                  <a:gd name="T33" fmla="*/ 61 h 70"/>
                  <a:gd name="T34" fmla="*/ 0 w 75"/>
                  <a:gd name="T35"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0">
                    <a:moveTo>
                      <a:pt x="0" y="66"/>
                    </a:moveTo>
                    <a:cubicBezTo>
                      <a:pt x="7" y="58"/>
                      <a:pt x="13" y="51"/>
                      <a:pt x="20" y="44"/>
                    </a:cubicBezTo>
                    <a:cubicBezTo>
                      <a:pt x="25" y="39"/>
                      <a:pt x="25" y="36"/>
                      <a:pt x="20" y="30"/>
                    </a:cubicBezTo>
                    <a:cubicBezTo>
                      <a:pt x="14" y="23"/>
                      <a:pt x="11" y="14"/>
                      <a:pt x="5" y="5"/>
                    </a:cubicBezTo>
                    <a:cubicBezTo>
                      <a:pt x="13" y="5"/>
                      <a:pt x="18" y="4"/>
                      <a:pt x="23" y="5"/>
                    </a:cubicBezTo>
                    <a:cubicBezTo>
                      <a:pt x="25" y="5"/>
                      <a:pt x="28" y="8"/>
                      <a:pt x="29" y="10"/>
                    </a:cubicBezTo>
                    <a:cubicBezTo>
                      <a:pt x="32" y="15"/>
                      <a:pt x="34" y="21"/>
                      <a:pt x="37" y="28"/>
                    </a:cubicBezTo>
                    <a:cubicBezTo>
                      <a:pt x="45" y="21"/>
                      <a:pt x="52" y="15"/>
                      <a:pt x="59" y="8"/>
                    </a:cubicBezTo>
                    <a:cubicBezTo>
                      <a:pt x="62" y="6"/>
                      <a:pt x="64" y="3"/>
                      <a:pt x="67" y="1"/>
                    </a:cubicBezTo>
                    <a:cubicBezTo>
                      <a:pt x="69" y="0"/>
                      <a:pt x="73" y="1"/>
                      <a:pt x="75" y="1"/>
                    </a:cubicBezTo>
                    <a:cubicBezTo>
                      <a:pt x="75" y="3"/>
                      <a:pt x="75" y="7"/>
                      <a:pt x="73" y="9"/>
                    </a:cubicBezTo>
                    <a:cubicBezTo>
                      <a:pt x="67" y="15"/>
                      <a:pt x="60" y="21"/>
                      <a:pt x="53" y="27"/>
                    </a:cubicBezTo>
                    <a:cubicBezTo>
                      <a:pt x="49" y="31"/>
                      <a:pt x="44" y="36"/>
                      <a:pt x="41" y="41"/>
                    </a:cubicBezTo>
                    <a:cubicBezTo>
                      <a:pt x="43" y="40"/>
                      <a:pt x="46" y="39"/>
                      <a:pt x="49" y="38"/>
                    </a:cubicBezTo>
                    <a:cubicBezTo>
                      <a:pt x="50" y="38"/>
                      <a:pt x="50" y="39"/>
                      <a:pt x="50" y="39"/>
                    </a:cubicBezTo>
                    <a:cubicBezTo>
                      <a:pt x="49" y="41"/>
                      <a:pt x="48" y="43"/>
                      <a:pt x="46" y="44"/>
                    </a:cubicBezTo>
                    <a:cubicBezTo>
                      <a:pt x="39" y="50"/>
                      <a:pt x="32" y="55"/>
                      <a:pt x="25" y="61"/>
                    </a:cubicBezTo>
                    <a:cubicBezTo>
                      <a:pt x="18" y="68"/>
                      <a:pt x="11" y="70"/>
                      <a:pt x="0" y="6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9" name="chenying0907 103">
                <a:extLst>
                  <a:ext uri="{FF2B5EF4-FFF2-40B4-BE49-F238E27FC236}">
                    <a16:creationId xmlns:a16="http://schemas.microsoft.com/office/drawing/2014/main" id="{512DC79A-E263-4FE5-8A91-CB731288484B}"/>
                  </a:ext>
                </a:extLst>
              </p:cNvPr>
              <p:cNvSpPr>
                <a:spLocks/>
              </p:cNvSpPr>
              <p:nvPr/>
            </p:nvSpPr>
            <p:spPr bwMode="auto">
              <a:xfrm>
                <a:off x="5564188" y="5019676"/>
                <a:ext cx="138113" cy="144463"/>
              </a:xfrm>
              <a:custGeom>
                <a:avLst/>
                <a:gdLst>
                  <a:gd name="T0" fmla="*/ 58 w 64"/>
                  <a:gd name="T1" fmla="*/ 23 h 67"/>
                  <a:gd name="T2" fmla="*/ 37 w 64"/>
                  <a:gd name="T3" fmla="*/ 21 h 67"/>
                  <a:gd name="T4" fmla="*/ 32 w 64"/>
                  <a:gd name="T5" fmla="*/ 67 h 67"/>
                  <a:gd name="T6" fmla="*/ 28 w 64"/>
                  <a:gd name="T7" fmla="*/ 67 h 67"/>
                  <a:gd name="T8" fmla="*/ 19 w 64"/>
                  <a:gd name="T9" fmla="*/ 46 h 67"/>
                  <a:gd name="T10" fmla="*/ 19 w 64"/>
                  <a:gd name="T11" fmla="*/ 24 h 67"/>
                  <a:gd name="T12" fmla="*/ 2 w 64"/>
                  <a:gd name="T13" fmla="*/ 20 h 67"/>
                  <a:gd name="T14" fmla="*/ 5 w 64"/>
                  <a:gd name="T15" fmla="*/ 15 h 67"/>
                  <a:gd name="T16" fmla="*/ 0 w 64"/>
                  <a:gd name="T17" fmla="*/ 8 h 67"/>
                  <a:gd name="T18" fmla="*/ 9 w 64"/>
                  <a:gd name="T19" fmla="*/ 5 h 67"/>
                  <a:gd name="T20" fmla="*/ 54 w 64"/>
                  <a:gd name="T21" fmla="*/ 0 h 67"/>
                  <a:gd name="T22" fmla="*/ 64 w 64"/>
                  <a:gd name="T23" fmla="*/ 1 h 67"/>
                  <a:gd name="T24" fmla="*/ 58 w 64"/>
                  <a:gd name="T25"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58" y="23"/>
                    </a:moveTo>
                    <a:cubicBezTo>
                      <a:pt x="49" y="22"/>
                      <a:pt x="44" y="22"/>
                      <a:pt x="37" y="21"/>
                    </a:cubicBezTo>
                    <a:cubicBezTo>
                      <a:pt x="33" y="36"/>
                      <a:pt x="37" y="52"/>
                      <a:pt x="32" y="67"/>
                    </a:cubicBezTo>
                    <a:cubicBezTo>
                      <a:pt x="31" y="67"/>
                      <a:pt x="29" y="67"/>
                      <a:pt x="28" y="67"/>
                    </a:cubicBezTo>
                    <a:cubicBezTo>
                      <a:pt x="25" y="60"/>
                      <a:pt x="21" y="54"/>
                      <a:pt x="19" y="46"/>
                    </a:cubicBezTo>
                    <a:cubicBezTo>
                      <a:pt x="17" y="39"/>
                      <a:pt x="19" y="31"/>
                      <a:pt x="19" y="24"/>
                    </a:cubicBezTo>
                    <a:cubicBezTo>
                      <a:pt x="13" y="23"/>
                      <a:pt x="7" y="21"/>
                      <a:pt x="2" y="20"/>
                    </a:cubicBezTo>
                    <a:cubicBezTo>
                      <a:pt x="3" y="18"/>
                      <a:pt x="4" y="16"/>
                      <a:pt x="5" y="15"/>
                    </a:cubicBezTo>
                    <a:cubicBezTo>
                      <a:pt x="4" y="13"/>
                      <a:pt x="2" y="11"/>
                      <a:pt x="0" y="8"/>
                    </a:cubicBezTo>
                    <a:cubicBezTo>
                      <a:pt x="3" y="7"/>
                      <a:pt x="6" y="5"/>
                      <a:pt x="9" y="5"/>
                    </a:cubicBezTo>
                    <a:cubicBezTo>
                      <a:pt x="24" y="3"/>
                      <a:pt x="39" y="2"/>
                      <a:pt x="54" y="0"/>
                    </a:cubicBezTo>
                    <a:cubicBezTo>
                      <a:pt x="57" y="0"/>
                      <a:pt x="61" y="1"/>
                      <a:pt x="64" y="1"/>
                    </a:cubicBezTo>
                    <a:cubicBezTo>
                      <a:pt x="64" y="11"/>
                      <a:pt x="44" y="8"/>
                      <a:pt x="58" y="23"/>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100" name="chenying0907 104">
                <a:extLst>
                  <a:ext uri="{FF2B5EF4-FFF2-40B4-BE49-F238E27FC236}">
                    <a16:creationId xmlns:a16="http://schemas.microsoft.com/office/drawing/2014/main" id="{2F31C1B4-6F6F-483D-8484-24A199BBF709}"/>
                  </a:ext>
                </a:extLst>
              </p:cNvPr>
              <p:cNvSpPr>
                <a:spLocks/>
              </p:cNvSpPr>
              <p:nvPr/>
            </p:nvSpPr>
            <p:spPr bwMode="auto">
              <a:xfrm>
                <a:off x="6019801" y="5019676"/>
                <a:ext cx="141288" cy="144463"/>
              </a:xfrm>
              <a:custGeom>
                <a:avLst/>
                <a:gdLst>
                  <a:gd name="T0" fmla="*/ 65 w 65"/>
                  <a:gd name="T1" fmla="*/ 4 h 67"/>
                  <a:gd name="T2" fmla="*/ 51 w 65"/>
                  <a:gd name="T3" fmla="*/ 13 h 67"/>
                  <a:gd name="T4" fmla="*/ 57 w 65"/>
                  <a:gd name="T5" fmla="*/ 23 h 67"/>
                  <a:gd name="T6" fmla="*/ 37 w 65"/>
                  <a:gd name="T7" fmla="*/ 22 h 67"/>
                  <a:gd name="T8" fmla="*/ 31 w 65"/>
                  <a:gd name="T9" fmla="*/ 67 h 67"/>
                  <a:gd name="T10" fmla="*/ 19 w 65"/>
                  <a:gd name="T11" fmla="*/ 25 h 67"/>
                  <a:gd name="T12" fmla="*/ 2 w 65"/>
                  <a:gd name="T13" fmla="*/ 20 h 67"/>
                  <a:gd name="T14" fmla="*/ 6 w 65"/>
                  <a:gd name="T15" fmla="*/ 15 h 67"/>
                  <a:gd name="T16" fmla="*/ 0 w 65"/>
                  <a:gd name="T17" fmla="*/ 8 h 67"/>
                  <a:gd name="T18" fmla="*/ 9 w 65"/>
                  <a:gd name="T19" fmla="*/ 5 h 67"/>
                  <a:gd name="T20" fmla="*/ 55 w 65"/>
                  <a:gd name="T21" fmla="*/ 0 h 67"/>
                  <a:gd name="T22" fmla="*/ 64 w 65"/>
                  <a:gd name="T23" fmla="*/ 2 h 67"/>
                  <a:gd name="T24" fmla="*/ 65 w 65"/>
                  <a:gd name="T2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65" y="4"/>
                    </a:moveTo>
                    <a:cubicBezTo>
                      <a:pt x="60" y="7"/>
                      <a:pt x="56" y="10"/>
                      <a:pt x="51" y="13"/>
                    </a:cubicBezTo>
                    <a:cubicBezTo>
                      <a:pt x="53" y="16"/>
                      <a:pt x="54" y="19"/>
                      <a:pt x="57" y="23"/>
                    </a:cubicBezTo>
                    <a:cubicBezTo>
                      <a:pt x="50" y="22"/>
                      <a:pt x="44" y="22"/>
                      <a:pt x="37" y="22"/>
                    </a:cubicBezTo>
                    <a:cubicBezTo>
                      <a:pt x="33" y="36"/>
                      <a:pt x="37" y="53"/>
                      <a:pt x="31" y="67"/>
                    </a:cubicBezTo>
                    <a:cubicBezTo>
                      <a:pt x="15" y="55"/>
                      <a:pt x="19" y="38"/>
                      <a:pt x="19" y="25"/>
                    </a:cubicBezTo>
                    <a:cubicBezTo>
                      <a:pt x="13" y="23"/>
                      <a:pt x="7" y="21"/>
                      <a:pt x="2" y="20"/>
                    </a:cubicBezTo>
                    <a:cubicBezTo>
                      <a:pt x="3" y="18"/>
                      <a:pt x="5" y="16"/>
                      <a:pt x="6" y="15"/>
                    </a:cubicBezTo>
                    <a:cubicBezTo>
                      <a:pt x="4" y="13"/>
                      <a:pt x="2" y="10"/>
                      <a:pt x="0" y="8"/>
                    </a:cubicBezTo>
                    <a:cubicBezTo>
                      <a:pt x="3" y="7"/>
                      <a:pt x="6" y="5"/>
                      <a:pt x="9" y="5"/>
                    </a:cubicBezTo>
                    <a:cubicBezTo>
                      <a:pt x="24" y="3"/>
                      <a:pt x="39" y="1"/>
                      <a:pt x="55" y="0"/>
                    </a:cubicBezTo>
                    <a:cubicBezTo>
                      <a:pt x="58" y="0"/>
                      <a:pt x="61" y="1"/>
                      <a:pt x="64" y="2"/>
                    </a:cubicBezTo>
                    <a:cubicBezTo>
                      <a:pt x="64" y="3"/>
                      <a:pt x="65" y="4"/>
                      <a:pt x="65" y="4"/>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6" name="PA_组合 71">
              <a:extLst>
                <a:ext uri="{FF2B5EF4-FFF2-40B4-BE49-F238E27FC236}">
                  <a16:creationId xmlns:a16="http://schemas.microsoft.com/office/drawing/2014/main" id="{076D4646-156B-478C-B204-1D938A592E5E}"/>
                </a:ext>
              </a:extLst>
            </p:cNvPr>
            <p:cNvGrpSpPr/>
            <p:nvPr>
              <p:custDataLst>
                <p:tags r:id="rId12"/>
              </p:custDataLst>
            </p:nvPr>
          </p:nvGrpSpPr>
          <p:grpSpPr>
            <a:xfrm>
              <a:off x="14962289" y="5909059"/>
              <a:ext cx="1862648" cy="303893"/>
              <a:chOff x="4635501" y="2209801"/>
              <a:chExt cx="1128712" cy="184150"/>
            </a:xfrm>
            <a:grpFill/>
          </p:grpSpPr>
          <p:sp>
            <p:nvSpPr>
              <p:cNvPr id="86" name="chenying0907 63">
                <a:extLst>
                  <a:ext uri="{FF2B5EF4-FFF2-40B4-BE49-F238E27FC236}">
                    <a16:creationId xmlns:a16="http://schemas.microsoft.com/office/drawing/2014/main" id="{51EC3C20-7075-48F2-8B4C-B54DBFE3154C}"/>
                  </a:ext>
                </a:extLst>
              </p:cNvPr>
              <p:cNvSpPr>
                <a:spLocks/>
              </p:cNvSpPr>
              <p:nvPr/>
            </p:nvSpPr>
            <p:spPr bwMode="auto">
              <a:xfrm>
                <a:off x="5443538" y="2209801"/>
                <a:ext cx="193675" cy="184150"/>
              </a:xfrm>
              <a:custGeom>
                <a:avLst/>
                <a:gdLst>
                  <a:gd name="T0" fmla="*/ 48 w 90"/>
                  <a:gd name="T1" fmla="*/ 55 h 86"/>
                  <a:gd name="T2" fmla="*/ 83 w 90"/>
                  <a:gd name="T3" fmla="*/ 58 h 86"/>
                  <a:gd name="T4" fmla="*/ 88 w 90"/>
                  <a:gd name="T5" fmla="*/ 63 h 86"/>
                  <a:gd name="T6" fmla="*/ 0 w 90"/>
                  <a:gd name="T7" fmla="*/ 75 h 86"/>
                  <a:gd name="T8" fmla="*/ 31 w 90"/>
                  <a:gd name="T9" fmla="*/ 55 h 86"/>
                  <a:gd name="T10" fmla="*/ 56 w 90"/>
                  <a:gd name="T11" fmla="*/ 27 h 86"/>
                  <a:gd name="T12" fmla="*/ 34 w 90"/>
                  <a:gd name="T13" fmla="*/ 29 h 86"/>
                  <a:gd name="T14" fmla="*/ 16 w 90"/>
                  <a:gd name="T15" fmla="*/ 15 h 86"/>
                  <a:gd name="T16" fmla="*/ 29 w 90"/>
                  <a:gd name="T17" fmla="*/ 10 h 86"/>
                  <a:gd name="T18" fmla="*/ 25 w 90"/>
                  <a:gd name="T19" fmla="*/ 4 h 86"/>
                  <a:gd name="T20" fmla="*/ 29 w 90"/>
                  <a:gd name="T21" fmla="*/ 1 h 86"/>
                  <a:gd name="T22" fmla="*/ 38 w 90"/>
                  <a:gd name="T23" fmla="*/ 1 h 86"/>
                  <a:gd name="T24" fmla="*/ 74 w 90"/>
                  <a:gd name="T25" fmla="*/ 3 h 86"/>
                  <a:gd name="T26" fmla="*/ 82 w 90"/>
                  <a:gd name="T27" fmla="*/ 4 h 86"/>
                  <a:gd name="T28" fmla="*/ 77 w 90"/>
                  <a:gd name="T29" fmla="*/ 13 h 86"/>
                  <a:gd name="T30" fmla="*/ 90 w 90"/>
                  <a:gd name="T31" fmla="*/ 9 h 86"/>
                  <a:gd name="T32" fmla="*/ 48 w 90"/>
                  <a:gd name="T33"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86">
                    <a:moveTo>
                      <a:pt x="48" y="55"/>
                    </a:moveTo>
                    <a:cubicBezTo>
                      <a:pt x="61" y="56"/>
                      <a:pt x="72" y="57"/>
                      <a:pt x="83" y="58"/>
                    </a:cubicBezTo>
                    <a:cubicBezTo>
                      <a:pt x="85" y="58"/>
                      <a:pt x="87" y="61"/>
                      <a:pt x="88" y="63"/>
                    </a:cubicBezTo>
                    <a:cubicBezTo>
                      <a:pt x="79" y="78"/>
                      <a:pt x="20" y="86"/>
                      <a:pt x="0" y="75"/>
                    </a:cubicBezTo>
                    <a:cubicBezTo>
                      <a:pt x="10" y="66"/>
                      <a:pt x="22" y="62"/>
                      <a:pt x="31" y="55"/>
                    </a:cubicBezTo>
                    <a:cubicBezTo>
                      <a:pt x="41" y="48"/>
                      <a:pt x="48" y="37"/>
                      <a:pt x="56" y="27"/>
                    </a:cubicBezTo>
                    <a:cubicBezTo>
                      <a:pt x="49" y="28"/>
                      <a:pt x="41" y="28"/>
                      <a:pt x="34" y="29"/>
                    </a:cubicBezTo>
                    <a:cubicBezTo>
                      <a:pt x="25" y="29"/>
                      <a:pt x="21" y="23"/>
                      <a:pt x="16" y="15"/>
                    </a:cubicBezTo>
                    <a:cubicBezTo>
                      <a:pt x="21" y="13"/>
                      <a:pt x="25" y="12"/>
                      <a:pt x="29" y="10"/>
                    </a:cubicBezTo>
                    <a:cubicBezTo>
                      <a:pt x="28" y="8"/>
                      <a:pt x="26" y="6"/>
                      <a:pt x="25" y="4"/>
                    </a:cubicBezTo>
                    <a:cubicBezTo>
                      <a:pt x="26" y="3"/>
                      <a:pt x="28" y="1"/>
                      <a:pt x="29" y="1"/>
                    </a:cubicBezTo>
                    <a:cubicBezTo>
                      <a:pt x="32" y="1"/>
                      <a:pt x="36" y="0"/>
                      <a:pt x="38" y="1"/>
                    </a:cubicBezTo>
                    <a:cubicBezTo>
                      <a:pt x="50" y="9"/>
                      <a:pt x="62" y="5"/>
                      <a:pt x="74" y="3"/>
                    </a:cubicBezTo>
                    <a:cubicBezTo>
                      <a:pt x="76" y="3"/>
                      <a:pt x="78" y="3"/>
                      <a:pt x="82" y="4"/>
                    </a:cubicBezTo>
                    <a:cubicBezTo>
                      <a:pt x="80" y="7"/>
                      <a:pt x="78" y="9"/>
                      <a:pt x="77" y="13"/>
                    </a:cubicBezTo>
                    <a:cubicBezTo>
                      <a:pt x="81" y="11"/>
                      <a:pt x="84" y="10"/>
                      <a:pt x="90" y="9"/>
                    </a:cubicBezTo>
                    <a:cubicBezTo>
                      <a:pt x="80" y="30"/>
                      <a:pt x="62" y="40"/>
                      <a:pt x="48" y="5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87" name="chenying0907 82">
                <a:extLst>
                  <a:ext uri="{FF2B5EF4-FFF2-40B4-BE49-F238E27FC236}">
                    <a16:creationId xmlns:a16="http://schemas.microsoft.com/office/drawing/2014/main" id="{37E02334-2785-4AC0-9F6A-9501C0E197D3}"/>
                  </a:ext>
                </a:extLst>
              </p:cNvPr>
              <p:cNvSpPr>
                <a:spLocks noEditPoints="1"/>
              </p:cNvSpPr>
              <p:nvPr/>
            </p:nvSpPr>
            <p:spPr bwMode="auto">
              <a:xfrm>
                <a:off x="4949826" y="2235201"/>
                <a:ext cx="171450" cy="146050"/>
              </a:xfrm>
              <a:custGeom>
                <a:avLst/>
                <a:gdLst>
                  <a:gd name="T0" fmla="*/ 16 w 79"/>
                  <a:gd name="T1" fmla="*/ 66 h 68"/>
                  <a:gd name="T2" fmla="*/ 17 w 79"/>
                  <a:gd name="T3" fmla="*/ 57 h 68"/>
                  <a:gd name="T4" fmla="*/ 4 w 79"/>
                  <a:gd name="T5" fmla="*/ 68 h 68"/>
                  <a:gd name="T6" fmla="*/ 0 w 79"/>
                  <a:gd name="T7" fmla="*/ 65 h 68"/>
                  <a:gd name="T8" fmla="*/ 8 w 79"/>
                  <a:gd name="T9" fmla="*/ 51 h 68"/>
                  <a:gd name="T10" fmla="*/ 37 w 79"/>
                  <a:gd name="T11" fmla="*/ 13 h 68"/>
                  <a:gd name="T12" fmla="*/ 49 w 79"/>
                  <a:gd name="T13" fmla="*/ 1 h 68"/>
                  <a:gd name="T14" fmla="*/ 56 w 79"/>
                  <a:gd name="T15" fmla="*/ 4 h 68"/>
                  <a:gd name="T16" fmla="*/ 73 w 79"/>
                  <a:gd name="T17" fmla="*/ 42 h 68"/>
                  <a:gd name="T18" fmla="*/ 79 w 79"/>
                  <a:gd name="T19" fmla="*/ 64 h 68"/>
                  <a:gd name="T20" fmla="*/ 77 w 79"/>
                  <a:gd name="T21" fmla="*/ 65 h 68"/>
                  <a:gd name="T22" fmla="*/ 66 w 79"/>
                  <a:gd name="T23" fmla="*/ 56 h 68"/>
                  <a:gd name="T24" fmla="*/ 66 w 79"/>
                  <a:gd name="T25" fmla="*/ 64 h 68"/>
                  <a:gd name="T26" fmla="*/ 63 w 79"/>
                  <a:gd name="T27" fmla="*/ 64 h 68"/>
                  <a:gd name="T28" fmla="*/ 58 w 79"/>
                  <a:gd name="T29" fmla="*/ 55 h 68"/>
                  <a:gd name="T30" fmla="*/ 48 w 79"/>
                  <a:gd name="T31" fmla="*/ 51 h 68"/>
                  <a:gd name="T32" fmla="*/ 27 w 79"/>
                  <a:gd name="T33" fmla="*/ 56 h 68"/>
                  <a:gd name="T34" fmla="*/ 16 w 79"/>
                  <a:gd name="T35" fmla="*/ 66 h 68"/>
                  <a:gd name="T36" fmla="*/ 53 w 79"/>
                  <a:gd name="T37" fmla="*/ 42 h 68"/>
                  <a:gd name="T38" fmla="*/ 48 w 79"/>
                  <a:gd name="T39" fmla="*/ 20 h 68"/>
                  <a:gd name="T40" fmla="*/ 34 w 79"/>
                  <a:gd name="T41" fmla="*/ 41 h 68"/>
                  <a:gd name="T42" fmla="*/ 53 w 79"/>
                  <a:gd name="T4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68">
                    <a:moveTo>
                      <a:pt x="16" y="66"/>
                    </a:moveTo>
                    <a:cubicBezTo>
                      <a:pt x="17" y="62"/>
                      <a:pt x="17" y="59"/>
                      <a:pt x="17" y="57"/>
                    </a:cubicBezTo>
                    <a:cubicBezTo>
                      <a:pt x="13" y="60"/>
                      <a:pt x="8" y="64"/>
                      <a:pt x="4" y="68"/>
                    </a:cubicBezTo>
                    <a:cubicBezTo>
                      <a:pt x="2" y="67"/>
                      <a:pt x="1" y="66"/>
                      <a:pt x="0" y="65"/>
                    </a:cubicBezTo>
                    <a:cubicBezTo>
                      <a:pt x="3" y="60"/>
                      <a:pt x="5" y="55"/>
                      <a:pt x="8" y="51"/>
                    </a:cubicBezTo>
                    <a:cubicBezTo>
                      <a:pt x="17" y="38"/>
                      <a:pt x="27" y="26"/>
                      <a:pt x="37" y="13"/>
                    </a:cubicBezTo>
                    <a:cubicBezTo>
                      <a:pt x="41" y="9"/>
                      <a:pt x="45" y="5"/>
                      <a:pt x="49" y="1"/>
                    </a:cubicBezTo>
                    <a:cubicBezTo>
                      <a:pt x="50" y="0"/>
                      <a:pt x="55" y="2"/>
                      <a:pt x="56" y="4"/>
                    </a:cubicBezTo>
                    <a:cubicBezTo>
                      <a:pt x="62" y="17"/>
                      <a:pt x="68" y="29"/>
                      <a:pt x="73" y="42"/>
                    </a:cubicBezTo>
                    <a:cubicBezTo>
                      <a:pt x="76" y="49"/>
                      <a:pt x="77" y="57"/>
                      <a:pt x="79" y="64"/>
                    </a:cubicBezTo>
                    <a:cubicBezTo>
                      <a:pt x="79" y="64"/>
                      <a:pt x="78" y="65"/>
                      <a:pt x="77" y="65"/>
                    </a:cubicBezTo>
                    <a:cubicBezTo>
                      <a:pt x="74" y="62"/>
                      <a:pt x="70" y="59"/>
                      <a:pt x="66" y="56"/>
                    </a:cubicBezTo>
                    <a:cubicBezTo>
                      <a:pt x="66" y="59"/>
                      <a:pt x="66" y="61"/>
                      <a:pt x="66" y="64"/>
                    </a:cubicBezTo>
                    <a:cubicBezTo>
                      <a:pt x="64" y="64"/>
                      <a:pt x="63" y="64"/>
                      <a:pt x="63" y="64"/>
                    </a:cubicBezTo>
                    <a:cubicBezTo>
                      <a:pt x="61" y="61"/>
                      <a:pt x="59" y="58"/>
                      <a:pt x="58" y="55"/>
                    </a:cubicBezTo>
                    <a:cubicBezTo>
                      <a:pt x="56" y="50"/>
                      <a:pt x="52" y="50"/>
                      <a:pt x="48" y="51"/>
                    </a:cubicBezTo>
                    <a:cubicBezTo>
                      <a:pt x="41" y="53"/>
                      <a:pt x="34" y="54"/>
                      <a:pt x="27" y="56"/>
                    </a:cubicBezTo>
                    <a:cubicBezTo>
                      <a:pt x="23" y="58"/>
                      <a:pt x="21" y="62"/>
                      <a:pt x="16" y="66"/>
                    </a:cubicBezTo>
                    <a:close/>
                    <a:moveTo>
                      <a:pt x="53" y="42"/>
                    </a:moveTo>
                    <a:cubicBezTo>
                      <a:pt x="51" y="34"/>
                      <a:pt x="50" y="28"/>
                      <a:pt x="48" y="20"/>
                    </a:cubicBezTo>
                    <a:cubicBezTo>
                      <a:pt x="43" y="28"/>
                      <a:pt x="39" y="33"/>
                      <a:pt x="34" y="41"/>
                    </a:cubicBezTo>
                    <a:cubicBezTo>
                      <a:pt x="41" y="41"/>
                      <a:pt x="46" y="42"/>
                      <a:pt x="53" y="42"/>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88" name="chenying0907 83">
                <a:extLst>
                  <a:ext uri="{FF2B5EF4-FFF2-40B4-BE49-F238E27FC236}">
                    <a16:creationId xmlns:a16="http://schemas.microsoft.com/office/drawing/2014/main" id="{E8763E00-F52F-4A6F-80F4-B4AF865E1D10}"/>
                  </a:ext>
                </a:extLst>
              </p:cNvPr>
              <p:cNvSpPr>
                <a:spLocks noEditPoints="1"/>
              </p:cNvSpPr>
              <p:nvPr/>
            </p:nvSpPr>
            <p:spPr bwMode="auto">
              <a:xfrm>
                <a:off x="4635501" y="2238376"/>
                <a:ext cx="168275" cy="142875"/>
              </a:xfrm>
              <a:custGeom>
                <a:avLst/>
                <a:gdLst>
                  <a:gd name="T0" fmla="*/ 75 w 78"/>
                  <a:gd name="T1" fmla="*/ 64 h 67"/>
                  <a:gd name="T2" fmla="*/ 63 w 78"/>
                  <a:gd name="T3" fmla="*/ 53 h 67"/>
                  <a:gd name="T4" fmla="*/ 65 w 78"/>
                  <a:gd name="T5" fmla="*/ 63 h 67"/>
                  <a:gd name="T6" fmla="*/ 63 w 78"/>
                  <a:gd name="T7" fmla="*/ 64 h 67"/>
                  <a:gd name="T8" fmla="*/ 58 w 78"/>
                  <a:gd name="T9" fmla="*/ 57 h 67"/>
                  <a:gd name="T10" fmla="*/ 44 w 78"/>
                  <a:gd name="T11" fmla="*/ 52 h 67"/>
                  <a:gd name="T12" fmla="*/ 33 w 78"/>
                  <a:gd name="T13" fmla="*/ 54 h 67"/>
                  <a:gd name="T14" fmla="*/ 17 w 78"/>
                  <a:gd name="T15" fmla="*/ 66 h 67"/>
                  <a:gd name="T16" fmla="*/ 14 w 78"/>
                  <a:gd name="T17" fmla="*/ 65 h 67"/>
                  <a:gd name="T18" fmla="*/ 17 w 78"/>
                  <a:gd name="T19" fmla="*/ 54 h 67"/>
                  <a:gd name="T20" fmla="*/ 3 w 78"/>
                  <a:gd name="T21" fmla="*/ 67 h 67"/>
                  <a:gd name="T22" fmla="*/ 0 w 78"/>
                  <a:gd name="T23" fmla="*/ 65 h 67"/>
                  <a:gd name="T24" fmla="*/ 3 w 78"/>
                  <a:gd name="T25" fmla="*/ 55 h 67"/>
                  <a:gd name="T26" fmla="*/ 36 w 78"/>
                  <a:gd name="T27" fmla="*/ 11 h 67"/>
                  <a:gd name="T28" fmla="*/ 47 w 78"/>
                  <a:gd name="T29" fmla="*/ 1 h 67"/>
                  <a:gd name="T30" fmla="*/ 56 w 78"/>
                  <a:gd name="T31" fmla="*/ 5 h 67"/>
                  <a:gd name="T32" fmla="*/ 74 w 78"/>
                  <a:gd name="T33" fmla="*/ 48 h 67"/>
                  <a:gd name="T34" fmla="*/ 78 w 78"/>
                  <a:gd name="T35" fmla="*/ 63 h 67"/>
                  <a:gd name="T36" fmla="*/ 75 w 78"/>
                  <a:gd name="T37" fmla="*/ 64 h 67"/>
                  <a:gd name="T38" fmla="*/ 47 w 78"/>
                  <a:gd name="T39" fmla="*/ 21 h 67"/>
                  <a:gd name="T40" fmla="*/ 44 w 78"/>
                  <a:gd name="T41" fmla="*/ 21 h 67"/>
                  <a:gd name="T42" fmla="*/ 36 w 78"/>
                  <a:gd name="T43" fmla="*/ 39 h 67"/>
                  <a:gd name="T44" fmla="*/ 52 w 78"/>
                  <a:gd name="T45" fmla="*/ 42 h 67"/>
                  <a:gd name="T46" fmla="*/ 47 w 78"/>
                  <a:gd name="T4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7">
                    <a:moveTo>
                      <a:pt x="75" y="64"/>
                    </a:moveTo>
                    <a:cubicBezTo>
                      <a:pt x="71" y="60"/>
                      <a:pt x="67" y="57"/>
                      <a:pt x="63" y="53"/>
                    </a:cubicBezTo>
                    <a:cubicBezTo>
                      <a:pt x="64" y="57"/>
                      <a:pt x="64" y="60"/>
                      <a:pt x="65" y="63"/>
                    </a:cubicBezTo>
                    <a:cubicBezTo>
                      <a:pt x="64" y="63"/>
                      <a:pt x="63" y="63"/>
                      <a:pt x="63" y="64"/>
                    </a:cubicBezTo>
                    <a:cubicBezTo>
                      <a:pt x="61" y="62"/>
                      <a:pt x="58" y="60"/>
                      <a:pt x="58" y="57"/>
                    </a:cubicBezTo>
                    <a:cubicBezTo>
                      <a:pt x="55" y="49"/>
                      <a:pt x="51" y="48"/>
                      <a:pt x="44" y="52"/>
                    </a:cubicBezTo>
                    <a:cubicBezTo>
                      <a:pt x="41" y="53"/>
                      <a:pt x="37" y="54"/>
                      <a:pt x="33" y="54"/>
                    </a:cubicBezTo>
                    <a:cubicBezTo>
                      <a:pt x="25" y="54"/>
                      <a:pt x="19" y="57"/>
                      <a:pt x="17" y="66"/>
                    </a:cubicBezTo>
                    <a:cubicBezTo>
                      <a:pt x="16" y="65"/>
                      <a:pt x="15" y="65"/>
                      <a:pt x="14" y="65"/>
                    </a:cubicBezTo>
                    <a:cubicBezTo>
                      <a:pt x="15" y="61"/>
                      <a:pt x="16" y="58"/>
                      <a:pt x="17" y="54"/>
                    </a:cubicBezTo>
                    <a:cubicBezTo>
                      <a:pt x="12" y="59"/>
                      <a:pt x="7" y="63"/>
                      <a:pt x="3" y="67"/>
                    </a:cubicBezTo>
                    <a:cubicBezTo>
                      <a:pt x="2" y="66"/>
                      <a:pt x="1" y="66"/>
                      <a:pt x="0" y="65"/>
                    </a:cubicBezTo>
                    <a:cubicBezTo>
                      <a:pt x="1" y="62"/>
                      <a:pt x="1" y="58"/>
                      <a:pt x="3" y="55"/>
                    </a:cubicBezTo>
                    <a:cubicBezTo>
                      <a:pt x="14" y="40"/>
                      <a:pt x="25" y="26"/>
                      <a:pt x="36" y="11"/>
                    </a:cubicBezTo>
                    <a:cubicBezTo>
                      <a:pt x="39" y="7"/>
                      <a:pt x="43" y="3"/>
                      <a:pt x="47" y="1"/>
                    </a:cubicBezTo>
                    <a:cubicBezTo>
                      <a:pt x="49" y="0"/>
                      <a:pt x="55" y="2"/>
                      <a:pt x="56" y="5"/>
                    </a:cubicBezTo>
                    <a:cubicBezTo>
                      <a:pt x="62" y="19"/>
                      <a:pt x="68" y="34"/>
                      <a:pt x="74" y="48"/>
                    </a:cubicBezTo>
                    <a:cubicBezTo>
                      <a:pt x="76" y="53"/>
                      <a:pt x="76" y="58"/>
                      <a:pt x="78" y="63"/>
                    </a:cubicBezTo>
                    <a:cubicBezTo>
                      <a:pt x="77" y="63"/>
                      <a:pt x="76" y="64"/>
                      <a:pt x="75" y="64"/>
                    </a:cubicBezTo>
                    <a:close/>
                    <a:moveTo>
                      <a:pt x="47" y="21"/>
                    </a:moveTo>
                    <a:cubicBezTo>
                      <a:pt x="46" y="21"/>
                      <a:pt x="45" y="21"/>
                      <a:pt x="44" y="21"/>
                    </a:cubicBezTo>
                    <a:cubicBezTo>
                      <a:pt x="41" y="27"/>
                      <a:pt x="39" y="33"/>
                      <a:pt x="36" y="39"/>
                    </a:cubicBezTo>
                    <a:cubicBezTo>
                      <a:pt x="40" y="39"/>
                      <a:pt x="45" y="40"/>
                      <a:pt x="52" y="42"/>
                    </a:cubicBezTo>
                    <a:cubicBezTo>
                      <a:pt x="50" y="33"/>
                      <a:pt x="49" y="27"/>
                      <a:pt x="47" y="21"/>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dirty="0"/>
              </a:p>
            </p:txBody>
          </p:sp>
          <p:sp>
            <p:nvSpPr>
              <p:cNvPr id="89" name="chenying0907 90">
                <a:extLst>
                  <a:ext uri="{FF2B5EF4-FFF2-40B4-BE49-F238E27FC236}">
                    <a16:creationId xmlns:a16="http://schemas.microsoft.com/office/drawing/2014/main" id="{7A56B115-EF5A-42E8-A6EE-D12D86B2FE7D}"/>
                  </a:ext>
                </a:extLst>
              </p:cNvPr>
              <p:cNvSpPr>
                <a:spLocks/>
              </p:cNvSpPr>
              <p:nvPr/>
            </p:nvSpPr>
            <p:spPr bwMode="auto">
              <a:xfrm>
                <a:off x="5643563" y="2222501"/>
                <a:ext cx="120650" cy="144463"/>
              </a:xfrm>
              <a:custGeom>
                <a:avLst/>
                <a:gdLst>
                  <a:gd name="T0" fmla="*/ 52 w 56"/>
                  <a:gd name="T1" fmla="*/ 30 h 67"/>
                  <a:gd name="T2" fmla="*/ 32 w 56"/>
                  <a:gd name="T3" fmla="*/ 37 h 67"/>
                  <a:gd name="T4" fmla="*/ 23 w 56"/>
                  <a:gd name="T5" fmla="*/ 45 h 67"/>
                  <a:gd name="T6" fmla="*/ 35 w 56"/>
                  <a:gd name="T7" fmla="*/ 48 h 67"/>
                  <a:gd name="T8" fmla="*/ 52 w 56"/>
                  <a:gd name="T9" fmla="*/ 51 h 67"/>
                  <a:gd name="T10" fmla="*/ 50 w 56"/>
                  <a:gd name="T11" fmla="*/ 60 h 67"/>
                  <a:gd name="T12" fmla="*/ 0 w 56"/>
                  <a:gd name="T13" fmla="*/ 67 h 67"/>
                  <a:gd name="T14" fmla="*/ 5 w 56"/>
                  <a:gd name="T15" fmla="*/ 27 h 67"/>
                  <a:gd name="T16" fmla="*/ 5 w 56"/>
                  <a:gd name="T17" fmla="*/ 20 h 67"/>
                  <a:gd name="T18" fmla="*/ 21 w 56"/>
                  <a:gd name="T19" fmla="*/ 2 h 67"/>
                  <a:gd name="T20" fmla="*/ 43 w 56"/>
                  <a:gd name="T21" fmla="*/ 0 h 67"/>
                  <a:gd name="T22" fmla="*/ 49 w 56"/>
                  <a:gd name="T23" fmla="*/ 6 h 67"/>
                  <a:gd name="T24" fmla="*/ 43 w 56"/>
                  <a:gd name="T25" fmla="*/ 10 h 67"/>
                  <a:gd name="T26" fmla="*/ 31 w 56"/>
                  <a:gd name="T27" fmla="*/ 11 h 67"/>
                  <a:gd name="T28" fmla="*/ 22 w 56"/>
                  <a:gd name="T29" fmla="*/ 20 h 67"/>
                  <a:gd name="T30" fmla="*/ 32 w 56"/>
                  <a:gd name="T31" fmla="*/ 27 h 67"/>
                  <a:gd name="T32" fmla="*/ 51 w 56"/>
                  <a:gd name="T33" fmla="*/ 25 h 67"/>
                  <a:gd name="T34" fmla="*/ 52 w 56"/>
                  <a:gd name="T35"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67">
                    <a:moveTo>
                      <a:pt x="52" y="30"/>
                    </a:moveTo>
                    <a:cubicBezTo>
                      <a:pt x="46" y="32"/>
                      <a:pt x="39" y="35"/>
                      <a:pt x="32" y="37"/>
                    </a:cubicBezTo>
                    <a:cubicBezTo>
                      <a:pt x="27" y="38"/>
                      <a:pt x="21" y="37"/>
                      <a:pt x="23" y="45"/>
                    </a:cubicBezTo>
                    <a:cubicBezTo>
                      <a:pt x="24" y="54"/>
                      <a:pt x="30" y="49"/>
                      <a:pt x="35" y="48"/>
                    </a:cubicBezTo>
                    <a:cubicBezTo>
                      <a:pt x="41" y="48"/>
                      <a:pt x="47" y="45"/>
                      <a:pt x="52" y="51"/>
                    </a:cubicBezTo>
                    <a:cubicBezTo>
                      <a:pt x="55" y="55"/>
                      <a:pt x="56" y="59"/>
                      <a:pt x="50" y="60"/>
                    </a:cubicBezTo>
                    <a:cubicBezTo>
                      <a:pt x="34" y="64"/>
                      <a:pt x="17" y="66"/>
                      <a:pt x="0" y="67"/>
                    </a:cubicBezTo>
                    <a:cubicBezTo>
                      <a:pt x="14" y="54"/>
                      <a:pt x="4" y="40"/>
                      <a:pt x="5" y="27"/>
                    </a:cubicBezTo>
                    <a:cubicBezTo>
                      <a:pt x="6" y="24"/>
                      <a:pt x="5" y="22"/>
                      <a:pt x="5" y="20"/>
                    </a:cubicBezTo>
                    <a:cubicBezTo>
                      <a:pt x="7" y="11"/>
                      <a:pt x="8" y="2"/>
                      <a:pt x="21" y="2"/>
                    </a:cubicBezTo>
                    <a:cubicBezTo>
                      <a:pt x="28" y="2"/>
                      <a:pt x="36" y="0"/>
                      <a:pt x="43" y="0"/>
                    </a:cubicBezTo>
                    <a:cubicBezTo>
                      <a:pt x="45" y="0"/>
                      <a:pt x="47" y="4"/>
                      <a:pt x="49" y="6"/>
                    </a:cubicBezTo>
                    <a:cubicBezTo>
                      <a:pt x="47" y="8"/>
                      <a:pt x="45" y="10"/>
                      <a:pt x="43" y="10"/>
                    </a:cubicBezTo>
                    <a:cubicBezTo>
                      <a:pt x="39" y="11"/>
                      <a:pt x="35" y="11"/>
                      <a:pt x="31" y="11"/>
                    </a:cubicBezTo>
                    <a:cubicBezTo>
                      <a:pt x="25" y="11"/>
                      <a:pt x="22" y="14"/>
                      <a:pt x="22" y="20"/>
                    </a:cubicBezTo>
                    <a:cubicBezTo>
                      <a:pt x="23" y="27"/>
                      <a:pt x="26" y="28"/>
                      <a:pt x="32" y="27"/>
                    </a:cubicBezTo>
                    <a:cubicBezTo>
                      <a:pt x="39" y="26"/>
                      <a:pt x="45" y="26"/>
                      <a:pt x="51" y="25"/>
                    </a:cubicBezTo>
                    <a:cubicBezTo>
                      <a:pt x="52" y="27"/>
                      <a:pt x="52" y="28"/>
                      <a:pt x="52" y="3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0" name="chenying0907 92">
                <a:extLst>
                  <a:ext uri="{FF2B5EF4-FFF2-40B4-BE49-F238E27FC236}">
                    <a16:creationId xmlns:a16="http://schemas.microsoft.com/office/drawing/2014/main" id="{EB97CF28-F30F-415D-92D3-1F8CFC4AA1CD}"/>
                  </a:ext>
                </a:extLst>
              </p:cNvPr>
              <p:cNvSpPr>
                <a:spLocks noEditPoints="1"/>
              </p:cNvSpPr>
              <p:nvPr/>
            </p:nvSpPr>
            <p:spPr bwMode="auto">
              <a:xfrm>
                <a:off x="4810126" y="2246313"/>
                <a:ext cx="127000" cy="125413"/>
              </a:xfrm>
              <a:custGeom>
                <a:avLst/>
                <a:gdLst>
                  <a:gd name="T0" fmla="*/ 18 w 59"/>
                  <a:gd name="T1" fmla="*/ 30 h 58"/>
                  <a:gd name="T2" fmla="*/ 11 w 59"/>
                  <a:gd name="T3" fmla="*/ 58 h 58"/>
                  <a:gd name="T4" fmla="*/ 7 w 59"/>
                  <a:gd name="T5" fmla="*/ 58 h 58"/>
                  <a:gd name="T6" fmla="*/ 1 w 59"/>
                  <a:gd name="T7" fmla="*/ 32 h 58"/>
                  <a:gd name="T8" fmla="*/ 4 w 59"/>
                  <a:gd name="T9" fmla="*/ 15 h 58"/>
                  <a:gd name="T10" fmla="*/ 10 w 59"/>
                  <a:gd name="T11" fmla="*/ 5 h 58"/>
                  <a:gd name="T12" fmla="*/ 25 w 59"/>
                  <a:gd name="T13" fmla="*/ 9 h 58"/>
                  <a:gd name="T14" fmla="*/ 44 w 59"/>
                  <a:gd name="T15" fmla="*/ 31 h 58"/>
                  <a:gd name="T16" fmla="*/ 42 w 59"/>
                  <a:gd name="T17" fmla="*/ 1 h 58"/>
                  <a:gd name="T18" fmla="*/ 46 w 59"/>
                  <a:gd name="T19" fmla="*/ 0 h 58"/>
                  <a:gd name="T20" fmla="*/ 50 w 59"/>
                  <a:gd name="T21" fmla="*/ 14 h 58"/>
                  <a:gd name="T22" fmla="*/ 55 w 59"/>
                  <a:gd name="T23" fmla="*/ 1 h 58"/>
                  <a:gd name="T24" fmla="*/ 57 w 59"/>
                  <a:gd name="T25" fmla="*/ 1 h 58"/>
                  <a:gd name="T26" fmla="*/ 59 w 59"/>
                  <a:gd name="T27" fmla="*/ 11 h 58"/>
                  <a:gd name="T28" fmla="*/ 58 w 59"/>
                  <a:gd name="T29" fmla="*/ 42 h 58"/>
                  <a:gd name="T30" fmla="*/ 46 w 59"/>
                  <a:gd name="T31" fmla="*/ 56 h 58"/>
                  <a:gd name="T32" fmla="*/ 18 w 59"/>
                  <a:gd name="T33" fmla="*/ 30 h 58"/>
                  <a:gd name="T34" fmla="*/ 35 w 59"/>
                  <a:gd name="T35" fmla="*/ 35 h 58"/>
                  <a:gd name="T36" fmla="*/ 37 w 59"/>
                  <a:gd name="T37" fmla="*/ 34 h 58"/>
                  <a:gd name="T38" fmla="*/ 30 w 59"/>
                  <a:gd name="T39" fmla="*/ 24 h 58"/>
                  <a:gd name="T40" fmla="*/ 24 w 59"/>
                  <a:gd name="T41" fmla="*/ 15 h 58"/>
                  <a:gd name="T42" fmla="*/ 20 w 59"/>
                  <a:gd name="T43" fmla="*/ 18 h 58"/>
                  <a:gd name="T44" fmla="*/ 35 w 59"/>
                  <a:gd name="T4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8">
                    <a:moveTo>
                      <a:pt x="18" y="30"/>
                    </a:moveTo>
                    <a:cubicBezTo>
                      <a:pt x="15" y="41"/>
                      <a:pt x="13" y="49"/>
                      <a:pt x="11" y="58"/>
                    </a:cubicBezTo>
                    <a:cubicBezTo>
                      <a:pt x="9" y="58"/>
                      <a:pt x="8" y="58"/>
                      <a:pt x="7" y="58"/>
                    </a:cubicBezTo>
                    <a:cubicBezTo>
                      <a:pt x="1" y="51"/>
                      <a:pt x="0" y="42"/>
                      <a:pt x="1" y="32"/>
                    </a:cubicBezTo>
                    <a:cubicBezTo>
                      <a:pt x="2" y="27"/>
                      <a:pt x="3" y="21"/>
                      <a:pt x="4" y="15"/>
                    </a:cubicBezTo>
                    <a:cubicBezTo>
                      <a:pt x="6" y="11"/>
                      <a:pt x="7" y="6"/>
                      <a:pt x="10" y="5"/>
                    </a:cubicBezTo>
                    <a:cubicBezTo>
                      <a:pt x="15" y="3"/>
                      <a:pt x="21" y="2"/>
                      <a:pt x="25" y="9"/>
                    </a:cubicBezTo>
                    <a:cubicBezTo>
                      <a:pt x="31" y="16"/>
                      <a:pt x="37" y="23"/>
                      <a:pt x="44" y="31"/>
                    </a:cubicBezTo>
                    <a:cubicBezTo>
                      <a:pt x="44" y="20"/>
                      <a:pt x="43" y="11"/>
                      <a:pt x="42" y="1"/>
                    </a:cubicBezTo>
                    <a:cubicBezTo>
                      <a:pt x="43" y="1"/>
                      <a:pt x="44" y="1"/>
                      <a:pt x="46" y="0"/>
                    </a:cubicBezTo>
                    <a:cubicBezTo>
                      <a:pt x="47" y="5"/>
                      <a:pt x="49" y="9"/>
                      <a:pt x="50" y="14"/>
                    </a:cubicBezTo>
                    <a:cubicBezTo>
                      <a:pt x="52" y="10"/>
                      <a:pt x="53" y="5"/>
                      <a:pt x="55" y="1"/>
                    </a:cubicBezTo>
                    <a:cubicBezTo>
                      <a:pt x="55" y="1"/>
                      <a:pt x="56" y="1"/>
                      <a:pt x="57" y="1"/>
                    </a:cubicBezTo>
                    <a:cubicBezTo>
                      <a:pt x="58" y="4"/>
                      <a:pt x="59" y="8"/>
                      <a:pt x="59" y="11"/>
                    </a:cubicBezTo>
                    <a:cubicBezTo>
                      <a:pt x="59" y="21"/>
                      <a:pt x="58" y="32"/>
                      <a:pt x="58" y="42"/>
                    </a:cubicBezTo>
                    <a:cubicBezTo>
                      <a:pt x="59" y="52"/>
                      <a:pt x="49" y="51"/>
                      <a:pt x="46" y="56"/>
                    </a:cubicBezTo>
                    <a:cubicBezTo>
                      <a:pt x="37" y="47"/>
                      <a:pt x="28" y="39"/>
                      <a:pt x="18" y="30"/>
                    </a:cubicBezTo>
                    <a:close/>
                    <a:moveTo>
                      <a:pt x="35" y="35"/>
                    </a:moveTo>
                    <a:cubicBezTo>
                      <a:pt x="35" y="35"/>
                      <a:pt x="36" y="34"/>
                      <a:pt x="37" y="34"/>
                    </a:cubicBezTo>
                    <a:cubicBezTo>
                      <a:pt x="34" y="30"/>
                      <a:pt x="32" y="27"/>
                      <a:pt x="30" y="24"/>
                    </a:cubicBezTo>
                    <a:cubicBezTo>
                      <a:pt x="28" y="21"/>
                      <a:pt x="26" y="18"/>
                      <a:pt x="24" y="15"/>
                    </a:cubicBezTo>
                    <a:cubicBezTo>
                      <a:pt x="23" y="16"/>
                      <a:pt x="21" y="17"/>
                      <a:pt x="20" y="18"/>
                    </a:cubicBezTo>
                    <a:cubicBezTo>
                      <a:pt x="25" y="24"/>
                      <a:pt x="30" y="30"/>
                      <a:pt x="35" y="3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1" name="chenying0907 93">
                <a:extLst>
                  <a:ext uri="{FF2B5EF4-FFF2-40B4-BE49-F238E27FC236}">
                    <a16:creationId xmlns:a16="http://schemas.microsoft.com/office/drawing/2014/main" id="{CB720488-0085-4F84-8A76-9DF39B70AF6A}"/>
                  </a:ext>
                </a:extLst>
              </p:cNvPr>
              <p:cNvSpPr>
                <a:spLocks/>
              </p:cNvSpPr>
              <p:nvPr/>
            </p:nvSpPr>
            <p:spPr bwMode="auto">
              <a:xfrm>
                <a:off x="5268913" y="2228851"/>
                <a:ext cx="168275" cy="155575"/>
              </a:xfrm>
              <a:custGeom>
                <a:avLst/>
                <a:gdLst>
                  <a:gd name="T0" fmla="*/ 0 w 78"/>
                  <a:gd name="T1" fmla="*/ 69 h 72"/>
                  <a:gd name="T2" fmla="*/ 14 w 78"/>
                  <a:gd name="T3" fmla="*/ 52 h 72"/>
                  <a:gd name="T4" fmla="*/ 21 w 78"/>
                  <a:gd name="T5" fmla="*/ 45 h 72"/>
                  <a:gd name="T6" fmla="*/ 22 w 78"/>
                  <a:gd name="T7" fmla="*/ 32 h 72"/>
                  <a:gd name="T8" fmla="*/ 7 w 78"/>
                  <a:gd name="T9" fmla="*/ 10 h 72"/>
                  <a:gd name="T10" fmla="*/ 8 w 78"/>
                  <a:gd name="T11" fmla="*/ 5 h 72"/>
                  <a:gd name="T12" fmla="*/ 12 w 78"/>
                  <a:gd name="T13" fmla="*/ 5 h 72"/>
                  <a:gd name="T14" fmla="*/ 21 w 78"/>
                  <a:gd name="T15" fmla="*/ 6 h 72"/>
                  <a:gd name="T16" fmla="*/ 31 w 78"/>
                  <a:gd name="T17" fmla="*/ 11 h 72"/>
                  <a:gd name="T18" fmla="*/ 38 w 78"/>
                  <a:gd name="T19" fmla="*/ 29 h 72"/>
                  <a:gd name="T20" fmla="*/ 61 w 78"/>
                  <a:gd name="T21" fmla="*/ 9 h 72"/>
                  <a:gd name="T22" fmla="*/ 71 w 78"/>
                  <a:gd name="T23" fmla="*/ 1 h 72"/>
                  <a:gd name="T24" fmla="*/ 78 w 78"/>
                  <a:gd name="T25" fmla="*/ 1 h 72"/>
                  <a:gd name="T26" fmla="*/ 77 w 78"/>
                  <a:gd name="T27" fmla="*/ 9 h 72"/>
                  <a:gd name="T28" fmla="*/ 66 w 78"/>
                  <a:gd name="T29" fmla="*/ 19 h 72"/>
                  <a:gd name="T30" fmla="*/ 39 w 78"/>
                  <a:gd name="T31" fmla="*/ 46 h 72"/>
                  <a:gd name="T32" fmla="*/ 51 w 78"/>
                  <a:gd name="T33" fmla="*/ 40 h 72"/>
                  <a:gd name="T34" fmla="*/ 52 w 78"/>
                  <a:gd name="T35" fmla="*/ 42 h 72"/>
                  <a:gd name="T36" fmla="*/ 48 w 78"/>
                  <a:gd name="T37" fmla="*/ 46 h 72"/>
                  <a:gd name="T38" fmla="*/ 28 w 78"/>
                  <a:gd name="T39" fmla="*/ 63 h 72"/>
                  <a:gd name="T40" fmla="*/ 0 w 78"/>
                  <a:gd name="T41"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2">
                    <a:moveTo>
                      <a:pt x="0" y="69"/>
                    </a:moveTo>
                    <a:cubicBezTo>
                      <a:pt x="5" y="63"/>
                      <a:pt x="10" y="57"/>
                      <a:pt x="14" y="52"/>
                    </a:cubicBezTo>
                    <a:cubicBezTo>
                      <a:pt x="16" y="50"/>
                      <a:pt x="19" y="47"/>
                      <a:pt x="21" y="45"/>
                    </a:cubicBezTo>
                    <a:cubicBezTo>
                      <a:pt x="26" y="41"/>
                      <a:pt x="26" y="37"/>
                      <a:pt x="22" y="32"/>
                    </a:cubicBezTo>
                    <a:cubicBezTo>
                      <a:pt x="16" y="25"/>
                      <a:pt x="12" y="17"/>
                      <a:pt x="7" y="10"/>
                    </a:cubicBezTo>
                    <a:cubicBezTo>
                      <a:pt x="6" y="8"/>
                      <a:pt x="7" y="6"/>
                      <a:pt x="8" y="5"/>
                    </a:cubicBezTo>
                    <a:cubicBezTo>
                      <a:pt x="8" y="4"/>
                      <a:pt x="11" y="5"/>
                      <a:pt x="12" y="5"/>
                    </a:cubicBezTo>
                    <a:cubicBezTo>
                      <a:pt x="15" y="5"/>
                      <a:pt x="19" y="7"/>
                      <a:pt x="21" y="6"/>
                    </a:cubicBezTo>
                    <a:cubicBezTo>
                      <a:pt x="27" y="3"/>
                      <a:pt x="29" y="6"/>
                      <a:pt x="31" y="11"/>
                    </a:cubicBezTo>
                    <a:cubicBezTo>
                      <a:pt x="33" y="16"/>
                      <a:pt x="35" y="22"/>
                      <a:pt x="38" y="29"/>
                    </a:cubicBezTo>
                    <a:cubicBezTo>
                      <a:pt x="47" y="22"/>
                      <a:pt x="54" y="15"/>
                      <a:pt x="61" y="9"/>
                    </a:cubicBezTo>
                    <a:cubicBezTo>
                      <a:pt x="64" y="6"/>
                      <a:pt x="67" y="3"/>
                      <a:pt x="71" y="1"/>
                    </a:cubicBezTo>
                    <a:cubicBezTo>
                      <a:pt x="73" y="0"/>
                      <a:pt x="76" y="1"/>
                      <a:pt x="78" y="1"/>
                    </a:cubicBezTo>
                    <a:cubicBezTo>
                      <a:pt x="78" y="4"/>
                      <a:pt x="78" y="7"/>
                      <a:pt x="77" y="9"/>
                    </a:cubicBezTo>
                    <a:cubicBezTo>
                      <a:pt x="74" y="12"/>
                      <a:pt x="70" y="15"/>
                      <a:pt x="66" y="19"/>
                    </a:cubicBezTo>
                    <a:cubicBezTo>
                      <a:pt x="57" y="27"/>
                      <a:pt x="47" y="36"/>
                      <a:pt x="39" y="46"/>
                    </a:cubicBezTo>
                    <a:cubicBezTo>
                      <a:pt x="43" y="44"/>
                      <a:pt x="47" y="42"/>
                      <a:pt x="51" y="40"/>
                    </a:cubicBezTo>
                    <a:cubicBezTo>
                      <a:pt x="51" y="40"/>
                      <a:pt x="52" y="41"/>
                      <a:pt x="52" y="42"/>
                    </a:cubicBezTo>
                    <a:cubicBezTo>
                      <a:pt x="51" y="43"/>
                      <a:pt x="49" y="45"/>
                      <a:pt x="48" y="46"/>
                    </a:cubicBezTo>
                    <a:cubicBezTo>
                      <a:pt x="41" y="52"/>
                      <a:pt x="34" y="57"/>
                      <a:pt x="28" y="63"/>
                    </a:cubicBezTo>
                    <a:cubicBezTo>
                      <a:pt x="20" y="70"/>
                      <a:pt x="13" y="72"/>
                      <a:pt x="0" y="6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92" name="chenying0907 106">
                <a:extLst>
                  <a:ext uri="{FF2B5EF4-FFF2-40B4-BE49-F238E27FC236}">
                    <a16:creationId xmlns:a16="http://schemas.microsoft.com/office/drawing/2014/main" id="{6CF0804D-28EB-4A89-B5A9-D65752690086}"/>
                  </a:ext>
                </a:extLst>
              </p:cNvPr>
              <p:cNvSpPr>
                <a:spLocks/>
              </p:cNvSpPr>
              <p:nvPr/>
            </p:nvSpPr>
            <p:spPr bwMode="auto">
              <a:xfrm>
                <a:off x="5129213" y="2227263"/>
                <a:ext cx="133350" cy="144463"/>
              </a:xfrm>
              <a:custGeom>
                <a:avLst/>
                <a:gdLst>
                  <a:gd name="T0" fmla="*/ 62 w 62"/>
                  <a:gd name="T1" fmla="*/ 55 h 67"/>
                  <a:gd name="T2" fmla="*/ 35 w 62"/>
                  <a:gd name="T3" fmla="*/ 58 h 67"/>
                  <a:gd name="T4" fmla="*/ 58 w 62"/>
                  <a:gd name="T5" fmla="*/ 60 h 67"/>
                  <a:gd name="T6" fmla="*/ 9 w 62"/>
                  <a:gd name="T7" fmla="*/ 64 h 67"/>
                  <a:gd name="T8" fmla="*/ 7 w 62"/>
                  <a:gd name="T9" fmla="*/ 60 h 67"/>
                  <a:gd name="T10" fmla="*/ 7 w 62"/>
                  <a:gd name="T11" fmla="*/ 3 h 67"/>
                  <a:gd name="T12" fmla="*/ 11 w 62"/>
                  <a:gd name="T13" fmla="*/ 0 h 67"/>
                  <a:gd name="T14" fmla="*/ 14 w 62"/>
                  <a:gd name="T15" fmla="*/ 9 h 67"/>
                  <a:gd name="T16" fmla="*/ 21 w 62"/>
                  <a:gd name="T17" fmla="*/ 3 h 67"/>
                  <a:gd name="T18" fmla="*/ 23 w 62"/>
                  <a:gd name="T19" fmla="*/ 14 h 67"/>
                  <a:gd name="T20" fmla="*/ 24 w 62"/>
                  <a:gd name="T21" fmla="*/ 41 h 67"/>
                  <a:gd name="T22" fmla="*/ 31 w 62"/>
                  <a:gd name="T23" fmla="*/ 48 h 67"/>
                  <a:gd name="T24" fmla="*/ 62 w 62"/>
                  <a:gd name="T25" fmla="*/ 51 h 67"/>
                  <a:gd name="T26" fmla="*/ 62 w 62"/>
                  <a:gd name="T27"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7">
                    <a:moveTo>
                      <a:pt x="62" y="55"/>
                    </a:moveTo>
                    <a:cubicBezTo>
                      <a:pt x="53" y="57"/>
                      <a:pt x="43" y="58"/>
                      <a:pt x="35" y="58"/>
                    </a:cubicBezTo>
                    <a:cubicBezTo>
                      <a:pt x="41" y="59"/>
                      <a:pt x="48" y="59"/>
                      <a:pt x="58" y="60"/>
                    </a:cubicBezTo>
                    <a:cubicBezTo>
                      <a:pt x="51" y="65"/>
                      <a:pt x="14" y="67"/>
                      <a:pt x="9" y="64"/>
                    </a:cubicBezTo>
                    <a:cubicBezTo>
                      <a:pt x="8" y="63"/>
                      <a:pt x="7" y="62"/>
                      <a:pt x="7" y="60"/>
                    </a:cubicBezTo>
                    <a:cubicBezTo>
                      <a:pt x="3" y="41"/>
                      <a:pt x="0" y="22"/>
                      <a:pt x="7" y="3"/>
                    </a:cubicBezTo>
                    <a:cubicBezTo>
                      <a:pt x="8" y="2"/>
                      <a:pt x="10" y="1"/>
                      <a:pt x="11" y="0"/>
                    </a:cubicBezTo>
                    <a:cubicBezTo>
                      <a:pt x="12" y="3"/>
                      <a:pt x="13" y="6"/>
                      <a:pt x="14" y="9"/>
                    </a:cubicBezTo>
                    <a:cubicBezTo>
                      <a:pt x="16" y="7"/>
                      <a:pt x="18" y="6"/>
                      <a:pt x="21" y="3"/>
                    </a:cubicBezTo>
                    <a:cubicBezTo>
                      <a:pt x="22" y="7"/>
                      <a:pt x="23" y="11"/>
                      <a:pt x="23" y="14"/>
                    </a:cubicBezTo>
                    <a:cubicBezTo>
                      <a:pt x="24" y="23"/>
                      <a:pt x="24" y="32"/>
                      <a:pt x="24" y="41"/>
                    </a:cubicBezTo>
                    <a:cubicBezTo>
                      <a:pt x="23" y="46"/>
                      <a:pt x="26" y="48"/>
                      <a:pt x="31" y="48"/>
                    </a:cubicBezTo>
                    <a:cubicBezTo>
                      <a:pt x="42" y="49"/>
                      <a:pt x="52" y="50"/>
                      <a:pt x="62" y="51"/>
                    </a:cubicBezTo>
                    <a:cubicBezTo>
                      <a:pt x="62" y="53"/>
                      <a:pt x="62" y="54"/>
                      <a:pt x="62" y="5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7" name="PA_组合 141">
              <a:extLst>
                <a:ext uri="{FF2B5EF4-FFF2-40B4-BE49-F238E27FC236}">
                  <a16:creationId xmlns:a16="http://schemas.microsoft.com/office/drawing/2014/main" id="{89EB8962-E9EF-4FAF-BC0E-7B4A4C399E8F}"/>
                </a:ext>
              </a:extLst>
            </p:cNvPr>
            <p:cNvGrpSpPr/>
            <p:nvPr>
              <p:custDataLst>
                <p:tags r:id="rId13"/>
              </p:custDataLst>
            </p:nvPr>
          </p:nvGrpSpPr>
          <p:grpSpPr>
            <a:xfrm>
              <a:off x="16350848" y="9312123"/>
              <a:ext cx="1290987" cy="1090069"/>
              <a:chOff x="7844209" y="4618311"/>
              <a:chExt cx="782301" cy="660551"/>
            </a:xfrm>
            <a:grpFill/>
          </p:grpSpPr>
          <p:grpSp>
            <p:nvGrpSpPr>
              <p:cNvPr id="81" name="组合 36">
                <a:extLst>
                  <a:ext uri="{FF2B5EF4-FFF2-40B4-BE49-F238E27FC236}">
                    <a16:creationId xmlns:a16="http://schemas.microsoft.com/office/drawing/2014/main" id="{5D88336D-B92E-437E-9950-D52117663A7D}"/>
                  </a:ext>
                </a:extLst>
              </p:cNvPr>
              <p:cNvGrpSpPr/>
              <p:nvPr/>
            </p:nvGrpSpPr>
            <p:grpSpPr>
              <a:xfrm>
                <a:off x="7844209" y="4618311"/>
                <a:ext cx="782301" cy="660551"/>
                <a:chOff x="5476929" y="4271963"/>
                <a:chExt cx="782301" cy="660551"/>
              </a:xfrm>
              <a:grpFill/>
            </p:grpSpPr>
            <p:sp>
              <p:nvSpPr>
                <p:cNvPr id="83" name="自由: 形状 37">
                  <a:extLst>
                    <a:ext uri="{FF2B5EF4-FFF2-40B4-BE49-F238E27FC236}">
                      <a16:creationId xmlns:a16="http://schemas.microsoft.com/office/drawing/2014/main" id="{377E7FCB-EB34-4CEA-B88B-4F95742C2958}"/>
                    </a:ext>
                  </a:extLst>
                </p:cNvPr>
                <p:cNvSpPr>
                  <a:spLocks/>
                </p:cNvSpPr>
                <p:nvPr/>
              </p:nvSpPr>
              <p:spPr bwMode="auto">
                <a:xfrm>
                  <a:off x="5476929" y="4271963"/>
                  <a:ext cx="668285" cy="660551"/>
                </a:xfrm>
                <a:custGeom>
                  <a:avLst/>
                  <a:gdLst>
                    <a:gd name="connsiteX0" fmla="*/ 130724 w 668285"/>
                    <a:gd name="connsiteY0" fmla="*/ 518602 h 660551"/>
                    <a:gd name="connsiteX1" fmla="*/ 59369 w 668285"/>
                    <a:gd name="connsiteY1" fmla="*/ 524978 h 660551"/>
                    <a:gd name="connsiteX2" fmla="*/ 37746 w 668285"/>
                    <a:gd name="connsiteY2" fmla="*/ 527104 h 660551"/>
                    <a:gd name="connsiteX3" fmla="*/ 26934 w 668285"/>
                    <a:gd name="connsiteY3" fmla="*/ 537732 h 660551"/>
                    <a:gd name="connsiteX4" fmla="*/ 26934 w 668285"/>
                    <a:gd name="connsiteY4" fmla="*/ 639763 h 660551"/>
                    <a:gd name="connsiteX5" fmla="*/ 89641 w 668285"/>
                    <a:gd name="connsiteY5" fmla="*/ 622758 h 660551"/>
                    <a:gd name="connsiteX6" fmla="*/ 122075 w 668285"/>
                    <a:gd name="connsiteY6" fmla="*/ 620632 h 660551"/>
                    <a:gd name="connsiteX7" fmla="*/ 132887 w 668285"/>
                    <a:gd name="connsiteY7" fmla="*/ 612130 h 660551"/>
                    <a:gd name="connsiteX8" fmla="*/ 150185 w 668285"/>
                    <a:gd name="connsiteY8" fmla="*/ 533481 h 660551"/>
                    <a:gd name="connsiteX9" fmla="*/ 130724 w 668285"/>
                    <a:gd name="connsiteY9" fmla="*/ 518602 h 660551"/>
                    <a:gd name="connsiteX10" fmla="*/ 410011 w 668285"/>
                    <a:gd name="connsiteY10" fmla="*/ 0 h 660551"/>
                    <a:gd name="connsiteX11" fmla="*/ 487493 w 668285"/>
                    <a:gd name="connsiteY11" fmla="*/ 0 h 660551"/>
                    <a:gd name="connsiteX12" fmla="*/ 500407 w 668285"/>
                    <a:gd name="connsiteY12" fmla="*/ 66572 h 660551"/>
                    <a:gd name="connsiteX13" fmla="*/ 470275 w 668285"/>
                    <a:gd name="connsiteY13" fmla="*/ 92342 h 660551"/>
                    <a:gd name="connsiteX14" fmla="*/ 468123 w 668285"/>
                    <a:gd name="connsiteY14" fmla="*/ 148177 h 660551"/>
                    <a:gd name="connsiteX15" fmla="*/ 474580 w 668285"/>
                    <a:gd name="connsiteY15" fmla="*/ 167505 h 660551"/>
                    <a:gd name="connsiteX16" fmla="*/ 431534 w 668285"/>
                    <a:gd name="connsiteY16" fmla="*/ 178242 h 660551"/>
                    <a:gd name="connsiteX17" fmla="*/ 405706 w 668285"/>
                    <a:gd name="connsiteY17" fmla="*/ 204012 h 660551"/>
                    <a:gd name="connsiteX18" fmla="*/ 407859 w 668285"/>
                    <a:gd name="connsiteY18" fmla="*/ 302797 h 660551"/>
                    <a:gd name="connsiteX19" fmla="*/ 420772 w 668285"/>
                    <a:gd name="connsiteY19" fmla="*/ 313534 h 660551"/>
                    <a:gd name="connsiteX20" fmla="*/ 580042 w 668285"/>
                    <a:gd name="connsiteY20" fmla="*/ 309239 h 660551"/>
                    <a:gd name="connsiteX21" fmla="*/ 653219 w 668285"/>
                    <a:gd name="connsiteY21" fmla="*/ 309239 h 660551"/>
                    <a:gd name="connsiteX22" fmla="*/ 668285 w 668285"/>
                    <a:gd name="connsiteY22" fmla="*/ 319977 h 660551"/>
                    <a:gd name="connsiteX23" fmla="*/ 651067 w 668285"/>
                    <a:gd name="connsiteY23" fmla="*/ 328566 h 660551"/>
                    <a:gd name="connsiteX24" fmla="*/ 547757 w 668285"/>
                    <a:gd name="connsiteY24" fmla="*/ 335009 h 660551"/>
                    <a:gd name="connsiteX25" fmla="*/ 418620 w 668285"/>
                    <a:gd name="connsiteY25" fmla="*/ 350041 h 660551"/>
                    <a:gd name="connsiteX26" fmla="*/ 405706 w 668285"/>
                    <a:gd name="connsiteY26" fmla="*/ 365074 h 660551"/>
                    <a:gd name="connsiteX27" fmla="*/ 394945 w 668285"/>
                    <a:gd name="connsiteY27" fmla="*/ 461711 h 660551"/>
                    <a:gd name="connsiteX28" fmla="*/ 386336 w 668285"/>
                    <a:gd name="connsiteY28" fmla="*/ 476743 h 660551"/>
                    <a:gd name="connsiteX29" fmla="*/ 375574 w 668285"/>
                    <a:gd name="connsiteY29" fmla="*/ 459564 h 660551"/>
                    <a:gd name="connsiteX30" fmla="*/ 384184 w 668285"/>
                    <a:gd name="connsiteY30" fmla="*/ 382254 h 660551"/>
                    <a:gd name="connsiteX31" fmla="*/ 364813 w 668285"/>
                    <a:gd name="connsiteY31" fmla="*/ 352189 h 660551"/>
                    <a:gd name="connsiteX32" fmla="*/ 181869 w 668285"/>
                    <a:gd name="connsiteY32" fmla="*/ 365074 h 660551"/>
                    <a:gd name="connsiteX33" fmla="*/ 158194 w 668285"/>
                    <a:gd name="connsiteY33" fmla="*/ 369369 h 660551"/>
                    <a:gd name="connsiteX34" fmla="*/ 119453 w 668285"/>
                    <a:gd name="connsiteY34" fmla="*/ 405876 h 660551"/>
                    <a:gd name="connsiteX35" fmla="*/ 110843 w 668285"/>
                    <a:gd name="connsiteY35" fmla="*/ 474596 h 660551"/>
                    <a:gd name="connsiteX36" fmla="*/ 136671 w 668285"/>
                    <a:gd name="connsiteY36" fmla="*/ 504661 h 660551"/>
                    <a:gd name="connsiteX37" fmla="*/ 171107 w 668285"/>
                    <a:gd name="connsiteY37" fmla="*/ 545463 h 660551"/>
                    <a:gd name="connsiteX38" fmla="*/ 160346 w 668285"/>
                    <a:gd name="connsiteY38" fmla="*/ 644248 h 660551"/>
                    <a:gd name="connsiteX39" fmla="*/ 69950 w 668285"/>
                    <a:gd name="connsiteY39" fmla="*/ 650690 h 660551"/>
                    <a:gd name="connsiteX40" fmla="*/ 33361 w 668285"/>
                    <a:gd name="connsiteY40" fmla="*/ 659280 h 660551"/>
                    <a:gd name="connsiteX41" fmla="*/ 5381 w 668285"/>
                    <a:gd name="connsiteY41" fmla="*/ 637805 h 660551"/>
                    <a:gd name="connsiteX42" fmla="*/ 1077 w 668285"/>
                    <a:gd name="connsiteY42" fmla="*/ 541168 h 660551"/>
                    <a:gd name="connsiteX43" fmla="*/ 31209 w 668285"/>
                    <a:gd name="connsiteY43" fmla="*/ 504661 h 660551"/>
                    <a:gd name="connsiteX44" fmla="*/ 67798 w 668285"/>
                    <a:gd name="connsiteY44" fmla="*/ 500366 h 660551"/>
                    <a:gd name="connsiteX45" fmla="*/ 87168 w 668285"/>
                    <a:gd name="connsiteY45" fmla="*/ 481038 h 660551"/>
                    <a:gd name="connsiteX46" fmla="*/ 89321 w 668285"/>
                    <a:gd name="connsiteY46" fmla="*/ 375811 h 660551"/>
                    <a:gd name="connsiteX47" fmla="*/ 78559 w 668285"/>
                    <a:gd name="connsiteY47" fmla="*/ 352189 h 660551"/>
                    <a:gd name="connsiteX48" fmla="*/ 97930 w 668285"/>
                    <a:gd name="connsiteY48" fmla="*/ 350041 h 660551"/>
                    <a:gd name="connsiteX49" fmla="*/ 143128 w 668285"/>
                    <a:gd name="connsiteY49" fmla="*/ 347894 h 660551"/>
                    <a:gd name="connsiteX50" fmla="*/ 364813 w 668285"/>
                    <a:gd name="connsiteY50" fmla="*/ 319977 h 660551"/>
                    <a:gd name="connsiteX51" fmla="*/ 379879 w 668285"/>
                    <a:gd name="connsiteY51" fmla="*/ 307092 h 660551"/>
                    <a:gd name="connsiteX52" fmla="*/ 384184 w 668285"/>
                    <a:gd name="connsiteY52" fmla="*/ 201864 h 660551"/>
                    <a:gd name="connsiteX53" fmla="*/ 360508 w 668285"/>
                    <a:gd name="connsiteY53" fmla="*/ 184685 h 660551"/>
                    <a:gd name="connsiteX54" fmla="*/ 341138 w 668285"/>
                    <a:gd name="connsiteY54" fmla="*/ 184685 h 660551"/>
                    <a:gd name="connsiteX55" fmla="*/ 336833 w 668285"/>
                    <a:gd name="connsiteY55" fmla="*/ 178242 h 660551"/>
                    <a:gd name="connsiteX56" fmla="*/ 354052 w 668285"/>
                    <a:gd name="connsiteY56" fmla="*/ 167505 h 660551"/>
                    <a:gd name="connsiteX57" fmla="*/ 416468 w 668285"/>
                    <a:gd name="connsiteY57" fmla="*/ 158915 h 660551"/>
                    <a:gd name="connsiteX58" fmla="*/ 446600 w 668285"/>
                    <a:gd name="connsiteY58" fmla="*/ 126702 h 660551"/>
                    <a:gd name="connsiteX59" fmla="*/ 457361 w 668285"/>
                    <a:gd name="connsiteY59" fmla="*/ 49393 h 660551"/>
                    <a:gd name="connsiteX60" fmla="*/ 433686 w 668285"/>
                    <a:gd name="connsiteY60" fmla="*/ 17180 h 660551"/>
                    <a:gd name="connsiteX61" fmla="*/ 403554 w 668285"/>
                    <a:gd name="connsiteY61" fmla="*/ 15033 h 660551"/>
                    <a:gd name="connsiteX62" fmla="*/ 410011 w 668285"/>
                    <a:gd name="connsiteY62" fmla="*/ 0 h 66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68285" h="660551">
                      <a:moveTo>
                        <a:pt x="130724" y="518602"/>
                      </a:moveTo>
                      <a:cubicBezTo>
                        <a:pt x="106939" y="524978"/>
                        <a:pt x="83154" y="524978"/>
                        <a:pt x="59369" y="524978"/>
                      </a:cubicBezTo>
                      <a:cubicBezTo>
                        <a:pt x="52882" y="524978"/>
                        <a:pt x="44233" y="524978"/>
                        <a:pt x="37746" y="527104"/>
                      </a:cubicBezTo>
                      <a:cubicBezTo>
                        <a:pt x="33421" y="529230"/>
                        <a:pt x="26934" y="533481"/>
                        <a:pt x="26934" y="537732"/>
                      </a:cubicBezTo>
                      <a:cubicBezTo>
                        <a:pt x="26934" y="571743"/>
                        <a:pt x="26934" y="603627"/>
                        <a:pt x="26934" y="639763"/>
                      </a:cubicBezTo>
                      <a:cubicBezTo>
                        <a:pt x="48557" y="633386"/>
                        <a:pt x="70180" y="627009"/>
                        <a:pt x="89641" y="622758"/>
                      </a:cubicBezTo>
                      <a:cubicBezTo>
                        <a:pt x="100452" y="620632"/>
                        <a:pt x="111264" y="622758"/>
                        <a:pt x="122075" y="620632"/>
                      </a:cubicBezTo>
                      <a:cubicBezTo>
                        <a:pt x="126400" y="620632"/>
                        <a:pt x="132887" y="616381"/>
                        <a:pt x="132887" y="612130"/>
                      </a:cubicBezTo>
                      <a:cubicBezTo>
                        <a:pt x="139373" y="586622"/>
                        <a:pt x="143698" y="561114"/>
                        <a:pt x="150185" y="533481"/>
                      </a:cubicBezTo>
                      <a:cubicBezTo>
                        <a:pt x="152347" y="520727"/>
                        <a:pt x="143698" y="514350"/>
                        <a:pt x="130724" y="518602"/>
                      </a:cubicBezTo>
                      <a:close/>
                      <a:moveTo>
                        <a:pt x="410011" y="0"/>
                      </a:moveTo>
                      <a:cubicBezTo>
                        <a:pt x="435838" y="0"/>
                        <a:pt x="461666" y="0"/>
                        <a:pt x="487493" y="0"/>
                      </a:cubicBezTo>
                      <a:cubicBezTo>
                        <a:pt x="491798" y="21475"/>
                        <a:pt x="496102" y="42950"/>
                        <a:pt x="500407" y="66572"/>
                      </a:cubicBezTo>
                      <a:cubicBezTo>
                        <a:pt x="468123" y="66572"/>
                        <a:pt x="470275" y="66572"/>
                        <a:pt x="470275" y="92342"/>
                      </a:cubicBezTo>
                      <a:cubicBezTo>
                        <a:pt x="470275" y="111670"/>
                        <a:pt x="468123" y="128850"/>
                        <a:pt x="468123" y="148177"/>
                      </a:cubicBezTo>
                      <a:cubicBezTo>
                        <a:pt x="468123" y="152472"/>
                        <a:pt x="472427" y="158915"/>
                        <a:pt x="474580" y="167505"/>
                      </a:cubicBezTo>
                      <a:cubicBezTo>
                        <a:pt x="459514" y="171800"/>
                        <a:pt x="444448" y="178242"/>
                        <a:pt x="431534" y="178242"/>
                      </a:cubicBezTo>
                      <a:cubicBezTo>
                        <a:pt x="412163" y="178242"/>
                        <a:pt x="405706" y="184685"/>
                        <a:pt x="405706" y="204012"/>
                      </a:cubicBezTo>
                      <a:cubicBezTo>
                        <a:pt x="407859" y="236224"/>
                        <a:pt x="405706" y="268437"/>
                        <a:pt x="407859" y="302797"/>
                      </a:cubicBezTo>
                      <a:cubicBezTo>
                        <a:pt x="407859" y="304944"/>
                        <a:pt x="416468" y="313534"/>
                        <a:pt x="420772" y="313534"/>
                      </a:cubicBezTo>
                      <a:cubicBezTo>
                        <a:pt x="474580" y="313534"/>
                        <a:pt x="526234" y="311387"/>
                        <a:pt x="580042" y="309239"/>
                      </a:cubicBezTo>
                      <a:cubicBezTo>
                        <a:pt x="603717" y="309239"/>
                        <a:pt x="629544" y="309239"/>
                        <a:pt x="653219" y="309239"/>
                      </a:cubicBezTo>
                      <a:cubicBezTo>
                        <a:pt x="657524" y="309239"/>
                        <a:pt x="663981" y="317829"/>
                        <a:pt x="668285" y="319977"/>
                      </a:cubicBezTo>
                      <a:cubicBezTo>
                        <a:pt x="663981" y="324272"/>
                        <a:pt x="657524" y="328566"/>
                        <a:pt x="651067" y="328566"/>
                      </a:cubicBezTo>
                      <a:cubicBezTo>
                        <a:pt x="616630" y="330714"/>
                        <a:pt x="582194" y="330714"/>
                        <a:pt x="547757" y="335009"/>
                      </a:cubicBezTo>
                      <a:cubicBezTo>
                        <a:pt x="504712" y="339304"/>
                        <a:pt x="461666" y="343599"/>
                        <a:pt x="418620" y="350041"/>
                      </a:cubicBezTo>
                      <a:cubicBezTo>
                        <a:pt x="412163" y="352189"/>
                        <a:pt x="405706" y="360779"/>
                        <a:pt x="405706" y="365074"/>
                      </a:cubicBezTo>
                      <a:cubicBezTo>
                        <a:pt x="401402" y="397286"/>
                        <a:pt x="399250" y="429499"/>
                        <a:pt x="394945" y="461711"/>
                      </a:cubicBezTo>
                      <a:cubicBezTo>
                        <a:pt x="394945" y="466006"/>
                        <a:pt x="390640" y="472448"/>
                        <a:pt x="386336" y="476743"/>
                      </a:cubicBezTo>
                      <a:cubicBezTo>
                        <a:pt x="382031" y="472448"/>
                        <a:pt x="375574" y="466006"/>
                        <a:pt x="375574" y="459564"/>
                      </a:cubicBezTo>
                      <a:cubicBezTo>
                        <a:pt x="377727" y="433794"/>
                        <a:pt x="379879" y="408024"/>
                        <a:pt x="384184" y="382254"/>
                      </a:cubicBezTo>
                      <a:cubicBezTo>
                        <a:pt x="388488" y="358631"/>
                        <a:pt x="388488" y="352189"/>
                        <a:pt x="364813" y="352189"/>
                      </a:cubicBezTo>
                      <a:cubicBezTo>
                        <a:pt x="304549" y="356484"/>
                        <a:pt x="242133" y="360779"/>
                        <a:pt x="181869" y="365074"/>
                      </a:cubicBezTo>
                      <a:cubicBezTo>
                        <a:pt x="173260" y="365074"/>
                        <a:pt x="166803" y="367221"/>
                        <a:pt x="158194" y="369369"/>
                      </a:cubicBezTo>
                      <a:cubicBezTo>
                        <a:pt x="125909" y="371516"/>
                        <a:pt x="123757" y="373664"/>
                        <a:pt x="119453" y="405876"/>
                      </a:cubicBezTo>
                      <a:cubicBezTo>
                        <a:pt x="115148" y="427351"/>
                        <a:pt x="115148" y="450974"/>
                        <a:pt x="110843" y="474596"/>
                      </a:cubicBezTo>
                      <a:cubicBezTo>
                        <a:pt x="108691" y="493923"/>
                        <a:pt x="117300" y="502513"/>
                        <a:pt x="136671" y="504661"/>
                      </a:cubicBezTo>
                      <a:cubicBezTo>
                        <a:pt x="171107" y="508956"/>
                        <a:pt x="173260" y="511103"/>
                        <a:pt x="171107" y="545463"/>
                      </a:cubicBezTo>
                      <a:cubicBezTo>
                        <a:pt x="168955" y="579823"/>
                        <a:pt x="164650" y="612035"/>
                        <a:pt x="160346" y="644248"/>
                      </a:cubicBezTo>
                      <a:cubicBezTo>
                        <a:pt x="128062" y="646395"/>
                        <a:pt x="97930" y="646395"/>
                        <a:pt x="69950" y="650690"/>
                      </a:cubicBezTo>
                      <a:cubicBezTo>
                        <a:pt x="57036" y="650690"/>
                        <a:pt x="46275" y="657133"/>
                        <a:pt x="33361" y="659280"/>
                      </a:cubicBezTo>
                      <a:cubicBezTo>
                        <a:pt x="13991" y="663575"/>
                        <a:pt x="9686" y="657133"/>
                        <a:pt x="5381" y="637805"/>
                      </a:cubicBezTo>
                      <a:cubicBezTo>
                        <a:pt x="-3228" y="605593"/>
                        <a:pt x="1077" y="573381"/>
                        <a:pt x="1077" y="541168"/>
                      </a:cubicBezTo>
                      <a:cubicBezTo>
                        <a:pt x="3229" y="515398"/>
                        <a:pt x="3229" y="511103"/>
                        <a:pt x="31209" y="504661"/>
                      </a:cubicBezTo>
                      <a:cubicBezTo>
                        <a:pt x="44123" y="502513"/>
                        <a:pt x="54884" y="502513"/>
                        <a:pt x="67798" y="500366"/>
                      </a:cubicBezTo>
                      <a:cubicBezTo>
                        <a:pt x="80711" y="500366"/>
                        <a:pt x="87168" y="493923"/>
                        <a:pt x="87168" y="481038"/>
                      </a:cubicBezTo>
                      <a:cubicBezTo>
                        <a:pt x="87168" y="446679"/>
                        <a:pt x="89321" y="410171"/>
                        <a:pt x="89321" y="375811"/>
                      </a:cubicBezTo>
                      <a:cubicBezTo>
                        <a:pt x="91473" y="369369"/>
                        <a:pt x="82864" y="362926"/>
                        <a:pt x="78559" y="352189"/>
                      </a:cubicBezTo>
                      <a:cubicBezTo>
                        <a:pt x="85016" y="352189"/>
                        <a:pt x="91473" y="350041"/>
                        <a:pt x="97930" y="350041"/>
                      </a:cubicBezTo>
                      <a:cubicBezTo>
                        <a:pt x="112996" y="347894"/>
                        <a:pt x="128062" y="350041"/>
                        <a:pt x="143128" y="347894"/>
                      </a:cubicBezTo>
                      <a:cubicBezTo>
                        <a:pt x="216305" y="339304"/>
                        <a:pt x="289483" y="317829"/>
                        <a:pt x="364813" y="319977"/>
                      </a:cubicBezTo>
                      <a:cubicBezTo>
                        <a:pt x="371270" y="319977"/>
                        <a:pt x="379879" y="311387"/>
                        <a:pt x="379879" y="307092"/>
                      </a:cubicBezTo>
                      <a:cubicBezTo>
                        <a:pt x="382031" y="272732"/>
                        <a:pt x="382031" y="238372"/>
                        <a:pt x="384184" y="201864"/>
                      </a:cubicBezTo>
                      <a:cubicBezTo>
                        <a:pt x="384184" y="184685"/>
                        <a:pt x="375574" y="180390"/>
                        <a:pt x="360508" y="184685"/>
                      </a:cubicBezTo>
                      <a:cubicBezTo>
                        <a:pt x="354052" y="184685"/>
                        <a:pt x="347595" y="184685"/>
                        <a:pt x="341138" y="184685"/>
                      </a:cubicBezTo>
                      <a:cubicBezTo>
                        <a:pt x="338986" y="182537"/>
                        <a:pt x="338986" y="180390"/>
                        <a:pt x="336833" y="178242"/>
                      </a:cubicBezTo>
                      <a:cubicBezTo>
                        <a:pt x="343290" y="173947"/>
                        <a:pt x="347595" y="169652"/>
                        <a:pt x="354052" y="167505"/>
                      </a:cubicBezTo>
                      <a:cubicBezTo>
                        <a:pt x="375574" y="163210"/>
                        <a:pt x="394945" y="161062"/>
                        <a:pt x="416468" y="158915"/>
                      </a:cubicBezTo>
                      <a:cubicBezTo>
                        <a:pt x="444448" y="156767"/>
                        <a:pt x="444448" y="154620"/>
                        <a:pt x="446600" y="126702"/>
                      </a:cubicBezTo>
                      <a:cubicBezTo>
                        <a:pt x="448752" y="100932"/>
                        <a:pt x="453057" y="75162"/>
                        <a:pt x="457361" y="49393"/>
                      </a:cubicBezTo>
                      <a:cubicBezTo>
                        <a:pt x="461666" y="25770"/>
                        <a:pt x="457361" y="17180"/>
                        <a:pt x="433686" y="17180"/>
                      </a:cubicBezTo>
                      <a:cubicBezTo>
                        <a:pt x="425077" y="15033"/>
                        <a:pt x="416468" y="15033"/>
                        <a:pt x="403554" y="15033"/>
                      </a:cubicBezTo>
                      <a:cubicBezTo>
                        <a:pt x="405706" y="8590"/>
                        <a:pt x="407859" y="0"/>
                        <a:pt x="410011"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84" name="自由: 形状 38">
                  <a:extLst>
                    <a:ext uri="{FF2B5EF4-FFF2-40B4-BE49-F238E27FC236}">
                      <a16:creationId xmlns:a16="http://schemas.microsoft.com/office/drawing/2014/main" id="{3566A329-8B14-41D4-90C3-E287B1E7F0FA}"/>
                    </a:ext>
                  </a:extLst>
                </p:cNvPr>
                <p:cNvSpPr>
                  <a:spLocks/>
                </p:cNvSpPr>
                <p:nvPr/>
              </p:nvSpPr>
              <p:spPr bwMode="auto">
                <a:xfrm>
                  <a:off x="6084888" y="4587877"/>
                  <a:ext cx="174342" cy="336387"/>
                </a:xfrm>
                <a:custGeom>
                  <a:avLst/>
                  <a:gdLst>
                    <a:gd name="connsiteX0" fmla="*/ 129766 w 174342"/>
                    <a:gd name="connsiteY0" fmla="*/ 210117 h 336387"/>
                    <a:gd name="connsiteX1" fmla="*/ 37281 w 174342"/>
                    <a:gd name="connsiteY1" fmla="*/ 214426 h 336387"/>
                    <a:gd name="connsiteX2" fmla="*/ 26527 w 174342"/>
                    <a:gd name="connsiteY2" fmla="*/ 225198 h 336387"/>
                    <a:gd name="connsiteX3" fmla="*/ 22225 w 174342"/>
                    <a:gd name="connsiteY3" fmla="*/ 270442 h 336387"/>
                    <a:gd name="connsiteX4" fmla="*/ 37281 w 174342"/>
                    <a:gd name="connsiteY4" fmla="*/ 296296 h 336387"/>
                    <a:gd name="connsiteX5" fmla="*/ 155575 w 174342"/>
                    <a:gd name="connsiteY5" fmla="*/ 294141 h 336387"/>
                    <a:gd name="connsiteX6" fmla="*/ 146972 w 174342"/>
                    <a:gd name="connsiteY6" fmla="*/ 223044 h 336387"/>
                    <a:gd name="connsiteX7" fmla="*/ 129766 w 174342"/>
                    <a:gd name="connsiteY7" fmla="*/ 210117 h 336387"/>
                    <a:gd name="connsiteX8" fmla="*/ 81660 w 174342"/>
                    <a:gd name="connsiteY8" fmla="*/ 0 h 336387"/>
                    <a:gd name="connsiteX9" fmla="*/ 98851 w 174342"/>
                    <a:gd name="connsiteY9" fmla="*/ 21538 h 336387"/>
                    <a:gd name="connsiteX10" fmla="*/ 96703 w 174342"/>
                    <a:gd name="connsiteY10" fmla="*/ 109841 h 336387"/>
                    <a:gd name="connsiteX11" fmla="*/ 90256 w 174342"/>
                    <a:gd name="connsiteY11" fmla="*/ 165839 h 336387"/>
                    <a:gd name="connsiteX12" fmla="*/ 103149 w 174342"/>
                    <a:gd name="connsiteY12" fmla="*/ 176607 h 336387"/>
                    <a:gd name="connsiteX13" fmla="*/ 154724 w 174342"/>
                    <a:gd name="connsiteY13" fmla="*/ 183069 h 336387"/>
                    <a:gd name="connsiteX14" fmla="*/ 165469 w 174342"/>
                    <a:gd name="connsiteY14" fmla="*/ 234758 h 336387"/>
                    <a:gd name="connsiteX15" fmla="*/ 174064 w 174342"/>
                    <a:gd name="connsiteY15" fmla="*/ 292910 h 336387"/>
                    <a:gd name="connsiteX16" fmla="*/ 156873 w 174342"/>
                    <a:gd name="connsiteY16" fmla="*/ 310140 h 336387"/>
                    <a:gd name="connsiteX17" fmla="*/ 66617 w 174342"/>
                    <a:gd name="connsiteY17" fmla="*/ 329523 h 336387"/>
                    <a:gd name="connsiteX18" fmla="*/ 25788 w 174342"/>
                    <a:gd name="connsiteY18" fmla="*/ 335984 h 336387"/>
                    <a:gd name="connsiteX19" fmla="*/ 0 w 174342"/>
                    <a:gd name="connsiteY19" fmla="*/ 316601 h 336387"/>
                    <a:gd name="connsiteX20" fmla="*/ 4298 w 174342"/>
                    <a:gd name="connsiteY20" fmla="*/ 254142 h 336387"/>
                    <a:gd name="connsiteX21" fmla="*/ 6447 w 174342"/>
                    <a:gd name="connsiteY21" fmla="*/ 217529 h 336387"/>
                    <a:gd name="connsiteX22" fmla="*/ 27936 w 174342"/>
                    <a:gd name="connsiteY22" fmla="*/ 185222 h 336387"/>
                    <a:gd name="connsiteX23" fmla="*/ 42979 w 174342"/>
                    <a:gd name="connsiteY23" fmla="*/ 185222 h 336387"/>
                    <a:gd name="connsiteX24" fmla="*/ 73064 w 174342"/>
                    <a:gd name="connsiteY24" fmla="*/ 152916 h 336387"/>
                    <a:gd name="connsiteX25" fmla="*/ 81660 w 174342"/>
                    <a:gd name="connsiteY25" fmla="*/ 0 h 33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42" h="336387">
                      <a:moveTo>
                        <a:pt x="129766" y="210117"/>
                      </a:moveTo>
                      <a:cubicBezTo>
                        <a:pt x="99654" y="212271"/>
                        <a:pt x="69543" y="212271"/>
                        <a:pt x="37281" y="214426"/>
                      </a:cubicBezTo>
                      <a:cubicBezTo>
                        <a:pt x="32979" y="216580"/>
                        <a:pt x="26527" y="220889"/>
                        <a:pt x="26527" y="225198"/>
                      </a:cubicBezTo>
                      <a:cubicBezTo>
                        <a:pt x="24376" y="240279"/>
                        <a:pt x="22225" y="255361"/>
                        <a:pt x="22225" y="270442"/>
                      </a:cubicBezTo>
                      <a:cubicBezTo>
                        <a:pt x="22225" y="283369"/>
                        <a:pt x="22225" y="296296"/>
                        <a:pt x="37281" y="296296"/>
                      </a:cubicBezTo>
                      <a:cubicBezTo>
                        <a:pt x="75995" y="298450"/>
                        <a:pt x="114710" y="296296"/>
                        <a:pt x="155575" y="294141"/>
                      </a:cubicBezTo>
                      <a:cubicBezTo>
                        <a:pt x="151274" y="268288"/>
                        <a:pt x="149123" y="246743"/>
                        <a:pt x="146972" y="223044"/>
                      </a:cubicBezTo>
                      <a:cubicBezTo>
                        <a:pt x="144821" y="212271"/>
                        <a:pt x="140520" y="207962"/>
                        <a:pt x="129766" y="210117"/>
                      </a:cubicBezTo>
                      <a:close/>
                      <a:moveTo>
                        <a:pt x="81660" y="0"/>
                      </a:moveTo>
                      <a:cubicBezTo>
                        <a:pt x="90256" y="8615"/>
                        <a:pt x="98851" y="15076"/>
                        <a:pt x="98851" y="21538"/>
                      </a:cubicBezTo>
                      <a:cubicBezTo>
                        <a:pt x="98851" y="51690"/>
                        <a:pt x="98851" y="79689"/>
                        <a:pt x="96703" y="109841"/>
                      </a:cubicBezTo>
                      <a:cubicBezTo>
                        <a:pt x="94554" y="129225"/>
                        <a:pt x="90256" y="146455"/>
                        <a:pt x="90256" y="165839"/>
                      </a:cubicBezTo>
                      <a:cubicBezTo>
                        <a:pt x="90256" y="167992"/>
                        <a:pt x="98851" y="176607"/>
                        <a:pt x="103149" y="176607"/>
                      </a:cubicBezTo>
                      <a:cubicBezTo>
                        <a:pt x="120341" y="176607"/>
                        <a:pt x="143979" y="165839"/>
                        <a:pt x="154724" y="183069"/>
                      </a:cubicBezTo>
                      <a:cubicBezTo>
                        <a:pt x="163320" y="195991"/>
                        <a:pt x="163320" y="217529"/>
                        <a:pt x="165469" y="234758"/>
                      </a:cubicBezTo>
                      <a:cubicBezTo>
                        <a:pt x="169766" y="254142"/>
                        <a:pt x="174064" y="273526"/>
                        <a:pt x="174064" y="292910"/>
                      </a:cubicBezTo>
                      <a:cubicBezTo>
                        <a:pt x="176213" y="297217"/>
                        <a:pt x="165469" y="307986"/>
                        <a:pt x="156873" y="310140"/>
                      </a:cubicBezTo>
                      <a:cubicBezTo>
                        <a:pt x="126788" y="318755"/>
                        <a:pt x="96703" y="325216"/>
                        <a:pt x="66617" y="329523"/>
                      </a:cubicBezTo>
                      <a:cubicBezTo>
                        <a:pt x="53724" y="333831"/>
                        <a:pt x="38681" y="333831"/>
                        <a:pt x="25788" y="335984"/>
                      </a:cubicBezTo>
                      <a:cubicBezTo>
                        <a:pt x="8596" y="338138"/>
                        <a:pt x="0" y="331677"/>
                        <a:pt x="0" y="316601"/>
                      </a:cubicBezTo>
                      <a:cubicBezTo>
                        <a:pt x="2149" y="295063"/>
                        <a:pt x="4298" y="275680"/>
                        <a:pt x="4298" y="254142"/>
                      </a:cubicBezTo>
                      <a:cubicBezTo>
                        <a:pt x="6447" y="241220"/>
                        <a:pt x="6447" y="228297"/>
                        <a:pt x="6447" y="217529"/>
                      </a:cubicBezTo>
                      <a:cubicBezTo>
                        <a:pt x="2149" y="195991"/>
                        <a:pt x="6447" y="187376"/>
                        <a:pt x="27936" y="185222"/>
                      </a:cubicBezTo>
                      <a:cubicBezTo>
                        <a:pt x="34383" y="185222"/>
                        <a:pt x="38681" y="185222"/>
                        <a:pt x="42979" y="185222"/>
                      </a:cubicBezTo>
                      <a:cubicBezTo>
                        <a:pt x="62319" y="183069"/>
                        <a:pt x="70915" y="172300"/>
                        <a:pt x="73064" y="152916"/>
                      </a:cubicBezTo>
                      <a:cubicBezTo>
                        <a:pt x="73064" y="103380"/>
                        <a:pt x="77362" y="55998"/>
                        <a:pt x="81660"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85" name="chenying0907 72">
                  <a:extLst>
                    <a:ext uri="{FF2B5EF4-FFF2-40B4-BE49-F238E27FC236}">
                      <a16:creationId xmlns:a16="http://schemas.microsoft.com/office/drawing/2014/main" id="{33C4BD44-85A6-4BD5-998C-4F8CEB3A63CC}"/>
                    </a:ext>
                  </a:extLst>
                </p:cNvPr>
                <p:cNvSpPr>
                  <a:spLocks/>
                </p:cNvSpPr>
                <p:nvPr/>
              </p:nvSpPr>
              <p:spPr bwMode="auto">
                <a:xfrm>
                  <a:off x="5765801" y="4765676"/>
                  <a:ext cx="192088" cy="166688"/>
                </a:xfrm>
                <a:custGeom>
                  <a:avLst/>
                  <a:gdLst>
                    <a:gd name="T0" fmla="*/ 86 w 89"/>
                    <a:gd name="T1" fmla="*/ 2 h 77"/>
                    <a:gd name="T2" fmla="*/ 86 w 89"/>
                    <a:gd name="T3" fmla="*/ 19 h 77"/>
                    <a:gd name="T4" fmla="*/ 89 w 89"/>
                    <a:gd name="T5" fmla="*/ 42 h 77"/>
                    <a:gd name="T6" fmla="*/ 88 w 89"/>
                    <a:gd name="T7" fmla="*/ 48 h 77"/>
                    <a:gd name="T8" fmla="*/ 81 w 89"/>
                    <a:gd name="T9" fmla="*/ 54 h 77"/>
                    <a:gd name="T10" fmla="*/ 78 w 89"/>
                    <a:gd name="T11" fmla="*/ 47 h 77"/>
                    <a:gd name="T12" fmla="*/ 71 w 89"/>
                    <a:gd name="T13" fmla="*/ 7 h 77"/>
                    <a:gd name="T14" fmla="*/ 70 w 89"/>
                    <a:gd name="T15" fmla="*/ 6 h 77"/>
                    <a:gd name="T16" fmla="*/ 59 w 89"/>
                    <a:gd name="T17" fmla="*/ 13 h 77"/>
                    <a:gd name="T18" fmla="*/ 31 w 89"/>
                    <a:gd name="T19" fmla="*/ 15 h 77"/>
                    <a:gd name="T20" fmla="*/ 21 w 89"/>
                    <a:gd name="T21" fmla="*/ 24 h 77"/>
                    <a:gd name="T22" fmla="*/ 18 w 89"/>
                    <a:gd name="T23" fmla="*/ 65 h 77"/>
                    <a:gd name="T24" fmla="*/ 81 w 89"/>
                    <a:gd name="T25" fmla="*/ 61 h 77"/>
                    <a:gd name="T26" fmla="*/ 82 w 89"/>
                    <a:gd name="T27" fmla="*/ 65 h 77"/>
                    <a:gd name="T28" fmla="*/ 66 w 89"/>
                    <a:gd name="T29" fmla="*/ 69 h 77"/>
                    <a:gd name="T30" fmla="*/ 24 w 89"/>
                    <a:gd name="T31" fmla="*/ 76 h 77"/>
                    <a:gd name="T32" fmla="*/ 10 w 89"/>
                    <a:gd name="T33" fmla="*/ 66 h 77"/>
                    <a:gd name="T34" fmla="*/ 10 w 89"/>
                    <a:gd name="T35" fmla="*/ 28 h 77"/>
                    <a:gd name="T36" fmla="*/ 0 w 89"/>
                    <a:gd name="T37" fmla="*/ 14 h 77"/>
                    <a:gd name="T38" fmla="*/ 5 w 89"/>
                    <a:gd name="T39" fmla="*/ 9 h 77"/>
                    <a:gd name="T40" fmla="*/ 32 w 89"/>
                    <a:gd name="T41" fmla="*/ 4 h 77"/>
                    <a:gd name="T42" fmla="*/ 62 w 89"/>
                    <a:gd name="T43" fmla="*/ 0 h 77"/>
                    <a:gd name="T44" fmla="*/ 78 w 89"/>
                    <a:gd name="T45" fmla="*/ 2 h 77"/>
                    <a:gd name="T46" fmla="*/ 86 w 89"/>
                    <a:gd name="T47"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77">
                      <a:moveTo>
                        <a:pt x="86" y="2"/>
                      </a:moveTo>
                      <a:cubicBezTo>
                        <a:pt x="86" y="8"/>
                        <a:pt x="86" y="13"/>
                        <a:pt x="86" y="19"/>
                      </a:cubicBezTo>
                      <a:cubicBezTo>
                        <a:pt x="87" y="26"/>
                        <a:pt x="88" y="34"/>
                        <a:pt x="89" y="42"/>
                      </a:cubicBezTo>
                      <a:cubicBezTo>
                        <a:pt x="89" y="44"/>
                        <a:pt x="89" y="47"/>
                        <a:pt x="88" y="48"/>
                      </a:cubicBezTo>
                      <a:cubicBezTo>
                        <a:pt x="86" y="51"/>
                        <a:pt x="83" y="52"/>
                        <a:pt x="81" y="54"/>
                      </a:cubicBezTo>
                      <a:cubicBezTo>
                        <a:pt x="80" y="51"/>
                        <a:pt x="78" y="49"/>
                        <a:pt x="78" y="47"/>
                      </a:cubicBezTo>
                      <a:cubicBezTo>
                        <a:pt x="75" y="33"/>
                        <a:pt x="73" y="20"/>
                        <a:pt x="71" y="7"/>
                      </a:cubicBezTo>
                      <a:cubicBezTo>
                        <a:pt x="70" y="6"/>
                        <a:pt x="70" y="6"/>
                        <a:pt x="70" y="6"/>
                      </a:cubicBezTo>
                      <a:cubicBezTo>
                        <a:pt x="66" y="9"/>
                        <a:pt x="63" y="12"/>
                        <a:pt x="59" y="13"/>
                      </a:cubicBezTo>
                      <a:cubicBezTo>
                        <a:pt x="50" y="14"/>
                        <a:pt x="40" y="15"/>
                        <a:pt x="31" y="15"/>
                      </a:cubicBezTo>
                      <a:cubicBezTo>
                        <a:pt x="24" y="15"/>
                        <a:pt x="22" y="17"/>
                        <a:pt x="21" y="24"/>
                      </a:cubicBezTo>
                      <a:cubicBezTo>
                        <a:pt x="21" y="38"/>
                        <a:pt x="19" y="51"/>
                        <a:pt x="18" y="65"/>
                      </a:cubicBezTo>
                      <a:cubicBezTo>
                        <a:pt x="39" y="68"/>
                        <a:pt x="60" y="55"/>
                        <a:pt x="81" y="61"/>
                      </a:cubicBezTo>
                      <a:cubicBezTo>
                        <a:pt x="82" y="62"/>
                        <a:pt x="82" y="63"/>
                        <a:pt x="82" y="65"/>
                      </a:cubicBezTo>
                      <a:cubicBezTo>
                        <a:pt x="77" y="66"/>
                        <a:pt x="72" y="68"/>
                        <a:pt x="66" y="69"/>
                      </a:cubicBezTo>
                      <a:cubicBezTo>
                        <a:pt x="52" y="72"/>
                        <a:pt x="38" y="74"/>
                        <a:pt x="24" y="76"/>
                      </a:cubicBezTo>
                      <a:cubicBezTo>
                        <a:pt x="17" y="77"/>
                        <a:pt x="12" y="77"/>
                        <a:pt x="10" y="66"/>
                      </a:cubicBezTo>
                      <a:cubicBezTo>
                        <a:pt x="8" y="53"/>
                        <a:pt x="7" y="41"/>
                        <a:pt x="10" y="28"/>
                      </a:cubicBezTo>
                      <a:cubicBezTo>
                        <a:pt x="11" y="25"/>
                        <a:pt x="4" y="20"/>
                        <a:pt x="0" y="14"/>
                      </a:cubicBezTo>
                      <a:cubicBezTo>
                        <a:pt x="1" y="14"/>
                        <a:pt x="3" y="10"/>
                        <a:pt x="5" y="9"/>
                      </a:cubicBezTo>
                      <a:cubicBezTo>
                        <a:pt x="14" y="7"/>
                        <a:pt x="23" y="5"/>
                        <a:pt x="32" y="4"/>
                      </a:cubicBezTo>
                      <a:cubicBezTo>
                        <a:pt x="42" y="2"/>
                        <a:pt x="52" y="1"/>
                        <a:pt x="62" y="0"/>
                      </a:cubicBezTo>
                      <a:cubicBezTo>
                        <a:pt x="67" y="0"/>
                        <a:pt x="72" y="2"/>
                        <a:pt x="78" y="2"/>
                      </a:cubicBezTo>
                      <a:cubicBezTo>
                        <a:pt x="80" y="3"/>
                        <a:pt x="83" y="2"/>
                        <a:pt x="86" y="2"/>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sp>
            <p:nvSpPr>
              <p:cNvPr id="82" name="chenying0907 117">
                <a:extLst>
                  <a:ext uri="{FF2B5EF4-FFF2-40B4-BE49-F238E27FC236}">
                    <a16:creationId xmlns:a16="http://schemas.microsoft.com/office/drawing/2014/main" id="{11FF56EC-08DA-4D7F-BB43-A2FD1C10C385}"/>
                  </a:ext>
                </a:extLst>
              </p:cNvPr>
              <p:cNvSpPr>
                <a:spLocks/>
              </p:cNvSpPr>
              <p:nvPr/>
            </p:nvSpPr>
            <p:spPr bwMode="auto">
              <a:xfrm>
                <a:off x="8153718" y="4619899"/>
                <a:ext cx="79375" cy="168275"/>
              </a:xfrm>
              <a:custGeom>
                <a:avLst/>
                <a:gdLst>
                  <a:gd name="T0" fmla="*/ 1 w 37"/>
                  <a:gd name="T1" fmla="*/ 77 h 78"/>
                  <a:gd name="T2" fmla="*/ 1 w 37"/>
                  <a:gd name="T3" fmla="*/ 56 h 78"/>
                  <a:gd name="T4" fmla="*/ 3 w 37"/>
                  <a:gd name="T5" fmla="*/ 40 h 78"/>
                  <a:gd name="T6" fmla="*/ 6 w 37"/>
                  <a:gd name="T7" fmla="*/ 21 h 78"/>
                  <a:gd name="T8" fmla="*/ 7 w 37"/>
                  <a:gd name="T9" fmla="*/ 15 h 78"/>
                  <a:gd name="T10" fmla="*/ 15 w 37"/>
                  <a:gd name="T11" fmla="*/ 3 h 78"/>
                  <a:gd name="T12" fmla="*/ 32 w 37"/>
                  <a:gd name="T13" fmla="*/ 0 h 78"/>
                  <a:gd name="T14" fmla="*/ 37 w 37"/>
                  <a:gd name="T15" fmla="*/ 5 h 78"/>
                  <a:gd name="T16" fmla="*/ 32 w 37"/>
                  <a:gd name="T17" fmla="*/ 9 h 78"/>
                  <a:gd name="T18" fmla="*/ 28 w 37"/>
                  <a:gd name="T19" fmla="*/ 10 h 78"/>
                  <a:gd name="T20" fmla="*/ 14 w 37"/>
                  <a:gd name="T21" fmla="*/ 25 h 78"/>
                  <a:gd name="T22" fmla="*/ 12 w 37"/>
                  <a:gd name="T23" fmla="*/ 66 h 78"/>
                  <a:gd name="T24" fmla="*/ 7 w 37"/>
                  <a:gd name="T25" fmla="*/ 78 h 78"/>
                  <a:gd name="T26" fmla="*/ 1 w 37"/>
                  <a:gd name="T2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78">
                    <a:moveTo>
                      <a:pt x="1" y="77"/>
                    </a:moveTo>
                    <a:cubicBezTo>
                      <a:pt x="1" y="70"/>
                      <a:pt x="1" y="63"/>
                      <a:pt x="1" y="56"/>
                    </a:cubicBezTo>
                    <a:cubicBezTo>
                      <a:pt x="2" y="51"/>
                      <a:pt x="2" y="46"/>
                      <a:pt x="3" y="40"/>
                    </a:cubicBezTo>
                    <a:cubicBezTo>
                      <a:pt x="4" y="34"/>
                      <a:pt x="5" y="27"/>
                      <a:pt x="6" y="21"/>
                    </a:cubicBezTo>
                    <a:cubicBezTo>
                      <a:pt x="6" y="19"/>
                      <a:pt x="8" y="16"/>
                      <a:pt x="7" y="15"/>
                    </a:cubicBezTo>
                    <a:cubicBezTo>
                      <a:pt x="0" y="5"/>
                      <a:pt x="8" y="5"/>
                      <a:pt x="15" y="3"/>
                    </a:cubicBezTo>
                    <a:cubicBezTo>
                      <a:pt x="20" y="2"/>
                      <a:pt x="26" y="1"/>
                      <a:pt x="32" y="0"/>
                    </a:cubicBezTo>
                    <a:cubicBezTo>
                      <a:pt x="33" y="0"/>
                      <a:pt x="35" y="3"/>
                      <a:pt x="37" y="5"/>
                    </a:cubicBezTo>
                    <a:cubicBezTo>
                      <a:pt x="36" y="6"/>
                      <a:pt x="34" y="8"/>
                      <a:pt x="32" y="9"/>
                    </a:cubicBezTo>
                    <a:cubicBezTo>
                      <a:pt x="31" y="10"/>
                      <a:pt x="29" y="9"/>
                      <a:pt x="28" y="10"/>
                    </a:cubicBezTo>
                    <a:cubicBezTo>
                      <a:pt x="16" y="11"/>
                      <a:pt x="15" y="13"/>
                      <a:pt x="14" y="25"/>
                    </a:cubicBezTo>
                    <a:cubicBezTo>
                      <a:pt x="14" y="39"/>
                      <a:pt x="14" y="52"/>
                      <a:pt x="12" y="66"/>
                    </a:cubicBezTo>
                    <a:cubicBezTo>
                      <a:pt x="12" y="70"/>
                      <a:pt x="9" y="74"/>
                      <a:pt x="7" y="78"/>
                    </a:cubicBezTo>
                    <a:cubicBezTo>
                      <a:pt x="5" y="78"/>
                      <a:pt x="3" y="77"/>
                      <a:pt x="1" y="7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8" name="PA_组合 86">
              <a:extLst>
                <a:ext uri="{FF2B5EF4-FFF2-40B4-BE49-F238E27FC236}">
                  <a16:creationId xmlns:a16="http://schemas.microsoft.com/office/drawing/2014/main" id="{65656D13-2DE2-465C-80A5-E7CF9CA052F8}"/>
                </a:ext>
              </a:extLst>
            </p:cNvPr>
            <p:cNvGrpSpPr/>
            <p:nvPr>
              <p:custDataLst>
                <p:tags r:id="rId14"/>
              </p:custDataLst>
            </p:nvPr>
          </p:nvGrpSpPr>
          <p:grpSpPr>
            <a:xfrm>
              <a:off x="17343652" y="7192740"/>
              <a:ext cx="1068861" cy="348429"/>
              <a:chOff x="6078538" y="2987676"/>
              <a:chExt cx="647700" cy="211138"/>
            </a:xfrm>
            <a:grpFill/>
          </p:grpSpPr>
          <p:sp>
            <p:nvSpPr>
              <p:cNvPr id="76" name="chenying0907 60">
                <a:extLst>
                  <a:ext uri="{FF2B5EF4-FFF2-40B4-BE49-F238E27FC236}">
                    <a16:creationId xmlns:a16="http://schemas.microsoft.com/office/drawing/2014/main" id="{DE67A79A-E2EE-4B11-A992-1232CFB67F57}"/>
                  </a:ext>
                </a:extLst>
              </p:cNvPr>
              <p:cNvSpPr>
                <a:spLocks noEditPoints="1"/>
              </p:cNvSpPr>
              <p:nvPr/>
            </p:nvSpPr>
            <p:spPr bwMode="auto">
              <a:xfrm>
                <a:off x="6180138" y="3000376"/>
                <a:ext cx="200025" cy="198438"/>
              </a:xfrm>
              <a:custGeom>
                <a:avLst/>
                <a:gdLst>
                  <a:gd name="T0" fmla="*/ 0 w 93"/>
                  <a:gd name="T1" fmla="*/ 69 h 92"/>
                  <a:gd name="T2" fmla="*/ 10 w 93"/>
                  <a:gd name="T3" fmla="*/ 77 h 92"/>
                  <a:gd name="T4" fmla="*/ 15 w 93"/>
                  <a:gd name="T5" fmla="*/ 44 h 92"/>
                  <a:gd name="T6" fmla="*/ 17 w 93"/>
                  <a:gd name="T7" fmla="*/ 29 h 92"/>
                  <a:gd name="T8" fmla="*/ 30 w 93"/>
                  <a:gd name="T9" fmla="*/ 21 h 92"/>
                  <a:gd name="T10" fmla="*/ 34 w 93"/>
                  <a:gd name="T11" fmla="*/ 33 h 92"/>
                  <a:gd name="T12" fmla="*/ 31 w 93"/>
                  <a:gd name="T13" fmla="*/ 64 h 92"/>
                  <a:gd name="T14" fmla="*/ 39 w 93"/>
                  <a:gd name="T15" fmla="*/ 71 h 92"/>
                  <a:gd name="T16" fmla="*/ 58 w 93"/>
                  <a:gd name="T17" fmla="*/ 56 h 92"/>
                  <a:gd name="T18" fmla="*/ 58 w 93"/>
                  <a:gd name="T19" fmla="*/ 34 h 92"/>
                  <a:gd name="T20" fmla="*/ 23 w 93"/>
                  <a:gd name="T21" fmla="*/ 13 h 92"/>
                  <a:gd name="T22" fmla="*/ 17 w 93"/>
                  <a:gd name="T23" fmla="*/ 16 h 92"/>
                  <a:gd name="T24" fmla="*/ 8 w 93"/>
                  <a:gd name="T25" fmla="*/ 16 h 92"/>
                  <a:gd name="T26" fmla="*/ 4 w 93"/>
                  <a:gd name="T27" fmla="*/ 11 h 92"/>
                  <a:gd name="T28" fmla="*/ 12 w 93"/>
                  <a:gd name="T29" fmla="*/ 9 h 92"/>
                  <a:gd name="T30" fmla="*/ 44 w 93"/>
                  <a:gd name="T31" fmla="*/ 1 h 92"/>
                  <a:gd name="T32" fmla="*/ 81 w 93"/>
                  <a:gd name="T33" fmla="*/ 32 h 92"/>
                  <a:gd name="T34" fmla="*/ 88 w 93"/>
                  <a:gd name="T35" fmla="*/ 47 h 92"/>
                  <a:gd name="T36" fmla="*/ 51 w 93"/>
                  <a:gd name="T37" fmla="*/ 90 h 92"/>
                  <a:gd name="T38" fmla="*/ 26 w 93"/>
                  <a:gd name="T39" fmla="*/ 91 h 92"/>
                  <a:gd name="T40" fmla="*/ 0 w 93"/>
                  <a:gd name="T41" fmla="*/ 69 h 92"/>
                  <a:gd name="T42" fmla="*/ 69 w 93"/>
                  <a:gd name="T43" fmla="*/ 35 h 92"/>
                  <a:gd name="T44" fmla="*/ 67 w 93"/>
                  <a:gd name="T45" fmla="*/ 61 h 92"/>
                  <a:gd name="T46" fmla="*/ 69 w 93"/>
                  <a:gd name="T47" fmla="*/ 35 h 92"/>
                  <a:gd name="T48" fmla="*/ 70 w 93"/>
                  <a:gd name="T49" fmla="*/ 77 h 92"/>
                  <a:gd name="T50" fmla="*/ 68 w 93"/>
                  <a:gd name="T51" fmla="*/ 74 h 92"/>
                  <a:gd name="T52" fmla="*/ 39 w 93"/>
                  <a:gd name="T53" fmla="*/ 83 h 92"/>
                  <a:gd name="T54" fmla="*/ 40 w 93"/>
                  <a:gd name="T55" fmla="*/ 87 h 92"/>
                  <a:gd name="T56" fmla="*/ 70 w 93"/>
                  <a:gd name="T57"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92">
                    <a:moveTo>
                      <a:pt x="0" y="69"/>
                    </a:moveTo>
                    <a:cubicBezTo>
                      <a:pt x="3" y="71"/>
                      <a:pt x="6" y="74"/>
                      <a:pt x="10" y="77"/>
                    </a:cubicBezTo>
                    <a:cubicBezTo>
                      <a:pt x="12" y="65"/>
                      <a:pt x="14" y="55"/>
                      <a:pt x="15" y="44"/>
                    </a:cubicBezTo>
                    <a:cubicBezTo>
                      <a:pt x="16" y="39"/>
                      <a:pt x="16" y="34"/>
                      <a:pt x="17" y="29"/>
                    </a:cubicBezTo>
                    <a:cubicBezTo>
                      <a:pt x="18" y="21"/>
                      <a:pt x="23" y="20"/>
                      <a:pt x="30" y="21"/>
                    </a:cubicBezTo>
                    <a:cubicBezTo>
                      <a:pt x="37" y="22"/>
                      <a:pt x="35" y="28"/>
                      <a:pt x="34" y="33"/>
                    </a:cubicBezTo>
                    <a:cubicBezTo>
                      <a:pt x="33" y="43"/>
                      <a:pt x="32" y="54"/>
                      <a:pt x="31" y="64"/>
                    </a:cubicBezTo>
                    <a:cubicBezTo>
                      <a:pt x="31" y="69"/>
                      <a:pt x="33" y="71"/>
                      <a:pt x="39" y="71"/>
                    </a:cubicBezTo>
                    <a:cubicBezTo>
                      <a:pt x="49" y="71"/>
                      <a:pt x="55" y="64"/>
                      <a:pt x="58" y="56"/>
                    </a:cubicBezTo>
                    <a:cubicBezTo>
                      <a:pt x="60" y="50"/>
                      <a:pt x="60" y="41"/>
                      <a:pt x="58" y="34"/>
                    </a:cubicBezTo>
                    <a:cubicBezTo>
                      <a:pt x="51" y="20"/>
                      <a:pt x="36" y="18"/>
                      <a:pt x="23" y="13"/>
                    </a:cubicBezTo>
                    <a:cubicBezTo>
                      <a:pt x="22" y="13"/>
                      <a:pt x="19" y="16"/>
                      <a:pt x="17" y="16"/>
                    </a:cubicBezTo>
                    <a:cubicBezTo>
                      <a:pt x="14" y="17"/>
                      <a:pt x="10" y="17"/>
                      <a:pt x="8" y="16"/>
                    </a:cubicBezTo>
                    <a:cubicBezTo>
                      <a:pt x="6" y="16"/>
                      <a:pt x="5" y="13"/>
                      <a:pt x="4" y="11"/>
                    </a:cubicBezTo>
                    <a:cubicBezTo>
                      <a:pt x="7" y="11"/>
                      <a:pt x="9" y="9"/>
                      <a:pt x="12" y="9"/>
                    </a:cubicBezTo>
                    <a:cubicBezTo>
                      <a:pt x="23" y="6"/>
                      <a:pt x="33" y="2"/>
                      <a:pt x="44" y="1"/>
                    </a:cubicBezTo>
                    <a:cubicBezTo>
                      <a:pt x="61" y="0"/>
                      <a:pt x="77" y="16"/>
                      <a:pt x="81" y="32"/>
                    </a:cubicBezTo>
                    <a:cubicBezTo>
                      <a:pt x="82" y="37"/>
                      <a:pt x="87" y="42"/>
                      <a:pt x="88" y="47"/>
                    </a:cubicBezTo>
                    <a:cubicBezTo>
                      <a:pt x="93" y="74"/>
                      <a:pt x="72" y="86"/>
                      <a:pt x="51" y="90"/>
                    </a:cubicBezTo>
                    <a:cubicBezTo>
                      <a:pt x="43" y="92"/>
                      <a:pt x="35" y="91"/>
                      <a:pt x="26" y="91"/>
                    </a:cubicBezTo>
                    <a:cubicBezTo>
                      <a:pt x="12" y="91"/>
                      <a:pt x="5" y="81"/>
                      <a:pt x="0" y="69"/>
                    </a:cubicBezTo>
                    <a:close/>
                    <a:moveTo>
                      <a:pt x="69" y="35"/>
                    </a:moveTo>
                    <a:cubicBezTo>
                      <a:pt x="69" y="43"/>
                      <a:pt x="68" y="52"/>
                      <a:pt x="67" y="61"/>
                    </a:cubicBezTo>
                    <a:cubicBezTo>
                      <a:pt x="79" y="53"/>
                      <a:pt x="80" y="45"/>
                      <a:pt x="69" y="35"/>
                    </a:cubicBezTo>
                    <a:close/>
                    <a:moveTo>
                      <a:pt x="70" y="77"/>
                    </a:moveTo>
                    <a:cubicBezTo>
                      <a:pt x="69" y="76"/>
                      <a:pt x="69" y="75"/>
                      <a:pt x="68" y="74"/>
                    </a:cubicBezTo>
                    <a:cubicBezTo>
                      <a:pt x="59" y="77"/>
                      <a:pt x="49" y="80"/>
                      <a:pt x="39" y="83"/>
                    </a:cubicBezTo>
                    <a:cubicBezTo>
                      <a:pt x="40" y="85"/>
                      <a:pt x="40" y="86"/>
                      <a:pt x="40" y="87"/>
                    </a:cubicBezTo>
                    <a:cubicBezTo>
                      <a:pt x="50" y="84"/>
                      <a:pt x="60" y="81"/>
                      <a:pt x="70" y="7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7" name="chenying0907 67">
                <a:extLst>
                  <a:ext uri="{FF2B5EF4-FFF2-40B4-BE49-F238E27FC236}">
                    <a16:creationId xmlns:a16="http://schemas.microsoft.com/office/drawing/2014/main" id="{2BBAF04B-C780-449B-8BF2-E41BCC9470FC}"/>
                  </a:ext>
                </a:extLst>
              </p:cNvPr>
              <p:cNvSpPr>
                <a:spLocks noEditPoints="1"/>
              </p:cNvSpPr>
              <p:nvPr/>
            </p:nvSpPr>
            <p:spPr bwMode="auto">
              <a:xfrm>
                <a:off x="6381751" y="3000376"/>
                <a:ext cx="147638" cy="182563"/>
              </a:xfrm>
              <a:custGeom>
                <a:avLst/>
                <a:gdLst>
                  <a:gd name="T0" fmla="*/ 60 w 68"/>
                  <a:gd name="T1" fmla="*/ 58 h 85"/>
                  <a:gd name="T2" fmla="*/ 61 w 68"/>
                  <a:gd name="T3" fmla="*/ 62 h 85"/>
                  <a:gd name="T4" fmla="*/ 68 w 68"/>
                  <a:gd name="T5" fmla="*/ 72 h 85"/>
                  <a:gd name="T6" fmla="*/ 56 w 68"/>
                  <a:gd name="T7" fmla="*/ 78 h 85"/>
                  <a:gd name="T8" fmla="*/ 4 w 68"/>
                  <a:gd name="T9" fmla="*/ 85 h 85"/>
                  <a:gd name="T10" fmla="*/ 0 w 68"/>
                  <a:gd name="T11" fmla="*/ 83 h 85"/>
                  <a:gd name="T12" fmla="*/ 2 w 68"/>
                  <a:gd name="T13" fmla="*/ 78 h 85"/>
                  <a:gd name="T14" fmla="*/ 7 w 68"/>
                  <a:gd name="T15" fmla="*/ 68 h 85"/>
                  <a:gd name="T16" fmla="*/ 6 w 68"/>
                  <a:gd name="T17" fmla="*/ 38 h 85"/>
                  <a:gd name="T18" fmla="*/ 10 w 68"/>
                  <a:gd name="T19" fmla="*/ 9 h 85"/>
                  <a:gd name="T20" fmla="*/ 13 w 68"/>
                  <a:gd name="T21" fmla="*/ 5 h 85"/>
                  <a:gd name="T22" fmla="*/ 54 w 68"/>
                  <a:gd name="T23" fmla="*/ 0 h 85"/>
                  <a:gd name="T24" fmla="*/ 61 w 68"/>
                  <a:gd name="T25" fmla="*/ 8 h 85"/>
                  <a:gd name="T26" fmla="*/ 53 w 68"/>
                  <a:gd name="T27" fmla="*/ 12 h 85"/>
                  <a:gd name="T28" fmla="*/ 39 w 68"/>
                  <a:gd name="T29" fmla="*/ 13 h 85"/>
                  <a:gd name="T30" fmla="*/ 29 w 68"/>
                  <a:gd name="T31" fmla="*/ 15 h 85"/>
                  <a:gd name="T32" fmla="*/ 29 w 68"/>
                  <a:gd name="T33" fmla="*/ 32 h 85"/>
                  <a:gd name="T34" fmla="*/ 35 w 68"/>
                  <a:gd name="T35" fmla="*/ 34 h 85"/>
                  <a:gd name="T36" fmla="*/ 54 w 68"/>
                  <a:gd name="T37" fmla="*/ 32 h 85"/>
                  <a:gd name="T38" fmla="*/ 65 w 68"/>
                  <a:gd name="T39" fmla="*/ 32 h 85"/>
                  <a:gd name="T40" fmla="*/ 66 w 68"/>
                  <a:gd name="T41" fmla="*/ 36 h 85"/>
                  <a:gd name="T42" fmla="*/ 51 w 68"/>
                  <a:gd name="T43" fmla="*/ 44 h 85"/>
                  <a:gd name="T44" fmla="*/ 36 w 68"/>
                  <a:gd name="T45" fmla="*/ 46 h 85"/>
                  <a:gd name="T46" fmla="*/ 28 w 68"/>
                  <a:gd name="T47" fmla="*/ 56 h 85"/>
                  <a:gd name="T48" fmla="*/ 37 w 68"/>
                  <a:gd name="T49" fmla="*/ 62 h 85"/>
                  <a:gd name="T50" fmla="*/ 60 w 68"/>
                  <a:gd name="T51" fmla="*/ 58 h 85"/>
                  <a:gd name="T52" fmla="*/ 17 w 68"/>
                  <a:gd name="T53" fmla="*/ 20 h 85"/>
                  <a:gd name="T54" fmla="*/ 15 w 68"/>
                  <a:gd name="T55" fmla="*/ 21 h 85"/>
                  <a:gd name="T56" fmla="*/ 15 w 68"/>
                  <a:gd name="T57" fmla="*/ 71 h 85"/>
                  <a:gd name="T58" fmla="*/ 17 w 68"/>
                  <a:gd name="T59" fmla="*/ 71 h 85"/>
                  <a:gd name="T60" fmla="*/ 17 w 68"/>
                  <a:gd name="T61"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85">
                    <a:moveTo>
                      <a:pt x="60" y="58"/>
                    </a:moveTo>
                    <a:cubicBezTo>
                      <a:pt x="60" y="59"/>
                      <a:pt x="60" y="60"/>
                      <a:pt x="61" y="62"/>
                    </a:cubicBezTo>
                    <a:cubicBezTo>
                      <a:pt x="63" y="65"/>
                      <a:pt x="66" y="68"/>
                      <a:pt x="68" y="72"/>
                    </a:cubicBezTo>
                    <a:cubicBezTo>
                      <a:pt x="64" y="74"/>
                      <a:pt x="61" y="77"/>
                      <a:pt x="56" y="78"/>
                    </a:cubicBezTo>
                    <a:cubicBezTo>
                      <a:pt x="39" y="81"/>
                      <a:pt x="22" y="83"/>
                      <a:pt x="4" y="85"/>
                    </a:cubicBezTo>
                    <a:cubicBezTo>
                      <a:pt x="3" y="85"/>
                      <a:pt x="1" y="83"/>
                      <a:pt x="0" y="83"/>
                    </a:cubicBezTo>
                    <a:cubicBezTo>
                      <a:pt x="0" y="81"/>
                      <a:pt x="1" y="80"/>
                      <a:pt x="2" y="78"/>
                    </a:cubicBezTo>
                    <a:cubicBezTo>
                      <a:pt x="4" y="75"/>
                      <a:pt x="7" y="71"/>
                      <a:pt x="7" y="68"/>
                    </a:cubicBezTo>
                    <a:cubicBezTo>
                      <a:pt x="7" y="58"/>
                      <a:pt x="5" y="48"/>
                      <a:pt x="6" y="38"/>
                    </a:cubicBezTo>
                    <a:cubicBezTo>
                      <a:pt x="6" y="28"/>
                      <a:pt x="8" y="19"/>
                      <a:pt x="10" y="9"/>
                    </a:cubicBezTo>
                    <a:cubicBezTo>
                      <a:pt x="10" y="7"/>
                      <a:pt x="11" y="5"/>
                      <a:pt x="13" y="5"/>
                    </a:cubicBezTo>
                    <a:cubicBezTo>
                      <a:pt x="26" y="3"/>
                      <a:pt x="40" y="1"/>
                      <a:pt x="54" y="0"/>
                    </a:cubicBezTo>
                    <a:cubicBezTo>
                      <a:pt x="56" y="0"/>
                      <a:pt x="59" y="5"/>
                      <a:pt x="61" y="8"/>
                    </a:cubicBezTo>
                    <a:cubicBezTo>
                      <a:pt x="58" y="9"/>
                      <a:pt x="56" y="12"/>
                      <a:pt x="53" y="12"/>
                    </a:cubicBezTo>
                    <a:cubicBezTo>
                      <a:pt x="48" y="13"/>
                      <a:pt x="43" y="12"/>
                      <a:pt x="39" y="13"/>
                    </a:cubicBezTo>
                    <a:cubicBezTo>
                      <a:pt x="35" y="13"/>
                      <a:pt x="29" y="14"/>
                      <a:pt x="29" y="15"/>
                    </a:cubicBezTo>
                    <a:cubicBezTo>
                      <a:pt x="28" y="20"/>
                      <a:pt x="28" y="26"/>
                      <a:pt x="29" y="32"/>
                    </a:cubicBezTo>
                    <a:cubicBezTo>
                      <a:pt x="29" y="33"/>
                      <a:pt x="33" y="34"/>
                      <a:pt x="35" y="34"/>
                    </a:cubicBezTo>
                    <a:cubicBezTo>
                      <a:pt x="41" y="34"/>
                      <a:pt x="48" y="33"/>
                      <a:pt x="54" y="32"/>
                    </a:cubicBezTo>
                    <a:cubicBezTo>
                      <a:pt x="58" y="32"/>
                      <a:pt x="61" y="32"/>
                      <a:pt x="65" y="32"/>
                    </a:cubicBezTo>
                    <a:cubicBezTo>
                      <a:pt x="65" y="33"/>
                      <a:pt x="66" y="35"/>
                      <a:pt x="66" y="36"/>
                    </a:cubicBezTo>
                    <a:cubicBezTo>
                      <a:pt x="61" y="38"/>
                      <a:pt x="56" y="42"/>
                      <a:pt x="51" y="44"/>
                    </a:cubicBezTo>
                    <a:cubicBezTo>
                      <a:pt x="46" y="45"/>
                      <a:pt x="41" y="46"/>
                      <a:pt x="36" y="46"/>
                    </a:cubicBezTo>
                    <a:cubicBezTo>
                      <a:pt x="28" y="45"/>
                      <a:pt x="27" y="50"/>
                      <a:pt x="28" y="56"/>
                    </a:cubicBezTo>
                    <a:cubicBezTo>
                      <a:pt x="28" y="64"/>
                      <a:pt x="33" y="63"/>
                      <a:pt x="37" y="62"/>
                    </a:cubicBezTo>
                    <a:cubicBezTo>
                      <a:pt x="44" y="61"/>
                      <a:pt x="51" y="59"/>
                      <a:pt x="60" y="58"/>
                    </a:cubicBezTo>
                    <a:close/>
                    <a:moveTo>
                      <a:pt x="17" y="20"/>
                    </a:moveTo>
                    <a:cubicBezTo>
                      <a:pt x="16" y="20"/>
                      <a:pt x="16" y="20"/>
                      <a:pt x="15" y="21"/>
                    </a:cubicBezTo>
                    <a:cubicBezTo>
                      <a:pt x="15" y="37"/>
                      <a:pt x="15" y="54"/>
                      <a:pt x="15" y="71"/>
                    </a:cubicBezTo>
                    <a:cubicBezTo>
                      <a:pt x="16" y="71"/>
                      <a:pt x="16" y="71"/>
                      <a:pt x="17" y="71"/>
                    </a:cubicBezTo>
                    <a:cubicBezTo>
                      <a:pt x="17" y="54"/>
                      <a:pt x="17" y="37"/>
                      <a:pt x="17" y="2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8" name="chenying0907 74">
                <a:extLst>
                  <a:ext uri="{FF2B5EF4-FFF2-40B4-BE49-F238E27FC236}">
                    <a16:creationId xmlns:a16="http://schemas.microsoft.com/office/drawing/2014/main" id="{2673B124-04B2-4F57-98B9-BB976E1D9E18}"/>
                  </a:ext>
                </a:extLst>
              </p:cNvPr>
              <p:cNvSpPr>
                <a:spLocks noEditPoints="1"/>
              </p:cNvSpPr>
              <p:nvPr/>
            </p:nvSpPr>
            <p:spPr bwMode="auto">
              <a:xfrm>
                <a:off x="6545263" y="3022601"/>
                <a:ext cx="180975" cy="152400"/>
              </a:xfrm>
              <a:custGeom>
                <a:avLst/>
                <a:gdLst>
                  <a:gd name="T0" fmla="*/ 70 w 84"/>
                  <a:gd name="T1" fmla="*/ 59 h 71"/>
                  <a:gd name="T2" fmla="*/ 69 w 84"/>
                  <a:gd name="T3" fmla="*/ 69 h 71"/>
                  <a:gd name="T4" fmla="*/ 65 w 84"/>
                  <a:gd name="T5" fmla="*/ 66 h 71"/>
                  <a:gd name="T6" fmla="*/ 43 w 84"/>
                  <a:gd name="T7" fmla="*/ 56 h 71"/>
                  <a:gd name="T8" fmla="*/ 29 w 84"/>
                  <a:gd name="T9" fmla="*/ 59 h 71"/>
                  <a:gd name="T10" fmla="*/ 16 w 84"/>
                  <a:gd name="T11" fmla="*/ 70 h 71"/>
                  <a:gd name="T12" fmla="*/ 18 w 84"/>
                  <a:gd name="T13" fmla="*/ 58 h 71"/>
                  <a:gd name="T14" fmla="*/ 7 w 84"/>
                  <a:gd name="T15" fmla="*/ 69 h 71"/>
                  <a:gd name="T16" fmla="*/ 1 w 84"/>
                  <a:gd name="T17" fmla="*/ 71 h 71"/>
                  <a:gd name="T18" fmla="*/ 1 w 84"/>
                  <a:gd name="T19" fmla="*/ 65 h 71"/>
                  <a:gd name="T20" fmla="*/ 20 w 84"/>
                  <a:gd name="T21" fmla="*/ 36 h 71"/>
                  <a:gd name="T22" fmla="*/ 35 w 84"/>
                  <a:gd name="T23" fmla="*/ 17 h 71"/>
                  <a:gd name="T24" fmla="*/ 51 w 84"/>
                  <a:gd name="T25" fmla="*/ 1 h 71"/>
                  <a:gd name="T26" fmla="*/ 61 w 84"/>
                  <a:gd name="T27" fmla="*/ 5 h 71"/>
                  <a:gd name="T28" fmla="*/ 80 w 84"/>
                  <a:gd name="T29" fmla="*/ 52 h 71"/>
                  <a:gd name="T30" fmla="*/ 84 w 84"/>
                  <a:gd name="T31" fmla="*/ 70 h 71"/>
                  <a:gd name="T32" fmla="*/ 70 w 84"/>
                  <a:gd name="T33" fmla="*/ 59 h 71"/>
                  <a:gd name="T34" fmla="*/ 56 w 84"/>
                  <a:gd name="T35" fmla="*/ 45 h 71"/>
                  <a:gd name="T36" fmla="*/ 51 w 84"/>
                  <a:gd name="T37" fmla="*/ 20 h 71"/>
                  <a:gd name="T38" fmla="*/ 35 w 84"/>
                  <a:gd name="T39" fmla="*/ 41 h 71"/>
                  <a:gd name="T40" fmla="*/ 56 w 84"/>
                  <a:gd name="T41"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1">
                    <a:moveTo>
                      <a:pt x="70" y="59"/>
                    </a:moveTo>
                    <a:cubicBezTo>
                      <a:pt x="69" y="63"/>
                      <a:pt x="69" y="65"/>
                      <a:pt x="69" y="69"/>
                    </a:cubicBezTo>
                    <a:cubicBezTo>
                      <a:pt x="67" y="67"/>
                      <a:pt x="65" y="67"/>
                      <a:pt x="65" y="66"/>
                    </a:cubicBezTo>
                    <a:cubicBezTo>
                      <a:pt x="61" y="54"/>
                      <a:pt x="55" y="51"/>
                      <a:pt x="43" y="56"/>
                    </a:cubicBezTo>
                    <a:cubicBezTo>
                      <a:pt x="39" y="58"/>
                      <a:pt x="33" y="57"/>
                      <a:pt x="29" y="59"/>
                    </a:cubicBezTo>
                    <a:cubicBezTo>
                      <a:pt x="24" y="61"/>
                      <a:pt x="21" y="66"/>
                      <a:pt x="16" y="70"/>
                    </a:cubicBezTo>
                    <a:cubicBezTo>
                      <a:pt x="16" y="67"/>
                      <a:pt x="17" y="63"/>
                      <a:pt x="18" y="58"/>
                    </a:cubicBezTo>
                    <a:cubicBezTo>
                      <a:pt x="14" y="62"/>
                      <a:pt x="11" y="66"/>
                      <a:pt x="7" y="69"/>
                    </a:cubicBezTo>
                    <a:cubicBezTo>
                      <a:pt x="6" y="70"/>
                      <a:pt x="3" y="71"/>
                      <a:pt x="1" y="71"/>
                    </a:cubicBezTo>
                    <a:cubicBezTo>
                      <a:pt x="1" y="69"/>
                      <a:pt x="0" y="66"/>
                      <a:pt x="1" y="65"/>
                    </a:cubicBezTo>
                    <a:cubicBezTo>
                      <a:pt x="7" y="55"/>
                      <a:pt x="14" y="45"/>
                      <a:pt x="20" y="36"/>
                    </a:cubicBezTo>
                    <a:cubicBezTo>
                      <a:pt x="25" y="29"/>
                      <a:pt x="30" y="23"/>
                      <a:pt x="35" y="17"/>
                    </a:cubicBezTo>
                    <a:cubicBezTo>
                      <a:pt x="40" y="11"/>
                      <a:pt x="45" y="5"/>
                      <a:pt x="51" y="1"/>
                    </a:cubicBezTo>
                    <a:cubicBezTo>
                      <a:pt x="53" y="0"/>
                      <a:pt x="60" y="3"/>
                      <a:pt x="61" y="5"/>
                    </a:cubicBezTo>
                    <a:cubicBezTo>
                      <a:pt x="68" y="21"/>
                      <a:pt x="74" y="37"/>
                      <a:pt x="80" y="52"/>
                    </a:cubicBezTo>
                    <a:cubicBezTo>
                      <a:pt x="82" y="57"/>
                      <a:pt x="83" y="63"/>
                      <a:pt x="84" y="70"/>
                    </a:cubicBezTo>
                    <a:cubicBezTo>
                      <a:pt x="78" y="66"/>
                      <a:pt x="74" y="63"/>
                      <a:pt x="70" y="59"/>
                    </a:cubicBezTo>
                    <a:close/>
                    <a:moveTo>
                      <a:pt x="56" y="45"/>
                    </a:moveTo>
                    <a:cubicBezTo>
                      <a:pt x="54" y="36"/>
                      <a:pt x="52" y="29"/>
                      <a:pt x="51" y="20"/>
                    </a:cubicBezTo>
                    <a:cubicBezTo>
                      <a:pt x="45" y="27"/>
                      <a:pt x="41" y="34"/>
                      <a:pt x="35" y="41"/>
                    </a:cubicBezTo>
                    <a:cubicBezTo>
                      <a:pt x="42" y="43"/>
                      <a:pt x="48" y="44"/>
                      <a:pt x="56" y="4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9" name="chenying0907 119">
                <a:extLst>
                  <a:ext uri="{FF2B5EF4-FFF2-40B4-BE49-F238E27FC236}">
                    <a16:creationId xmlns:a16="http://schemas.microsoft.com/office/drawing/2014/main" id="{1B188795-0D90-4403-BBE2-EA6B96BCC5B8}"/>
                  </a:ext>
                </a:extLst>
              </p:cNvPr>
              <p:cNvSpPr>
                <a:spLocks/>
              </p:cNvSpPr>
              <p:nvPr/>
            </p:nvSpPr>
            <p:spPr bwMode="auto">
              <a:xfrm>
                <a:off x="6084888" y="3071813"/>
                <a:ext cx="47625" cy="117475"/>
              </a:xfrm>
              <a:custGeom>
                <a:avLst/>
                <a:gdLst>
                  <a:gd name="T0" fmla="*/ 13 w 22"/>
                  <a:gd name="T1" fmla="*/ 0 h 55"/>
                  <a:gd name="T2" fmla="*/ 8 w 22"/>
                  <a:gd name="T3" fmla="*/ 55 h 55"/>
                  <a:gd name="T4" fmla="*/ 13 w 22"/>
                  <a:gd name="T5" fmla="*/ 0 h 55"/>
                </a:gdLst>
                <a:ahLst/>
                <a:cxnLst>
                  <a:cxn ang="0">
                    <a:pos x="T0" y="T1"/>
                  </a:cxn>
                  <a:cxn ang="0">
                    <a:pos x="T2" y="T3"/>
                  </a:cxn>
                  <a:cxn ang="0">
                    <a:pos x="T4" y="T5"/>
                  </a:cxn>
                </a:cxnLst>
                <a:rect l="0" t="0" r="r" b="b"/>
                <a:pathLst>
                  <a:path w="22" h="55">
                    <a:moveTo>
                      <a:pt x="13" y="0"/>
                    </a:moveTo>
                    <a:cubicBezTo>
                      <a:pt x="22" y="13"/>
                      <a:pt x="19" y="49"/>
                      <a:pt x="8" y="55"/>
                    </a:cubicBezTo>
                    <a:cubicBezTo>
                      <a:pt x="0" y="44"/>
                      <a:pt x="3" y="6"/>
                      <a:pt x="13"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80" name="chenying0907 120">
                <a:extLst>
                  <a:ext uri="{FF2B5EF4-FFF2-40B4-BE49-F238E27FC236}">
                    <a16:creationId xmlns:a16="http://schemas.microsoft.com/office/drawing/2014/main" id="{40615627-2BC1-415B-B802-587BEF475806}"/>
                  </a:ext>
                </a:extLst>
              </p:cNvPr>
              <p:cNvSpPr>
                <a:spLocks/>
              </p:cNvSpPr>
              <p:nvPr/>
            </p:nvSpPr>
            <p:spPr bwMode="auto">
              <a:xfrm>
                <a:off x="6078538" y="2987676"/>
                <a:ext cx="77788" cy="50800"/>
              </a:xfrm>
              <a:custGeom>
                <a:avLst/>
                <a:gdLst>
                  <a:gd name="T0" fmla="*/ 16 w 36"/>
                  <a:gd name="T1" fmla="*/ 24 h 24"/>
                  <a:gd name="T2" fmla="*/ 1 w 36"/>
                  <a:gd name="T3" fmla="*/ 6 h 24"/>
                  <a:gd name="T4" fmla="*/ 2 w 36"/>
                  <a:gd name="T5" fmla="*/ 4 h 24"/>
                  <a:gd name="T6" fmla="*/ 29 w 36"/>
                  <a:gd name="T7" fmla="*/ 4 h 24"/>
                  <a:gd name="T8" fmla="*/ 25 w 36"/>
                  <a:gd name="T9" fmla="*/ 22 h 24"/>
                  <a:gd name="T10" fmla="*/ 1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16" y="24"/>
                    </a:moveTo>
                    <a:cubicBezTo>
                      <a:pt x="9" y="24"/>
                      <a:pt x="0" y="12"/>
                      <a:pt x="1" y="6"/>
                    </a:cubicBezTo>
                    <a:cubicBezTo>
                      <a:pt x="1" y="5"/>
                      <a:pt x="2" y="5"/>
                      <a:pt x="2" y="4"/>
                    </a:cubicBezTo>
                    <a:cubicBezTo>
                      <a:pt x="6" y="0"/>
                      <a:pt x="25" y="0"/>
                      <a:pt x="29" y="4"/>
                    </a:cubicBezTo>
                    <a:cubicBezTo>
                      <a:pt x="36" y="10"/>
                      <a:pt x="35" y="17"/>
                      <a:pt x="25" y="22"/>
                    </a:cubicBezTo>
                    <a:cubicBezTo>
                      <a:pt x="22" y="23"/>
                      <a:pt x="18" y="23"/>
                      <a:pt x="16" y="24"/>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19" name="PA_组合 92">
              <a:extLst>
                <a:ext uri="{FF2B5EF4-FFF2-40B4-BE49-F238E27FC236}">
                  <a16:creationId xmlns:a16="http://schemas.microsoft.com/office/drawing/2014/main" id="{AA163EBA-D3EB-4CE5-BE14-14D4E371261C}"/>
                </a:ext>
              </a:extLst>
            </p:cNvPr>
            <p:cNvGrpSpPr/>
            <p:nvPr>
              <p:custDataLst>
                <p:tags r:id="rId15"/>
              </p:custDataLst>
            </p:nvPr>
          </p:nvGrpSpPr>
          <p:grpSpPr>
            <a:xfrm>
              <a:off x="13081306" y="10532935"/>
              <a:ext cx="2748125" cy="251496"/>
              <a:chOff x="3495676" y="5011738"/>
              <a:chExt cx="1665287" cy="152400"/>
            </a:xfrm>
            <a:grpFill/>
          </p:grpSpPr>
          <p:sp>
            <p:nvSpPr>
              <p:cNvPr id="60" name="chenying0907 80">
                <a:extLst>
                  <a:ext uri="{FF2B5EF4-FFF2-40B4-BE49-F238E27FC236}">
                    <a16:creationId xmlns:a16="http://schemas.microsoft.com/office/drawing/2014/main" id="{F3160676-390B-48E1-B962-1CB848D03251}"/>
                  </a:ext>
                </a:extLst>
              </p:cNvPr>
              <p:cNvSpPr>
                <a:spLocks/>
              </p:cNvSpPr>
              <p:nvPr/>
            </p:nvSpPr>
            <p:spPr bwMode="auto">
              <a:xfrm>
                <a:off x="4083051" y="5013326"/>
                <a:ext cx="147638" cy="141288"/>
              </a:xfrm>
              <a:custGeom>
                <a:avLst/>
                <a:gdLst>
                  <a:gd name="T0" fmla="*/ 50 w 69"/>
                  <a:gd name="T1" fmla="*/ 19 h 66"/>
                  <a:gd name="T2" fmla="*/ 33 w 69"/>
                  <a:gd name="T3" fmla="*/ 42 h 66"/>
                  <a:gd name="T4" fmla="*/ 17 w 69"/>
                  <a:gd name="T5" fmla="*/ 33 h 66"/>
                  <a:gd name="T6" fmla="*/ 16 w 69"/>
                  <a:gd name="T7" fmla="*/ 57 h 66"/>
                  <a:gd name="T8" fmla="*/ 9 w 69"/>
                  <a:gd name="T9" fmla="*/ 66 h 66"/>
                  <a:gd name="T10" fmla="*/ 1 w 69"/>
                  <a:gd name="T11" fmla="*/ 56 h 66"/>
                  <a:gd name="T12" fmla="*/ 10 w 69"/>
                  <a:gd name="T13" fmla="*/ 5 h 66"/>
                  <a:gd name="T14" fmla="*/ 17 w 69"/>
                  <a:gd name="T15" fmla="*/ 5 h 66"/>
                  <a:gd name="T16" fmla="*/ 32 w 69"/>
                  <a:gd name="T17" fmla="*/ 25 h 66"/>
                  <a:gd name="T18" fmla="*/ 54 w 69"/>
                  <a:gd name="T19" fmla="*/ 0 h 66"/>
                  <a:gd name="T20" fmla="*/ 60 w 69"/>
                  <a:gd name="T21" fmla="*/ 8 h 66"/>
                  <a:gd name="T22" fmla="*/ 66 w 69"/>
                  <a:gd name="T23" fmla="*/ 1 h 66"/>
                  <a:gd name="T24" fmla="*/ 69 w 69"/>
                  <a:gd name="T25" fmla="*/ 2 h 66"/>
                  <a:gd name="T26" fmla="*/ 62 w 69"/>
                  <a:gd name="T27" fmla="*/ 53 h 66"/>
                  <a:gd name="T28" fmla="*/ 55 w 69"/>
                  <a:gd name="T29" fmla="*/ 64 h 66"/>
                  <a:gd name="T30" fmla="*/ 52 w 69"/>
                  <a:gd name="T31" fmla="*/ 51 h 66"/>
                  <a:gd name="T32" fmla="*/ 52 w 69"/>
                  <a:gd name="T33" fmla="*/ 20 h 66"/>
                  <a:gd name="T34" fmla="*/ 50 w 69"/>
                  <a:gd name="T35"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6">
                    <a:moveTo>
                      <a:pt x="50" y="19"/>
                    </a:moveTo>
                    <a:cubicBezTo>
                      <a:pt x="45" y="26"/>
                      <a:pt x="39" y="33"/>
                      <a:pt x="33" y="42"/>
                    </a:cubicBezTo>
                    <a:cubicBezTo>
                      <a:pt x="28" y="39"/>
                      <a:pt x="22" y="36"/>
                      <a:pt x="17" y="33"/>
                    </a:cubicBezTo>
                    <a:cubicBezTo>
                      <a:pt x="17" y="41"/>
                      <a:pt x="17" y="49"/>
                      <a:pt x="16" y="57"/>
                    </a:cubicBezTo>
                    <a:cubicBezTo>
                      <a:pt x="15" y="61"/>
                      <a:pt x="11" y="63"/>
                      <a:pt x="9" y="66"/>
                    </a:cubicBezTo>
                    <a:cubicBezTo>
                      <a:pt x="6" y="63"/>
                      <a:pt x="2" y="59"/>
                      <a:pt x="1" y="56"/>
                    </a:cubicBezTo>
                    <a:cubicBezTo>
                      <a:pt x="0" y="39"/>
                      <a:pt x="1" y="21"/>
                      <a:pt x="10" y="5"/>
                    </a:cubicBezTo>
                    <a:cubicBezTo>
                      <a:pt x="12" y="1"/>
                      <a:pt x="15" y="1"/>
                      <a:pt x="17" y="5"/>
                    </a:cubicBezTo>
                    <a:cubicBezTo>
                      <a:pt x="22" y="11"/>
                      <a:pt x="26" y="17"/>
                      <a:pt x="32" y="25"/>
                    </a:cubicBezTo>
                    <a:cubicBezTo>
                      <a:pt x="32" y="8"/>
                      <a:pt x="51" y="14"/>
                      <a:pt x="54" y="0"/>
                    </a:cubicBezTo>
                    <a:cubicBezTo>
                      <a:pt x="57" y="4"/>
                      <a:pt x="59" y="6"/>
                      <a:pt x="60" y="8"/>
                    </a:cubicBezTo>
                    <a:cubicBezTo>
                      <a:pt x="62" y="5"/>
                      <a:pt x="64" y="3"/>
                      <a:pt x="66" y="1"/>
                    </a:cubicBezTo>
                    <a:cubicBezTo>
                      <a:pt x="67" y="1"/>
                      <a:pt x="68" y="1"/>
                      <a:pt x="69" y="2"/>
                    </a:cubicBezTo>
                    <a:cubicBezTo>
                      <a:pt x="67" y="19"/>
                      <a:pt x="65" y="36"/>
                      <a:pt x="62" y="53"/>
                    </a:cubicBezTo>
                    <a:cubicBezTo>
                      <a:pt x="61" y="57"/>
                      <a:pt x="57" y="60"/>
                      <a:pt x="55" y="64"/>
                    </a:cubicBezTo>
                    <a:cubicBezTo>
                      <a:pt x="54" y="59"/>
                      <a:pt x="52" y="55"/>
                      <a:pt x="52" y="51"/>
                    </a:cubicBezTo>
                    <a:cubicBezTo>
                      <a:pt x="51" y="41"/>
                      <a:pt x="52" y="30"/>
                      <a:pt x="52" y="20"/>
                    </a:cubicBezTo>
                    <a:cubicBezTo>
                      <a:pt x="51" y="19"/>
                      <a:pt x="51" y="19"/>
                      <a:pt x="50" y="1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1" name="chenying0907 81">
                <a:extLst>
                  <a:ext uri="{FF2B5EF4-FFF2-40B4-BE49-F238E27FC236}">
                    <a16:creationId xmlns:a16="http://schemas.microsoft.com/office/drawing/2014/main" id="{380C770E-4D42-4924-A9F8-DF7B7B11DAB1}"/>
                  </a:ext>
                </a:extLst>
              </p:cNvPr>
              <p:cNvSpPr>
                <a:spLocks/>
              </p:cNvSpPr>
              <p:nvPr/>
            </p:nvSpPr>
            <p:spPr bwMode="auto">
              <a:xfrm>
                <a:off x="3559176" y="5011738"/>
                <a:ext cx="155575" cy="142875"/>
              </a:xfrm>
              <a:custGeom>
                <a:avLst/>
                <a:gdLst>
                  <a:gd name="T0" fmla="*/ 31 w 72"/>
                  <a:gd name="T1" fmla="*/ 25 h 67"/>
                  <a:gd name="T2" fmla="*/ 46 w 72"/>
                  <a:gd name="T3" fmla="*/ 11 h 67"/>
                  <a:gd name="T4" fmla="*/ 56 w 72"/>
                  <a:gd name="T5" fmla="*/ 2 h 67"/>
                  <a:gd name="T6" fmla="*/ 61 w 72"/>
                  <a:gd name="T7" fmla="*/ 8 h 67"/>
                  <a:gd name="T8" fmla="*/ 66 w 72"/>
                  <a:gd name="T9" fmla="*/ 1 h 67"/>
                  <a:gd name="T10" fmla="*/ 55 w 72"/>
                  <a:gd name="T11" fmla="*/ 66 h 67"/>
                  <a:gd name="T12" fmla="*/ 51 w 72"/>
                  <a:gd name="T13" fmla="*/ 43 h 67"/>
                  <a:gd name="T14" fmla="*/ 54 w 72"/>
                  <a:gd name="T15" fmla="*/ 21 h 67"/>
                  <a:gd name="T16" fmla="*/ 52 w 72"/>
                  <a:gd name="T17" fmla="*/ 19 h 67"/>
                  <a:gd name="T18" fmla="*/ 39 w 72"/>
                  <a:gd name="T19" fmla="*/ 35 h 67"/>
                  <a:gd name="T20" fmla="*/ 24 w 72"/>
                  <a:gd name="T21" fmla="*/ 38 h 67"/>
                  <a:gd name="T22" fmla="*/ 18 w 72"/>
                  <a:gd name="T23" fmla="*/ 34 h 67"/>
                  <a:gd name="T24" fmla="*/ 15 w 72"/>
                  <a:gd name="T25" fmla="*/ 60 h 67"/>
                  <a:gd name="T26" fmla="*/ 10 w 72"/>
                  <a:gd name="T27" fmla="*/ 67 h 67"/>
                  <a:gd name="T28" fmla="*/ 4 w 72"/>
                  <a:gd name="T29" fmla="*/ 62 h 67"/>
                  <a:gd name="T30" fmla="*/ 1 w 72"/>
                  <a:gd name="T31" fmla="*/ 45 h 67"/>
                  <a:gd name="T32" fmla="*/ 9 w 72"/>
                  <a:gd name="T33" fmla="*/ 8 h 67"/>
                  <a:gd name="T34" fmla="*/ 18 w 72"/>
                  <a:gd name="T35" fmla="*/ 7 h 67"/>
                  <a:gd name="T36" fmla="*/ 31 w 72"/>
                  <a:gd name="T37"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7">
                    <a:moveTo>
                      <a:pt x="31" y="25"/>
                    </a:moveTo>
                    <a:cubicBezTo>
                      <a:pt x="35" y="18"/>
                      <a:pt x="36" y="10"/>
                      <a:pt x="46" y="11"/>
                    </a:cubicBezTo>
                    <a:cubicBezTo>
                      <a:pt x="49" y="12"/>
                      <a:pt x="53" y="6"/>
                      <a:pt x="56" y="2"/>
                    </a:cubicBezTo>
                    <a:cubicBezTo>
                      <a:pt x="58" y="5"/>
                      <a:pt x="59" y="6"/>
                      <a:pt x="61" y="8"/>
                    </a:cubicBezTo>
                    <a:cubicBezTo>
                      <a:pt x="63" y="6"/>
                      <a:pt x="64" y="4"/>
                      <a:pt x="66" y="1"/>
                    </a:cubicBezTo>
                    <a:cubicBezTo>
                      <a:pt x="72" y="11"/>
                      <a:pt x="63" y="59"/>
                      <a:pt x="55" y="66"/>
                    </a:cubicBezTo>
                    <a:cubicBezTo>
                      <a:pt x="53" y="57"/>
                      <a:pt x="52" y="50"/>
                      <a:pt x="51" y="43"/>
                    </a:cubicBezTo>
                    <a:cubicBezTo>
                      <a:pt x="51" y="35"/>
                      <a:pt x="53" y="28"/>
                      <a:pt x="54" y="21"/>
                    </a:cubicBezTo>
                    <a:cubicBezTo>
                      <a:pt x="53" y="20"/>
                      <a:pt x="52" y="20"/>
                      <a:pt x="52" y="19"/>
                    </a:cubicBezTo>
                    <a:cubicBezTo>
                      <a:pt x="47" y="24"/>
                      <a:pt x="42" y="29"/>
                      <a:pt x="39" y="35"/>
                    </a:cubicBezTo>
                    <a:cubicBezTo>
                      <a:pt x="35" y="44"/>
                      <a:pt x="31" y="43"/>
                      <a:pt x="24" y="38"/>
                    </a:cubicBezTo>
                    <a:cubicBezTo>
                      <a:pt x="22" y="36"/>
                      <a:pt x="20" y="35"/>
                      <a:pt x="18" y="34"/>
                    </a:cubicBezTo>
                    <a:cubicBezTo>
                      <a:pt x="17" y="43"/>
                      <a:pt x="17" y="52"/>
                      <a:pt x="15" y="60"/>
                    </a:cubicBezTo>
                    <a:cubicBezTo>
                      <a:pt x="15" y="63"/>
                      <a:pt x="12" y="66"/>
                      <a:pt x="10" y="67"/>
                    </a:cubicBezTo>
                    <a:cubicBezTo>
                      <a:pt x="8" y="67"/>
                      <a:pt x="4" y="64"/>
                      <a:pt x="4" y="62"/>
                    </a:cubicBezTo>
                    <a:cubicBezTo>
                      <a:pt x="2" y="57"/>
                      <a:pt x="0" y="51"/>
                      <a:pt x="1" y="45"/>
                    </a:cubicBezTo>
                    <a:cubicBezTo>
                      <a:pt x="3" y="33"/>
                      <a:pt x="7" y="21"/>
                      <a:pt x="9" y="8"/>
                    </a:cubicBezTo>
                    <a:cubicBezTo>
                      <a:pt x="11" y="0"/>
                      <a:pt x="15" y="3"/>
                      <a:pt x="18" y="7"/>
                    </a:cubicBezTo>
                    <a:cubicBezTo>
                      <a:pt x="23" y="12"/>
                      <a:pt x="26" y="18"/>
                      <a:pt x="31" y="2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2" name="chenying0907 95">
                <a:extLst>
                  <a:ext uri="{FF2B5EF4-FFF2-40B4-BE49-F238E27FC236}">
                    <a16:creationId xmlns:a16="http://schemas.microsoft.com/office/drawing/2014/main" id="{50C94285-3677-461A-908D-E59740BCD0E8}"/>
                  </a:ext>
                </a:extLst>
              </p:cNvPr>
              <p:cNvSpPr>
                <a:spLocks noEditPoints="1"/>
              </p:cNvSpPr>
              <p:nvPr/>
            </p:nvSpPr>
            <p:spPr bwMode="auto">
              <a:xfrm>
                <a:off x="4559301" y="5037138"/>
                <a:ext cx="149225" cy="127000"/>
              </a:xfrm>
              <a:custGeom>
                <a:avLst/>
                <a:gdLst>
                  <a:gd name="T0" fmla="*/ 0 w 70"/>
                  <a:gd name="T1" fmla="*/ 57 h 59"/>
                  <a:gd name="T2" fmla="*/ 6 w 70"/>
                  <a:gd name="T3" fmla="*/ 45 h 59"/>
                  <a:gd name="T4" fmla="*/ 32 w 70"/>
                  <a:gd name="T5" fmla="*/ 10 h 59"/>
                  <a:gd name="T6" fmla="*/ 43 w 70"/>
                  <a:gd name="T7" fmla="*/ 0 h 59"/>
                  <a:gd name="T8" fmla="*/ 51 w 70"/>
                  <a:gd name="T9" fmla="*/ 5 h 59"/>
                  <a:gd name="T10" fmla="*/ 65 w 70"/>
                  <a:gd name="T11" fmla="*/ 37 h 59"/>
                  <a:gd name="T12" fmla="*/ 70 w 70"/>
                  <a:gd name="T13" fmla="*/ 55 h 59"/>
                  <a:gd name="T14" fmla="*/ 68 w 70"/>
                  <a:gd name="T15" fmla="*/ 56 h 59"/>
                  <a:gd name="T16" fmla="*/ 62 w 70"/>
                  <a:gd name="T17" fmla="*/ 51 h 59"/>
                  <a:gd name="T18" fmla="*/ 55 w 70"/>
                  <a:gd name="T19" fmla="*/ 57 h 59"/>
                  <a:gd name="T20" fmla="*/ 36 w 70"/>
                  <a:gd name="T21" fmla="*/ 46 h 59"/>
                  <a:gd name="T22" fmla="*/ 14 w 70"/>
                  <a:gd name="T23" fmla="*/ 54 h 59"/>
                  <a:gd name="T24" fmla="*/ 14 w 70"/>
                  <a:gd name="T25" fmla="*/ 51 h 59"/>
                  <a:gd name="T26" fmla="*/ 3 w 70"/>
                  <a:gd name="T27" fmla="*/ 59 h 59"/>
                  <a:gd name="T28" fmla="*/ 0 w 70"/>
                  <a:gd name="T29" fmla="*/ 57 h 59"/>
                  <a:gd name="T30" fmla="*/ 42 w 70"/>
                  <a:gd name="T31" fmla="*/ 17 h 59"/>
                  <a:gd name="T32" fmla="*/ 30 w 70"/>
                  <a:gd name="T33" fmla="*/ 33 h 59"/>
                  <a:gd name="T34" fmla="*/ 46 w 70"/>
                  <a:gd name="T35" fmla="*/ 36 h 59"/>
                  <a:gd name="T36" fmla="*/ 42 w 70"/>
                  <a:gd name="T3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59">
                    <a:moveTo>
                      <a:pt x="0" y="57"/>
                    </a:moveTo>
                    <a:cubicBezTo>
                      <a:pt x="2" y="53"/>
                      <a:pt x="3" y="48"/>
                      <a:pt x="6" y="45"/>
                    </a:cubicBezTo>
                    <a:cubicBezTo>
                      <a:pt x="14" y="33"/>
                      <a:pt x="23" y="21"/>
                      <a:pt x="32" y="10"/>
                    </a:cubicBezTo>
                    <a:cubicBezTo>
                      <a:pt x="35" y="6"/>
                      <a:pt x="39" y="3"/>
                      <a:pt x="43" y="0"/>
                    </a:cubicBezTo>
                    <a:cubicBezTo>
                      <a:pt x="45" y="0"/>
                      <a:pt x="50" y="3"/>
                      <a:pt x="51" y="5"/>
                    </a:cubicBezTo>
                    <a:cubicBezTo>
                      <a:pt x="56" y="16"/>
                      <a:pt x="61" y="26"/>
                      <a:pt x="65" y="37"/>
                    </a:cubicBezTo>
                    <a:cubicBezTo>
                      <a:pt x="67" y="43"/>
                      <a:pt x="68" y="49"/>
                      <a:pt x="70" y="55"/>
                    </a:cubicBezTo>
                    <a:cubicBezTo>
                      <a:pt x="69" y="55"/>
                      <a:pt x="69" y="56"/>
                      <a:pt x="68" y="56"/>
                    </a:cubicBezTo>
                    <a:cubicBezTo>
                      <a:pt x="66" y="54"/>
                      <a:pt x="64" y="53"/>
                      <a:pt x="62" y="51"/>
                    </a:cubicBezTo>
                    <a:cubicBezTo>
                      <a:pt x="60" y="53"/>
                      <a:pt x="58" y="54"/>
                      <a:pt x="55" y="57"/>
                    </a:cubicBezTo>
                    <a:cubicBezTo>
                      <a:pt x="52" y="46"/>
                      <a:pt x="46" y="42"/>
                      <a:pt x="36" y="46"/>
                    </a:cubicBezTo>
                    <a:cubicBezTo>
                      <a:pt x="29" y="49"/>
                      <a:pt x="21" y="51"/>
                      <a:pt x="14" y="54"/>
                    </a:cubicBezTo>
                    <a:cubicBezTo>
                      <a:pt x="14" y="55"/>
                      <a:pt x="14" y="53"/>
                      <a:pt x="14" y="51"/>
                    </a:cubicBezTo>
                    <a:cubicBezTo>
                      <a:pt x="10" y="53"/>
                      <a:pt x="6" y="56"/>
                      <a:pt x="3" y="59"/>
                    </a:cubicBezTo>
                    <a:cubicBezTo>
                      <a:pt x="2" y="58"/>
                      <a:pt x="1" y="58"/>
                      <a:pt x="0" y="57"/>
                    </a:cubicBezTo>
                    <a:close/>
                    <a:moveTo>
                      <a:pt x="42" y="17"/>
                    </a:moveTo>
                    <a:cubicBezTo>
                      <a:pt x="38" y="23"/>
                      <a:pt x="34" y="27"/>
                      <a:pt x="30" y="33"/>
                    </a:cubicBezTo>
                    <a:cubicBezTo>
                      <a:pt x="37" y="34"/>
                      <a:pt x="41" y="35"/>
                      <a:pt x="46" y="36"/>
                    </a:cubicBezTo>
                    <a:cubicBezTo>
                      <a:pt x="45" y="29"/>
                      <a:pt x="44" y="24"/>
                      <a:pt x="42" y="1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3" name="chenying0907 100">
                <a:extLst>
                  <a:ext uri="{FF2B5EF4-FFF2-40B4-BE49-F238E27FC236}">
                    <a16:creationId xmlns:a16="http://schemas.microsoft.com/office/drawing/2014/main" id="{9A7A7FBB-F748-4781-9A79-966CD359ED3E}"/>
                  </a:ext>
                </a:extLst>
              </p:cNvPr>
              <p:cNvSpPr>
                <a:spLocks/>
              </p:cNvSpPr>
              <p:nvPr/>
            </p:nvSpPr>
            <p:spPr bwMode="auto">
              <a:xfrm>
                <a:off x="5046663" y="5043488"/>
                <a:ext cx="114300" cy="115888"/>
              </a:xfrm>
              <a:custGeom>
                <a:avLst/>
                <a:gdLst>
                  <a:gd name="T0" fmla="*/ 17 w 53"/>
                  <a:gd name="T1" fmla="*/ 27 h 54"/>
                  <a:gd name="T2" fmla="*/ 9 w 53"/>
                  <a:gd name="T3" fmla="*/ 54 h 54"/>
                  <a:gd name="T4" fmla="*/ 1 w 53"/>
                  <a:gd name="T5" fmla="*/ 30 h 54"/>
                  <a:gd name="T6" fmla="*/ 6 w 53"/>
                  <a:gd name="T7" fmla="*/ 8 h 54"/>
                  <a:gd name="T8" fmla="*/ 21 w 53"/>
                  <a:gd name="T9" fmla="*/ 6 h 54"/>
                  <a:gd name="T10" fmla="*/ 38 w 53"/>
                  <a:gd name="T11" fmla="*/ 25 h 54"/>
                  <a:gd name="T12" fmla="*/ 38 w 53"/>
                  <a:gd name="T13" fmla="*/ 1 h 54"/>
                  <a:gd name="T14" fmla="*/ 41 w 53"/>
                  <a:gd name="T15" fmla="*/ 0 h 54"/>
                  <a:gd name="T16" fmla="*/ 46 w 53"/>
                  <a:gd name="T17" fmla="*/ 10 h 54"/>
                  <a:gd name="T18" fmla="*/ 49 w 53"/>
                  <a:gd name="T19" fmla="*/ 1 h 54"/>
                  <a:gd name="T20" fmla="*/ 51 w 53"/>
                  <a:gd name="T21" fmla="*/ 1 h 54"/>
                  <a:gd name="T22" fmla="*/ 53 w 53"/>
                  <a:gd name="T23" fmla="*/ 7 h 54"/>
                  <a:gd name="T24" fmla="*/ 52 w 53"/>
                  <a:gd name="T25" fmla="*/ 37 h 54"/>
                  <a:gd name="T26" fmla="*/ 41 w 53"/>
                  <a:gd name="T27" fmla="*/ 49 h 54"/>
                  <a:gd name="T28" fmla="*/ 17 w 53"/>
                  <a:gd name="T2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4">
                    <a:moveTo>
                      <a:pt x="17" y="27"/>
                    </a:moveTo>
                    <a:cubicBezTo>
                      <a:pt x="14" y="36"/>
                      <a:pt x="12" y="44"/>
                      <a:pt x="9" y="54"/>
                    </a:cubicBezTo>
                    <a:cubicBezTo>
                      <a:pt x="0" y="46"/>
                      <a:pt x="0" y="38"/>
                      <a:pt x="1" y="30"/>
                    </a:cubicBezTo>
                    <a:cubicBezTo>
                      <a:pt x="2" y="23"/>
                      <a:pt x="4" y="15"/>
                      <a:pt x="6" y="8"/>
                    </a:cubicBezTo>
                    <a:cubicBezTo>
                      <a:pt x="7" y="2"/>
                      <a:pt x="16" y="1"/>
                      <a:pt x="21" y="6"/>
                    </a:cubicBezTo>
                    <a:cubicBezTo>
                      <a:pt x="27" y="11"/>
                      <a:pt x="32" y="17"/>
                      <a:pt x="38" y="25"/>
                    </a:cubicBezTo>
                    <a:cubicBezTo>
                      <a:pt x="38" y="16"/>
                      <a:pt x="38" y="8"/>
                      <a:pt x="38" y="1"/>
                    </a:cubicBezTo>
                    <a:cubicBezTo>
                      <a:pt x="39" y="1"/>
                      <a:pt x="40" y="1"/>
                      <a:pt x="41" y="0"/>
                    </a:cubicBezTo>
                    <a:cubicBezTo>
                      <a:pt x="42" y="4"/>
                      <a:pt x="44" y="7"/>
                      <a:pt x="46" y="10"/>
                    </a:cubicBezTo>
                    <a:cubicBezTo>
                      <a:pt x="47" y="7"/>
                      <a:pt x="48" y="4"/>
                      <a:pt x="49" y="1"/>
                    </a:cubicBezTo>
                    <a:cubicBezTo>
                      <a:pt x="50" y="1"/>
                      <a:pt x="51" y="1"/>
                      <a:pt x="51" y="1"/>
                    </a:cubicBezTo>
                    <a:cubicBezTo>
                      <a:pt x="52" y="3"/>
                      <a:pt x="53" y="5"/>
                      <a:pt x="53" y="7"/>
                    </a:cubicBezTo>
                    <a:cubicBezTo>
                      <a:pt x="53" y="17"/>
                      <a:pt x="52" y="27"/>
                      <a:pt x="52" y="37"/>
                    </a:cubicBezTo>
                    <a:cubicBezTo>
                      <a:pt x="52" y="46"/>
                      <a:pt x="45" y="46"/>
                      <a:pt x="41" y="49"/>
                    </a:cubicBezTo>
                    <a:cubicBezTo>
                      <a:pt x="33" y="41"/>
                      <a:pt x="25" y="35"/>
                      <a:pt x="17" y="2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4" name="chenying0907 101">
                <a:extLst>
                  <a:ext uri="{FF2B5EF4-FFF2-40B4-BE49-F238E27FC236}">
                    <a16:creationId xmlns:a16="http://schemas.microsoft.com/office/drawing/2014/main" id="{0A8B90C4-3263-46EF-ADC3-9BE355656D24}"/>
                  </a:ext>
                </a:extLst>
              </p:cNvPr>
              <p:cNvSpPr>
                <a:spLocks/>
              </p:cNvSpPr>
              <p:nvPr/>
            </p:nvSpPr>
            <p:spPr bwMode="auto">
              <a:xfrm>
                <a:off x="4349751" y="5043488"/>
                <a:ext cx="115888" cy="111125"/>
              </a:xfrm>
              <a:custGeom>
                <a:avLst/>
                <a:gdLst>
                  <a:gd name="T0" fmla="*/ 42 w 54"/>
                  <a:gd name="T1" fmla="*/ 0 h 52"/>
                  <a:gd name="T2" fmla="*/ 46 w 54"/>
                  <a:gd name="T3" fmla="*/ 11 h 52"/>
                  <a:gd name="T4" fmla="*/ 50 w 54"/>
                  <a:gd name="T5" fmla="*/ 1 h 52"/>
                  <a:gd name="T6" fmla="*/ 53 w 54"/>
                  <a:gd name="T7" fmla="*/ 1 h 52"/>
                  <a:gd name="T8" fmla="*/ 54 w 54"/>
                  <a:gd name="T9" fmla="*/ 13 h 52"/>
                  <a:gd name="T10" fmla="*/ 53 w 54"/>
                  <a:gd name="T11" fmla="*/ 37 h 52"/>
                  <a:gd name="T12" fmla="*/ 43 w 54"/>
                  <a:gd name="T13" fmla="*/ 48 h 52"/>
                  <a:gd name="T14" fmla="*/ 36 w 54"/>
                  <a:gd name="T15" fmla="*/ 43 h 52"/>
                  <a:gd name="T16" fmla="*/ 18 w 54"/>
                  <a:gd name="T17" fmla="*/ 27 h 52"/>
                  <a:gd name="T18" fmla="*/ 10 w 54"/>
                  <a:gd name="T19" fmla="*/ 52 h 52"/>
                  <a:gd name="T20" fmla="*/ 7 w 54"/>
                  <a:gd name="T21" fmla="*/ 52 h 52"/>
                  <a:gd name="T22" fmla="*/ 3 w 54"/>
                  <a:gd name="T23" fmla="*/ 24 h 52"/>
                  <a:gd name="T24" fmla="*/ 6 w 54"/>
                  <a:gd name="T25" fmla="*/ 11 h 52"/>
                  <a:gd name="T26" fmla="*/ 10 w 54"/>
                  <a:gd name="T27" fmla="*/ 4 h 52"/>
                  <a:gd name="T28" fmla="*/ 22 w 54"/>
                  <a:gd name="T29" fmla="*/ 6 h 52"/>
                  <a:gd name="T30" fmla="*/ 41 w 54"/>
                  <a:gd name="T31" fmla="*/ 27 h 52"/>
                  <a:gd name="T32" fmla="*/ 39 w 54"/>
                  <a:gd name="T33" fmla="*/ 1 h 52"/>
                  <a:gd name="T34" fmla="*/ 42 w 54"/>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2">
                    <a:moveTo>
                      <a:pt x="42" y="0"/>
                    </a:moveTo>
                    <a:cubicBezTo>
                      <a:pt x="43" y="4"/>
                      <a:pt x="45" y="7"/>
                      <a:pt x="46" y="11"/>
                    </a:cubicBezTo>
                    <a:cubicBezTo>
                      <a:pt x="47" y="8"/>
                      <a:pt x="49" y="4"/>
                      <a:pt x="50" y="1"/>
                    </a:cubicBezTo>
                    <a:cubicBezTo>
                      <a:pt x="51" y="1"/>
                      <a:pt x="52" y="1"/>
                      <a:pt x="53" y="1"/>
                    </a:cubicBezTo>
                    <a:cubicBezTo>
                      <a:pt x="53" y="5"/>
                      <a:pt x="54" y="9"/>
                      <a:pt x="54" y="13"/>
                    </a:cubicBezTo>
                    <a:cubicBezTo>
                      <a:pt x="54" y="21"/>
                      <a:pt x="53" y="29"/>
                      <a:pt x="53" y="37"/>
                    </a:cubicBezTo>
                    <a:cubicBezTo>
                      <a:pt x="54" y="45"/>
                      <a:pt x="47" y="46"/>
                      <a:pt x="43" y="48"/>
                    </a:cubicBezTo>
                    <a:cubicBezTo>
                      <a:pt x="42" y="49"/>
                      <a:pt x="38" y="45"/>
                      <a:pt x="36" y="43"/>
                    </a:cubicBezTo>
                    <a:cubicBezTo>
                      <a:pt x="30" y="38"/>
                      <a:pt x="24" y="33"/>
                      <a:pt x="18" y="27"/>
                    </a:cubicBezTo>
                    <a:cubicBezTo>
                      <a:pt x="15" y="36"/>
                      <a:pt x="13" y="44"/>
                      <a:pt x="10" y="52"/>
                    </a:cubicBezTo>
                    <a:cubicBezTo>
                      <a:pt x="9" y="52"/>
                      <a:pt x="8" y="52"/>
                      <a:pt x="7" y="52"/>
                    </a:cubicBezTo>
                    <a:cubicBezTo>
                      <a:pt x="0" y="43"/>
                      <a:pt x="1" y="34"/>
                      <a:pt x="3" y="24"/>
                    </a:cubicBezTo>
                    <a:cubicBezTo>
                      <a:pt x="4" y="20"/>
                      <a:pt x="4" y="15"/>
                      <a:pt x="6" y="11"/>
                    </a:cubicBezTo>
                    <a:cubicBezTo>
                      <a:pt x="7" y="8"/>
                      <a:pt x="8" y="4"/>
                      <a:pt x="10" y="4"/>
                    </a:cubicBezTo>
                    <a:cubicBezTo>
                      <a:pt x="14" y="3"/>
                      <a:pt x="19" y="4"/>
                      <a:pt x="22" y="6"/>
                    </a:cubicBezTo>
                    <a:cubicBezTo>
                      <a:pt x="28" y="12"/>
                      <a:pt x="34" y="19"/>
                      <a:pt x="41" y="27"/>
                    </a:cubicBezTo>
                    <a:cubicBezTo>
                      <a:pt x="40" y="17"/>
                      <a:pt x="39" y="9"/>
                      <a:pt x="39" y="1"/>
                    </a:cubicBezTo>
                    <a:cubicBezTo>
                      <a:pt x="40" y="1"/>
                      <a:pt x="41" y="0"/>
                      <a:pt x="42"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5" name="chenying0907 102">
                <a:extLst>
                  <a:ext uri="{FF2B5EF4-FFF2-40B4-BE49-F238E27FC236}">
                    <a16:creationId xmlns:a16="http://schemas.microsoft.com/office/drawing/2014/main" id="{38CAA4C1-5335-49D0-8398-0DA3342511FB}"/>
                  </a:ext>
                </a:extLst>
              </p:cNvPr>
              <p:cNvSpPr>
                <a:spLocks noEditPoints="1"/>
              </p:cNvSpPr>
              <p:nvPr/>
            </p:nvSpPr>
            <p:spPr bwMode="auto">
              <a:xfrm>
                <a:off x="4913313" y="5027613"/>
                <a:ext cx="131763" cy="120650"/>
              </a:xfrm>
              <a:custGeom>
                <a:avLst/>
                <a:gdLst>
                  <a:gd name="T0" fmla="*/ 22 w 61"/>
                  <a:gd name="T1" fmla="*/ 55 h 56"/>
                  <a:gd name="T2" fmla="*/ 5 w 61"/>
                  <a:gd name="T3" fmla="*/ 45 h 56"/>
                  <a:gd name="T4" fmla="*/ 8 w 61"/>
                  <a:gd name="T5" fmla="*/ 16 h 56"/>
                  <a:gd name="T6" fmla="*/ 52 w 61"/>
                  <a:gd name="T7" fmla="*/ 22 h 56"/>
                  <a:gd name="T8" fmla="*/ 57 w 61"/>
                  <a:gd name="T9" fmla="*/ 28 h 56"/>
                  <a:gd name="T10" fmla="*/ 55 w 61"/>
                  <a:gd name="T11" fmla="*/ 44 h 56"/>
                  <a:gd name="T12" fmla="*/ 22 w 61"/>
                  <a:gd name="T13" fmla="*/ 55 h 56"/>
                  <a:gd name="T14" fmla="*/ 44 w 61"/>
                  <a:gd name="T15" fmla="*/ 42 h 56"/>
                  <a:gd name="T16" fmla="*/ 32 w 61"/>
                  <a:gd name="T17" fmla="*/ 20 h 56"/>
                  <a:gd name="T18" fmla="*/ 22 w 61"/>
                  <a:gd name="T19" fmla="*/ 26 h 56"/>
                  <a:gd name="T20" fmla="*/ 44 w 61"/>
                  <a:gd name="T21"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6">
                    <a:moveTo>
                      <a:pt x="22" y="55"/>
                    </a:moveTo>
                    <a:cubicBezTo>
                      <a:pt x="14" y="56"/>
                      <a:pt x="8" y="53"/>
                      <a:pt x="5" y="45"/>
                    </a:cubicBezTo>
                    <a:cubicBezTo>
                      <a:pt x="2" y="36"/>
                      <a:pt x="0" y="25"/>
                      <a:pt x="8" y="16"/>
                    </a:cubicBezTo>
                    <a:cubicBezTo>
                      <a:pt x="24" y="0"/>
                      <a:pt x="39" y="2"/>
                      <a:pt x="52" y="22"/>
                    </a:cubicBezTo>
                    <a:cubicBezTo>
                      <a:pt x="53" y="24"/>
                      <a:pt x="55" y="26"/>
                      <a:pt x="57" y="28"/>
                    </a:cubicBezTo>
                    <a:cubicBezTo>
                      <a:pt x="61" y="34"/>
                      <a:pt x="60" y="39"/>
                      <a:pt x="55" y="44"/>
                    </a:cubicBezTo>
                    <a:cubicBezTo>
                      <a:pt x="45" y="52"/>
                      <a:pt x="34" y="55"/>
                      <a:pt x="22" y="55"/>
                    </a:cubicBezTo>
                    <a:close/>
                    <a:moveTo>
                      <a:pt x="44" y="42"/>
                    </a:moveTo>
                    <a:cubicBezTo>
                      <a:pt x="46" y="27"/>
                      <a:pt x="43" y="21"/>
                      <a:pt x="32" y="20"/>
                    </a:cubicBezTo>
                    <a:cubicBezTo>
                      <a:pt x="28" y="20"/>
                      <a:pt x="23" y="23"/>
                      <a:pt x="22" y="26"/>
                    </a:cubicBezTo>
                    <a:cubicBezTo>
                      <a:pt x="19" y="35"/>
                      <a:pt x="26" y="39"/>
                      <a:pt x="44" y="42"/>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6" name="chenying0907 105">
                <a:extLst>
                  <a:ext uri="{FF2B5EF4-FFF2-40B4-BE49-F238E27FC236}">
                    <a16:creationId xmlns:a16="http://schemas.microsoft.com/office/drawing/2014/main" id="{56D63E57-069A-47C5-B80E-9C52B9FDF74B}"/>
                  </a:ext>
                </a:extLst>
              </p:cNvPr>
              <p:cNvSpPr>
                <a:spLocks/>
              </p:cNvSpPr>
              <p:nvPr/>
            </p:nvSpPr>
            <p:spPr bwMode="auto">
              <a:xfrm>
                <a:off x="3975101" y="5024438"/>
                <a:ext cx="104775" cy="127000"/>
              </a:xfrm>
              <a:custGeom>
                <a:avLst/>
                <a:gdLst>
                  <a:gd name="T0" fmla="*/ 46 w 49"/>
                  <a:gd name="T1" fmla="*/ 26 h 59"/>
                  <a:gd name="T2" fmla="*/ 28 w 49"/>
                  <a:gd name="T3" fmla="*/ 32 h 59"/>
                  <a:gd name="T4" fmla="*/ 20 w 49"/>
                  <a:gd name="T5" fmla="*/ 39 h 59"/>
                  <a:gd name="T6" fmla="*/ 29 w 49"/>
                  <a:gd name="T7" fmla="*/ 42 h 59"/>
                  <a:gd name="T8" fmla="*/ 49 w 49"/>
                  <a:gd name="T9" fmla="*/ 50 h 59"/>
                  <a:gd name="T10" fmla="*/ 0 w 49"/>
                  <a:gd name="T11" fmla="*/ 58 h 59"/>
                  <a:gd name="T12" fmla="*/ 4 w 49"/>
                  <a:gd name="T13" fmla="*/ 25 h 59"/>
                  <a:gd name="T14" fmla="*/ 7 w 49"/>
                  <a:gd name="T15" fmla="*/ 7 h 59"/>
                  <a:gd name="T16" fmla="*/ 9 w 49"/>
                  <a:gd name="T17" fmla="*/ 3 h 59"/>
                  <a:gd name="T18" fmla="*/ 39 w 49"/>
                  <a:gd name="T19" fmla="*/ 0 h 59"/>
                  <a:gd name="T20" fmla="*/ 43 w 49"/>
                  <a:gd name="T21" fmla="*/ 4 h 59"/>
                  <a:gd name="T22" fmla="*/ 38 w 49"/>
                  <a:gd name="T23" fmla="*/ 8 h 59"/>
                  <a:gd name="T24" fmla="*/ 27 w 49"/>
                  <a:gd name="T25" fmla="*/ 9 h 59"/>
                  <a:gd name="T26" fmla="*/ 20 w 49"/>
                  <a:gd name="T27" fmla="*/ 16 h 59"/>
                  <a:gd name="T28" fmla="*/ 27 w 49"/>
                  <a:gd name="T29" fmla="*/ 23 h 59"/>
                  <a:gd name="T30" fmla="*/ 45 w 49"/>
                  <a:gd name="T31" fmla="*/ 23 h 59"/>
                  <a:gd name="T32" fmla="*/ 46 w 49"/>
                  <a:gd name="T33"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6" y="26"/>
                    </a:moveTo>
                    <a:cubicBezTo>
                      <a:pt x="40" y="28"/>
                      <a:pt x="34" y="29"/>
                      <a:pt x="28" y="32"/>
                    </a:cubicBezTo>
                    <a:cubicBezTo>
                      <a:pt x="25" y="33"/>
                      <a:pt x="23" y="37"/>
                      <a:pt x="20" y="39"/>
                    </a:cubicBezTo>
                    <a:cubicBezTo>
                      <a:pt x="23" y="40"/>
                      <a:pt x="27" y="42"/>
                      <a:pt x="29" y="42"/>
                    </a:cubicBezTo>
                    <a:cubicBezTo>
                      <a:pt x="37" y="40"/>
                      <a:pt x="45" y="39"/>
                      <a:pt x="49" y="50"/>
                    </a:cubicBezTo>
                    <a:cubicBezTo>
                      <a:pt x="34" y="59"/>
                      <a:pt x="17" y="57"/>
                      <a:pt x="0" y="58"/>
                    </a:cubicBezTo>
                    <a:cubicBezTo>
                      <a:pt x="11" y="48"/>
                      <a:pt x="3" y="36"/>
                      <a:pt x="4" y="25"/>
                    </a:cubicBezTo>
                    <a:cubicBezTo>
                      <a:pt x="5" y="19"/>
                      <a:pt x="6" y="13"/>
                      <a:pt x="7" y="7"/>
                    </a:cubicBezTo>
                    <a:cubicBezTo>
                      <a:pt x="7" y="5"/>
                      <a:pt x="8" y="3"/>
                      <a:pt x="9" y="3"/>
                    </a:cubicBezTo>
                    <a:cubicBezTo>
                      <a:pt x="19" y="1"/>
                      <a:pt x="29" y="0"/>
                      <a:pt x="39" y="0"/>
                    </a:cubicBezTo>
                    <a:cubicBezTo>
                      <a:pt x="40" y="0"/>
                      <a:pt x="42" y="2"/>
                      <a:pt x="43" y="4"/>
                    </a:cubicBezTo>
                    <a:cubicBezTo>
                      <a:pt x="41" y="5"/>
                      <a:pt x="40" y="7"/>
                      <a:pt x="38" y="8"/>
                    </a:cubicBezTo>
                    <a:cubicBezTo>
                      <a:pt x="34" y="9"/>
                      <a:pt x="30" y="8"/>
                      <a:pt x="27" y="9"/>
                    </a:cubicBezTo>
                    <a:cubicBezTo>
                      <a:pt x="24" y="10"/>
                      <a:pt x="21" y="13"/>
                      <a:pt x="20" y="16"/>
                    </a:cubicBezTo>
                    <a:cubicBezTo>
                      <a:pt x="19" y="21"/>
                      <a:pt x="23" y="23"/>
                      <a:pt x="27" y="23"/>
                    </a:cubicBezTo>
                    <a:cubicBezTo>
                      <a:pt x="33" y="23"/>
                      <a:pt x="39" y="23"/>
                      <a:pt x="45" y="23"/>
                    </a:cubicBezTo>
                    <a:cubicBezTo>
                      <a:pt x="45" y="24"/>
                      <a:pt x="46" y="25"/>
                      <a:pt x="46" y="2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7" name="chenying0907 107">
                <a:extLst>
                  <a:ext uri="{FF2B5EF4-FFF2-40B4-BE49-F238E27FC236}">
                    <a16:creationId xmlns:a16="http://schemas.microsoft.com/office/drawing/2014/main" id="{565EB7AB-E3D7-4B74-A395-FF696A9DA98D}"/>
                  </a:ext>
                </a:extLst>
              </p:cNvPr>
              <p:cNvSpPr>
                <a:spLocks/>
              </p:cNvSpPr>
              <p:nvPr/>
            </p:nvSpPr>
            <p:spPr bwMode="auto">
              <a:xfrm>
                <a:off x="4240213" y="5024438"/>
                <a:ext cx="104775" cy="127000"/>
              </a:xfrm>
              <a:custGeom>
                <a:avLst/>
                <a:gdLst>
                  <a:gd name="T0" fmla="*/ 46 w 49"/>
                  <a:gd name="T1" fmla="*/ 26 h 59"/>
                  <a:gd name="T2" fmla="*/ 27 w 49"/>
                  <a:gd name="T3" fmla="*/ 32 h 59"/>
                  <a:gd name="T4" fmla="*/ 20 w 49"/>
                  <a:gd name="T5" fmla="*/ 38 h 59"/>
                  <a:gd name="T6" fmla="*/ 29 w 49"/>
                  <a:gd name="T7" fmla="*/ 42 h 59"/>
                  <a:gd name="T8" fmla="*/ 49 w 49"/>
                  <a:gd name="T9" fmla="*/ 50 h 59"/>
                  <a:gd name="T10" fmla="*/ 0 w 49"/>
                  <a:gd name="T11" fmla="*/ 59 h 59"/>
                  <a:gd name="T12" fmla="*/ 4 w 49"/>
                  <a:gd name="T13" fmla="*/ 24 h 59"/>
                  <a:gd name="T14" fmla="*/ 7 w 49"/>
                  <a:gd name="T15" fmla="*/ 7 h 59"/>
                  <a:gd name="T16" fmla="*/ 10 w 49"/>
                  <a:gd name="T17" fmla="*/ 3 h 59"/>
                  <a:gd name="T18" fmla="*/ 38 w 49"/>
                  <a:gd name="T19" fmla="*/ 0 h 59"/>
                  <a:gd name="T20" fmla="*/ 43 w 49"/>
                  <a:gd name="T21" fmla="*/ 4 h 59"/>
                  <a:gd name="T22" fmla="*/ 38 w 49"/>
                  <a:gd name="T23" fmla="*/ 8 h 59"/>
                  <a:gd name="T24" fmla="*/ 28 w 49"/>
                  <a:gd name="T25" fmla="*/ 9 h 59"/>
                  <a:gd name="T26" fmla="*/ 20 w 49"/>
                  <a:gd name="T27" fmla="*/ 17 h 59"/>
                  <a:gd name="T28" fmla="*/ 28 w 49"/>
                  <a:gd name="T29" fmla="*/ 23 h 59"/>
                  <a:gd name="T30" fmla="*/ 45 w 49"/>
                  <a:gd name="T31" fmla="*/ 23 h 59"/>
                  <a:gd name="T32" fmla="*/ 46 w 49"/>
                  <a:gd name="T33"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6" y="26"/>
                    </a:moveTo>
                    <a:cubicBezTo>
                      <a:pt x="40" y="28"/>
                      <a:pt x="33" y="30"/>
                      <a:pt x="27" y="32"/>
                    </a:cubicBezTo>
                    <a:cubicBezTo>
                      <a:pt x="24" y="33"/>
                      <a:pt x="22" y="36"/>
                      <a:pt x="20" y="38"/>
                    </a:cubicBezTo>
                    <a:cubicBezTo>
                      <a:pt x="23" y="40"/>
                      <a:pt x="26" y="42"/>
                      <a:pt x="29" y="42"/>
                    </a:cubicBezTo>
                    <a:cubicBezTo>
                      <a:pt x="37" y="41"/>
                      <a:pt x="45" y="38"/>
                      <a:pt x="49" y="50"/>
                    </a:cubicBezTo>
                    <a:cubicBezTo>
                      <a:pt x="34" y="59"/>
                      <a:pt x="17" y="56"/>
                      <a:pt x="0" y="59"/>
                    </a:cubicBezTo>
                    <a:cubicBezTo>
                      <a:pt x="10" y="48"/>
                      <a:pt x="4" y="35"/>
                      <a:pt x="4" y="24"/>
                    </a:cubicBezTo>
                    <a:cubicBezTo>
                      <a:pt x="5" y="18"/>
                      <a:pt x="6" y="12"/>
                      <a:pt x="7" y="7"/>
                    </a:cubicBezTo>
                    <a:cubicBezTo>
                      <a:pt x="7" y="5"/>
                      <a:pt x="8" y="3"/>
                      <a:pt x="10" y="3"/>
                    </a:cubicBezTo>
                    <a:cubicBezTo>
                      <a:pt x="19" y="1"/>
                      <a:pt x="28" y="0"/>
                      <a:pt x="38" y="0"/>
                    </a:cubicBezTo>
                    <a:cubicBezTo>
                      <a:pt x="39" y="0"/>
                      <a:pt x="41" y="3"/>
                      <a:pt x="43" y="4"/>
                    </a:cubicBezTo>
                    <a:cubicBezTo>
                      <a:pt x="41" y="5"/>
                      <a:pt x="40" y="7"/>
                      <a:pt x="38" y="8"/>
                    </a:cubicBezTo>
                    <a:cubicBezTo>
                      <a:pt x="34" y="9"/>
                      <a:pt x="31" y="9"/>
                      <a:pt x="28" y="9"/>
                    </a:cubicBezTo>
                    <a:cubicBezTo>
                      <a:pt x="22" y="8"/>
                      <a:pt x="20" y="11"/>
                      <a:pt x="20" y="17"/>
                    </a:cubicBezTo>
                    <a:cubicBezTo>
                      <a:pt x="20" y="22"/>
                      <a:pt x="23" y="23"/>
                      <a:pt x="28" y="23"/>
                    </a:cubicBezTo>
                    <a:cubicBezTo>
                      <a:pt x="34" y="23"/>
                      <a:pt x="39" y="23"/>
                      <a:pt x="45" y="23"/>
                    </a:cubicBezTo>
                    <a:cubicBezTo>
                      <a:pt x="45" y="24"/>
                      <a:pt x="46" y="25"/>
                      <a:pt x="46" y="2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8" name="chenying0907 108">
                <a:extLst>
                  <a:ext uri="{FF2B5EF4-FFF2-40B4-BE49-F238E27FC236}">
                    <a16:creationId xmlns:a16="http://schemas.microsoft.com/office/drawing/2014/main" id="{4D86A35D-2173-435E-BEF1-5286F0EDFC63}"/>
                  </a:ext>
                </a:extLst>
              </p:cNvPr>
              <p:cNvSpPr>
                <a:spLocks/>
              </p:cNvSpPr>
              <p:nvPr/>
            </p:nvSpPr>
            <p:spPr bwMode="auto">
              <a:xfrm>
                <a:off x="4483101" y="5019676"/>
                <a:ext cx="125413" cy="134938"/>
              </a:xfrm>
              <a:custGeom>
                <a:avLst/>
                <a:gdLst>
                  <a:gd name="T0" fmla="*/ 29 w 58"/>
                  <a:gd name="T1" fmla="*/ 63 h 63"/>
                  <a:gd name="T2" fmla="*/ 16 w 58"/>
                  <a:gd name="T3" fmla="*/ 20 h 63"/>
                  <a:gd name="T4" fmla="*/ 2 w 58"/>
                  <a:gd name="T5" fmla="*/ 20 h 63"/>
                  <a:gd name="T6" fmla="*/ 0 w 58"/>
                  <a:gd name="T7" fmla="*/ 11 h 63"/>
                  <a:gd name="T8" fmla="*/ 4 w 58"/>
                  <a:gd name="T9" fmla="*/ 5 h 63"/>
                  <a:gd name="T10" fmla="*/ 51 w 58"/>
                  <a:gd name="T11" fmla="*/ 0 h 63"/>
                  <a:gd name="T12" fmla="*/ 58 w 58"/>
                  <a:gd name="T13" fmla="*/ 2 h 63"/>
                  <a:gd name="T14" fmla="*/ 51 w 58"/>
                  <a:gd name="T15" fmla="*/ 21 h 63"/>
                  <a:gd name="T16" fmla="*/ 43 w 58"/>
                  <a:gd name="T17" fmla="*/ 21 h 63"/>
                  <a:gd name="T18" fmla="*/ 31 w 58"/>
                  <a:gd name="T19" fmla="*/ 31 h 63"/>
                  <a:gd name="T20" fmla="*/ 29 w 58"/>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63">
                    <a:moveTo>
                      <a:pt x="29" y="63"/>
                    </a:moveTo>
                    <a:cubicBezTo>
                      <a:pt x="11" y="51"/>
                      <a:pt x="17" y="35"/>
                      <a:pt x="16" y="20"/>
                    </a:cubicBezTo>
                    <a:cubicBezTo>
                      <a:pt x="10" y="20"/>
                      <a:pt x="5" y="20"/>
                      <a:pt x="2" y="20"/>
                    </a:cubicBezTo>
                    <a:cubicBezTo>
                      <a:pt x="1" y="16"/>
                      <a:pt x="0" y="13"/>
                      <a:pt x="0" y="11"/>
                    </a:cubicBezTo>
                    <a:cubicBezTo>
                      <a:pt x="0" y="9"/>
                      <a:pt x="2" y="5"/>
                      <a:pt x="4" y="5"/>
                    </a:cubicBezTo>
                    <a:cubicBezTo>
                      <a:pt x="19" y="3"/>
                      <a:pt x="35" y="1"/>
                      <a:pt x="51" y="0"/>
                    </a:cubicBezTo>
                    <a:cubicBezTo>
                      <a:pt x="53" y="0"/>
                      <a:pt x="55" y="1"/>
                      <a:pt x="58" y="2"/>
                    </a:cubicBezTo>
                    <a:cubicBezTo>
                      <a:pt x="57" y="10"/>
                      <a:pt x="39" y="7"/>
                      <a:pt x="51" y="21"/>
                    </a:cubicBezTo>
                    <a:cubicBezTo>
                      <a:pt x="47" y="21"/>
                      <a:pt x="45" y="21"/>
                      <a:pt x="43" y="21"/>
                    </a:cubicBezTo>
                    <a:cubicBezTo>
                      <a:pt x="31" y="19"/>
                      <a:pt x="32" y="19"/>
                      <a:pt x="31" y="31"/>
                    </a:cubicBezTo>
                    <a:cubicBezTo>
                      <a:pt x="31" y="41"/>
                      <a:pt x="30" y="52"/>
                      <a:pt x="29" y="63"/>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69" name="chenying0907 109">
                <a:extLst>
                  <a:ext uri="{FF2B5EF4-FFF2-40B4-BE49-F238E27FC236}">
                    <a16:creationId xmlns:a16="http://schemas.microsoft.com/office/drawing/2014/main" id="{733770C4-65F2-45EC-8BCD-147032E3BC39}"/>
                  </a:ext>
                </a:extLst>
              </p:cNvPr>
              <p:cNvSpPr>
                <a:spLocks/>
              </p:cNvSpPr>
              <p:nvPr/>
            </p:nvSpPr>
            <p:spPr bwMode="auto">
              <a:xfrm>
                <a:off x="4718051" y="5019676"/>
                <a:ext cx="127000" cy="134938"/>
              </a:xfrm>
              <a:custGeom>
                <a:avLst/>
                <a:gdLst>
                  <a:gd name="T0" fmla="*/ 59 w 59"/>
                  <a:gd name="T1" fmla="*/ 0 h 63"/>
                  <a:gd name="T2" fmla="*/ 51 w 59"/>
                  <a:gd name="T3" fmla="*/ 21 h 63"/>
                  <a:gd name="T4" fmla="*/ 43 w 59"/>
                  <a:gd name="T5" fmla="*/ 21 h 63"/>
                  <a:gd name="T6" fmla="*/ 31 w 59"/>
                  <a:gd name="T7" fmla="*/ 32 h 63"/>
                  <a:gd name="T8" fmla="*/ 30 w 59"/>
                  <a:gd name="T9" fmla="*/ 53 h 63"/>
                  <a:gd name="T10" fmla="*/ 28 w 59"/>
                  <a:gd name="T11" fmla="*/ 63 h 63"/>
                  <a:gd name="T12" fmla="*/ 15 w 59"/>
                  <a:gd name="T13" fmla="*/ 21 h 63"/>
                  <a:gd name="T14" fmla="*/ 1 w 59"/>
                  <a:gd name="T15" fmla="*/ 21 h 63"/>
                  <a:gd name="T16" fmla="*/ 0 w 59"/>
                  <a:gd name="T17" fmla="*/ 6 h 63"/>
                  <a:gd name="T18" fmla="*/ 59 w 59"/>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3">
                    <a:moveTo>
                      <a:pt x="59" y="0"/>
                    </a:moveTo>
                    <a:cubicBezTo>
                      <a:pt x="56" y="10"/>
                      <a:pt x="39" y="8"/>
                      <a:pt x="51" y="21"/>
                    </a:cubicBezTo>
                    <a:cubicBezTo>
                      <a:pt x="47" y="21"/>
                      <a:pt x="45" y="21"/>
                      <a:pt x="43" y="21"/>
                    </a:cubicBezTo>
                    <a:cubicBezTo>
                      <a:pt x="31" y="19"/>
                      <a:pt x="31" y="19"/>
                      <a:pt x="31" y="32"/>
                    </a:cubicBezTo>
                    <a:cubicBezTo>
                      <a:pt x="30" y="39"/>
                      <a:pt x="30" y="46"/>
                      <a:pt x="30" y="53"/>
                    </a:cubicBezTo>
                    <a:cubicBezTo>
                      <a:pt x="30" y="56"/>
                      <a:pt x="29" y="59"/>
                      <a:pt x="28" y="63"/>
                    </a:cubicBezTo>
                    <a:cubicBezTo>
                      <a:pt x="12" y="52"/>
                      <a:pt x="16" y="36"/>
                      <a:pt x="15" y="21"/>
                    </a:cubicBezTo>
                    <a:cubicBezTo>
                      <a:pt x="9" y="21"/>
                      <a:pt x="5" y="21"/>
                      <a:pt x="1" y="21"/>
                    </a:cubicBezTo>
                    <a:cubicBezTo>
                      <a:pt x="1" y="16"/>
                      <a:pt x="1" y="12"/>
                      <a:pt x="0" y="6"/>
                    </a:cubicBezTo>
                    <a:cubicBezTo>
                      <a:pt x="18" y="4"/>
                      <a:pt x="37" y="2"/>
                      <a:pt x="59"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0" name="chenying0907 110">
                <a:extLst>
                  <a:ext uri="{FF2B5EF4-FFF2-40B4-BE49-F238E27FC236}">
                    <a16:creationId xmlns:a16="http://schemas.microsoft.com/office/drawing/2014/main" id="{9C55D161-244A-4BA3-9656-3662669C46FF}"/>
                  </a:ext>
                </a:extLst>
              </p:cNvPr>
              <p:cNvSpPr>
                <a:spLocks noEditPoints="1"/>
              </p:cNvSpPr>
              <p:nvPr/>
            </p:nvSpPr>
            <p:spPr bwMode="auto">
              <a:xfrm>
                <a:off x="3713163" y="5041901"/>
                <a:ext cx="123825" cy="115888"/>
              </a:xfrm>
              <a:custGeom>
                <a:avLst/>
                <a:gdLst>
                  <a:gd name="T0" fmla="*/ 7 w 58"/>
                  <a:gd name="T1" fmla="*/ 54 h 54"/>
                  <a:gd name="T2" fmla="*/ 10 w 58"/>
                  <a:gd name="T3" fmla="*/ 29 h 54"/>
                  <a:gd name="T4" fmla="*/ 0 w 58"/>
                  <a:gd name="T5" fmla="*/ 11 h 54"/>
                  <a:gd name="T6" fmla="*/ 8 w 58"/>
                  <a:gd name="T7" fmla="*/ 4 h 54"/>
                  <a:gd name="T8" fmla="*/ 48 w 58"/>
                  <a:gd name="T9" fmla="*/ 7 h 54"/>
                  <a:gd name="T10" fmla="*/ 57 w 58"/>
                  <a:gd name="T11" fmla="*/ 19 h 54"/>
                  <a:gd name="T12" fmla="*/ 48 w 58"/>
                  <a:gd name="T13" fmla="*/ 28 h 54"/>
                  <a:gd name="T14" fmla="*/ 29 w 58"/>
                  <a:gd name="T15" fmla="*/ 34 h 54"/>
                  <a:gd name="T16" fmla="*/ 22 w 58"/>
                  <a:gd name="T17" fmla="*/ 43 h 54"/>
                  <a:gd name="T18" fmla="*/ 14 w 58"/>
                  <a:gd name="T19" fmla="*/ 49 h 54"/>
                  <a:gd name="T20" fmla="*/ 7 w 58"/>
                  <a:gd name="T21" fmla="*/ 54 h 54"/>
                  <a:gd name="T22" fmla="*/ 18 w 58"/>
                  <a:gd name="T23" fmla="*/ 17 h 54"/>
                  <a:gd name="T24" fmla="*/ 29 w 58"/>
                  <a:gd name="T25" fmla="*/ 27 h 54"/>
                  <a:gd name="T26" fmla="*/ 38 w 58"/>
                  <a:gd name="T27" fmla="*/ 16 h 54"/>
                  <a:gd name="T28" fmla="*/ 28 w 58"/>
                  <a:gd name="T29" fmla="*/ 10 h 54"/>
                  <a:gd name="T30" fmla="*/ 18 w 58"/>
                  <a:gd name="T31"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4">
                    <a:moveTo>
                      <a:pt x="7" y="54"/>
                    </a:moveTo>
                    <a:cubicBezTo>
                      <a:pt x="8" y="44"/>
                      <a:pt x="9" y="37"/>
                      <a:pt x="10" y="29"/>
                    </a:cubicBezTo>
                    <a:cubicBezTo>
                      <a:pt x="12" y="16"/>
                      <a:pt x="11" y="14"/>
                      <a:pt x="0" y="11"/>
                    </a:cubicBezTo>
                    <a:cubicBezTo>
                      <a:pt x="3" y="8"/>
                      <a:pt x="5" y="5"/>
                      <a:pt x="8" y="4"/>
                    </a:cubicBezTo>
                    <a:cubicBezTo>
                      <a:pt x="22" y="2"/>
                      <a:pt x="36" y="0"/>
                      <a:pt x="48" y="7"/>
                    </a:cubicBezTo>
                    <a:cubicBezTo>
                      <a:pt x="53" y="9"/>
                      <a:pt x="56" y="14"/>
                      <a:pt x="57" y="19"/>
                    </a:cubicBezTo>
                    <a:cubicBezTo>
                      <a:pt x="58" y="21"/>
                      <a:pt x="52" y="26"/>
                      <a:pt x="48" y="28"/>
                    </a:cubicBezTo>
                    <a:cubicBezTo>
                      <a:pt x="43" y="31"/>
                      <a:pt x="36" y="33"/>
                      <a:pt x="29" y="34"/>
                    </a:cubicBezTo>
                    <a:cubicBezTo>
                      <a:pt x="24" y="36"/>
                      <a:pt x="22" y="38"/>
                      <a:pt x="22" y="43"/>
                    </a:cubicBezTo>
                    <a:cubicBezTo>
                      <a:pt x="22" y="48"/>
                      <a:pt x="22" y="54"/>
                      <a:pt x="14" y="49"/>
                    </a:cubicBezTo>
                    <a:cubicBezTo>
                      <a:pt x="13" y="49"/>
                      <a:pt x="11" y="51"/>
                      <a:pt x="7" y="54"/>
                    </a:cubicBezTo>
                    <a:close/>
                    <a:moveTo>
                      <a:pt x="18" y="17"/>
                    </a:moveTo>
                    <a:cubicBezTo>
                      <a:pt x="23" y="22"/>
                      <a:pt x="26" y="25"/>
                      <a:pt x="29" y="27"/>
                    </a:cubicBezTo>
                    <a:cubicBezTo>
                      <a:pt x="32" y="24"/>
                      <a:pt x="37" y="20"/>
                      <a:pt x="38" y="16"/>
                    </a:cubicBezTo>
                    <a:cubicBezTo>
                      <a:pt x="39" y="10"/>
                      <a:pt x="33" y="9"/>
                      <a:pt x="28" y="10"/>
                    </a:cubicBezTo>
                    <a:cubicBezTo>
                      <a:pt x="26" y="10"/>
                      <a:pt x="23" y="13"/>
                      <a:pt x="18" y="17"/>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1" name="chenying0907 111">
                <a:extLst>
                  <a:ext uri="{FF2B5EF4-FFF2-40B4-BE49-F238E27FC236}">
                    <a16:creationId xmlns:a16="http://schemas.microsoft.com/office/drawing/2014/main" id="{13886F65-B0BF-4EF7-A1A5-0D20F75B6BE2}"/>
                  </a:ext>
                </a:extLst>
              </p:cNvPr>
              <p:cNvSpPr>
                <a:spLocks/>
              </p:cNvSpPr>
              <p:nvPr/>
            </p:nvSpPr>
            <p:spPr bwMode="auto">
              <a:xfrm>
                <a:off x="3848101" y="5032376"/>
                <a:ext cx="115888" cy="119063"/>
              </a:xfrm>
              <a:custGeom>
                <a:avLst/>
                <a:gdLst>
                  <a:gd name="T0" fmla="*/ 5 w 54"/>
                  <a:gd name="T1" fmla="*/ 0 h 55"/>
                  <a:gd name="T2" fmla="*/ 15 w 54"/>
                  <a:gd name="T3" fmla="*/ 2 h 55"/>
                  <a:gd name="T4" fmla="*/ 20 w 54"/>
                  <a:gd name="T5" fmla="*/ 8 h 55"/>
                  <a:gd name="T6" fmla="*/ 21 w 54"/>
                  <a:gd name="T7" fmla="*/ 33 h 55"/>
                  <a:gd name="T8" fmla="*/ 29 w 54"/>
                  <a:gd name="T9" fmla="*/ 41 h 55"/>
                  <a:gd name="T10" fmla="*/ 46 w 54"/>
                  <a:gd name="T11" fmla="*/ 41 h 55"/>
                  <a:gd name="T12" fmla="*/ 54 w 54"/>
                  <a:gd name="T13" fmla="*/ 43 h 55"/>
                  <a:gd name="T14" fmla="*/ 54 w 54"/>
                  <a:gd name="T15" fmla="*/ 47 h 55"/>
                  <a:gd name="T16" fmla="*/ 32 w 54"/>
                  <a:gd name="T17" fmla="*/ 48 h 55"/>
                  <a:gd name="T18" fmla="*/ 48 w 54"/>
                  <a:gd name="T19" fmla="*/ 50 h 55"/>
                  <a:gd name="T20" fmla="*/ 48 w 54"/>
                  <a:gd name="T21" fmla="*/ 54 h 55"/>
                  <a:gd name="T22" fmla="*/ 10 w 54"/>
                  <a:gd name="T23" fmla="*/ 55 h 55"/>
                  <a:gd name="T24" fmla="*/ 5 w 54"/>
                  <a:gd name="T25" fmla="*/ 50 h 55"/>
                  <a:gd name="T26" fmla="*/ 5 w 54"/>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5" y="0"/>
                    </a:moveTo>
                    <a:cubicBezTo>
                      <a:pt x="9" y="1"/>
                      <a:pt x="13" y="1"/>
                      <a:pt x="15" y="2"/>
                    </a:cubicBezTo>
                    <a:cubicBezTo>
                      <a:pt x="17" y="3"/>
                      <a:pt x="19" y="6"/>
                      <a:pt x="20" y="8"/>
                    </a:cubicBezTo>
                    <a:cubicBezTo>
                      <a:pt x="20" y="17"/>
                      <a:pt x="21" y="25"/>
                      <a:pt x="21" y="33"/>
                    </a:cubicBezTo>
                    <a:cubicBezTo>
                      <a:pt x="21" y="39"/>
                      <a:pt x="23" y="41"/>
                      <a:pt x="29" y="41"/>
                    </a:cubicBezTo>
                    <a:cubicBezTo>
                      <a:pt x="34" y="40"/>
                      <a:pt x="40" y="41"/>
                      <a:pt x="46" y="41"/>
                    </a:cubicBezTo>
                    <a:cubicBezTo>
                      <a:pt x="49" y="41"/>
                      <a:pt x="51" y="42"/>
                      <a:pt x="54" y="43"/>
                    </a:cubicBezTo>
                    <a:cubicBezTo>
                      <a:pt x="54" y="44"/>
                      <a:pt x="54" y="45"/>
                      <a:pt x="54" y="47"/>
                    </a:cubicBezTo>
                    <a:cubicBezTo>
                      <a:pt x="47" y="47"/>
                      <a:pt x="40" y="47"/>
                      <a:pt x="32" y="48"/>
                    </a:cubicBezTo>
                    <a:cubicBezTo>
                      <a:pt x="38" y="49"/>
                      <a:pt x="43" y="49"/>
                      <a:pt x="48" y="50"/>
                    </a:cubicBezTo>
                    <a:cubicBezTo>
                      <a:pt x="48" y="51"/>
                      <a:pt x="48" y="53"/>
                      <a:pt x="48" y="54"/>
                    </a:cubicBezTo>
                    <a:cubicBezTo>
                      <a:pt x="36" y="54"/>
                      <a:pt x="23" y="55"/>
                      <a:pt x="10" y="55"/>
                    </a:cubicBezTo>
                    <a:cubicBezTo>
                      <a:pt x="8" y="55"/>
                      <a:pt x="5" y="52"/>
                      <a:pt x="5" y="50"/>
                    </a:cubicBezTo>
                    <a:cubicBezTo>
                      <a:pt x="2" y="33"/>
                      <a:pt x="0" y="16"/>
                      <a:pt x="5"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2" name="chenying0907 121">
                <a:extLst>
                  <a:ext uri="{FF2B5EF4-FFF2-40B4-BE49-F238E27FC236}">
                    <a16:creationId xmlns:a16="http://schemas.microsoft.com/office/drawing/2014/main" id="{40CA87BE-C938-4F0E-A685-D5E70E07311F}"/>
                  </a:ext>
                </a:extLst>
              </p:cNvPr>
              <p:cNvSpPr>
                <a:spLocks/>
              </p:cNvSpPr>
              <p:nvPr/>
            </p:nvSpPr>
            <p:spPr bwMode="auto">
              <a:xfrm>
                <a:off x="4857751" y="5072063"/>
                <a:ext cx="31750" cy="85725"/>
              </a:xfrm>
              <a:custGeom>
                <a:avLst/>
                <a:gdLst>
                  <a:gd name="T0" fmla="*/ 4 w 15"/>
                  <a:gd name="T1" fmla="*/ 40 h 40"/>
                  <a:gd name="T2" fmla="*/ 8 w 15"/>
                  <a:gd name="T3" fmla="*/ 0 h 40"/>
                  <a:gd name="T4" fmla="*/ 4 w 15"/>
                  <a:gd name="T5" fmla="*/ 40 h 40"/>
                </a:gdLst>
                <a:ahLst/>
                <a:cxnLst>
                  <a:cxn ang="0">
                    <a:pos x="T0" y="T1"/>
                  </a:cxn>
                  <a:cxn ang="0">
                    <a:pos x="T2" y="T3"/>
                  </a:cxn>
                  <a:cxn ang="0">
                    <a:pos x="T4" y="T5"/>
                  </a:cxn>
                </a:cxnLst>
                <a:rect l="0" t="0" r="r" b="b"/>
                <a:pathLst>
                  <a:path w="15" h="40">
                    <a:moveTo>
                      <a:pt x="4" y="40"/>
                    </a:moveTo>
                    <a:cubicBezTo>
                      <a:pt x="2" y="26"/>
                      <a:pt x="0" y="13"/>
                      <a:pt x="8" y="0"/>
                    </a:cubicBezTo>
                    <a:cubicBezTo>
                      <a:pt x="15" y="12"/>
                      <a:pt x="13" y="32"/>
                      <a:pt x="4" y="4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3" name="chenying0907 122">
                <a:extLst>
                  <a:ext uri="{FF2B5EF4-FFF2-40B4-BE49-F238E27FC236}">
                    <a16:creationId xmlns:a16="http://schemas.microsoft.com/office/drawing/2014/main" id="{5304AA78-218A-4E64-AD3E-817F0BD8FFDC}"/>
                  </a:ext>
                </a:extLst>
              </p:cNvPr>
              <p:cNvSpPr>
                <a:spLocks/>
              </p:cNvSpPr>
              <p:nvPr/>
            </p:nvSpPr>
            <p:spPr bwMode="auto">
              <a:xfrm>
                <a:off x="3498851" y="5073651"/>
                <a:ext cx="33338" cy="80963"/>
              </a:xfrm>
              <a:custGeom>
                <a:avLst/>
                <a:gdLst>
                  <a:gd name="T0" fmla="*/ 9 w 15"/>
                  <a:gd name="T1" fmla="*/ 0 h 38"/>
                  <a:gd name="T2" fmla="*/ 6 w 15"/>
                  <a:gd name="T3" fmla="*/ 38 h 38"/>
                  <a:gd name="T4" fmla="*/ 9 w 15"/>
                  <a:gd name="T5" fmla="*/ 0 h 38"/>
                </a:gdLst>
                <a:ahLst/>
                <a:cxnLst>
                  <a:cxn ang="0">
                    <a:pos x="T0" y="T1"/>
                  </a:cxn>
                  <a:cxn ang="0">
                    <a:pos x="T2" y="T3"/>
                  </a:cxn>
                  <a:cxn ang="0">
                    <a:pos x="T4" y="T5"/>
                  </a:cxn>
                </a:cxnLst>
                <a:rect l="0" t="0" r="r" b="b"/>
                <a:pathLst>
                  <a:path w="15" h="38">
                    <a:moveTo>
                      <a:pt x="9" y="0"/>
                    </a:moveTo>
                    <a:cubicBezTo>
                      <a:pt x="15" y="12"/>
                      <a:pt x="13" y="31"/>
                      <a:pt x="6" y="38"/>
                    </a:cubicBezTo>
                    <a:cubicBezTo>
                      <a:pt x="0" y="29"/>
                      <a:pt x="1" y="7"/>
                      <a:pt x="9"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4" name="chenying0907 123">
                <a:extLst>
                  <a:ext uri="{FF2B5EF4-FFF2-40B4-BE49-F238E27FC236}">
                    <a16:creationId xmlns:a16="http://schemas.microsoft.com/office/drawing/2014/main" id="{420DB3C3-0C56-4894-9043-862CCE52ED33}"/>
                  </a:ext>
                </a:extLst>
              </p:cNvPr>
              <p:cNvSpPr>
                <a:spLocks/>
              </p:cNvSpPr>
              <p:nvPr/>
            </p:nvSpPr>
            <p:spPr bwMode="auto">
              <a:xfrm>
                <a:off x="3495676" y="5014913"/>
                <a:ext cx="49213" cy="34925"/>
              </a:xfrm>
              <a:custGeom>
                <a:avLst/>
                <a:gdLst>
                  <a:gd name="T0" fmla="*/ 13 w 23"/>
                  <a:gd name="T1" fmla="*/ 16 h 16"/>
                  <a:gd name="T2" fmla="*/ 1 w 23"/>
                  <a:gd name="T3" fmla="*/ 5 h 16"/>
                  <a:gd name="T4" fmla="*/ 14 w 23"/>
                  <a:gd name="T5" fmla="*/ 0 h 16"/>
                  <a:gd name="T6" fmla="*/ 23 w 23"/>
                  <a:gd name="T7" fmla="*/ 7 h 16"/>
                  <a:gd name="T8" fmla="*/ 13 w 23"/>
                  <a:gd name="T9" fmla="*/ 16 h 16"/>
                </a:gdLst>
                <a:ahLst/>
                <a:cxnLst>
                  <a:cxn ang="0">
                    <a:pos x="T0" y="T1"/>
                  </a:cxn>
                  <a:cxn ang="0">
                    <a:pos x="T2" y="T3"/>
                  </a:cxn>
                  <a:cxn ang="0">
                    <a:pos x="T4" y="T5"/>
                  </a:cxn>
                  <a:cxn ang="0">
                    <a:pos x="T6" y="T7"/>
                  </a:cxn>
                  <a:cxn ang="0">
                    <a:pos x="T8" y="T9"/>
                  </a:cxn>
                </a:cxnLst>
                <a:rect l="0" t="0" r="r" b="b"/>
                <a:pathLst>
                  <a:path w="23" h="16">
                    <a:moveTo>
                      <a:pt x="13" y="16"/>
                    </a:moveTo>
                    <a:cubicBezTo>
                      <a:pt x="3" y="16"/>
                      <a:pt x="0" y="10"/>
                      <a:pt x="1" y="5"/>
                    </a:cubicBezTo>
                    <a:cubicBezTo>
                      <a:pt x="2" y="2"/>
                      <a:pt x="10" y="0"/>
                      <a:pt x="14" y="0"/>
                    </a:cubicBezTo>
                    <a:cubicBezTo>
                      <a:pt x="17" y="0"/>
                      <a:pt x="20" y="5"/>
                      <a:pt x="23" y="7"/>
                    </a:cubicBezTo>
                    <a:cubicBezTo>
                      <a:pt x="19" y="11"/>
                      <a:pt x="15" y="14"/>
                      <a:pt x="13" y="1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5" name="chenying0907 124">
                <a:extLst>
                  <a:ext uri="{FF2B5EF4-FFF2-40B4-BE49-F238E27FC236}">
                    <a16:creationId xmlns:a16="http://schemas.microsoft.com/office/drawing/2014/main" id="{E47A1687-A558-4379-A087-8D3F3B3575D1}"/>
                  </a:ext>
                </a:extLst>
              </p:cNvPr>
              <p:cNvSpPr>
                <a:spLocks/>
              </p:cNvSpPr>
              <p:nvPr/>
            </p:nvSpPr>
            <p:spPr bwMode="auto">
              <a:xfrm>
                <a:off x="4852988" y="5011738"/>
                <a:ext cx="52388" cy="42863"/>
              </a:xfrm>
              <a:custGeom>
                <a:avLst/>
                <a:gdLst>
                  <a:gd name="T0" fmla="*/ 0 w 24"/>
                  <a:gd name="T1" fmla="*/ 5 h 20"/>
                  <a:gd name="T2" fmla="*/ 22 w 24"/>
                  <a:gd name="T3" fmla="*/ 7 h 20"/>
                  <a:gd name="T4" fmla="*/ 14 w 24"/>
                  <a:gd name="T5" fmla="*/ 18 h 20"/>
                  <a:gd name="T6" fmla="*/ 0 w 24"/>
                  <a:gd name="T7" fmla="*/ 5 h 20"/>
                </a:gdLst>
                <a:ahLst/>
                <a:cxnLst>
                  <a:cxn ang="0">
                    <a:pos x="T0" y="T1"/>
                  </a:cxn>
                  <a:cxn ang="0">
                    <a:pos x="T2" y="T3"/>
                  </a:cxn>
                  <a:cxn ang="0">
                    <a:pos x="T4" y="T5"/>
                  </a:cxn>
                  <a:cxn ang="0">
                    <a:pos x="T6" y="T7"/>
                  </a:cxn>
                </a:cxnLst>
                <a:rect l="0" t="0" r="r" b="b"/>
                <a:pathLst>
                  <a:path w="24" h="20">
                    <a:moveTo>
                      <a:pt x="0" y="5"/>
                    </a:moveTo>
                    <a:cubicBezTo>
                      <a:pt x="13" y="0"/>
                      <a:pt x="20" y="0"/>
                      <a:pt x="22" y="7"/>
                    </a:cubicBezTo>
                    <a:cubicBezTo>
                      <a:pt x="24" y="14"/>
                      <a:pt x="18" y="16"/>
                      <a:pt x="14" y="18"/>
                    </a:cubicBezTo>
                    <a:cubicBezTo>
                      <a:pt x="6" y="20"/>
                      <a:pt x="3" y="17"/>
                      <a:pt x="0" y="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sp>
          <p:nvSpPr>
            <p:cNvPr id="20" name="PA_任意多边形 142">
              <a:extLst>
                <a:ext uri="{FF2B5EF4-FFF2-40B4-BE49-F238E27FC236}">
                  <a16:creationId xmlns:a16="http://schemas.microsoft.com/office/drawing/2014/main" id="{E7332BDF-819F-440E-A21F-74B51D8D53D0}"/>
                </a:ext>
              </a:extLst>
            </p:cNvPr>
            <p:cNvSpPr>
              <a:spLocks/>
            </p:cNvSpPr>
            <p:nvPr>
              <p:custDataLst>
                <p:tags r:id="rId16"/>
              </p:custDataLst>
            </p:nvPr>
          </p:nvSpPr>
          <p:spPr bwMode="auto">
            <a:xfrm>
              <a:off x="14260196" y="10171409"/>
              <a:ext cx="358909" cy="206963"/>
            </a:xfrm>
            <a:custGeom>
              <a:avLst/>
              <a:gdLst>
                <a:gd name="T0" fmla="*/ 0 w 101"/>
                <a:gd name="T1" fmla="*/ 0 h 59"/>
                <a:gd name="T2" fmla="*/ 101 w 101"/>
                <a:gd name="T3" fmla="*/ 59 h 59"/>
                <a:gd name="T4" fmla="*/ 0 w 101"/>
                <a:gd name="T5" fmla="*/ 0 h 59"/>
              </a:gdLst>
              <a:ahLst/>
              <a:cxnLst>
                <a:cxn ang="0">
                  <a:pos x="T0" y="T1"/>
                </a:cxn>
                <a:cxn ang="0">
                  <a:pos x="T2" y="T3"/>
                </a:cxn>
                <a:cxn ang="0">
                  <a:pos x="T4" y="T5"/>
                </a:cxn>
              </a:cxnLst>
              <a:rect l="0" t="0" r="r" b="b"/>
              <a:pathLst>
                <a:path w="101" h="59">
                  <a:moveTo>
                    <a:pt x="0" y="0"/>
                  </a:moveTo>
                  <a:cubicBezTo>
                    <a:pt x="33" y="19"/>
                    <a:pt x="66" y="39"/>
                    <a:pt x="101" y="59"/>
                  </a:cubicBezTo>
                  <a:cubicBezTo>
                    <a:pt x="87" y="57"/>
                    <a:pt x="9" y="12"/>
                    <a:pt x="0" y="0"/>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sp>
          <p:nvSpPr>
            <p:cNvPr id="21" name="PA_任意多边形 151">
              <a:extLst>
                <a:ext uri="{FF2B5EF4-FFF2-40B4-BE49-F238E27FC236}">
                  <a16:creationId xmlns:a16="http://schemas.microsoft.com/office/drawing/2014/main" id="{3F77525C-B7F5-48FE-A6DE-8FBF8DAA246F}"/>
                </a:ext>
              </a:extLst>
            </p:cNvPr>
            <p:cNvSpPr>
              <a:spLocks/>
            </p:cNvSpPr>
            <p:nvPr>
              <p:custDataLst>
                <p:tags r:id="rId17"/>
              </p:custDataLst>
            </p:nvPr>
          </p:nvSpPr>
          <p:spPr bwMode="auto">
            <a:xfrm>
              <a:off x="15509820" y="5277696"/>
              <a:ext cx="505613" cy="7861"/>
            </a:xfrm>
            <a:custGeom>
              <a:avLst/>
              <a:gdLst>
                <a:gd name="T0" fmla="*/ 142 w 142"/>
                <a:gd name="T1" fmla="*/ 2 h 2"/>
                <a:gd name="T2" fmla="*/ 0 w 142"/>
                <a:gd name="T3" fmla="*/ 2 h 2"/>
                <a:gd name="T4" fmla="*/ 0 w 142"/>
                <a:gd name="T5" fmla="*/ 0 h 2"/>
                <a:gd name="T6" fmla="*/ 141 w 142"/>
                <a:gd name="T7" fmla="*/ 0 h 2"/>
                <a:gd name="T8" fmla="*/ 142 w 142"/>
                <a:gd name="T9" fmla="*/ 2 h 2"/>
              </a:gdLst>
              <a:ahLst/>
              <a:cxnLst>
                <a:cxn ang="0">
                  <a:pos x="T0" y="T1"/>
                </a:cxn>
                <a:cxn ang="0">
                  <a:pos x="T2" y="T3"/>
                </a:cxn>
                <a:cxn ang="0">
                  <a:pos x="T4" y="T5"/>
                </a:cxn>
                <a:cxn ang="0">
                  <a:pos x="T6" y="T7"/>
                </a:cxn>
                <a:cxn ang="0">
                  <a:pos x="T8" y="T9"/>
                </a:cxn>
              </a:cxnLst>
              <a:rect l="0" t="0" r="r" b="b"/>
              <a:pathLst>
                <a:path w="142" h="2">
                  <a:moveTo>
                    <a:pt x="142" y="2"/>
                  </a:moveTo>
                  <a:cubicBezTo>
                    <a:pt x="94" y="2"/>
                    <a:pt x="47" y="2"/>
                    <a:pt x="0" y="2"/>
                  </a:cubicBezTo>
                  <a:cubicBezTo>
                    <a:pt x="0" y="1"/>
                    <a:pt x="0" y="1"/>
                    <a:pt x="0" y="0"/>
                  </a:cubicBezTo>
                  <a:cubicBezTo>
                    <a:pt x="47" y="0"/>
                    <a:pt x="94" y="0"/>
                    <a:pt x="141" y="0"/>
                  </a:cubicBezTo>
                  <a:cubicBezTo>
                    <a:pt x="141" y="1"/>
                    <a:pt x="141" y="1"/>
                    <a:pt x="142" y="2"/>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grpSp>
          <p:nvGrpSpPr>
            <p:cNvPr id="22" name="PA_组合 1">
              <a:extLst>
                <a:ext uri="{FF2B5EF4-FFF2-40B4-BE49-F238E27FC236}">
                  <a16:creationId xmlns:a16="http://schemas.microsoft.com/office/drawing/2014/main" id="{7820F6E0-DBB9-4465-BA0F-B2B9080EC1FF}"/>
                </a:ext>
              </a:extLst>
            </p:cNvPr>
            <p:cNvGrpSpPr/>
            <p:nvPr>
              <p:custDataLst>
                <p:tags r:id="rId18"/>
              </p:custDataLst>
            </p:nvPr>
          </p:nvGrpSpPr>
          <p:grpSpPr>
            <a:xfrm>
              <a:off x="14608623" y="6524701"/>
              <a:ext cx="2501869" cy="2965568"/>
              <a:chOff x="6788468" y="2929211"/>
              <a:chExt cx="1516063" cy="1797051"/>
            </a:xfrm>
            <a:grpFill/>
          </p:grpSpPr>
          <p:grpSp>
            <p:nvGrpSpPr>
              <p:cNvPr id="48" name="组合 79">
                <a:extLst>
                  <a:ext uri="{FF2B5EF4-FFF2-40B4-BE49-F238E27FC236}">
                    <a16:creationId xmlns:a16="http://schemas.microsoft.com/office/drawing/2014/main" id="{65570B16-1DE2-4012-8284-9BDDABFDE222}"/>
                  </a:ext>
                </a:extLst>
              </p:cNvPr>
              <p:cNvGrpSpPr/>
              <p:nvPr/>
            </p:nvGrpSpPr>
            <p:grpSpPr>
              <a:xfrm>
                <a:off x="6788468" y="2929211"/>
                <a:ext cx="1516063" cy="728663"/>
                <a:chOff x="4421188" y="2582863"/>
                <a:chExt cx="1516063" cy="728663"/>
              </a:xfrm>
              <a:grpFill/>
            </p:grpSpPr>
            <p:sp>
              <p:nvSpPr>
                <p:cNvPr id="55" name="chenying0907 112">
                  <a:extLst>
                    <a:ext uri="{FF2B5EF4-FFF2-40B4-BE49-F238E27FC236}">
                      <a16:creationId xmlns:a16="http://schemas.microsoft.com/office/drawing/2014/main" id="{4BAD0A3C-87AC-4FAA-A49D-A59D4D98FD28}"/>
                    </a:ext>
                  </a:extLst>
                </p:cNvPr>
                <p:cNvSpPr>
                  <a:spLocks/>
                </p:cNvSpPr>
                <p:nvPr/>
              </p:nvSpPr>
              <p:spPr bwMode="auto">
                <a:xfrm>
                  <a:off x="5756276" y="3260726"/>
                  <a:ext cx="180975" cy="49213"/>
                </a:xfrm>
                <a:custGeom>
                  <a:avLst/>
                  <a:gdLst>
                    <a:gd name="T0" fmla="*/ 48 w 84"/>
                    <a:gd name="T1" fmla="*/ 20 h 23"/>
                    <a:gd name="T2" fmla="*/ 16 w 84"/>
                    <a:gd name="T3" fmla="*/ 23 h 23"/>
                    <a:gd name="T4" fmla="*/ 10 w 84"/>
                    <a:gd name="T5" fmla="*/ 23 h 23"/>
                    <a:gd name="T6" fmla="*/ 0 w 84"/>
                    <a:gd name="T7" fmla="*/ 15 h 23"/>
                    <a:gd name="T8" fmla="*/ 10 w 84"/>
                    <a:gd name="T9" fmla="*/ 12 h 23"/>
                    <a:gd name="T10" fmla="*/ 67 w 84"/>
                    <a:gd name="T11" fmla="*/ 1 h 23"/>
                    <a:gd name="T12" fmla="*/ 84 w 84"/>
                    <a:gd name="T13" fmla="*/ 9 h 23"/>
                    <a:gd name="T14" fmla="*/ 81 w 84"/>
                    <a:gd name="T15" fmla="*/ 14 h 23"/>
                    <a:gd name="T16" fmla="*/ 49 w 84"/>
                    <a:gd name="T17" fmla="*/ 22 h 23"/>
                    <a:gd name="T18" fmla="*/ 48 w 84"/>
                    <a:gd name="T19"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3">
                      <a:moveTo>
                        <a:pt x="48" y="20"/>
                      </a:moveTo>
                      <a:cubicBezTo>
                        <a:pt x="38" y="21"/>
                        <a:pt x="27" y="22"/>
                        <a:pt x="16" y="23"/>
                      </a:cubicBezTo>
                      <a:cubicBezTo>
                        <a:pt x="14" y="23"/>
                        <a:pt x="11" y="23"/>
                        <a:pt x="10" y="23"/>
                      </a:cubicBezTo>
                      <a:cubicBezTo>
                        <a:pt x="6" y="20"/>
                        <a:pt x="3" y="18"/>
                        <a:pt x="0" y="15"/>
                      </a:cubicBezTo>
                      <a:cubicBezTo>
                        <a:pt x="3" y="14"/>
                        <a:pt x="6" y="12"/>
                        <a:pt x="10" y="12"/>
                      </a:cubicBezTo>
                      <a:cubicBezTo>
                        <a:pt x="29" y="8"/>
                        <a:pt x="48" y="5"/>
                        <a:pt x="67" y="1"/>
                      </a:cubicBezTo>
                      <a:cubicBezTo>
                        <a:pt x="75" y="0"/>
                        <a:pt x="79" y="5"/>
                        <a:pt x="84" y="9"/>
                      </a:cubicBezTo>
                      <a:cubicBezTo>
                        <a:pt x="84" y="9"/>
                        <a:pt x="82" y="14"/>
                        <a:pt x="81" y="14"/>
                      </a:cubicBezTo>
                      <a:cubicBezTo>
                        <a:pt x="70" y="17"/>
                        <a:pt x="60" y="19"/>
                        <a:pt x="49" y="22"/>
                      </a:cubicBezTo>
                      <a:cubicBezTo>
                        <a:pt x="49" y="21"/>
                        <a:pt x="49" y="20"/>
                        <a:pt x="48" y="2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6" name="chenying0907 113">
                  <a:extLst>
                    <a:ext uri="{FF2B5EF4-FFF2-40B4-BE49-F238E27FC236}">
                      <a16:creationId xmlns:a16="http://schemas.microsoft.com/office/drawing/2014/main" id="{7A6D3DE6-16A3-41D6-9532-0410BCF44C55}"/>
                    </a:ext>
                  </a:extLst>
                </p:cNvPr>
                <p:cNvSpPr>
                  <a:spLocks/>
                </p:cNvSpPr>
                <p:nvPr/>
              </p:nvSpPr>
              <p:spPr bwMode="auto">
                <a:xfrm>
                  <a:off x="5626101" y="2740026"/>
                  <a:ext cx="130175" cy="142875"/>
                </a:xfrm>
                <a:custGeom>
                  <a:avLst/>
                  <a:gdLst>
                    <a:gd name="T0" fmla="*/ 9 w 60"/>
                    <a:gd name="T1" fmla="*/ 66 h 66"/>
                    <a:gd name="T2" fmla="*/ 0 w 60"/>
                    <a:gd name="T3" fmla="*/ 62 h 66"/>
                    <a:gd name="T4" fmla="*/ 3 w 60"/>
                    <a:gd name="T5" fmla="*/ 55 h 66"/>
                    <a:gd name="T6" fmla="*/ 43 w 60"/>
                    <a:gd name="T7" fmla="*/ 6 h 66"/>
                    <a:gd name="T8" fmla="*/ 52 w 60"/>
                    <a:gd name="T9" fmla="*/ 0 h 66"/>
                    <a:gd name="T10" fmla="*/ 59 w 60"/>
                    <a:gd name="T11" fmla="*/ 2 h 66"/>
                    <a:gd name="T12" fmla="*/ 58 w 60"/>
                    <a:gd name="T13" fmla="*/ 9 h 66"/>
                    <a:gd name="T14" fmla="*/ 21 w 60"/>
                    <a:gd name="T15" fmla="*/ 56 h 66"/>
                    <a:gd name="T16" fmla="*/ 9 w 6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6">
                      <a:moveTo>
                        <a:pt x="9" y="66"/>
                      </a:moveTo>
                      <a:cubicBezTo>
                        <a:pt x="5" y="64"/>
                        <a:pt x="2" y="63"/>
                        <a:pt x="0" y="62"/>
                      </a:cubicBezTo>
                      <a:cubicBezTo>
                        <a:pt x="0" y="61"/>
                        <a:pt x="1" y="57"/>
                        <a:pt x="3" y="55"/>
                      </a:cubicBezTo>
                      <a:cubicBezTo>
                        <a:pt x="16" y="39"/>
                        <a:pt x="30" y="22"/>
                        <a:pt x="43" y="6"/>
                      </a:cubicBezTo>
                      <a:cubicBezTo>
                        <a:pt x="45" y="3"/>
                        <a:pt x="49" y="1"/>
                        <a:pt x="52" y="0"/>
                      </a:cubicBezTo>
                      <a:cubicBezTo>
                        <a:pt x="54" y="0"/>
                        <a:pt x="57" y="1"/>
                        <a:pt x="59" y="2"/>
                      </a:cubicBezTo>
                      <a:cubicBezTo>
                        <a:pt x="60" y="3"/>
                        <a:pt x="59" y="7"/>
                        <a:pt x="58" y="9"/>
                      </a:cubicBezTo>
                      <a:cubicBezTo>
                        <a:pt x="45" y="25"/>
                        <a:pt x="33" y="41"/>
                        <a:pt x="21" y="56"/>
                      </a:cubicBezTo>
                      <a:cubicBezTo>
                        <a:pt x="18" y="60"/>
                        <a:pt x="13" y="63"/>
                        <a:pt x="9" y="66"/>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7" name="chenying0907 114">
                  <a:extLst>
                    <a:ext uri="{FF2B5EF4-FFF2-40B4-BE49-F238E27FC236}">
                      <a16:creationId xmlns:a16="http://schemas.microsoft.com/office/drawing/2014/main" id="{C756A799-A0D9-482F-BE45-8EF6D4A15028}"/>
                    </a:ext>
                  </a:extLst>
                </p:cNvPr>
                <p:cNvSpPr>
                  <a:spLocks/>
                </p:cNvSpPr>
                <p:nvPr/>
              </p:nvSpPr>
              <p:spPr bwMode="auto">
                <a:xfrm>
                  <a:off x="5170488" y="2582863"/>
                  <a:ext cx="50800" cy="184150"/>
                </a:xfrm>
                <a:custGeom>
                  <a:avLst/>
                  <a:gdLst>
                    <a:gd name="T0" fmla="*/ 9 w 24"/>
                    <a:gd name="T1" fmla="*/ 85 h 85"/>
                    <a:gd name="T2" fmla="*/ 3 w 24"/>
                    <a:gd name="T3" fmla="*/ 52 h 85"/>
                    <a:gd name="T4" fmla="*/ 0 w 24"/>
                    <a:gd name="T5" fmla="*/ 16 h 85"/>
                    <a:gd name="T6" fmla="*/ 2 w 24"/>
                    <a:gd name="T7" fmla="*/ 7 h 85"/>
                    <a:gd name="T8" fmla="*/ 9 w 24"/>
                    <a:gd name="T9" fmla="*/ 0 h 85"/>
                    <a:gd name="T10" fmla="*/ 12 w 24"/>
                    <a:gd name="T11" fmla="*/ 9 h 85"/>
                    <a:gd name="T12" fmla="*/ 21 w 24"/>
                    <a:gd name="T13" fmla="*/ 63 h 85"/>
                    <a:gd name="T14" fmla="*/ 9 w 2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5">
                      <a:moveTo>
                        <a:pt x="9" y="85"/>
                      </a:moveTo>
                      <a:cubicBezTo>
                        <a:pt x="7" y="73"/>
                        <a:pt x="4" y="62"/>
                        <a:pt x="3" y="52"/>
                      </a:cubicBezTo>
                      <a:cubicBezTo>
                        <a:pt x="1" y="40"/>
                        <a:pt x="1" y="28"/>
                        <a:pt x="0" y="16"/>
                      </a:cubicBezTo>
                      <a:cubicBezTo>
                        <a:pt x="0" y="13"/>
                        <a:pt x="0" y="9"/>
                        <a:pt x="2" y="7"/>
                      </a:cubicBezTo>
                      <a:cubicBezTo>
                        <a:pt x="3" y="4"/>
                        <a:pt x="6" y="2"/>
                        <a:pt x="9" y="0"/>
                      </a:cubicBezTo>
                      <a:cubicBezTo>
                        <a:pt x="10" y="3"/>
                        <a:pt x="11" y="6"/>
                        <a:pt x="12" y="9"/>
                      </a:cubicBezTo>
                      <a:cubicBezTo>
                        <a:pt x="15" y="27"/>
                        <a:pt x="17" y="45"/>
                        <a:pt x="21" y="63"/>
                      </a:cubicBezTo>
                      <a:cubicBezTo>
                        <a:pt x="24" y="73"/>
                        <a:pt x="19" y="78"/>
                        <a:pt x="9" y="85"/>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8" name="chenying0907 115">
                  <a:extLst>
                    <a:ext uri="{FF2B5EF4-FFF2-40B4-BE49-F238E27FC236}">
                      <a16:creationId xmlns:a16="http://schemas.microsoft.com/office/drawing/2014/main" id="{03ED563E-C754-4EFA-8D12-4102337D2648}"/>
                    </a:ext>
                  </a:extLst>
                </p:cNvPr>
                <p:cNvSpPr>
                  <a:spLocks/>
                </p:cNvSpPr>
                <p:nvPr/>
              </p:nvSpPr>
              <p:spPr bwMode="auto">
                <a:xfrm>
                  <a:off x="4421188" y="3262313"/>
                  <a:ext cx="184150" cy="49213"/>
                </a:xfrm>
                <a:custGeom>
                  <a:avLst/>
                  <a:gdLst>
                    <a:gd name="T0" fmla="*/ 49 w 86"/>
                    <a:gd name="T1" fmla="*/ 19 h 23"/>
                    <a:gd name="T2" fmla="*/ 16 w 86"/>
                    <a:gd name="T3" fmla="*/ 22 h 23"/>
                    <a:gd name="T4" fmla="*/ 9 w 86"/>
                    <a:gd name="T5" fmla="*/ 22 h 23"/>
                    <a:gd name="T6" fmla="*/ 0 w 86"/>
                    <a:gd name="T7" fmla="*/ 15 h 23"/>
                    <a:gd name="T8" fmla="*/ 9 w 86"/>
                    <a:gd name="T9" fmla="*/ 11 h 23"/>
                    <a:gd name="T10" fmla="*/ 67 w 86"/>
                    <a:gd name="T11" fmla="*/ 1 h 23"/>
                    <a:gd name="T12" fmla="*/ 82 w 86"/>
                    <a:gd name="T13" fmla="*/ 6 h 23"/>
                    <a:gd name="T14" fmla="*/ 79 w 86"/>
                    <a:gd name="T15" fmla="*/ 14 h 23"/>
                    <a:gd name="T16" fmla="*/ 50 w 86"/>
                    <a:gd name="T17" fmla="*/ 21 h 23"/>
                    <a:gd name="T18" fmla="*/ 49 w 86"/>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3">
                      <a:moveTo>
                        <a:pt x="49" y="19"/>
                      </a:moveTo>
                      <a:cubicBezTo>
                        <a:pt x="38" y="20"/>
                        <a:pt x="27" y="21"/>
                        <a:pt x="16" y="22"/>
                      </a:cubicBezTo>
                      <a:cubicBezTo>
                        <a:pt x="14" y="22"/>
                        <a:pt x="11" y="23"/>
                        <a:pt x="9" y="22"/>
                      </a:cubicBezTo>
                      <a:cubicBezTo>
                        <a:pt x="6" y="20"/>
                        <a:pt x="3" y="17"/>
                        <a:pt x="0" y="15"/>
                      </a:cubicBezTo>
                      <a:cubicBezTo>
                        <a:pt x="3" y="13"/>
                        <a:pt x="6" y="11"/>
                        <a:pt x="9" y="11"/>
                      </a:cubicBezTo>
                      <a:cubicBezTo>
                        <a:pt x="28" y="7"/>
                        <a:pt x="48" y="5"/>
                        <a:pt x="67" y="1"/>
                      </a:cubicBezTo>
                      <a:cubicBezTo>
                        <a:pt x="74" y="0"/>
                        <a:pt x="77" y="2"/>
                        <a:pt x="82" y="6"/>
                      </a:cubicBezTo>
                      <a:cubicBezTo>
                        <a:pt x="86" y="11"/>
                        <a:pt x="84" y="13"/>
                        <a:pt x="79" y="14"/>
                      </a:cubicBezTo>
                      <a:cubicBezTo>
                        <a:pt x="70" y="17"/>
                        <a:pt x="60" y="19"/>
                        <a:pt x="50" y="21"/>
                      </a:cubicBezTo>
                      <a:cubicBezTo>
                        <a:pt x="50" y="20"/>
                        <a:pt x="49" y="19"/>
                        <a:pt x="49" y="1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9" name="chenying0907 116">
                  <a:extLst>
                    <a:ext uri="{FF2B5EF4-FFF2-40B4-BE49-F238E27FC236}">
                      <a16:creationId xmlns:a16="http://schemas.microsoft.com/office/drawing/2014/main" id="{4923698D-A339-470C-98D8-78123F0AA16A}"/>
                    </a:ext>
                  </a:extLst>
                </p:cNvPr>
                <p:cNvSpPr>
                  <a:spLocks/>
                </p:cNvSpPr>
                <p:nvPr/>
              </p:nvSpPr>
              <p:spPr bwMode="auto">
                <a:xfrm>
                  <a:off x="4581526" y="2716213"/>
                  <a:ext cx="142875" cy="136525"/>
                </a:xfrm>
                <a:custGeom>
                  <a:avLst/>
                  <a:gdLst>
                    <a:gd name="T0" fmla="*/ 64 w 66"/>
                    <a:gd name="T1" fmla="*/ 63 h 63"/>
                    <a:gd name="T2" fmla="*/ 37 w 66"/>
                    <a:gd name="T3" fmla="*/ 46 h 63"/>
                    <a:gd name="T4" fmla="*/ 8 w 66"/>
                    <a:gd name="T5" fmla="*/ 21 h 63"/>
                    <a:gd name="T6" fmla="*/ 5 w 66"/>
                    <a:gd name="T7" fmla="*/ 19 h 63"/>
                    <a:gd name="T8" fmla="*/ 2 w 66"/>
                    <a:gd name="T9" fmla="*/ 6 h 63"/>
                    <a:gd name="T10" fmla="*/ 12 w 66"/>
                    <a:gd name="T11" fmla="*/ 9 h 63"/>
                    <a:gd name="T12" fmla="*/ 56 w 66"/>
                    <a:gd name="T13" fmla="*/ 39 h 63"/>
                    <a:gd name="T14" fmla="*/ 64 w 66"/>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3">
                      <a:moveTo>
                        <a:pt x="64" y="63"/>
                      </a:moveTo>
                      <a:cubicBezTo>
                        <a:pt x="54" y="57"/>
                        <a:pt x="45" y="52"/>
                        <a:pt x="37" y="46"/>
                      </a:cubicBezTo>
                      <a:cubicBezTo>
                        <a:pt x="27" y="38"/>
                        <a:pt x="18" y="29"/>
                        <a:pt x="8" y="21"/>
                      </a:cubicBezTo>
                      <a:cubicBezTo>
                        <a:pt x="7" y="20"/>
                        <a:pt x="5" y="20"/>
                        <a:pt x="5" y="19"/>
                      </a:cubicBezTo>
                      <a:cubicBezTo>
                        <a:pt x="4" y="14"/>
                        <a:pt x="0" y="8"/>
                        <a:pt x="2" y="6"/>
                      </a:cubicBezTo>
                      <a:cubicBezTo>
                        <a:pt x="6" y="0"/>
                        <a:pt x="9" y="7"/>
                        <a:pt x="12" y="9"/>
                      </a:cubicBezTo>
                      <a:cubicBezTo>
                        <a:pt x="27" y="19"/>
                        <a:pt x="41" y="30"/>
                        <a:pt x="56" y="39"/>
                      </a:cubicBezTo>
                      <a:cubicBezTo>
                        <a:pt x="65" y="44"/>
                        <a:pt x="66" y="51"/>
                        <a:pt x="64" y="63"/>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49" name="组合 111">
                <a:extLst>
                  <a:ext uri="{FF2B5EF4-FFF2-40B4-BE49-F238E27FC236}">
                    <a16:creationId xmlns:a16="http://schemas.microsoft.com/office/drawing/2014/main" id="{A091A9EC-4DCF-4571-BD59-2C7769EF27C8}"/>
                  </a:ext>
                </a:extLst>
              </p:cNvPr>
              <p:cNvGrpSpPr/>
              <p:nvPr/>
            </p:nvGrpSpPr>
            <p:grpSpPr>
              <a:xfrm>
                <a:off x="7099607" y="3167325"/>
                <a:ext cx="936657" cy="1558937"/>
                <a:chOff x="4732327" y="2820977"/>
                <a:chExt cx="936657" cy="1558937"/>
              </a:xfrm>
              <a:grpFill/>
            </p:grpSpPr>
            <p:sp>
              <p:nvSpPr>
                <p:cNvPr id="50" name="自由: 形状 112">
                  <a:extLst>
                    <a:ext uri="{FF2B5EF4-FFF2-40B4-BE49-F238E27FC236}">
                      <a16:creationId xmlns:a16="http://schemas.microsoft.com/office/drawing/2014/main" id="{7050EF50-C5FD-4C28-82A0-29AAF2C04BC3}"/>
                    </a:ext>
                  </a:extLst>
                </p:cNvPr>
                <p:cNvSpPr>
                  <a:spLocks/>
                </p:cNvSpPr>
                <p:nvPr/>
              </p:nvSpPr>
              <p:spPr bwMode="auto">
                <a:xfrm>
                  <a:off x="4732327" y="2820977"/>
                  <a:ext cx="936657" cy="1255724"/>
                </a:xfrm>
                <a:custGeom>
                  <a:avLst/>
                  <a:gdLst>
                    <a:gd name="connsiteX0" fmla="*/ 418694 w 936657"/>
                    <a:gd name="connsiteY0" fmla="*/ 1208099 h 1255724"/>
                    <a:gd name="connsiteX1" fmla="*/ 414349 w 936657"/>
                    <a:gd name="connsiteY1" fmla="*/ 1214449 h 1255724"/>
                    <a:gd name="connsiteX2" fmla="*/ 451280 w 936657"/>
                    <a:gd name="connsiteY2" fmla="*/ 1233499 h 1255724"/>
                    <a:gd name="connsiteX3" fmla="*/ 455624 w 936657"/>
                    <a:gd name="connsiteY3" fmla="*/ 1227149 h 1255724"/>
                    <a:gd name="connsiteX4" fmla="*/ 418694 w 936657"/>
                    <a:gd name="connsiteY4" fmla="*/ 1208099 h 1255724"/>
                    <a:gd name="connsiteX5" fmla="*/ 194241 w 936657"/>
                    <a:gd name="connsiteY5" fmla="*/ 763599 h 1255724"/>
                    <a:gd name="connsiteX6" fmla="*/ 192098 w 936657"/>
                    <a:gd name="connsiteY6" fmla="*/ 770063 h 1255724"/>
                    <a:gd name="connsiteX7" fmla="*/ 230675 w 936657"/>
                    <a:gd name="connsiteY7" fmla="*/ 793762 h 1255724"/>
                    <a:gd name="connsiteX8" fmla="*/ 234961 w 936657"/>
                    <a:gd name="connsiteY8" fmla="*/ 785144 h 1255724"/>
                    <a:gd name="connsiteX9" fmla="*/ 194241 w 936657"/>
                    <a:gd name="connsiteY9" fmla="*/ 763599 h 1255724"/>
                    <a:gd name="connsiteX10" fmla="*/ 147118 w 936657"/>
                    <a:gd name="connsiteY10" fmla="*/ 758836 h 1255724"/>
                    <a:gd name="connsiteX11" fmla="*/ 142885 w 936657"/>
                    <a:gd name="connsiteY11" fmla="*/ 765280 h 1255724"/>
                    <a:gd name="connsiteX12" fmla="*/ 189451 w 936657"/>
                    <a:gd name="connsiteY12" fmla="*/ 795349 h 1255724"/>
                    <a:gd name="connsiteX13" fmla="*/ 193685 w 936657"/>
                    <a:gd name="connsiteY13" fmla="*/ 788906 h 1255724"/>
                    <a:gd name="connsiteX14" fmla="*/ 147118 w 936657"/>
                    <a:gd name="connsiteY14" fmla="*/ 758836 h 1255724"/>
                    <a:gd name="connsiteX15" fmla="*/ 628661 w 936657"/>
                    <a:gd name="connsiteY15" fmla="*/ 84149 h 1255724"/>
                    <a:gd name="connsiteX16" fmla="*/ 825376 w 936657"/>
                    <a:gd name="connsiteY16" fmla="*/ 204799 h 1255724"/>
                    <a:gd name="connsiteX17" fmla="*/ 831861 w 936657"/>
                    <a:gd name="connsiteY17" fmla="*/ 198336 h 1255724"/>
                    <a:gd name="connsiteX18" fmla="*/ 628661 w 936657"/>
                    <a:gd name="connsiteY18" fmla="*/ 84149 h 1255724"/>
                    <a:gd name="connsiteX19" fmla="*/ 484752 w 936657"/>
                    <a:gd name="connsiteY19" fmla="*/ 74624 h 1255724"/>
                    <a:gd name="connsiteX20" fmla="*/ 377121 w 936657"/>
                    <a:gd name="connsiteY20" fmla="*/ 83209 h 1255724"/>
                    <a:gd name="connsiteX21" fmla="*/ 314695 w 936657"/>
                    <a:gd name="connsiteY21" fmla="*/ 104671 h 1255724"/>
                    <a:gd name="connsiteX22" fmla="*/ 198454 w 936657"/>
                    <a:gd name="connsiteY22" fmla="*/ 179787 h 1255724"/>
                    <a:gd name="connsiteX23" fmla="*/ 131723 w 936657"/>
                    <a:gd name="connsiteY23" fmla="*/ 254903 h 1255724"/>
                    <a:gd name="connsiteX24" fmla="*/ 86518 w 936657"/>
                    <a:gd name="connsiteY24" fmla="*/ 360066 h 1255724"/>
                    <a:gd name="connsiteX25" fmla="*/ 71449 w 936657"/>
                    <a:gd name="connsiteY25" fmla="*/ 435182 h 1255724"/>
                    <a:gd name="connsiteX26" fmla="*/ 110196 w 936657"/>
                    <a:gd name="connsiteY26" fmla="*/ 626192 h 1255724"/>
                    <a:gd name="connsiteX27" fmla="*/ 148943 w 936657"/>
                    <a:gd name="connsiteY27" fmla="*/ 688431 h 1255724"/>
                    <a:gd name="connsiteX28" fmla="*/ 239353 w 936657"/>
                    <a:gd name="connsiteY28" fmla="*/ 769986 h 1255724"/>
                    <a:gd name="connsiteX29" fmla="*/ 269490 w 936657"/>
                    <a:gd name="connsiteY29" fmla="*/ 821494 h 1255724"/>
                    <a:gd name="connsiteX30" fmla="*/ 278100 w 936657"/>
                    <a:gd name="connsiteY30" fmla="*/ 926657 h 1255724"/>
                    <a:gd name="connsiteX31" fmla="*/ 288864 w 936657"/>
                    <a:gd name="connsiteY31" fmla="*/ 1091913 h 1255724"/>
                    <a:gd name="connsiteX32" fmla="*/ 323305 w 936657"/>
                    <a:gd name="connsiteY32" fmla="*/ 1141275 h 1255724"/>
                    <a:gd name="connsiteX33" fmla="*/ 353442 w 936657"/>
                    <a:gd name="connsiteY33" fmla="*/ 1158445 h 1255724"/>
                    <a:gd name="connsiteX34" fmla="*/ 452462 w 936657"/>
                    <a:gd name="connsiteY34" fmla="*/ 1179906 h 1255724"/>
                    <a:gd name="connsiteX35" fmla="*/ 499820 w 936657"/>
                    <a:gd name="connsiteY35" fmla="*/ 1177760 h 1255724"/>
                    <a:gd name="connsiteX36" fmla="*/ 585925 w 936657"/>
                    <a:gd name="connsiteY36" fmla="*/ 1167029 h 1255724"/>
                    <a:gd name="connsiteX37" fmla="*/ 650503 w 936657"/>
                    <a:gd name="connsiteY37" fmla="*/ 1053282 h 1255724"/>
                    <a:gd name="connsiteX38" fmla="*/ 652656 w 936657"/>
                    <a:gd name="connsiteY38" fmla="*/ 963142 h 1255724"/>
                    <a:gd name="connsiteX39" fmla="*/ 659114 w 936657"/>
                    <a:gd name="connsiteY39" fmla="*/ 832225 h 1255724"/>
                    <a:gd name="connsiteX40" fmla="*/ 710776 w 936657"/>
                    <a:gd name="connsiteY40" fmla="*/ 754963 h 1255724"/>
                    <a:gd name="connsiteX41" fmla="*/ 771050 w 936657"/>
                    <a:gd name="connsiteY41" fmla="*/ 703455 h 1255724"/>
                    <a:gd name="connsiteX42" fmla="*/ 811949 w 936657"/>
                    <a:gd name="connsiteY42" fmla="*/ 643362 h 1255724"/>
                    <a:gd name="connsiteX43" fmla="*/ 852849 w 936657"/>
                    <a:gd name="connsiteY43" fmla="*/ 544637 h 1255724"/>
                    <a:gd name="connsiteX44" fmla="*/ 861460 w 936657"/>
                    <a:gd name="connsiteY44" fmla="*/ 490983 h 1255724"/>
                    <a:gd name="connsiteX45" fmla="*/ 861460 w 936657"/>
                    <a:gd name="connsiteY45" fmla="*/ 433036 h 1255724"/>
                    <a:gd name="connsiteX46" fmla="*/ 852849 w 936657"/>
                    <a:gd name="connsiteY46" fmla="*/ 396551 h 1255724"/>
                    <a:gd name="connsiteX47" fmla="*/ 850697 w 936657"/>
                    <a:gd name="connsiteY47" fmla="*/ 385820 h 1255724"/>
                    <a:gd name="connsiteX48" fmla="*/ 855002 w 936657"/>
                    <a:gd name="connsiteY48" fmla="*/ 383674 h 1255724"/>
                    <a:gd name="connsiteX49" fmla="*/ 844239 w 936657"/>
                    <a:gd name="connsiteY49" fmla="*/ 338604 h 1255724"/>
                    <a:gd name="connsiteX50" fmla="*/ 818407 w 936657"/>
                    <a:gd name="connsiteY50" fmla="*/ 284950 h 1255724"/>
                    <a:gd name="connsiteX51" fmla="*/ 697861 w 936657"/>
                    <a:gd name="connsiteY51" fmla="*/ 149740 h 1255724"/>
                    <a:gd name="connsiteX52" fmla="*/ 676335 w 936657"/>
                    <a:gd name="connsiteY52" fmla="*/ 136863 h 1255724"/>
                    <a:gd name="connsiteX53" fmla="*/ 542872 w 936657"/>
                    <a:gd name="connsiteY53" fmla="*/ 83209 h 1255724"/>
                    <a:gd name="connsiteX54" fmla="*/ 484752 w 936657"/>
                    <a:gd name="connsiteY54" fmla="*/ 74624 h 1255724"/>
                    <a:gd name="connsiteX55" fmla="*/ 437123 w 936657"/>
                    <a:gd name="connsiteY55" fmla="*/ 402 h 1255724"/>
                    <a:gd name="connsiteX56" fmla="*/ 494102 w 936657"/>
                    <a:gd name="connsiteY56" fmla="*/ 2819 h 1255724"/>
                    <a:gd name="connsiteX57" fmla="*/ 580208 w 936657"/>
                    <a:gd name="connsiteY57" fmla="*/ 13565 h 1255724"/>
                    <a:gd name="connsiteX58" fmla="*/ 625414 w 936657"/>
                    <a:gd name="connsiteY58" fmla="*/ 39354 h 1255724"/>
                    <a:gd name="connsiteX59" fmla="*/ 659857 w 936657"/>
                    <a:gd name="connsiteY59" fmla="*/ 45801 h 1255724"/>
                    <a:gd name="connsiteX60" fmla="*/ 674926 w 936657"/>
                    <a:gd name="connsiteY60" fmla="*/ 50099 h 1255724"/>
                    <a:gd name="connsiteX61" fmla="*/ 752421 w 936657"/>
                    <a:gd name="connsiteY61" fmla="*/ 97378 h 1255724"/>
                    <a:gd name="connsiteX62" fmla="*/ 789017 w 936657"/>
                    <a:gd name="connsiteY62" fmla="*/ 133912 h 1255724"/>
                    <a:gd name="connsiteX63" fmla="*/ 872971 w 936657"/>
                    <a:gd name="connsiteY63" fmla="*/ 239217 h 1255724"/>
                    <a:gd name="connsiteX64" fmla="*/ 918177 w 936657"/>
                    <a:gd name="connsiteY64" fmla="*/ 353117 h 1255724"/>
                    <a:gd name="connsiteX65" fmla="*/ 931093 w 936657"/>
                    <a:gd name="connsiteY65" fmla="*/ 497104 h 1255724"/>
                    <a:gd name="connsiteX66" fmla="*/ 922482 w 936657"/>
                    <a:gd name="connsiteY66" fmla="*/ 565874 h 1255724"/>
                    <a:gd name="connsiteX67" fmla="*/ 900955 w 936657"/>
                    <a:gd name="connsiteY67" fmla="*/ 626048 h 1255724"/>
                    <a:gd name="connsiteX68" fmla="*/ 872971 w 936657"/>
                    <a:gd name="connsiteY68" fmla="*/ 679775 h 1255724"/>
                    <a:gd name="connsiteX69" fmla="*/ 814849 w 936657"/>
                    <a:gd name="connsiteY69" fmla="*/ 759290 h 1255724"/>
                    <a:gd name="connsiteX70" fmla="*/ 739505 w 936657"/>
                    <a:gd name="connsiteY70" fmla="*/ 825911 h 1255724"/>
                    <a:gd name="connsiteX71" fmla="*/ 733047 w 936657"/>
                    <a:gd name="connsiteY71" fmla="*/ 840955 h 1255724"/>
                    <a:gd name="connsiteX72" fmla="*/ 728742 w 936657"/>
                    <a:gd name="connsiteY72" fmla="*/ 967749 h 1255724"/>
                    <a:gd name="connsiteX73" fmla="*/ 724437 w 936657"/>
                    <a:gd name="connsiteY73" fmla="*/ 1002135 h 1255724"/>
                    <a:gd name="connsiteX74" fmla="*/ 720131 w 936657"/>
                    <a:gd name="connsiteY74" fmla="*/ 1085948 h 1255724"/>
                    <a:gd name="connsiteX75" fmla="*/ 692147 w 936657"/>
                    <a:gd name="connsiteY75" fmla="*/ 1159016 h 1255724"/>
                    <a:gd name="connsiteX76" fmla="*/ 657704 w 936657"/>
                    <a:gd name="connsiteY76" fmla="*/ 1204147 h 1255724"/>
                    <a:gd name="connsiteX77" fmla="*/ 532850 w 936657"/>
                    <a:gd name="connsiteY77" fmla="*/ 1249277 h 1255724"/>
                    <a:gd name="connsiteX78" fmla="*/ 502712 w 936657"/>
                    <a:gd name="connsiteY78" fmla="*/ 1249277 h 1255724"/>
                    <a:gd name="connsiteX79" fmla="*/ 502712 w 936657"/>
                    <a:gd name="connsiteY79" fmla="*/ 1247128 h 1255724"/>
                    <a:gd name="connsiteX80" fmla="*/ 397232 w 936657"/>
                    <a:gd name="connsiteY80" fmla="*/ 1255724 h 1255724"/>
                    <a:gd name="connsiteX81" fmla="*/ 390774 w 936657"/>
                    <a:gd name="connsiteY81" fmla="*/ 1253575 h 1255724"/>
                    <a:gd name="connsiteX82" fmla="*/ 328347 w 936657"/>
                    <a:gd name="connsiteY82" fmla="*/ 1236383 h 1255724"/>
                    <a:gd name="connsiteX83" fmla="*/ 306820 w 936657"/>
                    <a:gd name="connsiteY83" fmla="*/ 1225637 h 1255724"/>
                    <a:gd name="connsiteX84" fmla="*/ 222866 w 936657"/>
                    <a:gd name="connsiteY84" fmla="*/ 1120333 h 1255724"/>
                    <a:gd name="connsiteX85" fmla="*/ 209950 w 936657"/>
                    <a:gd name="connsiteY85" fmla="*/ 1006433 h 1255724"/>
                    <a:gd name="connsiteX86" fmla="*/ 209950 w 936657"/>
                    <a:gd name="connsiteY86" fmla="*/ 980644 h 1255724"/>
                    <a:gd name="connsiteX87" fmla="*/ 205645 w 936657"/>
                    <a:gd name="connsiteY87" fmla="*/ 918321 h 1255724"/>
                    <a:gd name="connsiteX88" fmla="*/ 199187 w 936657"/>
                    <a:gd name="connsiteY88" fmla="*/ 843104 h 1255724"/>
                    <a:gd name="connsiteX89" fmla="*/ 192729 w 936657"/>
                    <a:gd name="connsiteY89" fmla="*/ 832358 h 1255724"/>
                    <a:gd name="connsiteX90" fmla="*/ 123843 w 936657"/>
                    <a:gd name="connsiteY90" fmla="*/ 765737 h 1255724"/>
                    <a:gd name="connsiteX91" fmla="*/ 93706 w 936657"/>
                    <a:gd name="connsiteY91" fmla="*/ 729203 h 1255724"/>
                    <a:gd name="connsiteX92" fmla="*/ 35584 w 936657"/>
                    <a:gd name="connsiteY92" fmla="*/ 634644 h 1255724"/>
                    <a:gd name="connsiteX93" fmla="*/ 3294 w 936657"/>
                    <a:gd name="connsiteY93" fmla="*/ 518595 h 1255724"/>
                    <a:gd name="connsiteX94" fmla="*/ 5447 w 936657"/>
                    <a:gd name="connsiteY94" fmla="*/ 417589 h 1255724"/>
                    <a:gd name="connsiteX95" fmla="*/ 9752 w 936657"/>
                    <a:gd name="connsiteY95" fmla="*/ 355266 h 1255724"/>
                    <a:gd name="connsiteX96" fmla="*/ 22668 w 936657"/>
                    <a:gd name="connsiteY96" fmla="*/ 320881 h 1255724"/>
                    <a:gd name="connsiteX97" fmla="*/ 29126 w 936657"/>
                    <a:gd name="connsiteY97" fmla="*/ 307987 h 1255724"/>
                    <a:gd name="connsiteX98" fmla="*/ 52806 w 936657"/>
                    <a:gd name="connsiteY98" fmla="*/ 245664 h 1255724"/>
                    <a:gd name="connsiteX99" fmla="*/ 61416 w 936657"/>
                    <a:gd name="connsiteY99" fmla="*/ 226322 h 1255724"/>
                    <a:gd name="connsiteX100" fmla="*/ 87248 w 936657"/>
                    <a:gd name="connsiteY100" fmla="*/ 191937 h 1255724"/>
                    <a:gd name="connsiteX101" fmla="*/ 151828 w 936657"/>
                    <a:gd name="connsiteY101" fmla="*/ 121018 h 1255724"/>
                    <a:gd name="connsiteX102" fmla="*/ 276683 w 936657"/>
                    <a:gd name="connsiteY102" fmla="*/ 41503 h 1255724"/>
                    <a:gd name="connsiteX103" fmla="*/ 437123 w 936657"/>
                    <a:gd name="connsiteY103" fmla="*/ 402 h 12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36657" h="1255724">
                      <a:moveTo>
                        <a:pt x="418694" y="1208099"/>
                      </a:moveTo>
                      <a:cubicBezTo>
                        <a:pt x="416522" y="1210216"/>
                        <a:pt x="416522" y="1212332"/>
                        <a:pt x="414349" y="1214449"/>
                      </a:cubicBezTo>
                      <a:cubicBezTo>
                        <a:pt x="427383" y="1220799"/>
                        <a:pt x="438245" y="1227149"/>
                        <a:pt x="451280" y="1233499"/>
                      </a:cubicBezTo>
                      <a:cubicBezTo>
                        <a:pt x="453452" y="1231382"/>
                        <a:pt x="453452" y="1229266"/>
                        <a:pt x="455624" y="1227149"/>
                      </a:cubicBezTo>
                      <a:cubicBezTo>
                        <a:pt x="442590" y="1220799"/>
                        <a:pt x="429556" y="1214449"/>
                        <a:pt x="418694" y="1208099"/>
                      </a:cubicBezTo>
                      <a:close/>
                      <a:moveTo>
                        <a:pt x="194241" y="763599"/>
                      </a:moveTo>
                      <a:cubicBezTo>
                        <a:pt x="194241" y="765754"/>
                        <a:pt x="192098" y="767908"/>
                        <a:pt x="192098" y="770063"/>
                      </a:cubicBezTo>
                      <a:cubicBezTo>
                        <a:pt x="204957" y="776526"/>
                        <a:pt x="217816" y="785144"/>
                        <a:pt x="230675" y="793762"/>
                      </a:cubicBezTo>
                      <a:cubicBezTo>
                        <a:pt x="232818" y="791608"/>
                        <a:pt x="234961" y="789453"/>
                        <a:pt x="234961" y="785144"/>
                      </a:cubicBezTo>
                      <a:cubicBezTo>
                        <a:pt x="222102" y="778681"/>
                        <a:pt x="209243" y="772217"/>
                        <a:pt x="194241" y="763599"/>
                      </a:cubicBezTo>
                      <a:close/>
                      <a:moveTo>
                        <a:pt x="147118" y="758836"/>
                      </a:moveTo>
                      <a:cubicBezTo>
                        <a:pt x="145001" y="760984"/>
                        <a:pt x="145001" y="763132"/>
                        <a:pt x="142885" y="765280"/>
                      </a:cubicBezTo>
                      <a:cubicBezTo>
                        <a:pt x="159818" y="776019"/>
                        <a:pt x="174635" y="784610"/>
                        <a:pt x="189451" y="795349"/>
                      </a:cubicBezTo>
                      <a:cubicBezTo>
                        <a:pt x="191568" y="793201"/>
                        <a:pt x="191568" y="791053"/>
                        <a:pt x="193685" y="788906"/>
                      </a:cubicBezTo>
                      <a:cubicBezTo>
                        <a:pt x="178868" y="778167"/>
                        <a:pt x="161935" y="769575"/>
                        <a:pt x="147118" y="758836"/>
                      </a:cubicBezTo>
                      <a:close/>
                      <a:moveTo>
                        <a:pt x="628661" y="84149"/>
                      </a:moveTo>
                      <a:cubicBezTo>
                        <a:pt x="691351" y="129393"/>
                        <a:pt x="758363" y="168173"/>
                        <a:pt x="825376" y="204799"/>
                      </a:cubicBezTo>
                      <a:cubicBezTo>
                        <a:pt x="827538" y="202645"/>
                        <a:pt x="829700" y="200490"/>
                        <a:pt x="831861" y="198336"/>
                      </a:cubicBezTo>
                      <a:cubicBezTo>
                        <a:pt x="769172" y="150938"/>
                        <a:pt x="695674" y="120775"/>
                        <a:pt x="628661" y="84149"/>
                      </a:cubicBezTo>
                      <a:close/>
                      <a:moveTo>
                        <a:pt x="484752" y="74624"/>
                      </a:moveTo>
                      <a:cubicBezTo>
                        <a:pt x="448157" y="74624"/>
                        <a:pt x="413715" y="78916"/>
                        <a:pt x="377121" y="83209"/>
                      </a:cubicBezTo>
                      <a:cubicBezTo>
                        <a:pt x="355595" y="87501"/>
                        <a:pt x="331916" y="91794"/>
                        <a:pt x="314695" y="104671"/>
                      </a:cubicBezTo>
                      <a:cubicBezTo>
                        <a:pt x="275948" y="128279"/>
                        <a:pt x="228590" y="141156"/>
                        <a:pt x="198454" y="179787"/>
                      </a:cubicBezTo>
                      <a:cubicBezTo>
                        <a:pt x="176927" y="205541"/>
                        <a:pt x="151096" y="229149"/>
                        <a:pt x="131723" y="254903"/>
                      </a:cubicBezTo>
                      <a:cubicBezTo>
                        <a:pt x="110196" y="287096"/>
                        <a:pt x="90823" y="321435"/>
                        <a:pt x="86518" y="360066"/>
                      </a:cubicBezTo>
                      <a:cubicBezTo>
                        <a:pt x="84365" y="385820"/>
                        <a:pt x="71449" y="407282"/>
                        <a:pt x="71449" y="435182"/>
                      </a:cubicBezTo>
                      <a:cubicBezTo>
                        <a:pt x="71449" y="501714"/>
                        <a:pt x="77907" y="566099"/>
                        <a:pt x="110196" y="626192"/>
                      </a:cubicBezTo>
                      <a:cubicBezTo>
                        <a:pt x="123112" y="647654"/>
                        <a:pt x="131723" y="671262"/>
                        <a:pt x="148943" y="688431"/>
                      </a:cubicBezTo>
                      <a:cubicBezTo>
                        <a:pt x="176927" y="718478"/>
                        <a:pt x="209217" y="744232"/>
                        <a:pt x="239353" y="769986"/>
                      </a:cubicBezTo>
                      <a:cubicBezTo>
                        <a:pt x="254422" y="785009"/>
                        <a:pt x="267337" y="800033"/>
                        <a:pt x="269490" y="821494"/>
                      </a:cubicBezTo>
                      <a:cubicBezTo>
                        <a:pt x="271643" y="855833"/>
                        <a:pt x="275948" y="890172"/>
                        <a:pt x="278100" y="926657"/>
                      </a:cubicBezTo>
                      <a:cubicBezTo>
                        <a:pt x="282406" y="980312"/>
                        <a:pt x="282406" y="1036112"/>
                        <a:pt x="288864" y="1091913"/>
                      </a:cubicBezTo>
                      <a:cubicBezTo>
                        <a:pt x="288864" y="1113375"/>
                        <a:pt x="297474" y="1134837"/>
                        <a:pt x="323305" y="1141275"/>
                      </a:cubicBezTo>
                      <a:cubicBezTo>
                        <a:pt x="334068" y="1145567"/>
                        <a:pt x="342679" y="1152006"/>
                        <a:pt x="353442" y="1158445"/>
                      </a:cubicBezTo>
                      <a:cubicBezTo>
                        <a:pt x="383579" y="1173468"/>
                        <a:pt x="415868" y="1190637"/>
                        <a:pt x="452462" y="1179906"/>
                      </a:cubicBezTo>
                      <a:cubicBezTo>
                        <a:pt x="467531" y="1177760"/>
                        <a:pt x="484752" y="1175614"/>
                        <a:pt x="499820" y="1177760"/>
                      </a:cubicBezTo>
                      <a:cubicBezTo>
                        <a:pt x="529957" y="1184199"/>
                        <a:pt x="557941" y="1175614"/>
                        <a:pt x="585925" y="1167029"/>
                      </a:cubicBezTo>
                      <a:cubicBezTo>
                        <a:pt x="620367" y="1154152"/>
                        <a:pt x="652656" y="1089767"/>
                        <a:pt x="650503" y="1053282"/>
                      </a:cubicBezTo>
                      <a:cubicBezTo>
                        <a:pt x="648351" y="1023235"/>
                        <a:pt x="644045" y="991043"/>
                        <a:pt x="652656" y="963142"/>
                      </a:cubicBezTo>
                      <a:cubicBezTo>
                        <a:pt x="661266" y="920219"/>
                        <a:pt x="656961" y="875149"/>
                        <a:pt x="659114" y="832225"/>
                      </a:cubicBezTo>
                      <a:cubicBezTo>
                        <a:pt x="661266" y="791448"/>
                        <a:pt x="687098" y="774278"/>
                        <a:pt x="710776" y="754963"/>
                      </a:cubicBezTo>
                      <a:cubicBezTo>
                        <a:pt x="730150" y="735647"/>
                        <a:pt x="753829" y="722770"/>
                        <a:pt x="771050" y="703455"/>
                      </a:cubicBezTo>
                      <a:cubicBezTo>
                        <a:pt x="788271" y="686285"/>
                        <a:pt x="801186" y="664823"/>
                        <a:pt x="811949" y="643362"/>
                      </a:cubicBezTo>
                      <a:cubicBezTo>
                        <a:pt x="827018" y="611169"/>
                        <a:pt x="839933" y="576830"/>
                        <a:pt x="852849" y="544637"/>
                      </a:cubicBezTo>
                      <a:cubicBezTo>
                        <a:pt x="859307" y="527468"/>
                        <a:pt x="863612" y="508152"/>
                        <a:pt x="861460" y="490983"/>
                      </a:cubicBezTo>
                      <a:cubicBezTo>
                        <a:pt x="857154" y="471667"/>
                        <a:pt x="861460" y="452352"/>
                        <a:pt x="861460" y="433036"/>
                      </a:cubicBezTo>
                      <a:cubicBezTo>
                        <a:pt x="861460" y="422305"/>
                        <a:pt x="857154" y="409428"/>
                        <a:pt x="852849" y="396551"/>
                      </a:cubicBezTo>
                      <a:cubicBezTo>
                        <a:pt x="852849" y="392259"/>
                        <a:pt x="852849" y="387966"/>
                        <a:pt x="850697" y="385820"/>
                      </a:cubicBezTo>
                      <a:cubicBezTo>
                        <a:pt x="852849" y="383674"/>
                        <a:pt x="852849" y="383674"/>
                        <a:pt x="855002" y="383674"/>
                      </a:cubicBezTo>
                      <a:cubicBezTo>
                        <a:pt x="850697" y="368651"/>
                        <a:pt x="850697" y="353627"/>
                        <a:pt x="844239" y="338604"/>
                      </a:cubicBezTo>
                      <a:cubicBezTo>
                        <a:pt x="837781" y="321435"/>
                        <a:pt x="827018" y="302119"/>
                        <a:pt x="818407" y="284950"/>
                      </a:cubicBezTo>
                      <a:cubicBezTo>
                        <a:pt x="786118" y="233441"/>
                        <a:pt x="755981" y="179787"/>
                        <a:pt x="697861" y="149740"/>
                      </a:cubicBezTo>
                      <a:cubicBezTo>
                        <a:pt x="691403" y="145448"/>
                        <a:pt x="682792" y="141156"/>
                        <a:pt x="676335" y="136863"/>
                      </a:cubicBezTo>
                      <a:cubicBezTo>
                        <a:pt x="637587" y="106817"/>
                        <a:pt x="590230" y="93940"/>
                        <a:pt x="542872" y="83209"/>
                      </a:cubicBezTo>
                      <a:cubicBezTo>
                        <a:pt x="523499" y="78916"/>
                        <a:pt x="504125" y="74624"/>
                        <a:pt x="484752" y="74624"/>
                      </a:cubicBezTo>
                      <a:close/>
                      <a:moveTo>
                        <a:pt x="437123" y="402"/>
                      </a:moveTo>
                      <a:cubicBezTo>
                        <a:pt x="455757" y="-538"/>
                        <a:pt x="474728" y="133"/>
                        <a:pt x="494102" y="2819"/>
                      </a:cubicBezTo>
                      <a:cubicBezTo>
                        <a:pt x="522086" y="7118"/>
                        <a:pt x="552224" y="7118"/>
                        <a:pt x="580208" y="13565"/>
                      </a:cubicBezTo>
                      <a:cubicBezTo>
                        <a:pt x="595277" y="17863"/>
                        <a:pt x="610346" y="30757"/>
                        <a:pt x="625414" y="39354"/>
                      </a:cubicBezTo>
                      <a:cubicBezTo>
                        <a:pt x="636178" y="45801"/>
                        <a:pt x="646941" y="54397"/>
                        <a:pt x="659857" y="45801"/>
                      </a:cubicBezTo>
                      <a:cubicBezTo>
                        <a:pt x="664162" y="43652"/>
                        <a:pt x="670620" y="47950"/>
                        <a:pt x="674926" y="50099"/>
                      </a:cubicBezTo>
                      <a:cubicBezTo>
                        <a:pt x="700757" y="65142"/>
                        <a:pt x="726589" y="80186"/>
                        <a:pt x="752421" y="97378"/>
                      </a:cubicBezTo>
                      <a:cubicBezTo>
                        <a:pt x="765337" y="108124"/>
                        <a:pt x="776101" y="121018"/>
                        <a:pt x="789017" y="133912"/>
                      </a:cubicBezTo>
                      <a:cubicBezTo>
                        <a:pt x="819154" y="166148"/>
                        <a:pt x="853597" y="196235"/>
                        <a:pt x="872971" y="239217"/>
                      </a:cubicBezTo>
                      <a:cubicBezTo>
                        <a:pt x="888039" y="275751"/>
                        <a:pt x="911719" y="312285"/>
                        <a:pt x="918177" y="353117"/>
                      </a:cubicBezTo>
                      <a:cubicBezTo>
                        <a:pt x="926787" y="398247"/>
                        <a:pt x="946161" y="445527"/>
                        <a:pt x="931093" y="497104"/>
                      </a:cubicBezTo>
                      <a:cubicBezTo>
                        <a:pt x="924635" y="518595"/>
                        <a:pt x="926787" y="542235"/>
                        <a:pt x="922482" y="565874"/>
                      </a:cubicBezTo>
                      <a:cubicBezTo>
                        <a:pt x="918177" y="585216"/>
                        <a:pt x="909566" y="606707"/>
                        <a:pt x="900955" y="626048"/>
                      </a:cubicBezTo>
                      <a:cubicBezTo>
                        <a:pt x="894497" y="643241"/>
                        <a:pt x="885887" y="662582"/>
                        <a:pt x="872971" y="679775"/>
                      </a:cubicBezTo>
                      <a:cubicBezTo>
                        <a:pt x="855749" y="707713"/>
                        <a:pt x="836375" y="733501"/>
                        <a:pt x="814849" y="759290"/>
                      </a:cubicBezTo>
                      <a:cubicBezTo>
                        <a:pt x="793322" y="785079"/>
                        <a:pt x="771795" y="810868"/>
                        <a:pt x="739505" y="825911"/>
                      </a:cubicBezTo>
                      <a:cubicBezTo>
                        <a:pt x="735200" y="828060"/>
                        <a:pt x="733047" y="836657"/>
                        <a:pt x="733047" y="840955"/>
                      </a:cubicBezTo>
                      <a:cubicBezTo>
                        <a:pt x="730895" y="883936"/>
                        <a:pt x="728742" y="926917"/>
                        <a:pt x="728742" y="967749"/>
                      </a:cubicBezTo>
                      <a:cubicBezTo>
                        <a:pt x="726589" y="980644"/>
                        <a:pt x="724437" y="991389"/>
                        <a:pt x="724437" y="1002135"/>
                      </a:cubicBezTo>
                      <a:cubicBezTo>
                        <a:pt x="722284" y="1030072"/>
                        <a:pt x="720131" y="1058010"/>
                        <a:pt x="720131" y="1085948"/>
                      </a:cubicBezTo>
                      <a:cubicBezTo>
                        <a:pt x="717979" y="1113886"/>
                        <a:pt x="709368" y="1137526"/>
                        <a:pt x="692147" y="1159016"/>
                      </a:cubicBezTo>
                      <a:cubicBezTo>
                        <a:pt x="679231" y="1174060"/>
                        <a:pt x="670620" y="1191252"/>
                        <a:pt x="657704" y="1204147"/>
                      </a:cubicBezTo>
                      <a:cubicBezTo>
                        <a:pt x="623262" y="1240681"/>
                        <a:pt x="580208" y="1249277"/>
                        <a:pt x="532850" y="1249277"/>
                      </a:cubicBezTo>
                      <a:cubicBezTo>
                        <a:pt x="522086" y="1249277"/>
                        <a:pt x="511323" y="1249277"/>
                        <a:pt x="502712" y="1249277"/>
                      </a:cubicBezTo>
                      <a:cubicBezTo>
                        <a:pt x="502712" y="1249277"/>
                        <a:pt x="502712" y="1247128"/>
                        <a:pt x="502712" y="1247128"/>
                      </a:cubicBezTo>
                      <a:cubicBezTo>
                        <a:pt x="468270" y="1249277"/>
                        <a:pt x="431674" y="1251426"/>
                        <a:pt x="397232" y="1255724"/>
                      </a:cubicBezTo>
                      <a:cubicBezTo>
                        <a:pt x="395079" y="1255724"/>
                        <a:pt x="392926" y="1253575"/>
                        <a:pt x="390774" y="1253575"/>
                      </a:cubicBezTo>
                      <a:cubicBezTo>
                        <a:pt x="369247" y="1247128"/>
                        <a:pt x="352026" y="1232084"/>
                        <a:pt x="328347" y="1236383"/>
                      </a:cubicBezTo>
                      <a:cubicBezTo>
                        <a:pt x="321889" y="1238532"/>
                        <a:pt x="313278" y="1229935"/>
                        <a:pt x="306820" y="1225637"/>
                      </a:cubicBezTo>
                      <a:cubicBezTo>
                        <a:pt x="263767" y="1201998"/>
                        <a:pt x="237935" y="1165463"/>
                        <a:pt x="222866" y="1120333"/>
                      </a:cubicBezTo>
                      <a:cubicBezTo>
                        <a:pt x="207797" y="1083799"/>
                        <a:pt x="209950" y="1045116"/>
                        <a:pt x="209950" y="1006433"/>
                      </a:cubicBezTo>
                      <a:cubicBezTo>
                        <a:pt x="212103" y="997836"/>
                        <a:pt x="209950" y="989240"/>
                        <a:pt x="209950" y="980644"/>
                      </a:cubicBezTo>
                      <a:cubicBezTo>
                        <a:pt x="207797" y="959153"/>
                        <a:pt x="207797" y="939812"/>
                        <a:pt x="205645" y="918321"/>
                      </a:cubicBezTo>
                      <a:cubicBezTo>
                        <a:pt x="203492" y="892532"/>
                        <a:pt x="203492" y="868893"/>
                        <a:pt x="199187" y="843104"/>
                      </a:cubicBezTo>
                      <a:cubicBezTo>
                        <a:pt x="199187" y="838806"/>
                        <a:pt x="197034" y="834507"/>
                        <a:pt x="192729" y="832358"/>
                      </a:cubicBezTo>
                      <a:cubicBezTo>
                        <a:pt x="169049" y="808719"/>
                        <a:pt x="145370" y="789377"/>
                        <a:pt x="123843" y="765737"/>
                      </a:cubicBezTo>
                      <a:cubicBezTo>
                        <a:pt x="113080" y="754992"/>
                        <a:pt x="102317" y="742098"/>
                        <a:pt x="93706" y="729203"/>
                      </a:cubicBezTo>
                      <a:cubicBezTo>
                        <a:pt x="74332" y="696967"/>
                        <a:pt x="50653" y="666880"/>
                        <a:pt x="35584" y="634644"/>
                      </a:cubicBezTo>
                      <a:cubicBezTo>
                        <a:pt x="20516" y="598110"/>
                        <a:pt x="11905" y="557278"/>
                        <a:pt x="3294" y="518595"/>
                      </a:cubicBezTo>
                      <a:cubicBezTo>
                        <a:pt x="-3164" y="486359"/>
                        <a:pt x="1142" y="449825"/>
                        <a:pt x="5447" y="417589"/>
                      </a:cubicBezTo>
                      <a:cubicBezTo>
                        <a:pt x="7600" y="396098"/>
                        <a:pt x="7600" y="374608"/>
                        <a:pt x="9752" y="355266"/>
                      </a:cubicBezTo>
                      <a:cubicBezTo>
                        <a:pt x="11905" y="342372"/>
                        <a:pt x="18363" y="331626"/>
                        <a:pt x="22668" y="320881"/>
                      </a:cubicBezTo>
                      <a:cubicBezTo>
                        <a:pt x="24821" y="316583"/>
                        <a:pt x="29126" y="312285"/>
                        <a:pt x="29126" y="307987"/>
                      </a:cubicBezTo>
                      <a:cubicBezTo>
                        <a:pt x="31279" y="284347"/>
                        <a:pt x="42042" y="265005"/>
                        <a:pt x="52806" y="245664"/>
                      </a:cubicBezTo>
                      <a:cubicBezTo>
                        <a:pt x="54958" y="239217"/>
                        <a:pt x="59264" y="232769"/>
                        <a:pt x="61416" y="226322"/>
                      </a:cubicBezTo>
                      <a:cubicBezTo>
                        <a:pt x="70027" y="215577"/>
                        <a:pt x="78637" y="202682"/>
                        <a:pt x="87248" y="191937"/>
                      </a:cubicBezTo>
                      <a:cubicBezTo>
                        <a:pt x="108775" y="168297"/>
                        <a:pt x="128149" y="142509"/>
                        <a:pt x="151828" y="121018"/>
                      </a:cubicBezTo>
                      <a:cubicBezTo>
                        <a:pt x="186271" y="86633"/>
                        <a:pt x="229324" y="60844"/>
                        <a:pt x="276683" y="41503"/>
                      </a:cubicBezTo>
                      <a:cubicBezTo>
                        <a:pt x="328347" y="20549"/>
                        <a:pt x="381221" y="3222"/>
                        <a:pt x="437123" y="402"/>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51" name="自由: 形状 113">
                  <a:extLst>
                    <a:ext uri="{FF2B5EF4-FFF2-40B4-BE49-F238E27FC236}">
                      <a16:creationId xmlns:a16="http://schemas.microsoft.com/office/drawing/2014/main" id="{06112981-5970-4124-9192-979CC2DB4B00}"/>
                    </a:ext>
                  </a:extLst>
                </p:cNvPr>
                <p:cNvSpPr>
                  <a:spLocks/>
                </p:cNvSpPr>
                <p:nvPr/>
              </p:nvSpPr>
              <p:spPr bwMode="auto">
                <a:xfrm>
                  <a:off x="5022850" y="4087385"/>
                  <a:ext cx="344505" cy="292529"/>
                </a:xfrm>
                <a:custGeom>
                  <a:avLst/>
                  <a:gdLst>
                    <a:gd name="connsiteX0" fmla="*/ 218608 w 344505"/>
                    <a:gd name="connsiteY0" fmla="*/ 129016 h 292529"/>
                    <a:gd name="connsiteX1" fmla="*/ 214312 w 344505"/>
                    <a:gd name="connsiteY1" fmla="*/ 133318 h 292529"/>
                    <a:gd name="connsiteX2" fmla="*/ 321702 w 344505"/>
                    <a:gd name="connsiteY2" fmla="*/ 195691 h 292529"/>
                    <a:gd name="connsiteX3" fmla="*/ 323850 w 344505"/>
                    <a:gd name="connsiteY3" fmla="*/ 189239 h 292529"/>
                    <a:gd name="connsiteX4" fmla="*/ 218608 w 344505"/>
                    <a:gd name="connsiteY4" fmla="*/ 129016 h 292529"/>
                    <a:gd name="connsiteX5" fmla="*/ 21780 w 344505"/>
                    <a:gd name="connsiteY5" fmla="*/ 116316 h 292529"/>
                    <a:gd name="connsiteX6" fmla="*/ 17462 w 344505"/>
                    <a:gd name="connsiteY6" fmla="*/ 122567 h 292529"/>
                    <a:gd name="connsiteX7" fmla="*/ 69278 w 344505"/>
                    <a:gd name="connsiteY7" fmla="*/ 149654 h 292529"/>
                    <a:gd name="connsiteX8" fmla="*/ 71437 w 344505"/>
                    <a:gd name="connsiteY8" fmla="*/ 145487 h 292529"/>
                    <a:gd name="connsiteX9" fmla="*/ 21780 w 344505"/>
                    <a:gd name="connsiteY9" fmla="*/ 116316 h 292529"/>
                    <a:gd name="connsiteX10" fmla="*/ 226230 w 344505"/>
                    <a:gd name="connsiteY10" fmla="*/ 1313 h 292529"/>
                    <a:gd name="connsiteX11" fmla="*/ 318004 w 344505"/>
                    <a:gd name="connsiteY11" fmla="*/ 2120 h 292529"/>
                    <a:gd name="connsiteX12" fmla="*/ 343917 w 344505"/>
                    <a:gd name="connsiteY12" fmla="*/ 27934 h 292529"/>
                    <a:gd name="connsiteX13" fmla="*/ 343917 w 344505"/>
                    <a:gd name="connsiteY13" fmla="*/ 111830 h 292529"/>
                    <a:gd name="connsiteX14" fmla="*/ 339598 w 344505"/>
                    <a:gd name="connsiteY14" fmla="*/ 215087 h 292529"/>
                    <a:gd name="connsiteX15" fmla="*/ 333120 w 344505"/>
                    <a:gd name="connsiteY15" fmla="*/ 232296 h 292529"/>
                    <a:gd name="connsiteX16" fmla="*/ 242425 w 344505"/>
                    <a:gd name="connsiteY16" fmla="*/ 286076 h 292529"/>
                    <a:gd name="connsiteX17" fmla="*/ 140933 w 344505"/>
                    <a:gd name="connsiteY17" fmla="*/ 292529 h 292529"/>
                    <a:gd name="connsiteX18" fmla="*/ 95586 w 344505"/>
                    <a:gd name="connsiteY18" fmla="*/ 279622 h 292529"/>
                    <a:gd name="connsiteX19" fmla="*/ 26485 w 344505"/>
                    <a:gd name="connsiteY19" fmla="*/ 255959 h 292529"/>
                    <a:gd name="connsiteX20" fmla="*/ 573 w 344505"/>
                    <a:gd name="connsiteY20" fmla="*/ 212936 h 292529"/>
                    <a:gd name="connsiteX21" fmla="*/ 2732 w 344505"/>
                    <a:gd name="connsiteY21" fmla="*/ 96772 h 292529"/>
                    <a:gd name="connsiteX22" fmla="*/ 573 w 344505"/>
                    <a:gd name="connsiteY22" fmla="*/ 45143 h 292529"/>
                    <a:gd name="connsiteX23" fmla="*/ 39442 w 344505"/>
                    <a:gd name="connsiteY23" fmla="*/ 4271 h 292529"/>
                    <a:gd name="connsiteX24" fmla="*/ 134455 w 344505"/>
                    <a:gd name="connsiteY24" fmla="*/ 2120 h 292529"/>
                    <a:gd name="connsiteX25" fmla="*/ 226230 w 344505"/>
                    <a:gd name="connsiteY25" fmla="*/ 1313 h 29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4505" h="292529">
                      <a:moveTo>
                        <a:pt x="218608" y="129016"/>
                      </a:moveTo>
                      <a:cubicBezTo>
                        <a:pt x="216460" y="131167"/>
                        <a:pt x="216460" y="131167"/>
                        <a:pt x="214312" y="133318"/>
                      </a:cubicBezTo>
                      <a:cubicBezTo>
                        <a:pt x="250825" y="154826"/>
                        <a:pt x="285190" y="174183"/>
                        <a:pt x="321702" y="195691"/>
                      </a:cubicBezTo>
                      <a:cubicBezTo>
                        <a:pt x="321702" y="193540"/>
                        <a:pt x="323850" y="191390"/>
                        <a:pt x="323850" y="189239"/>
                      </a:cubicBezTo>
                      <a:cubicBezTo>
                        <a:pt x="291633" y="163429"/>
                        <a:pt x="252973" y="150524"/>
                        <a:pt x="218608" y="129016"/>
                      </a:cubicBezTo>
                      <a:close/>
                      <a:moveTo>
                        <a:pt x="21780" y="116316"/>
                      </a:moveTo>
                      <a:cubicBezTo>
                        <a:pt x="19621" y="118400"/>
                        <a:pt x="19621" y="120483"/>
                        <a:pt x="17462" y="122567"/>
                      </a:cubicBezTo>
                      <a:cubicBezTo>
                        <a:pt x="34734" y="130902"/>
                        <a:pt x="52006" y="141320"/>
                        <a:pt x="69278" y="149654"/>
                      </a:cubicBezTo>
                      <a:cubicBezTo>
                        <a:pt x="69278" y="147571"/>
                        <a:pt x="71437" y="147571"/>
                        <a:pt x="71437" y="145487"/>
                      </a:cubicBezTo>
                      <a:cubicBezTo>
                        <a:pt x="54165" y="135069"/>
                        <a:pt x="39052" y="126734"/>
                        <a:pt x="21780" y="116316"/>
                      </a:cubicBezTo>
                      <a:close/>
                      <a:moveTo>
                        <a:pt x="226230" y="1313"/>
                      </a:moveTo>
                      <a:cubicBezTo>
                        <a:pt x="257001" y="2658"/>
                        <a:pt x="287773" y="4271"/>
                        <a:pt x="318004" y="2120"/>
                      </a:cubicBezTo>
                      <a:cubicBezTo>
                        <a:pt x="341757" y="-32"/>
                        <a:pt x="346076" y="4271"/>
                        <a:pt x="343917" y="27934"/>
                      </a:cubicBezTo>
                      <a:cubicBezTo>
                        <a:pt x="341757" y="55899"/>
                        <a:pt x="343917" y="83865"/>
                        <a:pt x="343917" y="111830"/>
                      </a:cubicBezTo>
                      <a:cubicBezTo>
                        <a:pt x="346076" y="146249"/>
                        <a:pt x="341757" y="180668"/>
                        <a:pt x="339598" y="215087"/>
                      </a:cubicBezTo>
                      <a:cubicBezTo>
                        <a:pt x="339598" y="219389"/>
                        <a:pt x="335279" y="225843"/>
                        <a:pt x="333120" y="232296"/>
                      </a:cubicBezTo>
                      <a:cubicBezTo>
                        <a:pt x="313685" y="266715"/>
                        <a:pt x="281294" y="281773"/>
                        <a:pt x="242425" y="286076"/>
                      </a:cubicBezTo>
                      <a:cubicBezTo>
                        <a:pt x="210034" y="290378"/>
                        <a:pt x="175484" y="292529"/>
                        <a:pt x="140933" y="292529"/>
                      </a:cubicBezTo>
                      <a:cubicBezTo>
                        <a:pt x="125818" y="292529"/>
                        <a:pt x="110702" y="283925"/>
                        <a:pt x="95586" y="279622"/>
                      </a:cubicBezTo>
                      <a:cubicBezTo>
                        <a:pt x="73992" y="271017"/>
                        <a:pt x="48079" y="266715"/>
                        <a:pt x="26485" y="255959"/>
                      </a:cubicBezTo>
                      <a:cubicBezTo>
                        <a:pt x="11370" y="247354"/>
                        <a:pt x="573" y="234447"/>
                        <a:pt x="573" y="212936"/>
                      </a:cubicBezTo>
                      <a:cubicBezTo>
                        <a:pt x="4891" y="174214"/>
                        <a:pt x="2732" y="135493"/>
                        <a:pt x="2732" y="96772"/>
                      </a:cubicBezTo>
                      <a:cubicBezTo>
                        <a:pt x="2732" y="79562"/>
                        <a:pt x="573" y="62353"/>
                        <a:pt x="573" y="45143"/>
                      </a:cubicBezTo>
                      <a:cubicBezTo>
                        <a:pt x="-1587" y="4271"/>
                        <a:pt x="573" y="2120"/>
                        <a:pt x="39442" y="4271"/>
                      </a:cubicBezTo>
                      <a:cubicBezTo>
                        <a:pt x="71833" y="4271"/>
                        <a:pt x="104224" y="6422"/>
                        <a:pt x="134455" y="2120"/>
                      </a:cubicBezTo>
                      <a:cubicBezTo>
                        <a:pt x="164687" y="-1107"/>
                        <a:pt x="195458" y="-31"/>
                        <a:pt x="226230" y="1313"/>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52" name="chenying0907 135">
                  <a:extLst>
                    <a:ext uri="{FF2B5EF4-FFF2-40B4-BE49-F238E27FC236}">
                      <a16:creationId xmlns:a16="http://schemas.microsoft.com/office/drawing/2014/main" id="{A50ACAA2-1915-468C-BD44-BC2DE7B24874}"/>
                    </a:ext>
                  </a:extLst>
                </p:cNvPr>
                <p:cNvSpPr>
                  <a:spLocks/>
                </p:cNvSpPr>
                <p:nvPr/>
              </p:nvSpPr>
              <p:spPr bwMode="auto">
                <a:xfrm>
                  <a:off x="5238751" y="3294063"/>
                  <a:ext cx="58738" cy="642938"/>
                </a:xfrm>
                <a:custGeom>
                  <a:avLst/>
                  <a:gdLst>
                    <a:gd name="T0" fmla="*/ 21 w 27"/>
                    <a:gd name="T1" fmla="*/ 0 h 299"/>
                    <a:gd name="T2" fmla="*/ 17 w 27"/>
                    <a:gd name="T3" fmla="*/ 1 h 299"/>
                    <a:gd name="T4" fmla="*/ 10 w 27"/>
                    <a:gd name="T5" fmla="*/ 51 h 299"/>
                    <a:gd name="T6" fmla="*/ 10 w 27"/>
                    <a:gd name="T7" fmla="*/ 68 h 299"/>
                    <a:gd name="T8" fmla="*/ 6 w 27"/>
                    <a:gd name="T9" fmla="*/ 107 h 299"/>
                    <a:gd name="T10" fmla="*/ 6 w 27"/>
                    <a:gd name="T11" fmla="*/ 142 h 299"/>
                    <a:gd name="T12" fmla="*/ 1 w 27"/>
                    <a:gd name="T13" fmla="*/ 210 h 299"/>
                    <a:gd name="T14" fmla="*/ 0 w 27"/>
                    <a:gd name="T15" fmla="*/ 288 h 299"/>
                    <a:gd name="T16" fmla="*/ 4 w 27"/>
                    <a:gd name="T17" fmla="*/ 299 h 299"/>
                    <a:gd name="T18" fmla="*/ 20 w 27"/>
                    <a:gd name="T19" fmla="*/ 265 h 299"/>
                    <a:gd name="T20" fmla="*/ 20 w 27"/>
                    <a:gd name="T21" fmla="*/ 264 h 299"/>
                    <a:gd name="T22" fmla="*/ 21 w 27"/>
                    <a:gd name="T23" fmla="*/ 224 h 299"/>
                    <a:gd name="T24" fmla="*/ 22 w 27"/>
                    <a:gd name="T25" fmla="*/ 177 h 299"/>
                    <a:gd name="T26" fmla="*/ 24 w 27"/>
                    <a:gd name="T27" fmla="*/ 128 h 299"/>
                    <a:gd name="T28" fmla="*/ 22 w 27"/>
                    <a:gd name="T29" fmla="*/ 100 h 299"/>
                    <a:gd name="T30" fmla="*/ 23 w 27"/>
                    <a:gd name="T31" fmla="*/ 34 h 299"/>
                    <a:gd name="T32" fmla="*/ 24 w 27"/>
                    <a:gd name="T33" fmla="*/ 29 h 299"/>
                    <a:gd name="T34" fmla="*/ 27 w 27"/>
                    <a:gd name="T35" fmla="*/ 9 h 299"/>
                    <a:gd name="T36" fmla="*/ 21 w 27"/>
                    <a:gd name="T3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99">
                      <a:moveTo>
                        <a:pt x="21" y="0"/>
                      </a:moveTo>
                      <a:cubicBezTo>
                        <a:pt x="20" y="0"/>
                        <a:pt x="18" y="0"/>
                        <a:pt x="17" y="1"/>
                      </a:cubicBezTo>
                      <a:cubicBezTo>
                        <a:pt x="15" y="18"/>
                        <a:pt x="12" y="34"/>
                        <a:pt x="10" y="51"/>
                      </a:cubicBezTo>
                      <a:cubicBezTo>
                        <a:pt x="9" y="57"/>
                        <a:pt x="10" y="62"/>
                        <a:pt x="10" y="68"/>
                      </a:cubicBezTo>
                      <a:cubicBezTo>
                        <a:pt x="9" y="81"/>
                        <a:pt x="7" y="94"/>
                        <a:pt x="6" y="107"/>
                      </a:cubicBezTo>
                      <a:cubicBezTo>
                        <a:pt x="5" y="119"/>
                        <a:pt x="6" y="130"/>
                        <a:pt x="6" y="142"/>
                      </a:cubicBezTo>
                      <a:cubicBezTo>
                        <a:pt x="4" y="165"/>
                        <a:pt x="1" y="187"/>
                        <a:pt x="1" y="210"/>
                      </a:cubicBezTo>
                      <a:cubicBezTo>
                        <a:pt x="0" y="236"/>
                        <a:pt x="0" y="262"/>
                        <a:pt x="0" y="288"/>
                      </a:cubicBezTo>
                      <a:cubicBezTo>
                        <a:pt x="0" y="291"/>
                        <a:pt x="2" y="294"/>
                        <a:pt x="4" y="299"/>
                      </a:cubicBezTo>
                      <a:cubicBezTo>
                        <a:pt x="10" y="286"/>
                        <a:pt x="15" y="275"/>
                        <a:pt x="20" y="265"/>
                      </a:cubicBezTo>
                      <a:cubicBezTo>
                        <a:pt x="20" y="265"/>
                        <a:pt x="20" y="264"/>
                        <a:pt x="20" y="264"/>
                      </a:cubicBezTo>
                      <a:cubicBezTo>
                        <a:pt x="21" y="251"/>
                        <a:pt x="21" y="238"/>
                        <a:pt x="21" y="224"/>
                      </a:cubicBezTo>
                      <a:cubicBezTo>
                        <a:pt x="22" y="208"/>
                        <a:pt x="22" y="193"/>
                        <a:pt x="22" y="177"/>
                      </a:cubicBezTo>
                      <a:cubicBezTo>
                        <a:pt x="23" y="160"/>
                        <a:pt x="24" y="144"/>
                        <a:pt x="24" y="128"/>
                      </a:cubicBezTo>
                      <a:cubicBezTo>
                        <a:pt x="24" y="118"/>
                        <a:pt x="23" y="109"/>
                        <a:pt x="22" y="100"/>
                      </a:cubicBezTo>
                      <a:cubicBezTo>
                        <a:pt x="22" y="78"/>
                        <a:pt x="23" y="56"/>
                        <a:pt x="23" y="34"/>
                      </a:cubicBezTo>
                      <a:cubicBezTo>
                        <a:pt x="23" y="32"/>
                        <a:pt x="24" y="31"/>
                        <a:pt x="24" y="29"/>
                      </a:cubicBezTo>
                      <a:cubicBezTo>
                        <a:pt x="26" y="22"/>
                        <a:pt x="27" y="16"/>
                        <a:pt x="27" y="9"/>
                      </a:cubicBezTo>
                      <a:cubicBezTo>
                        <a:pt x="27" y="6"/>
                        <a:pt x="23" y="3"/>
                        <a:pt x="21"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3" name="chenying0907 136">
                  <a:extLst>
                    <a:ext uri="{FF2B5EF4-FFF2-40B4-BE49-F238E27FC236}">
                      <a16:creationId xmlns:a16="http://schemas.microsoft.com/office/drawing/2014/main" id="{78BCDE55-8130-4D02-AC55-9FA99B35F695}"/>
                    </a:ext>
                  </a:extLst>
                </p:cNvPr>
                <p:cNvSpPr>
                  <a:spLocks/>
                </p:cNvSpPr>
                <p:nvPr/>
              </p:nvSpPr>
              <p:spPr bwMode="auto">
                <a:xfrm>
                  <a:off x="5037138" y="3305176"/>
                  <a:ext cx="144463" cy="627063"/>
                </a:xfrm>
                <a:custGeom>
                  <a:avLst/>
                  <a:gdLst>
                    <a:gd name="T0" fmla="*/ 59 w 67"/>
                    <a:gd name="T1" fmla="*/ 292 h 292"/>
                    <a:gd name="T2" fmla="*/ 61 w 67"/>
                    <a:gd name="T3" fmla="*/ 290 h 292"/>
                    <a:gd name="T4" fmla="*/ 67 w 67"/>
                    <a:gd name="T5" fmla="*/ 259 h 292"/>
                    <a:gd name="T6" fmla="*/ 67 w 67"/>
                    <a:gd name="T7" fmla="*/ 256 h 292"/>
                    <a:gd name="T8" fmla="*/ 59 w 67"/>
                    <a:gd name="T9" fmla="*/ 220 h 292"/>
                    <a:gd name="T10" fmla="*/ 42 w 67"/>
                    <a:gd name="T11" fmla="*/ 147 h 292"/>
                    <a:gd name="T12" fmla="*/ 33 w 67"/>
                    <a:gd name="T13" fmla="*/ 113 h 292"/>
                    <a:gd name="T14" fmla="*/ 29 w 67"/>
                    <a:gd name="T15" fmla="*/ 106 h 292"/>
                    <a:gd name="T16" fmla="*/ 16 w 67"/>
                    <a:gd name="T17" fmla="*/ 38 h 292"/>
                    <a:gd name="T18" fmla="*/ 14 w 67"/>
                    <a:gd name="T19" fmla="*/ 30 h 292"/>
                    <a:gd name="T20" fmla="*/ 11 w 67"/>
                    <a:gd name="T21" fmla="*/ 9 h 292"/>
                    <a:gd name="T22" fmla="*/ 2 w 67"/>
                    <a:gd name="T23" fmla="*/ 0 h 292"/>
                    <a:gd name="T24" fmla="*/ 7 w 67"/>
                    <a:gd name="T25" fmla="*/ 65 h 292"/>
                    <a:gd name="T26" fmla="*/ 9 w 67"/>
                    <a:gd name="T27" fmla="*/ 72 h 292"/>
                    <a:gd name="T28" fmla="*/ 14 w 67"/>
                    <a:gd name="T29" fmla="*/ 107 h 292"/>
                    <a:gd name="T30" fmla="*/ 27 w 67"/>
                    <a:gd name="T31" fmla="*/ 158 h 292"/>
                    <a:gd name="T32" fmla="*/ 27 w 67"/>
                    <a:gd name="T33" fmla="*/ 163 h 292"/>
                    <a:gd name="T34" fmla="*/ 32 w 67"/>
                    <a:gd name="T35" fmla="*/ 198 h 292"/>
                    <a:gd name="T36" fmla="*/ 50 w 67"/>
                    <a:gd name="T37" fmla="*/ 270 h 292"/>
                    <a:gd name="T38" fmla="*/ 59 w 67"/>
                    <a:gd name="T3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292">
                      <a:moveTo>
                        <a:pt x="59" y="292"/>
                      </a:moveTo>
                      <a:cubicBezTo>
                        <a:pt x="60" y="291"/>
                        <a:pt x="60" y="291"/>
                        <a:pt x="61" y="290"/>
                      </a:cubicBezTo>
                      <a:cubicBezTo>
                        <a:pt x="65" y="280"/>
                        <a:pt x="56" y="268"/>
                        <a:pt x="67" y="259"/>
                      </a:cubicBezTo>
                      <a:cubicBezTo>
                        <a:pt x="67" y="259"/>
                        <a:pt x="67" y="257"/>
                        <a:pt x="67" y="256"/>
                      </a:cubicBezTo>
                      <a:cubicBezTo>
                        <a:pt x="64" y="244"/>
                        <a:pt x="62" y="232"/>
                        <a:pt x="59" y="220"/>
                      </a:cubicBezTo>
                      <a:cubicBezTo>
                        <a:pt x="53" y="196"/>
                        <a:pt x="48" y="171"/>
                        <a:pt x="42" y="147"/>
                      </a:cubicBezTo>
                      <a:cubicBezTo>
                        <a:pt x="39" y="136"/>
                        <a:pt x="36" y="124"/>
                        <a:pt x="33" y="113"/>
                      </a:cubicBezTo>
                      <a:cubicBezTo>
                        <a:pt x="32" y="111"/>
                        <a:pt x="29" y="108"/>
                        <a:pt x="29" y="106"/>
                      </a:cubicBezTo>
                      <a:cubicBezTo>
                        <a:pt x="26" y="83"/>
                        <a:pt x="25" y="60"/>
                        <a:pt x="16" y="38"/>
                      </a:cubicBezTo>
                      <a:cubicBezTo>
                        <a:pt x="15" y="35"/>
                        <a:pt x="15" y="32"/>
                        <a:pt x="14" y="30"/>
                      </a:cubicBezTo>
                      <a:cubicBezTo>
                        <a:pt x="13" y="23"/>
                        <a:pt x="13" y="16"/>
                        <a:pt x="11" y="9"/>
                      </a:cubicBezTo>
                      <a:cubicBezTo>
                        <a:pt x="10" y="6"/>
                        <a:pt x="6" y="4"/>
                        <a:pt x="2" y="0"/>
                      </a:cubicBezTo>
                      <a:cubicBezTo>
                        <a:pt x="1" y="24"/>
                        <a:pt x="0" y="45"/>
                        <a:pt x="7" y="65"/>
                      </a:cubicBezTo>
                      <a:cubicBezTo>
                        <a:pt x="8" y="67"/>
                        <a:pt x="8" y="69"/>
                        <a:pt x="9" y="72"/>
                      </a:cubicBezTo>
                      <a:cubicBezTo>
                        <a:pt x="10" y="84"/>
                        <a:pt x="10" y="96"/>
                        <a:pt x="14" y="107"/>
                      </a:cubicBezTo>
                      <a:cubicBezTo>
                        <a:pt x="20" y="124"/>
                        <a:pt x="23" y="141"/>
                        <a:pt x="27" y="158"/>
                      </a:cubicBezTo>
                      <a:cubicBezTo>
                        <a:pt x="27" y="159"/>
                        <a:pt x="27" y="161"/>
                        <a:pt x="27" y="163"/>
                      </a:cubicBezTo>
                      <a:cubicBezTo>
                        <a:pt x="29" y="175"/>
                        <a:pt x="29" y="186"/>
                        <a:pt x="32" y="198"/>
                      </a:cubicBezTo>
                      <a:cubicBezTo>
                        <a:pt x="37" y="222"/>
                        <a:pt x="44" y="246"/>
                        <a:pt x="50" y="270"/>
                      </a:cubicBezTo>
                      <a:cubicBezTo>
                        <a:pt x="52" y="278"/>
                        <a:pt x="52" y="286"/>
                        <a:pt x="59" y="292"/>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54" name="自由: 形状 116">
                  <a:extLst>
                    <a:ext uri="{FF2B5EF4-FFF2-40B4-BE49-F238E27FC236}">
                      <a16:creationId xmlns:a16="http://schemas.microsoft.com/office/drawing/2014/main" id="{2946FC1F-476E-423B-A449-C9C6E02A6FCC}"/>
                    </a:ext>
                  </a:extLst>
                </p:cNvPr>
                <p:cNvSpPr>
                  <a:spLocks/>
                </p:cNvSpPr>
                <p:nvPr/>
              </p:nvSpPr>
              <p:spPr bwMode="auto">
                <a:xfrm>
                  <a:off x="4975278" y="3097424"/>
                  <a:ext cx="393648" cy="196641"/>
                </a:xfrm>
                <a:custGeom>
                  <a:avLst/>
                  <a:gdLst>
                    <a:gd name="connsiteX0" fmla="*/ 78968 w 393648"/>
                    <a:gd name="connsiteY0" fmla="*/ 187742 h 196641"/>
                    <a:gd name="connsiteX1" fmla="*/ 81339 w 393648"/>
                    <a:gd name="connsiteY1" fmla="*/ 190240 h 196641"/>
                    <a:gd name="connsiteX2" fmla="*/ 77032 w 393648"/>
                    <a:gd name="connsiteY2" fmla="*/ 190240 h 196641"/>
                    <a:gd name="connsiteX3" fmla="*/ 59215 w 393648"/>
                    <a:gd name="connsiteY3" fmla="*/ 56940 h 196641"/>
                    <a:gd name="connsiteX4" fmla="*/ 52865 w 393648"/>
                    <a:gd name="connsiteY4" fmla="*/ 59130 h 196641"/>
                    <a:gd name="connsiteX5" fmla="*/ 69798 w 393648"/>
                    <a:gd name="connsiteY5" fmla="*/ 120440 h 196641"/>
                    <a:gd name="connsiteX6" fmla="*/ 59215 w 393648"/>
                    <a:gd name="connsiteY6" fmla="*/ 56940 h 196641"/>
                    <a:gd name="connsiteX7" fmla="*/ 354879 w 393648"/>
                    <a:gd name="connsiteY7" fmla="*/ 337 h 196641"/>
                    <a:gd name="connsiteX8" fmla="*/ 369956 w 393648"/>
                    <a:gd name="connsiteY8" fmla="*/ 11006 h 196641"/>
                    <a:gd name="connsiteX9" fmla="*/ 393648 w 393648"/>
                    <a:gd name="connsiteY9" fmla="*/ 100623 h 196641"/>
                    <a:gd name="connsiteX10" fmla="*/ 369956 w 393648"/>
                    <a:gd name="connsiteY10" fmla="*/ 136896 h 196641"/>
                    <a:gd name="connsiteX11" fmla="*/ 348417 w 393648"/>
                    <a:gd name="connsiteY11" fmla="*/ 166769 h 196641"/>
                    <a:gd name="connsiteX12" fmla="*/ 341956 w 393648"/>
                    <a:gd name="connsiteY12" fmla="*/ 194507 h 196641"/>
                    <a:gd name="connsiteX13" fmla="*/ 337648 w 393648"/>
                    <a:gd name="connsiteY13" fmla="*/ 196641 h 196641"/>
                    <a:gd name="connsiteX14" fmla="*/ 324725 w 393648"/>
                    <a:gd name="connsiteY14" fmla="*/ 173170 h 196641"/>
                    <a:gd name="connsiteX15" fmla="*/ 309648 w 393648"/>
                    <a:gd name="connsiteY15" fmla="*/ 156100 h 196641"/>
                    <a:gd name="connsiteX16" fmla="*/ 251494 w 393648"/>
                    <a:gd name="connsiteY16" fmla="*/ 145431 h 196641"/>
                    <a:gd name="connsiteX17" fmla="*/ 176109 w 393648"/>
                    <a:gd name="connsiteY17" fmla="*/ 149699 h 196641"/>
                    <a:gd name="connsiteX18" fmla="*/ 98570 w 393648"/>
                    <a:gd name="connsiteY18" fmla="*/ 166769 h 196641"/>
                    <a:gd name="connsiteX19" fmla="*/ 88609 w 393648"/>
                    <a:gd name="connsiteY19" fmla="*/ 175304 h 196641"/>
                    <a:gd name="connsiteX20" fmla="*/ 78968 w 393648"/>
                    <a:gd name="connsiteY20" fmla="*/ 187742 h 196641"/>
                    <a:gd name="connsiteX21" fmla="*/ 60070 w 393648"/>
                    <a:gd name="connsiteY21" fmla="*/ 167836 h 196641"/>
                    <a:gd name="connsiteX22" fmla="*/ 33955 w 393648"/>
                    <a:gd name="connsiteY22" fmla="*/ 151833 h 196641"/>
                    <a:gd name="connsiteX23" fmla="*/ 1647 w 393648"/>
                    <a:gd name="connsiteY23" fmla="*/ 72884 h 196641"/>
                    <a:gd name="connsiteX24" fmla="*/ 16724 w 393648"/>
                    <a:gd name="connsiteY24" fmla="*/ 34477 h 196641"/>
                    <a:gd name="connsiteX25" fmla="*/ 55493 w 393648"/>
                    <a:gd name="connsiteY25" fmla="*/ 15273 h 196641"/>
                    <a:gd name="connsiteX26" fmla="*/ 100724 w 393648"/>
                    <a:gd name="connsiteY26" fmla="*/ 43012 h 196641"/>
                    <a:gd name="connsiteX27" fmla="*/ 105032 w 393648"/>
                    <a:gd name="connsiteY27" fmla="*/ 68617 h 196641"/>
                    <a:gd name="connsiteX28" fmla="*/ 100724 w 393648"/>
                    <a:gd name="connsiteY28" fmla="*/ 96355 h 196641"/>
                    <a:gd name="connsiteX29" fmla="*/ 94263 w 393648"/>
                    <a:gd name="connsiteY29" fmla="*/ 121960 h 196641"/>
                    <a:gd name="connsiteX30" fmla="*/ 139493 w 393648"/>
                    <a:gd name="connsiteY30" fmla="*/ 115559 h 196641"/>
                    <a:gd name="connsiteX31" fmla="*/ 268725 w 393648"/>
                    <a:gd name="connsiteY31" fmla="*/ 109158 h 196641"/>
                    <a:gd name="connsiteX32" fmla="*/ 279494 w 393648"/>
                    <a:gd name="connsiteY32" fmla="*/ 115559 h 196641"/>
                    <a:gd name="connsiteX33" fmla="*/ 337648 w 393648"/>
                    <a:gd name="connsiteY33" fmla="*/ 81419 h 196641"/>
                    <a:gd name="connsiteX34" fmla="*/ 341956 w 393648"/>
                    <a:gd name="connsiteY34" fmla="*/ 15273 h 196641"/>
                    <a:gd name="connsiteX35" fmla="*/ 354879 w 393648"/>
                    <a:gd name="connsiteY35" fmla="*/ 337 h 19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648" h="196641">
                      <a:moveTo>
                        <a:pt x="78968" y="187742"/>
                      </a:moveTo>
                      <a:lnTo>
                        <a:pt x="81339" y="190240"/>
                      </a:lnTo>
                      <a:cubicBezTo>
                        <a:pt x="81339" y="190240"/>
                        <a:pt x="81339" y="190240"/>
                        <a:pt x="77032" y="190240"/>
                      </a:cubicBezTo>
                      <a:close/>
                      <a:moveTo>
                        <a:pt x="59215" y="56940"/>
                      </a:moveTo>
                      <a:cubicBezTo>
                        <a:pt x="57098" y="56940"/>
                        <a:pt x="54982" y="56940"/>
                        <a:pt x="52865" y="59130"/>
                      </a:cubicBezTo>
                      <a:cubicBezTo>
                        <a:pt x="38048" y="83216"/>
                        <a:pt x="42282" y="105113"/>
                        <a:pt x="69798" y="120440"/>
                      </a:cubicBezTo>
                      <a:cubicBezTo>
                        <a:pt x="67682" y="96354"/>
                        <a:pt x="63448" y="76647"/>
                        <a:pt x="59215" y="56940"/>
                      </a:cubicBezTo>
                      <a:close/>
                      <a:moveTo>
                        <a:pt x="354879" y="337"/>
                      </a:moveTo>
                      <a:cubicBezTo>
                        <a:pt x="359187" y="-1797"/>
                        <a:pt x="367802" y="6738"/>
                        <a:pt x="369956" y="11006"/>
                      </a:cubicBezTo>
                      <a:cubicBezTo>
                        <a:pt x="391494" y="36610"/>
                        <a:pt x="393648" y="68617"/>
                        <a:pt x="393648" y="100623"/>
                      </a:cubicBezTo>
                      <a:cubicBezTo>
                        <a:pt x="393648" y="113425"/>
                        <a:pt x="393648" y="130495"/>
                        <a:pt x="369956" y="136896"/>
                      </a:cubicBezTo>
                      <a:cubicBezTo>
                        <a:pt x="361340" y="141164"/>
                        <a:pt x="354879" y="156100"/>
                        <a:pt x="348417" y="166769"/>
                      </a:cubicBezTo>
                      <a:cubicBezTo>
                        <a:pt x="344110" y="175304"/>
                        <a:pt x="344110" y="185972"/>
                        <a:pt x="341956" y="194507"/>
                      </a:cubicBezTo>
                      <a:cubicBezTo>
                        <a:pt x="339802" y="196641"/>
                        <a:pt x="339802" y="196641"/>
                        <a:pt x="337648" y="196641"/>
                      </a:cubicBezTo>
                      <a:cubicBezTo>
                        <a:pt x="333340" y="190240"/>
                        <a:pt x="326879" y="181705"/>
                        <a:pt x="324725" y="173170"/>
                      </a:cubicBezTo>
                      <a:cubicBezTo>
                        <a:pt x="324725" y="162501"/>
                        <a:pt x="320417" y="158234"/>
                        <a:pt x="309648" y="156100"/>
                      </a:cubicBezTo>
                      <a:cubicBezTo>
                        <a:pt x="290263" y="153966"/>
                        <a:pt x="270879" y="147565"/>
                        <a:pt x="251494" y="145431"/>
                      </a:cubicBezTo>
                      <a:cubicBezTo>
                        <a:pt x="227801" y="141164"/>
                        <a:pt x="201955" y="139030"/>
                        <a:pt x="176109" y="149699"/>
                      </a:cubicBezTo>
                      <a:cubicBezTo>
                        <a:pt x="152417" y="160368"/>
                        <a:pt x="124416" y="160368"/>
                        <a:pt x="98570" y="166769"/>
                      </a:cubicBezTo>
                      <a:cubicBezTo>
                        <a:pt x="95340" y="167836"/>
                        <a:pt x="92109" y="171036"/>
                        <a:pt x="88609" y="175304"/>
                      </a:cubicBezTo>
                      <a:lnTo>
                        <a:pt x="78968" y="187742"/>
                      </a:lnTo>
                      <a:lnTo>
                        <a:pt x="60070" y="167836"/>
                      </a:lnTo>
                      <a:cubicBezTo>
                        <a:pt x="51186" y="162501"/>
                        <a:pt x="41493" y="158234"/>
                        <a:pt x="33955" y="151833"/>
                      </a:cubicBezTo>
                      <a:cubicBezTo>
                        <a:pt x="8108" y="132629"/>
                        <a:pt x="-4815" y="104890"/>
                        <a:pt x="1647" y="72884"/>
                      </a:cubicBezTo>
                      <a:cubicBezTo>
                        <a:pt x="3801" y="60082"/>
                        <a:pt x="8108" y="43012"/>
                        <a:pt x="16724" y="34477"/>
                      </a:cubicBezTo>
                      <a:cubicBezTo>
                        <a:pt x="25339" y="23808"/>
                        <a:pt x="42570" y="19541"/>
                        <a:pt x="55493" y="15273"/>
                      </a:cubicBezTo>
                      <a:cubicBezTo>
                        <a:pt x="66262" y="11006"/>
                        <a:pt x="96416" y="32343"/>
                        <a:pt x="100724" y="43012"/>
                      </a:cubicBezTo>
                      <a:cubicBezTo>
                        <a:pt x="100724" y="51547"/>
                        <a:pt x="105032" y="60082"/>
                        <a:pt x="105032" y="68617"/>
                      </a:cubicBezTo>
                      <a:cubicBezTo>
                        <a:pt x="107186" y="79285"/>
                        <a:pt x="115801" y="89954"/>
                        <a:pt x="100724" y="96355"/>
                      </a:cubicBezTo>
                      <a:cubicBezTo>
                        <a:pt x="96416" y="98489"/>
                        <a:pt x="96416" y="109158"/>
                        <a:pt x="94263" y="121960"/>
                      </a:cubicBezTo>
                      <a:cubicBezTo>
                        <a:pt x="111493" y="119826"/>
                        <a:pt x="126570" y="119826"/>
                        <a:pt x="139493" y="115559"/>
                      </a:cubicBezTo>
                      <a:cubicBezTo>
                        <a:pt x="182571" y="98489"/>
                        <a:pt x="225648" y="100623"/>
                        <a:pt x="268725" y="109158"/>
                      </a:cubicBezTo>
                      <a:cubicBezTo>
                        <a:pt x="270879" y="109158"/>
                        <a:pt x="275186" y="113425"/>
                        <a:pt x="279494" y="115559"/>
                      </a:cubicBezTo>
                      <a:cubicBezTo>
                        <a:pt x="309648" y="130495"/>
                        <a:pt x="335494" y="115559"/>
                        <a:pt x="337648" y="81419"/>
                      </a:cubicBezTo>
                      <a:cubicBezTo>
                        <a:pt x="337648" y="60082"/>
                        <a:pt x="339802" y="36610"/>
                        <a:pt x="341956" y="15273"/>
                      </a:cubicBezTo>
                      <a:cubicBezTo>
                        <a:pt x="344110" y="8872"/>
                        <a:pt x="350571" y="337"/>
                        <a:pt x="354879" y="337"/>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grpSp>
        </p:grpSp>
        <p:sp>
          <p:nvSpPr>
            <p:cNvPr id="23" name="PA_任意多边形 189">
              <a:extLst>
                <a:ext uri="{FF2B5EF4-FFF2-40B4-BE49-F238E27FC236}">
                  <a16:creationId xmlns:a16="http://schemas.microsoft.com/office/drawing/2014/main" id="{67AE12B9-331C-45DE-BE5A-AB83374BD7FD}"/>
                </a:ext>
              </a:extLst>
            </p:cNvPr>
            <p:cNvSpPr>
              <a:spLocks noEditPoints="1"/>
            </p:cNvSpPr>
            <p:nvPr>
              <p:custDataLst>
                <p:tags r:id="rId19"/>
              </p:custDataLst>
            </p:nvPr>
          </p:nvSpPr>
          <p:spPr bwMode="auto">
            <a:xfrm>
              <a:off x="15955177" y="5518715"/>
              <a:ext cx="144088" cy="138848"/>
            </a:xfrm>
            <a:custGeom>
              <a:avLst/>
              <a:gdLst>
                <a:gd name="T0" fmla="*/ 19 w 41"/>
                <a:gd name="T1" fmla="*/ 39 h 39"/>
                <a:gd name="T2" fmla="*/ 1 w 41"/>
                <a:gd name="T3" fmla="*/ 19 h 39"/>
                <a:gd name="T4" fmla="*/ 20 w 41"/>
                <a:gd name="T5" fmla="*/ 0 h 39"/>
                <a:gd name="T6" fmla="*/ 40 w 41"/>
                <a:gd name="T7" fmla="*/ 21 h 39"/>
                <a:gd name="T8" fmla="*/ 19 w 41"/>
                <a:gd name="T9" fmla="*/ 39 h 39"/>
                <a:gd name="T10" fmla="*/ 21 w 41"/>
                <a:gd name="T11" fmla="*/ 9 h 39"/>
                <a:gd name="T12" fmla="*/ 10 w 41"/>
                <a:gd name="T13" fmla="*/ 19 h 39"/>
                <a:gd name="T14" fmla="*/ 19 w 41"/>
                <a:gd name="T15" fmla="*/ 31 h 39"/>
                <a:gd name="T16" fmla="*/ 31 w 41"/>
                <a:gd name="T17" fmla="*/ 20 h 39"/>
                <a:gd name="T18" fmla="*/ 21 w 41"/>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19" y="39"/>
                  </a:moveTo>
                  <a:cubicBezTo>
                    <a:pt x="7" y="38"/>
                    <a:pt x="0" y="31"/>
                    <a:pt x="1" y="19"/>
                  </a:cubicBezTo>
                  <a:cubicBezTo>
                    <a:pt x="1" y="9"/>
                    <a:pt x="10" y="0"/>
                    <a:pt x="20" y="0"/>
                  </a:cubicBezTo>
                  <a:cubicBezTo>
                    <a:pt x="31" y="1"/>
                    <a:pt x="41" y="10"/>
                    <a:pt x="40" y="21"/>
                  </a:cubicBezTo>
                  <a:cubicBezTo>
                    <a:pt x="39" y="31"/>
                    <a:pt x="30" y="39"/>
                    <a:pt x="19" y="39"/>
                  </a:cubicBezTo>
                  <a:close/>
                  <a:moveTo>
                    <a:pt x="21" y="9"/>
                  </a:moveTo>
                  <a:cubicBezTo>
                    <a:pt x="14" y="9"/>
                    <a:pt x="11" y="13"/>
                    <a:pt x="10" y="19"/>
                  </a:cubicBezTo>
                  <a:cubicBezTo>
                    <a:pt x="10" y="26"/>
                    <a:pt x="13" y="31"/>
                    <a:pt x="19" y="31"/>
                  </a:cubicBezTo>
                  <a:cubicBezTo>
                    <a:pt x="25" y="31"/>
                    <a:pt x="31" y="28"/>
                    <a:pt x="31" y="20"/>
                  </a:cubicBezTo>
                  <a:cubicBezTo>
                    <a:pt x="31" y="14"/>
                    <a:pt x="28" y="9"/>
                    <a:pt x="21" y="9"/>
                  </a:cubicBezTo>
                  <a:close/>
                </a:path>
              </a:pathLst>
            </a:custGeom>
            <a:grpFill/>
            <a:ln>
              <a:noFill/>
            </a:ln>
          </p:spPr>
          <p:txBody>
            <a:bodyPr vert="horz" wrap="square" lIns="182880" tIns="91440" rIns="182880" bIns="91440" numCol="1" anchor="t" anchorCtr="0" compatLnSpc="1">
              <a:prstTxWarp prst="textNoShape">
                <a:avLst/>
              </a:prstTxWarp>
            </a:bodyPr>
            <a:lstStyle/>
            <a:p>
              <a:endParaRPr lang="zh-CN" altLang="en-US" sz="4800"/>
            </a:p>
          </p:txBody>
        </p:sp>
        <p:grpSp>
          <p:nvGrpSpPr>
            <p:cNvPr id="24" name="PA_组合 140">
              <a:extLst>
                <a:ext uri="{FF2B5EF4-FFF2-40B4-BE49-F238E27FC236}">
                  <a16:creationId xmlns:a16="http://schemas.microsoft.com/office/drawing/2014/main" id="{536860C6-D9B1-4108-8416-D0930FA60141}"/>
                </a:ext>
              </a:extLst>
            </p:cNvPr>
            <p:cNvGrpSpPr/>
            <p:nvPr>
              <p:custDataLst>
                <p:tags r:id="rId20"/>
              </p:custDataLst>
            </p:nvPr>
          </p:nvGrpSpPr>
          <p:grpSpPr>
            <a:xfrm>
              <a:off x="17341030" y="6417294"/>
              <a:ext cx="956213" cy="628741"/>
              <a:chOff x="8444231" y="2864124"/>
              <a:chExt cx="579438" cy="381000"/>
            </a:xfrm>
            <a:grpFill/>
          </p:grpSpPr>
          <p:sp>
            <p:nvSpPr>
              <p:cNvPr id="46" name="chenying0907 58">
                <a:extLst>
                  <a:ext uri="{FF2B5EF4-FFF2-40B4-BE49-F238E27FC236}">
                    <a16:creationId xmlns:a16="http://schemas.microsoft.com/office/drawing/2014/main" id="{F08931D7-8A19-4C5B-AB88-F0E231913019}"/>
                  </a:ext>
                </a:extLst>
              </p:cNvPr>
              <p:cNvSpPr>
                <a:spLocks noEditPoints="1"/>
              </p:cNvSpPr>
              <p:nvPr/>
            </p:nvSpPr>
            <p:spPr bwMode="auto">
              <a:xfrm>
                <a:off x="8444231" y="2864124"/>
                <a:ext cx="579438" cy="381000"/>
              </a:xfrm>
              <a:custGeom>
                <a:avLst/>
                <a:gdLst>
                  <a:gd name="T0" fmla="*/ 189 w 269"/>
                  <a:gd name="T1" fmla="*/ 178 h 178"/>
                  <a:gd name="T2" fmla="*/ 134 w 269"/>
                  <a:gd name="T3" fmla="*/ 164 h 178"/>
                  <a:gd name="T4" fmla="*/ 122 w 269"/>
                  <a:gd name="T5" fmla="*/ 154 h 178"/>
                  <a:gd name="T6" fmla="*/ 103 w 269"/>
                  <a:gd name="T7" fmla="*/ 146 h 178"/>
                  <a:gd name="T8" fmla="*/ 58 w 269"/>
                  <a:gd name="T9" fmla="*/ 137 h 178"/>
                  <a:gd name="T10" fmla="*/ 52 w 269"/>
                  <a:gd name="T11" fmla="*/ 137 h 178"/>
                  <a:gd name="T12" fmla="*/ 2 w 269"/>
                  <a:gd name="T13" fmla="*/ 104 h 178"/>
                  <a:gd name="T14" fmla="*/ 20 w 269"/>
                  <a:gd name="T15" fmla="*/ 58 h 178"/>
                  <a:gd name="T16" fmla="*/ 24 w 269"/>
                  <a:gd name="T17" fmla="*/ 49 h 178"/>
                  <a:gd name="T18" fmla="*/ 48 w 269"/>
                  <a:gd name="T19" fmla="*/ 23 h 178"/>
                  <a:gd name="T20" fmla="*/ 61 w 269"/>
                  <a:gd name="T21" fmla="*/ 15 h 178"/>
                  <a:gd name="T22" fmla="*/ 118 w 269"/>
                  <a:gd name="T23" fmla="*/ 8 h 178"/>
                  <a:gd name="T24" fmla="*/ 129 w 269"/>
                  <a:gd name="T25" fmla="*/ 9 h 178"/>
                  <a:gd name="T26" fmla="*/ 172 w 269"/>
                  <a:gd name="T27" fmla="*/ 11 h 178"/>
                  <a:gd name="T28" fmla="*/ 184 w 269"/>
                  <a:gd name="T29" fmla="*/ 12 h 178"/>
                  <a:gd name="T30" fmla="*/ 218 w 269"/>
                  <a:gd name="T31" fmla="*/ 18 h 178"/>
                  <a:gd name="T32" fmla="*/ 245 w 269"/>
                  <a:gd name="T33" fmla="*/ 38 h 178"/>
                  <a:gd name="T34" fmla="*/ 258 w 269"/>
                  <a:gd name="T35" fmla="*/ 76 h 178"/>
                  <a:gd name="T36" fmla="*/ 261 w 269"/>
                  <a:gd name="T37" fmla="*/ 90 h 178"/>
                  <a:gd name="T38" fmla="*/ 268 w 269"/>
                  <a:gd name="T39" fmla="*/ 109 h 178"/>
                  <a:gd name="T40" fmla="*/ 230 w 269"/>
                  <a:gd name="T41" fmla="*/ 169 h 178"/>
                  <a:gd name="T42" fmla="*/ 189 w 269"/>
                  <a:gd name="T43" fmla="*/ 178 h 178"/>
                  <a:gd name="T44" fmla="*/ 190 w 269"/>
                  <a:gd name="T45" fmla="*/ 170 h 178"/>
                  <a:gd name="T46" fmla="*/ 256 w 269"/>
                  <a:gd name="T47" fmla="*/ 129 h 178"/>
                  <a:gd name="T48" fmla="*/ 250 w 269"/>
                  <a:gd name="T49" fmla="*/ 94 h 178"/>
                  <a:gd name="T50" fmla="*/ 247 w 269"/>
                  <a:gd name="T51" fmla="*/ 76 h 178"/>
                  <a:gd name="T52" fmla="*/ 247 w 269"/>
                  <a:gd name="T53" fmla="*/ 61 h 178"/>
                  <a:gd name="T54" fmla="*/ 225 w 269"/>
                  <a:gd name="T55" fmla="*/ 41 h 178"/>
                  <a:gd name="T56" fmla="*/ 214 w 269"/>
                  <a:gd name="T57" fmla="*/ 33 h 178"/>
                  <a:gd name="T58" fmla="*/ 210 w 269"/>
                  <a:gd name="T59" fmla="*/ 24 h 178"/>
                  <a:gd name="T60" fmla="*/ 181 w 269"/>
                  <a:gd name="T61" fmla="*/ 18 h 178"/>
                  <a:gd name="T62" fmla="*/ 167 w 269"/>
                  <a:gd name="T63" fmla="*/ 18 h 178"/>
                  <a:gd name="T64" fmla="*/ 124 w 269"/>
                  <a:gd name="T65" fmla="*/ 17 h 178"/>
                  <a:gd name="T66" fmla="*/ 113 w 269"/>
                  <a:gd name="T67" fmla="*/ 15 h 178"/>
                  <a:gd name="T68" fmla="*/ 66 w 269"/>
                  <a:gd name="T69" fmla="*/ 24 h 178"/>
                  <a:gd name="T70" fmla="*/ 58 w 269"/>
                  <a:gd name="T71" fmla="*/ 28 h 178"/>
                  <a:gd name="T72" fmla="*/ 36 w 269"/>
                  <a:gd name="T73" fmla="*/ 51 h 178"/>
                  <a:gd name="T74" fmla="*/ 33 w 269"/>
                  <a:gd name="T75" fmla="*/ 57 h 178"/>
                  <a:gd name="T76" fmla="*/ 23 w 269"/>
                  <a:gd name="T77" fmla="*/ 123 h 178"/>
                  <a:gd name="T78" fmla="*/ 53 w 269"/>
                  <a:gd name="T79" fmla="*/ 131 h 178"/>
                  <a:gd name="T80" fmla="*/ 66 w 269"/>
                  <a:gd name="T81" fmla="*/ 131 h 178"/>
                  <a:gd name="T82" fmla="*/ 112 w 269"/>
                  <a:gd name="T83" fmla="*/ 139 h 178"/>
                  <a:gd name="T84" fmla="*/ 129 w 269"/>
                  <a:gd name="T85" fmla="*/ 144 h 178"/>
                  <a:gd name="T86" fmla="*/ 143 w 269"/>
                  <a:gd name="T87" fmla="*/ 158 h 178"/>
                  <a:gd name="T88" fmla="*/ 190 w 269"/>
                  <a:gd name="T89"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9" h="178">
                    <a:moveTo>
                      <a:pt x="189" y="178"/>
                    </a:moveTo>
                    <a:cubicBezTo>
                      <a:pt x="169" y="176"/>
                      <a:pt x="150" y="174"/>
                      <a:pt x="134" y="164"/>
                    </a:cubicBezTo>
                    <a:cubicBezTo>
                      <a:pt x="129" y="161"/>
                      <a:pt x="125" y="158"/>
                      <a:pt x="122" y="154"/>
                    </a:cubicBezTo>
                    <a:cubicBezTo>
                      <a:pt x="118" y="146"/>
                      <a:pt x="111" y="145"/>
                      <a:pt x="103" y="146"/>
                    </a:cubicBezTo>
                    <a:cubicBezTo>
                      <a:pt x="87" y="148"/>
                      <a:pt x="72" y="148"/>
                      <a:pt x="58" y="137"/>
                    </a:cubicBezTo>
                    <a:cubicBezTo>
                      <a:pt x="57" y="136"/>
                      <a:pt x="54" y="137"/>
                      <a:pt x="52" y="137"/>
                    </a:cubicBezTo>
                    <a:cubicBezTo>
                      <a:pt x="26" y="144"/>
                      <a:pt x="5" y="130"/>
                      <a:pt x="2" y="104"/>
                    </a:cubicBezTo>
                    <a:cubicBezTo>
                      <a:pt x="0" y="85"/>
                      <a:pt x="5" y="70"/>
                      <a:pt x="20" y="58"/>
                    </a:cubicBezTo>
                    <a:cubicBezTo>
                      <a:pt x="22" y="56"/>
                      <a:pt x="24" y="52"/>
                      <a:pt x="24" y="49"/>
                    </a:cubicBezTo>
                    <a:cubicBezTo>
                      <a:pt x="27" y="36"/>
                      <a:pt x="35" y="28"/>
                      <a:pt x="48" y="23"/>
                    </a:cubicBezTo>
                    <a:cubicBezTo>
                      <a:pt x="53" y="22"/>
                      <a:pt x="57" y="19"/>
                      <a:pt x="61" y="15"/>
                    </a:cubicBezTo>
                    <a:cubicBezTo>
                      <a:pt x="73" y="3"/>
                      <a:pt x="96" y="0"/>
                      <a:pt x="118" y="8"/>
                    </a:cubicBezTo>
                    <a:cubicBezTo>
                      <a:pt x="121" y="10"/>
                      <a:pt x="126" y="9"/>
                      <a:pt x="129" y="9"/>
                    </a:cubicBezTo>
                    <a:cubicBezTo>
                      <a:pt x="144" y="7"/>
                      <a:pt x="158" y="5"/>
                      <a:pt x="172" y="11"/>
                    </a:cubicBezTo>
                    <a:cubicBezTo>
                      <a:pt x="175" y="13"/>
                      <a:pt x="180" y="12"/>
                      <a:pt x="184" y="12"/>
                    </a:cubicBezTo>
                    <a:cubicBezTo>
                      <a:pt x="196" y="11"/>
                      <a:pt x="210" y="8"/>
                      <a:pt x="218" y="18"/>
                    </a:cubicBezTo>
                    <a:cubicBezTo>
                      <a:pt x="226" y="28"/>
                      <a:pt x="233" y="34"/>
                      <a:pt x="245" y="38"/>
                    </a:cubicBezTo>
                    <a:cubicBezTo>
                      <a:pt x="256" y="41"/>
                      <a:pt x="261" y="61"/>
                      <a:pt x="258" y="76"/>
                    </a:cubicBezTo>
                    <a:cubicBezTo>
                      <a:pt x="258" y="80"/>
                      <a:pt x="260" y="86"/>
                      <a:pt x="261" y="90"/>
                    </a:cubicBezTo>
                    <a:cubicBezTo>
                      <a:pt x="263" y="97"/>
                      <a:pt x="268" y="103"/>
                      <a:pt x="268" y="109"/>
                    </a:cubicBezTo>
                    <a:cubicBezTo>
                      <a:pt x="269" y="138"/>
                      <a:pt x="259" y="158"/>
                      <a:pt x="230" y="169"/>
                    </a:cubicBezTo>
                    <a:cubicBezTo>
                      <a:pt x="217" y="174"/>
                      <a:pt x="202" y="175"/>
                      <a:pt x="189" y="178"/>
                    </a:cubicBezTo>
                    <a:close/>
                    <a:moveTo>
                      <a:pt x="190" y="170"/>
                    </a:moveTo>
                    <a:cubicBezTo>
                      <a:pt x="229" y="170"/>
                      <a:pt x="243" y="161"/>
                      <a:pt x="256" y="129"/>
                    </a:cubicBezTo>
                    <a:cubicBezTo>
                      <a:pt x="261" y="116"/>
                      <a:pt x="257" y="104"/>
                      <a:pt x="250" y="94"/>
                    </a:cubicBezTo>
                    <a:cubicBezTo>
                      <a:pt x="247" y="88"/>
                      <a:pt x="245" y="83"/>
                      <a:pt x="247" y="76"/>
                    </a:cubicBezTo>
                    <a:cubicBezTo>
                      <a:pt x="248" y="72"/>
                      <a:pt x="248" y="66"/>
                      <a:pt x="247" y="61"/>
                    </a:cubicBezTo>
                    <a:cubicBezTo>
                      <a:pt x="246" y="48"/>
                      <a:pt x="235" y="38"/>
                      <a:pt x="225" y="41"/>
                    </a:cubicBezTo>
                    <a:cubicBezTo>
                      <a:pt x="217" y="43"/>
                      <a:pt x="215" y="40"/>
                      <a:pt x="214" y="33"/>
                    </a:cubicBezTo>
                    <a:cubicBezTo>
                      <a:pt x="214" y="30"/>
                      <a:pt x="212" y="26"/>
                      <a:pt x="210" y="24"/>
                    </a:cubicBezTo>
                    <a:cubicBezTo>
                      <a:pt x="202" y="15"/>
                      <a:pt x="191" y="17"/>
                      <a:pt x="181" y="18"/>
                    </a:cubicBezTo>
                    <a:cubicBezTo>
                      <a:pt x="176" y="19"/>
                      <a:pt x="171" y="20"/>
                      <a:pt x="167" y="18"/>
                    </a:cubicBezTo>
                    <a:cubicBezTo>
                      <a:pt x="153" y="12"/>
                      <a:pt x="139" y="12"/>
                      <a:pt x="124" y="17"/>
                    </a:cubicBezTo>
                    <a:cubicBezTo>
                      <a:pt x="121" y="18"/>
                      <a:pt x="116" y="17"/>
                      <a:pt x="113" y="15"/>
                    </a:cubicBezTo>
                    <a:cubicBezTo>
                      <a:pt x="93" y="5"/>
                      <a:pt x="80" y="7"/>
                      <a:pt x="66" y="24"/>
                    </a:cubicBezTo>
                    <a:cubicBezTo>
                      <a:pt x="64" y="26"/>
                      <a:pt x="61" y="28"/>
                      <a:pt x="58" y="28"/>
                    </a:cubicBezTo>
                    <a:cubicBezTo>
                      <a:pt x="40" y="31"/>
                      <a:pt x="38" y="34"/>
                      <a:pt x="36" y="51"/>
                    </a:cubicBezTo>
                    <a:cubicBezTo>
                      <a:pt x="35" y="53"/>
                      <a:pt x="34" y="56"/>
                      <a:pt x="33" y="57"/>
                    </a:cubicBezTo>
                    <a:cubicBezTo>
                      <a:pt x="7" y="69"/>
                      <a:pt x="9" y="105"/>
                      <a:pt x="23" y="123"/>
                    </a:cubicBezTo>
                    <a:cubicBezTo>
                      <a:pt x="32" y="135"/>
                      <a:pt x="40" y="137"/>
                      <a:pt x="53" y="131"/>
                    </a:cubicBezTo>
                    <a:cubicBezTo>
                      <a:pt x="57" y="129"/>
                      <a:pt x="64" y="129"/>
                      <a:pt x="66" y="131"/>
                    </a:cubicBezTo>
                    <a:cubicBezTo>
                      <a:pt x="80" y="143"/>
                      <a:pt x="96" y="144"/>
                      <a:pt x="112" y="139"/>
                    </a:cubicBezTo>
                    <a:cubicBezTo>
                      <a:pt x="120" y="136"/>
                      <a:pt x="124" y="138"/>
                      <a:pt x="129" y="144"/>
                    </a:cubicBezTo>
                    <a:cubicBezTo>
                      <a:pt x="133" y="150"/>
                      <a:pt x="138" y="155"/>
                      <a:pt x="143" y="158"/>
                    </a:cubicBezTo>
                    <a:cubicBezTo>
                      <a:pt x="158" y="168"/>
                      <a:pt x="175" y="171"/>
                      <a:pt x="190" y="17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47" name="chenying0907 190">
                <a:extLst>
                  <a:ext uri="{FF2B5EF4-FFF2-40B4-BE49-F238E27FC236}">
                    <a16:creationId xmlns:a16="http://schemas.microsoft.com/office/drawing/2014/main" id="{FAC8DC64-B27B-48B3-8220-DA0B08E59C2B}"/>
                  </a:ext>
                </a:extLst>
              </p:cNvPr>
              <p:cNvSpPr>
                <a:spLocks/>
              </p:cNvSpPr>
              <p:nvPr/>
            </p:nvSpPr>
            <p:spPr bwMode="auto">
              <a:xfrm>
                <a:off x="8504556" y="2932386"/>
                <a:ext cx="458788" cy="254000"/>
              </a:xfrm>
              <a:custGeom>
                <a:avLst/>
                <a:gdLst>
                  <a:gd name="T0" fmla="*/ 190 w 213"/>
                  <a:gd name="T1" fmla="*/ 70 h 118"/>
                  <a:gd name="T2" fmla="*/ 187 w 213"/>
                  <a:gd name="T3" fmla="*/ 99 h 118"/>
                  <a:gd name="T4" fmla="*/ 196 w 213"/>
                  <a:gd name="T5" fmla="*/ 103 h 118"/>
                  <a:gd name="T6" fmla="*/ 204 w 213"/>
                  <a:gd name="T7" fmla="*/ 110 h 118"/>
                  <a:gd name="T8" fmla="*/ 203 w 213"/>
                  <a:gd name="T9" fmla="*/ 118 h 118"/>
                  <a:gd name="T10" fmla="*/ 196 w 213"/>
                  <a:gd name="T11" fmla="*/ 116 h 118"/>
                  <a:gd name="T12" fmla="*/ 166 w 213"/>
                  <a:gd name="T13" fmla="*/ 115 h 118"/>
                  <a:gd name="T14" fmla="*/ 159 w 213"/>
                  <a:gd name="T15" fmla="*/ 117 h 118"/>
                  <a:gd name="T16" fmla="*/ 157 w 213"/>
                  <a:gd name="T17" fmla="*/ 114 h 118"/>
                  <a:gd name="T18" fmla="*/ 167 w 213"/>
                  <a:gd name="T19" fmla="*/ 103 h 118"/>
                  <a:gd name="T20" fmla="*/ 176 w 213"/>
                  <a:gd name="T21" fmla="*/ 73 h 118"/>
                  <a:gd name="T22" fmla="*/ 153 w 213"/>
                  <a:gd name="T23" fmla="*/ 55 h 118"/>
                  <a:gd name="T24" fmla="*/ 137 w 213"/>
                  <a:gd name="T25" fmla="*/ 54 h 118"/>
                  <a:gd name="T26" fmla="*/ 121 w 213"/>
                  <a:gd name="T27" fmla="*/ 50 h 118"/>
                  <a:gd name="T28" fmla="*/ 129 w 213"/>
                  <a:gd name="T29" fmla="*/ 91 h 118"/>
                  <a:gd name="T30" fmla="*/ 133 w 213"/>
                  <a:gd name="T31" fmla="*/ 99 h 118"/>
                  <a:gd name="T32" fmla="*/ 123 w 213"/>
                  <a:gd name="T33" fmla="*/ 99 h 118"/>
                  <a:gd name="T34" fmla="*/ 109 w 213"/>
                  <a:gd name="T35" fmla="*/ 51 h 118"/>
                  <a:gd name="T36" fmla="*/ 107 w 213"/>
                  <a:gd name="T37" fmla="*/ 35 h 118"/>
                  <a:gd name="T38" fmla="*/ 81 w 213"/>
                  <a:gd name="T39" fmla="*/ 36 h 118"/>
                  <a:gd name="T40" fmla="*/ 69 w 213"/>
                  <a:gd name="T41" fmla="*/ 45 h 118"/>
                  <a:gd name="T42" fmla="*/ 55 w 213"/>
                  <a:gd name="T43" fmla="*/ 72 h 118"/>
                  <a:gd name="T44" fmla="*/ 55 w 213"/>
                  <a:gd name="T45" fmla="*/ 81 h 118"/>
                  <a:gd name="T46" fmla="*/ 62 w 213"/>
                  <a:gd name="T47" fmla="*/ 89 h 118"/>
                  <a:gd name="T48" fmla="*/ 44 w 213"/>
                  <a:gd name="T49" fmla="*/ 85 h 118"/>
                  <a:gd name="T50" fmla="*/ 37 w 213"/>
                  <a:gd name="T51" fmla="*/ 77 h 118"/>
                  <a:gd name="T52" fmla="*/ 12 w 213"/>
                  <a:gd name="T53" fmla="*/ 79 h 118"/>
                  <a:gd name="T54" fmla="*/ 0 w 213"/>
                  <a:gd name="T55" fmla="*/ 82 h 118"/>
                  <a:gd name="T56" fmla="*/ 40 w 213"/>
                  <a:gd name="T57" fmla="*/ 70 h 118"/>
                  <a:gd name="T58" fmla="*/ 16 w 213"/>
                  <a:gd name="T59" fmla="*/ 47 h 118"/>
                  <a:gd name="T60" fmla="*/ 53 w 213"/>
                  <a:gd name="T61" fmla="*/ 59 h 118"/>
                  <a:gd name="T62" fmla="*/ 54 w 213"/>
                  <a:gd name="T63" fmla="*/ 28 h 118"/>
                  <a:gd name="T64" fmla="*/ 47 w 213"/>
                  <a:gd name="T65" fmla="*/ 10 h 118"/>
                  <a:gd name="T66" fmla="*/ 51 w 213"/>
                  <a:gd name="T67" fmla="*/ 2 h 118"/>
                  <a:gd name="T68" fmla="*/ 58 w 213"/>
                  <a:gd name="T69" fmla="*/ 8 h 118"/>
                  <a:gd name="T70" fmla="*/ 97 w 213"/>
                  <a:gd name="T71" fmla="*/ 29 h 118"/>
                  <a:gd name="T72" fmla="*/ 102 w 213"/>
                  <a:gd name="T73" fmla="*/ 21 h 118"/>
                  <a:gd name="T74" fmla="*/ 114 w 213"/>
                  <a:gd name="T75" fmla="*/ 2 h 118"/>
                  <a:gd name="T76" fmla="*/ 122 w 213"/>
                  <a:gd name="T77" fmla="*/ 1 h 118"/>
                  <a:gd name="T78" fmla="*/ 135 w 213"/>
                  <a:gd name="T79" fmla="*/ 44 h 118"/>
                  <a:gd name="T80" fmla="*/ 163 w 213"/>
                  <a:gd name="T81" fmla="*/ 23 h 118"/>
                  <a:gd name="T82" fmla="*/ 157 w 213"/>
                  <a:gd name="T83" fmla="*/ 26 h 118"/>
                  <a:gd name="T84" fmla="*/ 147 w 213"/>
                  <a:gd name="T85" fmla="*/ 42 h 118"/>
                  <a:gd name="T86" fmla="*/ 154 w 213"/>
                  <a:gd name="T87" fmla="*/ 49 h 118"/>
                  <a:gd name="T88" fmla="*/ 183 w 213"/>
                  <a:gd name="T89" fmla="*/ 61 h 118"/>
                  <a:gd name="T90" fmla="*/ 203 w 213"/>
                  <a:gd name="T91" fmla="*/ 59 h 118"/>
                  <a:gd name="T92" fmla="*/ 210 w 213"/>
                  <a:gd name="T93" fmla="*/ 55 h 118"/>
                  <a:gd name="T94" fmla="*/ 213 w 213"/>
                  <a:gd name="T95" fmla="*/ 57 h 118"/>
                  <a:gd name="T96" fmla="*/ 208 w 213"/>
                  <a:gd name="T97" fmla="*/ 65 h 118"/>
                  <a:gd name="T98" fmla="*/ 199 w 213"/>
                  <a:gd name="T99" fmla="*/ 69 h 118"/>
                  <a:gd name="T100" fmla="*/ 190 w 213"/>
                  <a:gd name="T101"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118">
                    <a:moveTo>
                      <a:pt x="190" y="70"/>
                    </a:moveTo>
                    <a:cubicBezTo>
                      <a:pt x="189" y="80"/>
                      <a:pt x="188" y="89"/>
                      <a:pt x="187" y="99"/>
                    </a:cubicBezTo>
                    <a:cubicBezTo>
                      <a:pt x="189" y="100"/>
                      <a:pt x="193" y="101"/>
                      <a:pt x="196" y="103"/>
                    </a:cubicBezTo>
                    <a:cubicBezTo>
                      <a:pt x="199" y="105"/>
                      <a:pt x="202" y="107"/>
                      <a:pt x="204" y="110"/>
                    </a:cubicBezTo>
                    <a:cubicBezTo>
                      <a:pt x="205" y="112"/>
                      <a:pt x="204" y="115"/>
                      <a:pt x="203" y="118"/>
                    </a:cubicBezTo>
                    <a:cubicBezTo>
                      <a:pt x="201" y="117"/>
                      <a:pt x="198" y="118"/>
                      <a:pt x="196" y="116"/>
                    </a:cubicBezTo>
                    <a:cubicBezTo>
                      <a:pt x="185" y="106"/>
                      <a:pt x="180" y="106"/>
                      <a:pt x="166" y="115"/>
                    </a:cubicBezTo>
                    <a:cubicBezTo>
                      <a:pt x="164" y="116"/>
                      <a:pt x="161" y="116"/>
                      <a:pt x="159" y="117"/>
                    </a:cubicBezTo>
                    <a:cubicBezTo>
                      <a:pt x="158" y="116"/>
                      <a:pt x="157" y="115"/>
                      <a:pt x="157" y="114"/>
                    </a:cubicBezTo>
                    <a:cubicBezTo>
                      <a:pt x="160" y="110"/>
                      <a:pt x="163" y="106"/>
                      <a:pt x="167" y="103"/>
                    </a:cubicBezTo>
                    <a:cubicBezTo>
                      <a:pt x="179" y="95"/>
                      <a:pt x="181" y="88"/>
                      <a:pt x="176" y="73"/>
                    </a:cubicBezTo>
                    <a:cubicBezTo>
                      <a:pt x="173" y="61"/>
                      <a:pt x="166" y="55"/>
                      <a:pt x="153" y="55"/>
                    </a:cubicBezTo>
                    <a:cubicBezTo>
                      <a:pt x="148" y="55"/>
                      <a:pt x="142" y="55"/>
                      <a:pt x="137" y="54"/>
                    </a:cubicBezTo>
                    <a:cubicBezTo>
                      <a:pt x="131" y="53"/>
                      <a:pt x="126" y="52"/>
                      <a:pt x="121" y="50"/>
                    </a:cubicBezTo>
                    <a:cubicBezTo>
                      <a:pt x="115" y="61"/>
                      <a:pt x="118" y="78"/>
                      <a:pt x="129" y="91"/>
                    </a:cubicBezTo>
                    <a:cubicBezTo>
                      <a:pt x="131" y="93"/>
                      <a:pt x="132" y="96"/>
                      <a:pt x="133" y="99"/>
                    </a:cubicBezTo>
                    <a:cubicBezTo>
                      <a:pt x="129" y="99"/>
                      <a:pt x="125" y="101"/>
                      <a:pt x="123" y="99"/>
                    </a:cubicBezTo>
                    <a:cubicBezTo>
                      <a:pt x="110" y="91"/>
                      <a:pt x="103" y="66"/>
                      <a:pt x="109" y="51"/>
                    </a:cubicBezTo>
                    <a:cubicBezTo>
                      <a:pt x="112" y="42"/>
                      <a:pt x="112" y="42"/>
                      <a:pt x="107" y="35"/>
                    </a:cubicBezTo>
                    <a:cubicBezTo>
                      <a:pt x="98" y="35"/>
                      <a:pt x="89" y="36"/>
                      <a:pt x="81" y="36"/>
                    </a:cubicBezTo>
                    <a:cubicBezTo>
                      <a:pt x="74" y="36"/>
                      <a:pt x="71" y="38"/>
                      <a:pt x="69" y="45"/>
                    </a:cubicBezTo>
                    <a:cubicBezTo>
                      <a:pt x="65" y="54"/>
                      <a:pt x="59" y="63"/>
                      <a:pt x="55" y="72"/>
                    </a:cubicBezTo>
                    <a:cubicBezTo>
                      <a:pt x="53" y="74"/>
                      <a:pt x="54" y="79"/>
                      <a:pt x="55" y="81"/>
                    </a:cubicBezTo>
                    <a:cubicBezTo>
                      <a:pt x="56" y="84"/>
                      <a:pt x="59" y="86"/>
                      <a:pt x="62" y="89"/>
                    </a:cubicBezTo>
                    <a:cubicBezTo>
                      <a:pt x="55" y="94"/>
                      <a:pt x="50" y="93"/>
                      <a:pt x="44" y="85"/>
                    </a:cubicBezTo>
                    <a:cubicBezTo>
                      <a:pt x="42" y="82"/>
                      <a:pt x="39" y="77"/>
                      <a:pt x="37" y="77"/>
                    </a:cubicBezTo>
                    <a:cubicBezTo>
                      <a:pt x="28" y="77"/>
                      <a:pt x="20" y="78"/>
                      <a:pt x="12" y="79"/>
                    </a:cubicBezTo>
                    <a:cubicBezTo>
                      <a:pt x="8" y="80"/>
                      <a:pt x="5" y="82"/>
                      <a:pt x="0" y="82"/>
                    </a:cubicBezTo>
                    <a:cubicBezTo>
                      <a:pt x="10" y="66"/>
                      <a:pt x="26" y="73"/>
                      <a:pt x="40" y="70"/>
                    </a:cubicBezTo>
                    <a:cubicBezTo>
                      <a:pt x="42" y="52"/>
                      <a:pt x="29" y="49"/>
                      <a:pt x="16" y="47"/>
                    </a:cubicBezTo>
                    <a:cubicBezTo>
                      <a:pt x="27" y="38"/>
                      <a:pt x="38" y="42"/>
                      <a:pt x="53" y="59"/>
                    </a:cubicBezTo>
                    <a:cubicBezTo>
                      <a:pt x="61" y="48"/>
                      <a:pt x="61" y="38"/>
                      <a:pt x="54" y="28"/>
                    </a:cubicBezTo>
                    <a:cubicBezTo>
                      <a:pt x="51" y="22"/>
                      <a:pt x="49" y="16"/>
                      <a:pt x="47" y="10"/>
                    </a:cubicBezTo>
                    <a:cubicBezTo>
                      <a:pt x="47" y="8"/>
                      <a:pt x="50" y="5"/>
                      <a:pt x="51" y="2"/>
                    </a:cubicBezTo>
                    <a:cubicBezTo>
                      <a:pt x="53" y="4"/>
                      <a:pt x="57" y="6"/>
                      <a:pt x="58" y="8"/>
                    </a:cubicBezTo>
                    <a:cubicBezTo>
                      <a:pt x="63" y="28"/>
                      <a:pt x="78" y="36"/>
                      <a:pt x="97" y="29"/>
                    </a:cubicBezTo>
                    <a:cubicBezTo>
                      <a:pt x="100" y="28"/>
                      <a:pt x="101" y="24"/>
                      <a:pt x="102" y="21"/>
                    </a:cubicBezTo>
                    <a:cubicBezTo>
                      <a:pt x="106" y="14"/>
                      <a:pt x="109" y="8"/>
                      <a:pt x="114" y="2"/>
                    </a:cubicBezTo>
                    <a:cubicBezTo>
                      <a:pt x="114" y="0"/>
                      <a:pt x="118" y="1"/>
                      <a:pt x="122" y="1"/>
                    </a:cubicBezTo>
                    <a:cubicBezTo>
                      <a:pt x="110" y="22"/>
                      <a:pt x="115" y="38"/>
                      <a:pt x="135" y="44"/>
                    </a:cubicBezTo>
                    <a:cubicBezTo>
                      <a:pt x="139" y="29"/>
                      <a:pt x="150" y="20"/>
                      <a:pt x="163" y="23"/>
                    </a:cubicBezTo>
                    <a:cubicBezTo>
                      <a:pt x="160" y="24"/>
                      <a:pt x="159" y="26"/>
                      <a:pt x="157" y="26"/>
                    </a:cubicBezTo>
                    <a:cubicBezTo>
                      <a:pt x="150" y="29"/>
                      <a:pt x="147" y="34"/>
                      <a:pt x="147" y="42"/>
                    </a:cubicBezTo>
                    <a:cubicBezTo>
                      <a:pt x="147" y="47"/>
                      <a:pt x="149" y="49"/>
                      <a:pt x="154" y="49"/>
                    </a:cubicBezTo>
                    <a:cubicBezTo>
                      <a:pt x="166" y="48"/>
                      <a:pt x="175" y="51"/>
                      <a:pt x="183" y="61"/>
                    </a:cubicBezTo>
                    <a:cubicBezTo>
                      <a:pt x="187" y="66"/>
                      <a:pt x="197" y="64"/>
                      <a:pt x="203" y="59"/>
                    </a:cubicBezTo>
                    <a:cubicBezTo>
                      <a:pt x="205" y="57"/>
                      <a:pt x="207" y="56"/>
                      <a:pt x="210" y="55"/>
                    </a:cubicBezTo>
                    <a:cubicBezTo>
                      <a:pt x="211" y="54"/>
                      <a:pt x="213" y="57"/>
                      <a:pt x="213" y="57"/>
                    </a:cubicBezTo>
                    <a:cubicBezTo>
                      <a:pt x="212" y="60"/>
                      <a:pt x="210" y="63"/>
                      <a:pt x="208" y="65"/>
                    </a:cubicBezTo>
                    <a:cubicBezTo>
                      <a:pt x="205" y="67"/>
                      <a:pt x="202" y="68"/>
                      <a:pt x="199" y="69"/>
                    </a:cubicBezTo>
                    <a:cubicBezTo>
                      <a:pt x="196" y="70"/>
                      <a:pt x="193" y="70"/>
                      <a:pt x="190" y="7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25" name="PA_组合 119">
              <a:extLst>
                <a:ext uri="{FF2B5EF4-FFF2-40B4-BE49-F238E27FC236}">
                  <a16:creationId xmlns:a16="http://schemas.microsoft.com/office/drawing/2014/main" id="{CF6B4A7F-2D2A-4B69-8465-CE1CD80E0790}"/>
                </a:ext>
              </a:extLst>
            </p:cNvPr>
            <p:cNvGrpSpPr/>
            <p:nvPr>
              <p:custDataLst>
                <p:tags r:id="rId21"/>
              </p:custDataLst>
            </p:nvPr>
          </p:nvGrpSpPr>
          <p:grpSpPr>
            <a:xfrm>
              <a:off x="17343650" y="5217444"/>
              <a:ext cx="4529565" cy="6083080"/>
              <a:chOff x="6078538" y="1790701"/>
              <a:chExt cx="2744788" cy="3686175"/>
            </a:xfrm>
            <a:grpFill/>
          </p:grpSpPr>
          <p:sp>
            <p:nvSpPr>
              <p:cNvPr id="31" name="自由: 形状 120">
                <a:extLst>
                  <a:ext uri="{FF2B5EF4-FFF2-40B4-BE49-F238E27FC236}">
                    <a16:creationId xmlns:a16="http://schemas.microsoft.com/office/drawing/2014/main" id="{F7304CCC-85DB-4681-A4A8-760CD50781EA}"/>
                  </a:ext>
                </a:extLst>
              </p:cNvPr>
              <p:cNvSpPr>
                <a:spLocks/>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32" name="自由: 形状 121">
                <a:extLst>
                  <a:ext uri="{FF2B5EF4-FFF2-40B4-BE49-F238E27FC236}">
                    <a16:creationId xmlns:a16="http://schemas.microsoft.com/office/drawing/2014/main" id="{779126D3-37FB-4032-9E6F-E267A1E8BF32}"/>
                  </a:ext>
                </a:extLst>
              </p:cNvPr>
              <p:cNvSpPr>
                <a:spLocks/>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headEnd/>
                <a:tailEnd/>
              </a:ln>
            </p:spPr>
            <p:txBody>
              <a:bodyPr vert="horz" wrap="square" lIns="243840" tIns="121920" rIns="243840" bIns="121920" numCol="1" anchor="t" anchorCtr="0" compatLnSpc="1">
                <a:prstTxWarp prst="textNoShape">
                  <a:avLst/>
                </a:prstTxWarp>
                <a:noAutofit/>
              </a:bodyPr>
              <a:lstStyle/>
              <a:p>
                <a:endParaRPr lang="zh-CN" altLang="en-US" sz="4800"/>
              </a:p>
            </p:txBody>
          </p:sp>
          <p:grpSp>
            <p:nvGrpSpPr>
              <p:cNvPr id="33" name="组合 122">
                <a:extLst>
                  <a:ext uri="{FF2B5EF4-FFF2-40B4-BE49-F238E27FC236}">
                    <a16:creationId xmlns:a16="http://schemas.microsoft.com/office/drawing/2014/main" id="{ECB5AB3E-1472-4656-A29B-EAA8EBF8B510}"/>
                  </a:ext>
                </a:extLst>
              </p:cNvPr>
              <p:cNvGrpSpPr/>
              <p:nvPr/>
            </p:nvGrpSpPr>
            <p:grpSpPr>
              <a:xfrm>
                <a:off x="6670676" y="1868488"/>
                <a:ext cx="2152650" cy="3608388"/>
                <a:chOff x="6670676" y="1868488"/>
                <a:chExt cx="2152650" cy="3608388"/>
              </a:xfrm>
              <a:grpFill/>
            </p:grpSpPr>
            <p:sp>
              <p:nvSpPr>
                <p:cNvPr id="35" name="chenying0907 5">
                  <a:extLst>
                    <a:ext uri="{FF2B5EF4-FFF2-40B4-BE49-F238E27FC236}">
                      <a16:creationId xmlns:a16="http://schemas.microsoft.com/office/drawing/2014/main" id="{4FE83A6A-66DA-4884-A74A-02F49A3F3695}"/>
                    </a:ext>
                  </a:extLst>
                </p:cNvPr>
                <p:cNvSpPr>
                  <a:spLocks/>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36" name="chenying0907 6">
                  <a:extLst>
                    <a:ext uri="{FF2B5EF4-FFF2-40B4-BE49-F238E27FC236}">
                      <a16:creationId xmlns:a16="http://schemas.microsoft.com/office/drawing/2014/main" id="{905F526E-3D91-44C0-A279-F69AE8CB26CE}"/>
                    </a:ext>
                  </a:extLst>
                </p:cNvPr>
                <p:cNvSpPr>
                  <a:spLocks/>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37" name="自由: 形状 126">
                  <a:extLst>
                    <a:ext uri="{FF2B5EF4-FFF2-40B4-BE49-F238E27FC236}">
                      <a16:creationId xmlns:a16="http://schemas.microsoft.com/office/drawing/2014/main" id="{07B462C4-BF11-42A9-BBCC-869BF9FBF5B8}"/>
                    </a:ext>
                  </a:extLst>
                </p:cNvPr>
                <p:cNvSpPr>
                  <a:spLocks/>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headEnd/>
                  <a:tailEnd/>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38" name="chenying0907 12">
                  <a:extLst>
                    <a:ext uri="{FF2B5EF4-FFF2-40B4-BE49-F238E27FC236}">
                      <a16:creationId xmlns:a16="http://schemas.microsoft.com/office/drawing/2014/main" id="{71252250-6E14-45D4-A632-055DEDDBA07D}"/>
                    </a:ext>
                  </a:extLst>
                </p:cNvPr>
                <p:cNvSpPr>
                  <a:spLocks/>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39" name="chenying0907 19">
                  <a:extLst>
                    <a:ext uri="{FF2B5EF4-FFF2-40B4-BE49-F238E27FC236}">
                      <a16:creationId xmlns:a16="http://schemas.microsoft.com/office/drawing/2014/main" id="{7F48896B-0AF5-4EFD-BAD7-59628B8491BC}"/>
                    </a:ext>
                  </a:extLst>
                </p:cNvPr>
                <p:cNvSpPr>
                  <a:spLocks/>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0" name="chenying0907 127">
                  <a:extLst>
                    <a:ext uri="{FF2B5EF4-FFF2-40B4-BE49-F238E27FC236}">
                      <a16:creationId xmlns:a16="http://schemas.microsoft.com/office/drawing/2014/main" id="{1FC68BF6-8861-4E80-91AC-3D1210BF1EB9}"/>
                    </a:ext>
                  </a:extLst>
                </p:cNvPr>
                <p:cNvSpPr>
                  <a:spLocks/>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1" name="chenying0907 130">
                  <a:extLst>
                    <a:ext uri="{FF2B5EF4-FFF2-40B4-BE49-F238E27FC236}">
                      <a16:creationId xmlns:a16="http://schemas.microsoft.com/office/drawing/2014/main" id="{04B6B2D4-6A97-489A-94D6-AE43E797BCBB}"/>
                    </a:ext>
                  </a:extLst>
                </p:cNvPr>
                <p:cNvSpPr>
                  <a:spLocks/>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2" name="Oval 132">
                  <a:extLst>
                    <a:ext uri="{FF2B5EF4-FFF2-40B4-BE49-F238E27FC236}">
                      <a16:creationId xmlns:a16="http://schemas.microsoft.com/office/drawing/2014/main" id="{9F86C7CB-9CDD-4D48-8505-153ACDDEE19B}"/>
                    </a:ext>
                  </a:extLst>
                </p:cNvPr>
                <p:cNvSpPr>
                  <a:spLocks noChangeArrowheads="1"/>
                </p:cNvSpPr>
                <p:nvPr/>
              </p:nvSpPr>
              <p:spPr bwMode="auto">
                <a:xfrm>
                  <a:off x="8180388" y="2222501"/>
                  <a:ext cx="93663" cy="95250"/>
                </a:xfrm>
                <a:prstGeom prst="ellipse">
                  <a:avLst/>
                </a:pr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3" name="chenying0907 181">
                  <a:extLst>
                    <a:ext uri="{FF2B5EF4-FFF2-40B4-BE49-F238E27FC236}">
                      <a16:creationId xmlns:a16="http://schemas.microsoft.com/office/drawing/2014/main" id="{2FBAFA38-D956-49D3-A679-3E909B22E3E2}"/>
                    </a:ext>
                  </a:extLst>
                </p:cNvPr>
                <p:cNvSpPr>
                  <a:spLocks/>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4" name="chenying0907 182">
                  <a:extLst>
                    <a:ext uri="{FF2B5EF4-FFF2-40B4-BE49-F238E27FC236}">
                      <a16:creationId xmlns:a16="http://schemas.microsoft.com/office/drawing/2014/main" id="{120323E8-0D9F-49E9-AEF3-B05F8ADCF3A1}"/>
                    </a:ext>
                  </a:extLst>
                </p:cNvPr>
                <p:cNvSpPr>
                  <a:spLocks/>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5" name="Oval 183">
                  <a:extLst>
                    <a:ext uri="{FF2B5EF4-FFF2-40B4-BE49-F238E27FC236}">
                      <a16:creationId xmlns:a16="http://schemas.microsoft.com/office/drawing/2014/main" id="{10FCD63E-69EF-4E2B-99D6-E5B106D1C0C5}"/>
                    </a:ext>
                  </a:extLst>
                </p:cNvPr>
                <p:cNvSpPr>
                  <a:spLocks noChangeArrowheads="1"/>
                </p:cNvSpPr>
                <p:nvPr/>
              </p:nvSpPr>
              <p:spPr bwMode="auto">
                <a:xfrm>
                  <a:off x="8180388" y="2222501"/>
                  <a:ext cx="93663" cy="95250"/>
                </a:xfrm>
                <a:prstGeom prst="ellipse">
                  <a:avLst/>
                </a:pr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grpSp>
          <p:sp>
            <p:nvSpPr>
              <p:cNvPr id="34" name="chenying0907 57">
                <a:extLst>
                  <a:ext uri="{FF2B5EF4-FFF2-40B4-BE49-F238E27FC236}">
                    <a16:creationId xmlns:a16="http://schemas.microsoft.com/office/drawing/2014/main" id="{AC45697E-C1CF-494E-BCF0-AFBE93D4E8EC}"/>
                  </a:ext>
                </a:extLst>
              </p:cNvPr>
              <p:cNvSpPr>
                <a:spLocks/>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26" name="PA_组合 135">
              <a:extLst>
                <a:ext uri="{FF2B5EF4-FFF2-40B4-BE49-F238E27FC236}">
                  <a16:creationId xmlns:a16="http://schemas.microsoft.com/office/drawing/2014/main" id="{DEB09FB8-2449-4E78-9FC8-379319B1E537}"/>
                </a:ext>
              </a:extLst>
            </p:cNvPr>
            <p:cNvGrpSpPr/>
            <p:nvPr>
              <p:custDataLst>
                <p:tags r:id="rId22"/>
              </p:custDataLst>
            </p:nvPr>
          </p:nvGrpSpPr>
          <p:grpSpPr>
            <a:xfrm>
              <a:off x="13134031" y="7122697"/>
              <a:ext cx="1340648" cy="1759096"/>
              <a:chOff x="1403351" y="2547187"/>
              <a:chExt cx="812395" cy="1065963"/>
            </a:xfrm>
            <a:grpFill/>
          </p:grpSpPr>
          <p:sp>
            <p:nvSpPr>
              <p:cNvPr id="27" name="自由: 形状 136">
                <a:extLst>
                  <a:ext uri="{FF2B5EF4-FFF2-40B4-BE49-F238E27FC236}">
                    <a16:creationId xmlns:a16="http://schemas.microsoft.com/office/drawing/2014/main" id="{7E7FE437-8DF6-4B8B-8514-C08EF7ECC9CE}"/>
                  </a:ext>
                </a:extLst>
              </p:cNvPr>
              <p:cNvSpPr>
                <a:spLocks/>
              </p:cNvSpPr>
              <p:nvPr/>
            </p:nvSpPr>
            <p:spPr bwMode="auto">
              <a:xfrm>
                <a:off x="1535347" y="2547187"/>
                <a:ext cx="680399" cy="826250"/>
              </a:xfrm>
              <a:custGeom>
                <a:avLst/>
                <a:gdLst>
                  <a:gd name="connsiteX0" fmla="*/ 182329 w 680399"/>
                  <a:gd name="connsiteY0" fmla="*/ 532563 h 826250"/>
                  <a:gd name="connsiteX1" fmla="*/ 285423 w 680399"/>
                  <a:gd name="connsiteY1" fmla="*/ 635977 h 826250"/>
                  <a:gd name="connsiteX2" fmla="*/ 328379 w 680399"/>
                  <a:gd name="connsiteY2" fmla="*/ 653213 h 826250"/>
                  <a:gd name="connsiteX3" fmla="*/ 182329 w 680399"/>
                  <a:gd name="connsiteY3" fmla="*/ 532563 h 826250"/>
                  <a:gd name="connsiteX4" fmla="*/ 507045 w 680399"/>
                  <a:gd name="connsiteY4" fmla="*/ 106156 h 826250"/>
                  <a:gd name="connsiteX5" fmla="*/ 465915 w 680399"/>
                  <a:gd name="connsiteY5" fmla="*/ 122335 h 826250"/>
                  <a:gd name="connsiteX6" fmla="*/ 325204 w 680399"/>
                  <a:gd name="connsiteY6" fmla="*/ 256082 h 826250"/>
                  <a:gd name="connsiteX7" fmla="*/ 264591 w 680399"/>
                  <a:gd name="connsiteY7" fmla="*/ 340213 h 826250"/>
                  <a:gd name="connsiteX8" fmla="*/ 290568 w 680399"/>
                  <a:gd name="connsiteY8" fmla="*/ 359628 h 826250"/>
                  <a:gd name="connsiteX9" fmla="*/ 238613 w 680399"/>
                  <a:gd name="connsiteY9" fmla="*/ 463174 h 826250"/>
                  <a:gd name="connsiteX10" fmla="*/ 212636 w 680399"/>
                  <a:gd name="connsiteY10" fmla="*/ 480432 h 826250"/>
                  <a:gd name="connsiteX11" fmla="*/ 195318 w 680399"/>
                  <a:gd name="connsiteY11" fmla="*/ 491218 h 826250"/>
                  <a:gd name="connsiteX12" fmla="*/ 182329 w 680399"/>
                  <a:gd name="connsiteY12" fmla="*/ 519262 h 826250"/>
                  <a:gd name="connsiteX13" fmla="*/ 344687 w 680399"/>
                  <a:gd name="connsiteY13" fmla="*/ 635751 h 826250"/>
                  <a:gd name="connsiteX14" fmla="*/ 359841 w 680399"/>
                  <a:gd name="connsiteY14" fmla="*/ 599079 h 826250"/>
                  <a:gd name="connsiteX15" fmla="*/ 366335 w 680399"/>
                  <a:gd name="connsiteY15" fmla="*/ 579664 h 826250"/>
                  <a:gd name="connsiteX16" fmla="*/ 450761 w 680399"/>
                  <a:gd name="connsiteY16" fmla="*/ 491218 h 826250"/>
                  <a:gd name="connsiteX17" fmla="*/ 478903 w 680399"/>
                  <a:gd name="connsiteY17" fmla="*/ 512790 h 826250"/>
                  <a:gd name="connsiteX18" fmla="*/ 485398 w 680399"/>
                  <a:gd name="connsiteY18" fmla="*/ 506319 h 826250"/>
                  <a:gd name="connsiteX19" fmla="*/ 552506 w 680399"/>
                  <a:gd name="connsiteY19" fmla="*/ 402772 h 826250"/>
                  <a:gd name="connsiteX20" fmla="*/ 630438 w 680399"/>
                  <a:gd name="connsiteY20" fmla="*/ 234510 h 826250"/>
                  <a:gd name="connsiteX21" fmla="*/ 621778 w 680399"/>
                  <a:gd name="connsiteY21" fmla="*/ 195680 h 826250"/>
                  <a:gd name="connsiteX22" fmla="*/ 548176 w 680399"/>
                  <a:gd name="connsiteY22" fmla="*/ 122335 h 826250"/>
                  <a:gd name="connsiteX23" fmla="*/ 507045 w 680399"/>
                  <a:gd name="connsiteY23" fmla="*/ 106156 h 826250"/>
                  <a:gd name="connsiteX24" fmla="*/ 668104 w 680399"/>
                  <a:gd name="connsiteY24" fmla="*/ 10276 h 826250"/>
                  <a:gd name="connsiteX25" fmla="*/ 522054 w 680399"/>
                  <a:gd name="connsiteY25" fmla="*/ 87837 h 826250"/>
                  <a:gd name="connsiteX26" fmla="*/ 641946 w 680399"/>
                  <a:gd name="connsiteY26" fmla="*/ 191251 h 826250"/>
                  <a:gd name="connsiteX27" fmla="*/ 668104 w 680399"/>
                  <a:gd name="connsiteY27" fmla="*/ 10276 h 826250"/>
                  <a:gd name="connsiteX28" fmla="*/ 651528 w 680399"/>
                  <a:gd name="connsiteY28" fmla="*/ 3043 h 826250"/>
                  <a:gd name="connsiteX29" fmla="*/ 673703 w 680399"/>
                  <a:gd name="connsiteY29" fmla="*/ 3043 h 826250"/>
                  <a:gd name="connsiteX30" fmla="*/ 679652 w 680399"/>
                  <a:gd name="connsiteY30" fmla="*/ 22489 h 826250"/>
                  <a:gd name="connsiteX31" fmla="*/ 645038 w 680399"/>
                  <a:gd name="connsiteY31" fmla="*/ 225590 h 826250"/>
                  <a:gd name="connsiteX32" fmla="*/ 564992 w 680399"/>
                  <a:gd name="connsiteY32" fmla="*/ 404924 h 826250"/>
                  <a:gd name="connsiteX33" fmla="*/ 487109 w 680399"/>
                  <a:gd name="connsiteY33" fmla="*/ 525920 h 826250"/>
                  <a:gd name="connsiteX34" fmla="*/ 480619 w 680399"/>
                  <a:gd name="connsiteY34" fmla="*/ 549687 h 826250"/>
                  <a:gd name="connsiteX35" fmla="*/ 452495 w 680399"/>
                  <a:gd name="connsiteY35" fmla="*/ 720378 h 826250"/>
                  <a:gd name="connsiteX36" fmla="*/ 398409 w 680399"/>
                  <a:gd name="connsiteY36" fmla="*/ 826250 h 826250"/>
                  <a:gd name="connsiteX37" fmla="*/ 376775 w 680399"/>
                  <a:gd name="connsiteY37" fmla="*/ 761431 h 826250"/>
                  <a:gd name="connsiteX38" fmla="*/ 387592 w 680399"/>
                  <a:gd name="connsiteY38" fmla="*/ 675005 h 826250"/>
                  <a:gd name="connsiteX39" fmla="*/ 374612 w 680399"/>
                  <a:gd name="connsiteY39" fmla="*/ 629631 h 826250"/>
                  <a:gd name="connsiteX40" fmla="*/ 348651 w 680399"/>
                  <a:gd name="connsiteY40" fmla="*/ 653398 h 826250"/>
                  <a:gd name="connsiteX41" fmla="*/ 311873 w 680399"/>
                  <a:gd name="connsiteY41" fmla="*/ 662041 h 826250"/>
                  <a:gd name="connsiteX42" fmla="*/ 279422 w 680399"/>
                  <a:gd name="connsiteY42" fmla="*/ 672844 h 826250"/>
                  <a:gd name="connsiteX43" fmla="*/ 223173 w 680399"/>
                  <a:gd name="connsiteY43" fmla="*/ 700932 h 826250"/>
                  <a:gd name="connsiteX44" fmla="*/ 214520 w 680399"/>
                  <a:gd name="connsiteY44" fmla="*/ 687969 h 826250"/>
                  <a:gd name="connsiteX45" fmla="*/ 231827 w 680399"/>
                  <a:gd name="connsiteY45" fmla="*/ 625310 h 826250"/>
                  <a:gd name="connsiteX46" fmla="*/ 225337 w 680399"/>
                  <a:gd name="connsiteY46" fmla="*/ 605864 h 826250"/>
                  <a:gd name="connsiteX47" fmla="*/ 182069 w 680399"/>
                  <a:gd name="connsiteY47" fmla="*/ 554008 h 826250"/>
                  <a:gd name="connsiteX48" fmla="*/ 175578 w 680399"/>
                  <a:gd name="connsiteY48" fmla="*/ 497831 h 826250"/>
                  <a:gd name="connsiteX49" fmla="*/ 182069 w 680399"/>
                  <a:gd name="connsiteY49" fmla="*/ 478386 h 826250"/>
                  <a:gd name="connsiteX50" fmla="*/ 106349 w 680399"/>
                  <a:gd name="connsiteY50" fmla="*/ 493510 h 826250"/>
                  <a:gd name="connsiteX51" fmla="*/ 45774 w 680399"/>
                  <a:gd name="connsiteY51" fmla="*/ 532402 h 826250"/>
                  <a:gd name="connsiteX52" fmla="*/ 19813 w 680399"/>
                  <a:gd name="connsiteY52" fmla="*/ 536723 h 826250"/>
                  <a:gd name="connsiteX53" fmla="*/ 342 w 680399"/>
                  <a:gd name="connsiteY53" fmla="*/ 523759 h 826250"/>
                  <a:gd name="connsiteX54" fmla="*/ 11160 w 680399"/>
                  <a:gd name="connsiteY54" fmla="*/ 502153 h 826250"/>
                  <a:gd name="connsiteX55" fmla="*/ 43611 w 680399"/>
                  <a:gd name="connsiteY55" fmla="*/ 467582 h 826250"/>
                  <a:gd name="connsiteX56" fmla="*/ 179905 w 680399"/>
                  <a:gd name="connsiteY56" fmla="*/ 363871 h 826250"/>
                  <a:gd name="connsiteX57" fmla="*/ 229664 w 680399"/>
                  <a:gd name="connsiteY57" fmla="*/ 348747 h 826250"/>
                  <a:gd name="connsiteX58" fmla="*/ 259951 w 680399"/>
                  <a:gd name="connsiteY58" fmla="*/ 324979 h 826250"/>
                  <a:gd name="connsiteX59" fmla="*/ 528214 w 680399"/>
                  <a:gd name="connsiteY59" fmla="*/ 67862 h 826250"/>
                  <a:gd name="connsiteX60" fmla="*/ 651528 w 680399"/>
                  <a:gd name="connsiteY60" fmla="*/ 3043 h 8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0399" h="826250">
                    <a:moveTo>
                      <a:pt x="182329" y="532563"/>
                    </a:moveTo>
                    <a:cubicBezTo>
                      <a:pt x="210250" y="573498"/>
                      <a:pt x="242467" y="610124"/>
                      <a:pt x="285423" y="635977"/>
                    </a:cubicBezTo>
                    <a:cubicBezTo>
                      <a:pt x="298310" y="642441"/>
                      <a:pt x="313345" y="646750"/>
                      <a:pt x="328379" y="653213"/>
                    </a:cubicBezTo>
                    <a:cubicBezTo>
                      <a:pt x="319788" y="599352"/>
                      <a:pt x="257502" y="532563"/>
                      <a:pt x="182329" y="532563"/>
                    </a:cubicBezTo>
                    <a:close/>
                    <a:moveTo>
                      <a:pt x="507045" y="106156"/>
                    </a:moveTo>
                    <a:cubicBezTo>
                      <a:pt x="492433" y="106156"/>
                      <a:pt x="477821" y="111549"/>
                      <a:pt x="465915" y="122335"/>
                    </a:cubicBezTo>
                    <a:cubicBezTo>
                      <a:pt x="418290" y="165479"/>
                      <a:pt x="370665" y="210781"/>
                      <a:pt x="325204" y="256082"/>
                    </a:cubicBezTo>
                    <a:cubicBezTo>
                      <a:pt x="301392" y="281969"/>
                      <a:pt x="284073" y="312170"/>
                      <a:pt x="264591" y="340213"/>
                    </a:cubicBezTo>
                    <a:cubicBezTo>
                      <a:pt x="277579" y="348842"/>
                      <a:pt x="284073" y="353157"/>
                      <a:pt x="290568" y="359628"/>
                    </a:cubicBezTo>
                    <a:cubicBezTo>
                      <a:pt x="273250" y="394144"/>
                      <a:pt x="255931" y="428659"/>
                      <a:pt x="238613" y="463174"/>
                    </a:cubicBezTo>
                    <a:cubicBezTo>
                      <a:pt x="232119" y="476118"/>
                      <a:pt x="227789" y="482589"/>
                      <a:pt x="212636" y="480432"/>
                    </a:cubicBezTo>
                    <a:cubicBezTo>
                      <a:pt x="206142" y="480432"/>
                      <a:pt x="197482" y="486904"/>
                      <a:pt x="195318" y="491218"/>
                    </a:cubicBezTo>
                    <a:cubicBezTo>
                      <a:pt x="188823" y="497690"/>
                      <a:pt x="186659" y="506319"/>
                      <a:pt x="182329" y="519262"/>
                    </a:cubicBezTo>
                    <a:cubicBezTo>
                      <a:pt x="262426" y="523576"/>
                      <a:pt x="307886" y="573192"/>
                      <a:pt x="344687" y="635751"/>
                    </a:cubicBezTo>
                    <a:cubicBezTo>
                      <a:pt x="359841" y="627122"/>
                      <a:pt x="372829" y="618493"/>
                      <a:pt x="359841" y="599079"/>
                    </a:cubicBezTo>
                    <a:cubicBezTo>
                      <a:pt x="357676" y="594764"/>
                      <a:pt x="362005" y="583978"/>
                      <a:pt x="366335" y="579664"/>
                    </a:cubicBezTo>
                    <a:cubicBezTo>
                      <a:pt x="394477" y="549463"/>
                      <a:pt x="420454" y="521419"/>
                      <a:pt x="450761" y="491218"/>
                    </a:cubicBezTo>
                    <a:cubicBezTo>
                      <a:pt x="457256" y="495533"/>
                      <a:pt x="468079" y="504161"/>
                      <a:pt x="478903" y="512790"/>
                    </a:cubicBezTo>
                    <a:cubicBezTo>
                      <a:pt x="481068" y="510633"/>
                      <a:pt x="483233" y="508476"/>
                      <a:pt x="485398" y="506319"/>
                    </a:cubicBezTo>
                    <a:cubicBezTo>
                      <a:pt x="507045" y="471803"/>
                      <a:pt x="530858" y="437288"/>
                      <a:pt x="552506" y="402772"/>
                    </a:cubicBezTo>
                    <a:cubicBezTo>
                      <a:pt x="582813" y="348842"/>
                      <a:pt x="613119" y="292755"/>
                      <a:pt x="630438" y="234510"/>
                    </a:cubicBezTo>
                    <a:cubicBezTo>
                      <a:pt x="634767" y="219410"/>
                      <a:pt x="632602" y="204309"/>
                      <a:pt x="621778" y="195680"/>
                    </a:cubicBezTo>
                    <a:cubicBezTo>
                      <a:pt x="597966" y="169794"/>
                      <a:pt x="571989" y="146065"/>
                      <a:pt x="548176" y="122335"/>
                    </a:cubicBezTo>
                    <a:cubicBezTo>
                      <a:pt x="536270" y="111549"/>
                      <a:pt x="521658" y="106156"/>
                      <a:pt x="507045" y="106156"/>
                    </a:cubicBezTo>
                    <a:close/>
                    <a:moveTo>
                      <a:pt x="668104" y="10276"/>
                    </a:moveTo>
                    <a:cubicBezTo>
                      <a:pt x="613608" y="38284"/>
                      <a:pt x="565651" y="64138"/>
                      <a:pt x="522054" y="87837"/>
                    </a:cubicBezTo>
                    <a:cubicBezTo>
                      <a:pt x="563471" y="122308"/>
                      <a:pt x="602709" y="156780"/>
                      <a:pt x="641946" y="191251"/>
                    </a:cubicBezTo>
                    <a:cubicBezTo>
                      <a:pt x="655025" y="135235"/>
                      <a:pt x="668104" y="74910"/>
                      <a:pt x="668104" y="10276"/>
                    </a:cubicBezTo>
                    <a:close/>
                    <a:moveTo>
                      <a:pt x="651528" y="3043"/>
                    </a:moveTo>
                    <a:cubicBezTo>
                      <a:pt x="660182" y="-1279"/>
                      <a:pt x="668294" y="-739"/>
                      <a:pt x="673703" y="3043"/>
                    </a:cubicBezTo>
                    <a:cubicBezTo>
                      <a:pt x="679111" y="6824"/>
                      <a:pt x="681816" y="13846"/>
                      <a:pt x="679652" y="22489"/>
                    </a:cubicBezTo>
                    <a:cubicBezTo>
                      <a:pt x="670999" y="91629"/>
                      <a:pt x="664508" y="160770"/>
                      <a:pt x="645038" y="225590"/>
                    </a:cubicBezTo>
                    <a:cubicBezTo>
                      <a:pt x="627731" y="288248"/>
                      <a:pt x="595279" y="346586"/>
                      <a:pt x="564992" y="404924"/>
                    </a:cubicBezTo>
                    <a:cubicBezTo>
                      <a:pt x="541194" y="448137"/>
                      <a:pt x="513070" y="484868"/>
                      <a:pt x="487109" y="525920"/>
                    </a:cubicBezTo>
                    <a:cubicBezTo>
                      <a:pt x="482782" y="532402"/>
                      <a:pt x="478455" y="541044"/>
                      <a:pt x="480619" y="549687"/>
                    </a:cubicBezTo>
                    <a:cubicBezTo>
                      <a:pt x="495763" y="610185"/>
                      <a:pt x="474129" y="666362"/>
                      <a:pt x="452495" y="720378"/>
                    </a:cubicBezTo>
                    <a:cubicBezTo>
                      <a:pt x="437351" y="757109"/>
                      <a:pt x="417880" y="789519"/>
                      <a:pt x="398409" y="826250"/>
                    </a:cubicBezTo>
                    <a:cubicBezTo>
                      <a:pt x="370285" y="808965"/>
                      <a:pt x="370285" y="787358"/>
                      <a:pt x="376775" y="761431"/>
                    </a:cubicBezTo>
                    <a:cubicBezTo>
                      <a:pt x="383266" y="733342"/>
                      <a:pt x="385429" y="703093"/>
                      <a:pt x="387592" y="675005"/>
                    </a:cubicBezTo>
                    <a:cubicBezTo>
                      <a:pt x="387592" y="662041"/>
                      <a:pt x="378939" y="646916"/>
                      <a:pt x="374612" y="629631"/>
                    </a:cubicBezTo>
                    <a:cubicBezTo>
                      <a:pt x="363795" y="640434"/>
                      <a:pt x="355141" y="646916"/>
                      <a:pt x="348651" y="653398"/>
                    </a:cubicBezTo>
                    <a:cubicBezTo>
                      <a:pt x="337834" y="664201"/>
                      <a:pt x="327017" y="670683"/>
                      <a:pt x="311873" y="662041"/>
                    </a:cubicBezTo>
                    <a:cubicBezTo>
                      <a:pt x="296729" y="653398"/>
                      <a:pt x="288076" y="664201"/>
                      <a:pt x="279422" y="672844"/>
                    </a:cubicBezTo>
                    <a:cubicBezTo>
                      <a:pt x="264278" y="690129"/>
                      <a:pt x="244807" y="694451"/>
                      <a:pt x="223173" y="700932"/>
                    </a:cubicBezTo>
                    <a:cubicBezTo>
                      <a:pt x="212356" y="705254"/>
                      <a:pt x="212356" y="698772"/>
                      <a:pt x="214520" y="687969"/>
                    </a:cubicBezTo>
                    <a:cubicBezTo>
                      <a:pt x="221010" y="668523"/>
                      <a:pt x="227500" y="646916"/>
                      <a:pt x="231827" y="625310"/>
                    </a:cubicBezTo>
                    <a:cubicBezTo>
                      <a:pt x="231827" y="618828"/>
                      <a:pt x="229664" y="610185"/>
                      <a:pt x="225337" y="605864"/>
                    </a:cubicBezTo>
                    <a:cubicBezTo>
                      <a:pt x="210193" y="586418"/>
                      <a:pt x="197213" y="571294"/>
                      <a:pt x="182069" y="554008"/>
                    </a:cubicBezTo>
                    <a:cubicBezTo>
                      <a:pt x="164761" y="536723"/>
                      <a:pt x="164761" y="517277"/>
                      <a:pt x="175578" y="497831"/>
                    </a:cubicBezTo>
                    <a:cubicBezTo>
                      <a:pt x="179905" y="493510"/>
                      <a:pt x="179905" y="487028"/>
                      <a:pt x="182069" y="478386"/>
                    </a:cubicBezTo>
                    <a:cubicBezTo>
                      <a:pt x="153944" y="471904"/>
                      <a:pt x="130147" y="482707"/>
                      <a:pt x="106349" y="493510"/>
                    </a:cubicBezTo>
                    <a:cubicBezTo>
                      <a:pt x="84715" y="506474"/>
                      <a:pt x="65245" y="519438"/>
                      <a:pt x="45774" y="532402"/>
                    </a:cubicBezTo>
                    <a:cubicBezTo>
                      <a:pt x="37120" y="536723"/>
                      <a:pt x="28467" y="536723"/>
                      <a:pt x="19813" y="536723"/>
                    </a:cubicBezTo>
                    <a:cubicBezTo>
                      <a:pt x="13323" y="534562"/>
                      <a:pt x="342" y="530241"/>
                      <a:pt x="342" y="523759"/>
                    </a:cubicBezTo>
                    <a:cubicBezTo>
                      <a:pt x="-1821" y="517277"/>
                      <a:pt x="6833" y="508635"/>
                      <a:pt x="11160" y="502153"/>
                    </a:cubicBezTo>
                    <a:cubicBezTo>
                      <a:pt x="21977" y="489189"/>
                      <a:pt x="32794" y="478386"/>
                      <a:pt x="43611" y="467582"/>
                    </a:cubicBezTo>
                    <a:cubicBezTo>
                      <a:pt x="86879" y="428691"/>
                      <a:pt x="123657" y="381156"/>
                      <a:pt x="179905" y="363871"/>
                    </a:cubicBezTo>
                    <a:cubicBezTo>
                      <a:pt x="197213" y="357389"/>
                      <a:pt x="214520" y="350907"/>
                      <a:pt x="229664" y="348747"/>
                    </a:cubicBezTo>
                    <a:cubicBezTo>
                      <a:pt x="246971" y="346586"/>
                      <a:pt x="253461" y="337943"/>
                      <a:pt x="259951" y="324979"/>
                    </a:cubicBezTo>
                    <a:cubicBezTo>
                      <a:pt x="327017" y="216947"/>
                      <a:pt x="415717" y="130521"/>
                      <a:pt x="528214" y="67862"/>
                    </a:cubicBezTo>
                    <a:cubicBezTo>
                      <a:pt x="569319" y="46256"/>
                      <a:pt x="610423" y="24649"/>
                      <a:pt x="651528" y="3043"/>
                    </a:cubicBezTo>
                    <a:close/>
                  </a:path>
                </a:pathLst>
              </a:custGeom>
              <a:grpFill/>
              <a:ln w="9525">
                <a:noFill/>
                <a:round/>
                <a:headEnd/>
                <a:tailEnd/>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28" name="chenying0907 201">
                <a:extLst>
                  <a:ext uri="{FF2B5EF4-FFF2-40B4-BE49-F238E27FC236}">
                    <a16:creationId xmlns:a16="http://schemas.microsoft.com/office/drawing/2014/main" id="{188F0D66-BF03-4087-A47E-D61C2B21B6CE}"/>
                  </a:ext>
                </a:extLst>
              </p:cNvPr>
              <p:cNvSpPr>
                <a:spLocks noEditPoints="1"/>
              </p:cNvSpPr>
              <p:nvPr/>
            </p:nvSpPr>
            <p:spPr bwMode="auto">
              <a:xfrm>
                <a:off x="1403351" y="3098800"/>
                <a:ext cx="439738" cy="514350"/>
              </a:xfrm>
              <a:custGeom>
                <a:avLst/>
                <a:gdLst>
                  <a:gd name="T0" fmla="*/ 164 w 203"/>
                  <a:gd name="T1" fmla="*/ 222 h 238"/>
                  <a:gd name="T2" fmla="*/ 163 w 203"/>
                  <a:gd name="T3" fmla="*/ 204 h 238"/>
                  <a:gd name="T4" fmla="*/ 184 w 203"/>
                  <a:gd name="T5" fmla="*/ 212 h 238"/>
                  <a:gd name="T6" fmla="*/ 171 w 203"/>
                  <a:gd name="T7" fmla="*/ 151 h 238"/>
                  <a:gd name="T8" fmla="*/ 151 w 203"/>
                  <a:gd name="T9" fmla="*/ 188 h 238"/>
                  <a:gd name="T10" fmla="*/ 149 w 203"/>
                  <a:gd name="T11" fmla="*/ 181 h 238"/>
                  <a:gd name="T12" fmla="*/ 154 w 203"/>
                  <a:gd name="T13" fmla="*/ 134 h 238"/>
                  <a:gd name="T14" fmla="*/ 129 w 203"/>
                  <a:gd name="T15" fmla="*/ 83 h 238"/>
                  <a:gd name="T16" fmla="*/ 78 w 203"/>
                  <a:gd name="T17" fmla="*/ 143 h 238"/>
                  <a:gd name="T18" fmla="*/ 120 w 203"/>
                  <a:gd name="T19" fmla="*/ 85 h 238"/>
                  <a:gd name="T20" fmla="*/ 111 w 203"/>
                  <a:gd name="T21" fmla="*/ 75 h 238"/>
                  <a:gd name="T22" fmla="*/ 63 w 203"/>
                  <a:gd name="T23" fmla="*/ 120 h 238"/>
                  <a:gd name="T24" fmla="*/ 66 w 203"/>
                  <a:gd name="T25" fmla="*/ 109 h 238"/>
                  <a:gd name="T26" fmla="*/ 4 w 203"/>
                  <a:gd name="T27" fmla="*/ 40 h 238"/>
                  <a:gd name="T28" fmla="*/ 28 w 203"/>
                  <a:gd name="T29" fmla="*/ 5 h 238"/>
                  <a:gd name="T30" fmla="*/ 68 w 203"/>
                  <a:gd name="T31" fmla="*/ 37 h 238"/>
                  <a:gd name="T32" fmla="*/ 60 w 203"/>
                  <a:gd name="T33" fmla="*/ 33 h 238"/>
                  <a:gd name="T34" fmla="*/ 7 w 203"/>
                  <a:gd name="T35" fmla="*/ 26 h 238"/>
                  <a:gd name="T36" fmla="*/ 38 w 203"/>
                  <a:gd name="T37" fmla="*/ 81 h 238"/>
                  <a:gd name="T38" fmla="*/ 86 w 203"/>
                  <a:gd name="T39" fmla="*/ 46 h 238"/>
                  <a:gd name="T40" fmla="*/ 74 w 203"/>
                  <a:gd name="T41" fmla="*/ 40 h 238"/>
                  <a:gd name="T42" fmla="*/ 95 w 203"/>
                  <a:gd name="T43" fmla="*/ 37 h 238"/>
                  <a:gd name="T44" fmla="*/ 137 w 203"/>
                  <a:gd name="T45" fmla="*/ 0 h 238"/>
                  <a:gd name="T46" fmla="*/ 132 w 203"/>
                  <a:gd name="T47" fmla="*/ 10 h 238"/>
                  <a:gd name="T48" fmla="*/ 96 w 203"/>
                  <a:gd name="T49" fmla="*/ 53 h 238"/>
                  <a:gd name="T50" fmla="*/ 146 w 203"/>
                  <a:gd name="T51" fmla="*/ 22 h 238"/>
                  <a:gd name="T52" fmla="*/ 110 w 203"/>
                  <a:gd name="T53" fmla="*/ 69 h 238"/>
                  <a:gd name="T54" fmla="*/ 132 w 203"/>
                  <a:gd name="T55" fmla="*/ 68 h 238"/>
                  <a:gd name="T56" fmla="*/ 157 w 203"/>
                  <a:gd name="T57" fmla="*/ 38 h 238"/>
                  <a:gd name="T58" fmla="*/ 148 w 203"/>
                  <a:gd name="T59" fmla="*/ 56 h 238"/>
                  <a:gd name="T60" fmla="*/ 158 w 203"/>
                  <a:gd name="T61" fmla="*/ 128 h 238"/>
                  <a:gd name="T62" fmla="*/ 199 w 203"/>
                  <a:gd name="T63" fmla="*/ 60 h 238"/>
                  <a:gd name="T64" fmla="*/ 193 w 203"/>
                  <a:gd name="T65" fmla="*/ 89 h 238"/>
                  <a:gd name="T66" fmla="*/ 176 w 203"/>
                  <a:gd name="T67" fmla="*/ 151 h 238"/>
                  <a:gd name="T68" fmla="*/ 175 w 203"/>
                  <a:gd name="T69" fmla="*/ 218 h 238"/>
                  <a:gd name="T70" fmla="*/ 158 w 203"/>
                  <a:gd name="T71" fmla="*/ 238 h 238"/>
                  <a:gd name="T72" fmla="*/ 91 w 203"/>
                  <a:gd name="T73" fmla="*/ 83 h 238"/>
                  <a:gd name="T74" fmla="*/ 49 w 203"/>
                  <a:gd name="T75" fmla="*/ 8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238">
                    <a:moveTo>
                      <a:pt x="158" y="238"/>
                    </a:moveTo>
                    <a:cubicBezTo>
                      <a:pt x="160" y="233"/>
                      <a:pt x="163" y="228"/>
                      <a:pt x="164" y="222"/>
                    </a:cubicBezTo>
                    <a:cubicBezTo>
                      <a:pt x="164" y="217"/>
                      <a:pt x="162" y="211"/>
                      <a:pt x="161" y="205"/>
                    </a:cubicBezTo>
                    <a:cubicBezTo>
                      <a:pt x="162" y="205"/>
                      <a:pt x="163" y="205"/>
                      <a:pt x="163" y="204"/>
                    </a:cubicBezTo>
                    <a:cubicBezTo>
                      <a:pt x="165" y="206"/>
                      <a:pt x="166" y="208"/>
                      <a:pt x="168" y="210"/>
                    </a:cubicBezTo>
                    <a:cubicBezTo>
                      <a:pt x="173" y="217"/>
                      <a:pt x="177" y="218"/>
                      <a:pt x="184" y="212"/>
                    </a:cubicBezTo>
                    <a:cubicBezTo>
                      <a:pt x="192" y="203"/>
                      <a:pt x="194" y="192"/>
                      <a:pt x="190" y="182"/>
                    </a:cubicBezTo>
                    <a:cubicBezTo>
                      <a:pt x="185" y="171"/>
                      <a:pt x="177" y="161"/>
                      <a:pt x="171" y="151"/>
                    </a:cubicBezTo>
                    <a:cubicBezTo>
                      <a:pt x="170" y="151"/>
                      <a:pt x="169" y="151"/>
                      <a:pt x="167" y="151"/>
                    </a:cubicBezTo>
                    <a:cubicBezTo>
                      <a:pt x="162" y="164"/>
                      <a:pt x="157" y="176"/>
                      <a:pt x="151" y="188"/>
                    </a:cubicBezTo>
                    <a:cubicBezTo>
                      <a:pt x="150" y="187"/>
                      <a:pt x="149" y="187"/>
                      <a:pt x="149" y="187"/>
                    </a:cubicBezTo>
                    <a:cubicBezTo>
                      <a:pt x="149" y="185"/>
                      <a:pt x="148" y="183"/>
                      <a:pt x="149" y="181"/>
                    </a:cubicBezTo>
                    <a:cubicBezTo>
                      <a:pt x="150" y="178"/>
                      <a:pt x="151" y="174"/>
                      <a:pt x="153" y="171"/>
                    </a:cubicBezTo>
                    <a:cubicBezTo>
                      <a:pt x="157" y="159"/>
                      <a:pt x="166" y="148"/>
                      <a:pt x="154" y="134"/>
                    </a:cubicBezTo>
                    <a:cubicBezTo>
                      <a:pt x="147" y="124"/>
                      <a:pt x="145" y="110"/>
                      <a:pt x="139" y="98"/>
                    </a:cubicBezTo>
                    <a:cubicBezTo>
                      <a:pt x="137" y="93"/>
                      <a:pt x="133" y="89"/>
                      <a:pt x="129" y="83"/>
                    </a:cubicBezTo>
                    <a:cubicBezTo>
                      <a:pt x="111" y="103"/>
                      <a:pt x="99" y="126"/>
                      <a:pt x="81" y="145"/>
                    </a:cubicBezTo>
                    <a:cubicBezTo>
                      <a:pt x="80" y="145"/>
                      <a:pt x="79" y="144"/>
                      <a:pt x="78" y="143"/>
                    </a:cubicBezTo>
                    <a:cubicBezTo>
                      <a:pt x="81" y="138"/>
                      <a:pt x="84" y="134"/>
                      <a:pt x="87" y="129"/>
                    </a:cubicBezTo>
                    <a:cubicBezTo>
                      <a:pt x="98" y="115"/>
                      <a:pt x="109" y="100"/>
                      <a:pt x="120" y="85"/>
                    </a:cubicBezTo>
                    <a:cubicBezTo>
                      <a:pt x="121" y="83"/>
                      <a:pt x="122" y="78"/>
                      <a:pt x="121" y="77"/>
                    </a:cubicBezTo>
                    <a:cubicBezTo>
                      <a:pt x="118" y="76"/>
                      <a:pt x="114" y="74"/>
                      <a:pt x="111" y="75"/>
                    </a:cubicBezTo>
                    <a:cubicBezTo>
                      <a:pt x="96" y="80"/>
                      <a:pt x="88" y="94"/>
                      <a:pt x="78" y="104"/>
                    </a:cubicBezTo>
                    <a:cubicBezTo>
                      <a:pt x="73" y="109"/>
                      <a:pt x="68" y="115"/>
                      <a:pt x="63" y="120"/>
                    </a:cubicBezTo>
                    <a:cubicBezTo>
                      <a:pt x="63" y="119"/>
                      <a:pt x="62" y="119"/>
                      <a:pt x="61" y="118"/>
                    </a:cubicBezTo>
                    <a:cubicBezTo>
                      <a:pt x="63" y="116"/>
                      <a:pt x="64" y="113"/>
                      <a:pt x="66" y="109"/>
                    </a:cubicBezTo>
                    <a:cubicBezTo>
                      <a:pt x="61" y="106"/>
                      <a:pt x="57" y="103"/>
                      <a:pt x="52" y="99"/>
                    </a:cubicBezTo>
                    <a:cubicBezTo>
                      <a:pt x="31" y="84"/>
                      <a:pt x="15" y="64"/>
                      <a:pt x="4" y="40"/>
                    </a:cubicBezTo>
                    <a:cubicBezTo>
                      <a:pt x="2" y="36"/>
                      <a:pt x="1" y="32"/>
                      <a:pt x="1" y="28"/>
                    </a:cubicBezTo>
                    <a:cubicBezTo>
                      <a:pt x="0" y="11"/>
                      <a:pt x="12" y="1"/>
                      <a:pt x="28" y="5"/>
                    </a:cubicBezTo>
                    <a:cubicBezTo>
                      <a:pt x="43" y="9"/>
                      <a:pt x="55" y="18"/>
                      <a:pt x="65" y="31"/>
                    </a:cubicBezTo>
                    <a:cubicBezTo>
                      <a:pt x="66" y="33"/>
                      <a:pt x="67" y="35"/>
                      <a:pt x="68" y="37"/>
                    </a:cubicBezTo>
                    <a:cubicBezTo>
                      <a:pt x="67" y="38"/>
                      <a:pt x="66" y="38"/>
                      <a:pt x="65" y="39"/>
                    </a:cubicBezTo>
                    <a:cubicBezTo>
                      <a:pt x="64" y="37"/>
                      <a:pt x="62" y="35"/>
                      <a:pt x="60" y="33"/>
                    </a:cubicBezTo>
                    <a:cubicBezTo>
                      <a:pt x="51" y="22"/>
                      <a:pt x="41" y="12"/>
                      <a:pt x="25" y="9"/>
                    </a:cubicBezTo>
                    <a:cubicBezTo>
                      <a:pt x="12" y="7"/>
                      <a:pt x="4" y="13"/>
                      <a:pt x="7" y="26"/>
                    </a:cubicBezTo>
                    <a:cubicBezTo>
                      <a:pt x="10" y="39"/>
                      <a:pt x="16" y="50"/>
                      <a:pt x="22" y="62"/>
                    </a:cubicBezTo>
                    <a:cubicBezTo>
                      <a:pt x="26" y="69"/>
                      <a:pt x="32" y="75"/>
                      <a:pt x="38" y="81"/>
                    </a:cubicBezTo>
                    <a:cubicBezTo>
                      <a:pt x="40" y="82"/>
                      <a:pt x="46" y="83"/>
                      <a:pt x="47" y="82"/>
                    </a:cubicBezTo>
                    <a:cubicBezTo>
                      <a:pt x="60" y="71"/>
                      <a:pt x="72" y="59"/>
                      <a:pt x="86" y="46"/>
                    </a:cubicBezTo>
                    <a:cubicBezTo>
                      <a:pt x="81" y="45"/>
                      <a:pt x="78" y="43"/>
                      <a:pt x="74" y="42"/>
                    </a:cubicBezTo>
                    <a:cubicBezTo>
                      <a:pt x="74" y="41"/>
                      <a:pt x="74" y="40"/>
                      <a:pt x="74" y="40"/>
                    </a:cubicBezTo>
                    <a:cubicBezTo>
                      <a:pt x="77" y="40"/>
                      <a:pt x="81" y="39"/>
                      <a:pt x="83" y="40"/>
                    </a:cubicBezTo>
                    <a:cubicBezTo>
                      <a:pt x="88" y="44"/>
                      <a:pt x="92" y="41"/>
                      <a:pt x="95" y="37"/>
                    </a:cubicBezTo>
                    <a:cubicBezTo>
                      <a:pt x="106" y="27"/>
                      <a:pt x="118" y="17"/>
                      <a:pt x="129" y="7"/>
                    </a:cubicBezTo>
                    <a:cubicBezTo>
                      <a:pt x="131" y="4"/>
                      <a:pt x="134" y="2"/>
                      <a:pt x="137" y="0"/>
                    </a:cubicBezTo>
                    <a:cubicBezTo>
                      <a:pt x="138" y="1"/>
                      <a:pt x="138" y="1"/>
                      <a:pt x="139" y="2"/>
                    </a:cubicBezTo>
                    <a:cubicBezTo>
                      <a:pt x="137" y="5"/>
                      <a:pt x="134" y="8"/>
                      <a:pt x="132" y="10"/>
                    </a:cubicBezTo>
                    <a:cubicBezTo>
                      <a:pt x="121" y="21"/>
                      <a:pt x="110" y="31"/>
                      <a:pt x="98" y="41"/>
                    </a:cubicBezTo>
                    <a:cubicBezTo>
                      <a:pt x="94" y="45"/>
                      <a:pt x="93" y="48"/>
                      <a:pt x="96" y="53"/>
                    </a:cubicBezTo>
                    <a:cubicBezTo>
                      <a:pt x="99" y="57"/>
                      <a:pt x="101" y="62"/>
                      <a:pt x="104" y="68"/>
                    </a:cubicBezTo>
                    <a:cubicBezTo>
                      <a:pt x="118" y="52"/>
                      <a:pt x="132" y="37"/>
                      <a:pt x="146" y="22"/>
                    </a:cubicBezTo>
                    <a:cubicBezTo>
                      <a:pt x="147" y="23"/>
                      <a:pt x="148" y="24"/>
                      <a:pt x="148" y="24"/>
                    </a:cubicBezTo>
                    <a:cubicBezTo>
                      <a:pt x="136" y="39"/>
                      <a:pt x="123" y="54"/>
                      <a:pt x="110" y="69"/>
                    </a:cubicBezTo>
                    <a:cubicBezTo>
                      <a:pt x="115" y="70"/>
                      <a:pt x="120" y="72"/>
                      <a:pt x="124" y="72"/>
                    </a:cubicBezTo>
                    <a:cubicBezTo>
                      <a:pt x="127" y="72"/>
                      <a:pt x="130" y="70"/>
                      <a:pt x="132" y="68"/>
                    </a:cubicBezTo>
                    <a:cubicBezTo>
                      <a:pt x="139" y="60"/>
                      <a:pt x="144" y="52"/>
                      <a:pt x="151" y="43"/>
                    </a:cubicBezTo>
                    <a:cubicBezTo>
                      <a:pt x="152" y="41"/>
                      <a:pt x="155" y="40"/>
                      <a:pt x="157" y="38"/>
                    </a:cubicBezTo>
                    <a:cubicBezTo>
                      <a:pt x="157" y="39"/>
                      <a:pt x="158" y="39"/>
                      <a:pt x="159" y="40"/>
                    </a:cubicBezTo>
                    <a:cubicBezTo>
                      <a:pt x="155" y="45"/>
                      <a:pt x="152" y="51"/>
                      <a:pt x="148" y="56"/>
                    </a:cubicBezTo>
                    <a:cubicBezTo>
                      <a:pt x="137" y="69"/>
                      <a:pt x="129" y="80"/>
                      <a:pt x="145" y="97"/>
                    </a:cubicBezTo>
                    <a:cubicBezTo>
                      <a:pt x="152" y="105"/>
                      <a:pt x="153" y="118"/>
                      <a:pt x="158" y="128"/>
                    </a:cubicBezTo>
                    <a:cubicBezTo>
                      <a:pt x="159" y="132"/>
                      <a:pt x="161" y="136"/>
                      <a:pt x="164" y="142"/>
                    </a:cubicBezTo>
                    <a:cubicBezTo>
                      <a:pt x="178" y="113"/>
                      <a:pt x="187" y="86"/>
                      <a:pt x="199" y="60"/>
                    </a:cubicBezTo>
                    <a:cubicBezTo>
                      <a:pt x="201" y="61"/>
                      <a:pt x="202" y="61"/>
                      <a:pt x="203" y="62"/>
                    </a:cubicBezTo>
                    <a:cubicBezTo>
                      <a:pt x="200" y="71"/>
                      <a:pt x="196" y="80"/>
                      <a:pt x="193" y="89"/>
                    </a:cubicBezTo>
                    <a:cubicBezTo>
                      <a:pt x="186" y="105"/>
                      <a:pt x="180" y="121"/>
                      <a:pt x="173" y="137"/>
                    </a:cubicBezTo>
                    <a:cubicBezTo>
                      <a:pt x="170" y="142"/>
                      <a:pt x="172" y="146"/>
                      <a:pt x="176" y="151"/>
                    </a:cubicBezTo>
                    <a:cubicBezTo>
                      <a:pt x="183" y="160"/>
                      <a:pt x="191" y="171"/>
                      <a:pt x="196" y="182"/>
                    </a:cubicBezTo>
                    <a:cubicBezTo>
                      <a:pt x="202" y="200"/>
                      <a:pt x="193" y="213"/>
                      <a:pt x="175" y="218"/>
                    </a:cubicBezTo>
                    <a:cubicBezTo>
                      <a:pt x="173" y="219"/>
                      <a:pt x="171" y="222"/>
                      <a:pt x="170" y="225"/>
                    </a:cubicBezTo>
                    <a:cubicBezTo>
                      <a:pt x="168" y="231"/>
                      <a:pt x="167" y="238"/>
                      <a:pt x="158" y="238"/>
                    </a:cubicBezTo>
                    <a:close/>
                    <a:moveTo>
                      <a:pt x="73" y="103"/>
                    </a:moveTo>
                    <a:cubicBezTo>
                      <a:pt x="78" y="97"/>
                      <a:pt x="85" y="90"/>
                      <a:pt x="91" y="83"/>
                    </a:cubicBezTo>
                    <a:cubicBezTo>
                      <a:pt x="100" y="73"/>
                      <a:pt x="100" y="61"/>
                      <a:pt x="88" y="51"/>
                    </a:cubicBezTo>
                    <a:cubicBezTo>
                      <a:pt x="75" y="63"/>
                      <a:pt x="62" y="75"/>
                      <a:pt x="49" y="87"/>
                    </a:cubicBezTo>
                    <a:cubicBezTo>
                      <a:pt x="57" y="92"/>
                      <a:pt x="64" y="97"/>
                      <a:pt x="73" y="103"/>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29" name="chenying0907 202">
                <a:extLst>
                  <a:ext uri="{FF2B5EF4-FFF2-40B4-BE49-F238E27FC236}">
                    <a16:creationId xmlns:a16="http://schemas.microsoft.com/office/drawing/2014/main" id="{CAE530A1-2971-44E4-B150-AC7074D096E6}"/>
                  </a:ext>
                </a:extLst>
              </p:cNvPr>
              <p:cNvSpPr>
                <a:spLocks/>
              </p:cNvSpPr>
              <p:nvPr/>
            </p:nvSpPr>
            <p:spPr bwMode="auto">
              <a:xfrm>
                <a:off x="1439863" y="3306763"/>
                <a:ext cx="223838" cy="258763"/>
              </a:xfrm>
              <a:custGeom>
                <a:avLst/>
                <a:gdLst>
                  <a:gd name="T0" fmla="*/ 12 w 103"/>
                  <a:gd name="T1" fmla="*/ 0 h 120"/>
                  <a:gd name="T2" fmla="*/ 21 w 103"/>
                  <a:gd name="T3" fmla="*/ 45 h 120"/>
                  <a:gd name="T4" fmla="*/ 78 w 103"/>
                  <a:gd name="T5" fmla="*/ 83 h 120"/>
                  <a:gd name="T6" fmla="*/ 83 w 103"/>
                  <a:gd name="T7" fmla="*/ 87 h 120"/>
                  <a:gd name="T8" fmla="*/ 103 w 103"/>
                  <a:gd name="T9" fmla="*/ 120 h 120"/>
                  <a:gd name="T10" fmla="*/ 94 w 103"/>
                  <a:gd name="T11" fmla="*/ 115 h 120"/>
                  <a:gd name="T12" fmla="*/ 80 w 103"/>
                  <a:gd name="T13" fmla="*/ 98 h 120"/>
                  <a:gd name="T14" fmla="*/ 62 w 103"/>
                  <a:gd name="T15" fmla="*/ 83 h 120"/>
                  <a:gd name="T16" fmla="*/ 3 w 103"/>
                  <a:gd name="T17" fmla="*/ 21 h 120"/>
                  <a:gd name="T18" fmla="*/ 12 w 103"/>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20">
                    <a:moveTo>
                      <a:pt x="12" y="0"/>
                    </a:moveTo>
                    <a:cubicBezTo>
                      <a:pt x="4" y="18"/>
                      <a:pt x="11" y="32"/>
                      <a:pt x="21" y="45"/>
                    </a:cubicBezTo>
                    <a:cubicBezTo>
                      <a:pt x="36" y="64"/>
                      <a:pt x="53" y="80"/>
                      <a:pt x="78" y="83"/>
                    </a:cubicBezTo>
                    <a:cubicBezTo>
                      <a:pt x="80" y="83"/>
                      <a:pt x="83" y="85"/>
                      <a:pt x="83" y="87"/>
                    </a:cubicBezTo>
                    <a:cubicBezTo>
                      <a:pt x="85" y="100"/>
                      <a:pt x="93" y="110"/>
                      <a:pt x="103" y="120"/>
                    </a:cubicBezTo>
                    <a:cubicBezTo>
                      <a:pt x="100" y="118"/>
                      <a:pt x="96" y="117"/>
                      <a:pt x="94" y="115"/>
                    </a:cubicBezTo>
                    <a:cubicBezTo>
                      <a:pt x="89" y="110"/>
                      <a:pt x="82" y="105"/>
                      <a:pt x="80" y="98"/>
                    </a:cubicBezTo>
                    <a:cubicBezTo>
                      <a:pt x="78" y="87"/>
                      <a:pt x="70" y="86"/>
                      <a:pt x="62" y="83"/>
                    </a:cubicBezTo>
                    <a:cubicBezTo>
                      <a:pt x="34" y="71"/>
                      <a:pt x="12" y="52"/>
                      <a:pt x="3" y="21"/>
                    </a:cubicBezTo>
                    <a:cubicBezTo>
                      <a:pt x="0" y="12"/>
                      <a:pt x="4" y="5"/>
                      <a:pt x="12" y="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30" name="chenying0907 208">
                <a:extLst>
                  <a:ext uri="{FF2B5EF4-FFF2-40B4-BE49-F238E27FC236}">
                    <a16:creationId xmlns:a16="http://schemas.microsoft.com/office/drawing/2014/main" id="{09A67482-FD5B-495D-8DA2-A73CEEE3FCB0}"/>
                  </a:ext>
                </a:extLst>
              </p:cNvPr>
              <p:cNvSpPr>
                <a:spLocks noEditPoints="1"/>
              </p:cNvSpPr>
              <p:nvPr/>
            </p:nvSpPr>
            <p:spPr bwMode="auto">
              <a:xfrm>
                <a:off x="1978026" y="2706688"/>
                <a:ext cx="127000" cy="138113"/>
              </a:xfrm>
              <a:custGeom>
                <a:avLst/>
                <a:gdLst>
                  <a:gd name="T0" fmla="*/ 59 w 59"/>
                  <a:gd name="T1" fmla="*/ 20 h 64"/>
                  <a:gd name="T2" fmla="*/ 23 w 59"/>
                  <a:gd name="T3" fmla="*/ 63 h 64"/>
                  <a:gd name="T4" fmla="*/ 3 w 59"/>
                  <a:gd name="T5" fmla="*/ 47 h 64"/>
                  <a:gd name="T6" fmla="*/ 39 w 59"/>
                  <a:gd name="T7" fmla="*/ 1 h 64"/>
                  <a:gd name="T8" fmla="*/ 59 w 59"/>
                  <a:gd name="T9" fmla="*/ 20 h 64"/>
                  <a:gd name="T10" fmla="*/ 53 w 59"/>
                  <a:gd name="T11" fmla="*/ 22 h 64"/>
                  <a:gd name="T12" fmla="*/ 36 w 59"/>
                  <a:gd name="T13" fmla="*/ 8 h 64"/>
                  <a:gd name="T14" fmla="*/ 9 w 59"/>
                  <a:gd name="T15" fmla="*/ 46 h 64"/>
                  <a:gd name="T16" fmla="*/ 23 w 59"/>
                  <a:gd name="T17" fmla="*/ 57 h 64"/>
                  <a:gd name="T18" fmla="*/ 53 w 59"/>
                  <a:gd name="T19"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4">
                    <a:moveTo>
                      <a:pt x="59" y="20"/>
                    </a:moveTo>
                    <a:cubicBezTo>
                      <a:pt x="59" y="39"/>
                      <a:pt x="41" y="60"/>
                      <a:pt x="23" y="63"/>
                    </a:cubicBezTo>
                    <a:cubicBezTo>
                      <a:pt x="13" y="64"/>
                      <a:pt x="4" y="57"/>
                      <a:pt x="3" y="47"/>
                    </a:cubicBezTo>
                    <a:cubicBezTo>
                      <a:pt x="0" y="28"/>
                      <a:pt x="20" y="3"/>
                      <a:pt x="39" y="1"/>
                    </a:cubicBezTo>
                    <a:cubicBezTo>
                      <a:pt x="51" y="0"/>
                      <a:pt x="59" y="8"/>
                      <a:pt x="59" y="20"/>
                    </a:cubicBezTo>
                    <a:close/>
                    <a:moveTo>
                      <a:pt x="53" y="22"/>
                    </a:moveTo>
                    <a:cubicBezTo>
                      <a:pt x="53" y="10"/>
                      <a:pt x="47" y="5"/>
                      <a:pt x="36" y="8"/>
                    </a:cubicBezTo>
                    <a:cubicBezTo>
                      <a:pt x="22" y="11"/>
                      <a:pt x="7" y="31"/>
                      <a:pt x="9" y="46"/>
                    </a:cubicBezTo>
                    <a:cubicBezTo>
                      <a:pt x="10" y="53"/>
                      <a:pt x="16" y="58"/>
                      <a:pt x="23" y="57"/>
                    </a:cubicBezTo>
                    <a:cubicBezTo>
                      <a:pt x="37" y="54"/>
                      <a:pt x="53" y="36"/>
                      <a:pt x="53" y="22"/>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grpSp>
      </p:grpSp>
      <p:grpSp>
        <p:nvGrpSpPr>
          <p:cNvPr id="129" name="组合 1">
            <a:extLst>
              <a:ext uri="{FF2B5EF4-FFF2-40B4-BE49-F238E27FC236}">
                <a16:creationId xmlns:a16="http://schemas.microsoft.com/office/drawing/2014/main" id="{6EBA3B13-3C9A-42B1-981C-4A8A46C94886}"/>
              </a:ext>
            </a:extLst>
          </p:cNvPr>
          <p:cNvGrpSpPr>
            <a:grpSpLocks/>
          </p:cNvGrpSpPr>
          <p:nvPr/>
        </p:nvGrpSpPr>
        <p:grpSpPr bwMode="auto">
          <a:xfrm>
            <a:off x="15699475" y="2418563"/>
            <a:ext cx="6841067" cy="1582064"/>
            <a:chOff x="783625" y="3401047"/>
            <a:chExt cx="2564019" cy="593367"/>
          </a:xfrm>
        </p:grpSpPr>
        <p:sp>
          <p:nvSpPr>
            <p:cNvPr id="130" name="Rectangle 16">
              <a:extLst>
                <a:ext uri="{FF2B5EF4-FFF2-40B4-BE49-F238E27FC236}">
                  <a16:creationId xmlns:a16="http://schemas.microsoft.com/office/drawing/2014/main" id="{FBD55919-B079-44B3-B470-D7F22FF1664F}"/>
                </a:ext>
              </a:extLst>
            </p:cNvPr>
            <p:cNvSpPr/>
            <p:nvPr/>
          </p:nvSpPr>
          <p:spPr>
            <a:xfrm>
              <a:off x="783625" y="3651911"/>
              <a:ext cx="2564019" cy="342503"/>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2667" dirty="0">
                  <a:solidFill>
                    <a:srgbClr val="7F7F7F"/>
                  </a:solidFill>
                  <a:latin typeface="Open Sans Light" pitchFamily="34" charset="0"/>
                  <a:cs typeface="Open Sans Light" pitchFamily="34" charset="0"/>
                </a:rPr>
                <a:t>Praesent sodales odio sit amet odio tristi Prasent sodales o sit amet o tristi</a:t>
              </a:r>
              <a:endParaRPr lang="en-US" altLang="zh-CN" sz="2667" dirty="0">
                <a:solidFill>
                  <a:srgbClr val="7F7F7F"/>
                </a:solidFill>
                <a:latin typeface="Open Sans Light" pitchFamily="34" charset="0"/>
                <a:cs typeface="Open Sans Light" pitchFamily="34" charset="0"/>
              </a:endParaRPr>
            </a:p>
          </p:txBody>
        </p:sp>
        <p:sp>
          <p:nvSpPr>
            <p:cNvPr id="131" name="Rectangle 17">
              <a:extLst>
                <a:ext uri="{FF2B5EF4-FFF2-40B4-BE49-F238E27FC236}">
                  <a16:creationId xmlns:a16="http://schemas.microsoft.com/office/drawing/2014/main" id="{1B247027-0C7A-4035-A430-E196C0BBB375}"/>
                </a:ext>
              </a:extLst>
            </p:cNvPr>
            <p:cNvSpPr/>
            <p:nvPr/>
          </p:nvSpPr>
          <p:spPr>
            <a:xfrm>
              <a:off x="849216" y="3401047"/>
              <a:ext cx="1507822" cy="219325"/>
            </a:xfrm>
            <a:prstGeom prst="rect">
              <a:avLst/>
            </a:prstGeom>
          </p:spPr>
          <p:txBody>
            <a:bodyPr wrap="none">
              <a:spAutoFit/>
            </a:bodyPr>
            <a:lstStyle/>
            <a:p>
              <a:pPr algn="ctr">
                <a:defRPr/>
              </a:pPr>
              <a:r>
                <a:rPr lang="en-US" sz="3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
        <p:nvSpPr>
          <p:cNvPr id="132" name="Freeform 136">
            <a:extLst>
              <a:ext uri="{FF2B5EF4-FFF2-40B4-BE49-F238E27FC236}">
                <a16:creationId xmlns:a16="http://schemas.microsoft.com/office/drawing/2014/main" id="{12806F40-8554-4D98-9307-7D288904B71B}"/>
              </a:ext>
            </a:extLst>
          </p:cNvPr>
          <p:cNvSpPr>
            <a:spLocks noEditPoints="1"/>
          </p:cNvSpPr>
          <p:nvPr/>
        </p:nvSpPr>
        <p:spPr bwMode="auto">
          <a:xfrm>
            <a:off x="13637841" y="2672564"/>
            <a:ext cx="1333499" cy="973667"/>
          </a:xfrm>
          <a:custGeom>
            <a:avLst/>
            <a:gdLst>
              <a:gd name="T0" fmla="*/ 2147483647 w 217"/>
              <a:gd name="T1" fmla="*/ 2147483647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2147483647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2147483647 h 176"/>
              <a:gd name="T34" fmla="*/ 2147483647 w 217"/>
              <a:gd name="T35" fmla="*/ 2147483647 h 176"/>
              <a:gd name="T36" fmla="*/ 2147483647 w 217"/>
              <a:gd name="T37" fmla="*/ 2147483647 h 176"/>
              <a:gd name="T38" fmla="*/ 2147483647 w 217"/>
              <a:gd name="T39" fmla="*/ 2147483647 h 176"/>
              <a:gd name="T40" fmla="*/ 2147483647 w 217"/>
              <a:gd name="T41" fmla="*/ 2147483647 h 176"/>
              <a:gd name="T42" fmla="*/ 2147483647 w 217"/>
              <a:gd name="T43" fmla="*/ 2147483647 h 176"/>
              <a:gd name="T44" fmla="*/ 2147483647 w 217"/>
              <a:gd name="T45" fmla="*/ 2147483647 h 176"/>
              <a:gd name="T46" fmla="*/ 2147483647 w 217"/>
              <a:gd name="T47" fmla="*/ 2147483647 h 176"/>
              <a:gd name="T48" fmla="*/ 2147483647 w 217"/>
              <a:gd name="T49" fmla="*/ 2147483647 h 176"/>
              <a:gd name="T50" fmla="*/ 2147483647 w 217"/>
              <a:gd name="T51" fmla="*/ 2147483647 h 176"/>
              <a:gd name="T52" fmla="*/ 2147483647 w 217"/>
              <a:gd name="T53" fmla="*/ 2147483647 h 176"/>
              <a:gd name="T54" fmla="*/ 2147483647 w 217"/>
              <a:gd name="T55" fmla="*/ 2147483647 h 176"/>
              <a:gd name="T56" fmla="*/ 2147483647 w 217"/>
              <a:gd name="T57" fmla="*/ 2147483647 h 176"/>
              <a:gd name="T58" fmla="*/ 2147483647 w 217"/>
              <a:gd name="T59" fmla="*/ 2147483647 h 176"/>
              <a:gd name="T60" fmla="*/ 2147483647 w 217"/>
              <a:gd name="T61" fmla="*/ 2147483647 h 176"/>
              <a:gd name="T62" fmla="*/ 2147483647 w 217"/>
              <a:gd name="T63" fmla="*/ 2147483647 h 176"/>
              <a:gd name="T64" fmla="*/ 2147483647 w 217"/>
              <a:gd name="T65" fmla="*/ 2147483647 h 176"/>
              <a:gd name="T66" fmla="*/ 2147483647 w 217"/>
              <a:gd name="T67" fmla="*/ 2147483647 h 176"/>
              <a:gd name="T68" fmla="*/ 2147483647 w 217"/>
              <a:gd name="T69" fmla="*/ 2147483647 h 176"/>
              <a:gd name="T70" fmla="*/ 2147483647 w 217"/>
              <a:gd name="T71" fmla="*/ 2147483647 h 176"/>
              <a:gd name="T72" fmla="*/ 2147483647 w 217"/>
              <a:gd name="T73" fmla="*/ 2147483647 h 176"/>
              <a:gd name="T74" fmla="*/ 2147483647 w 217"/>
              <a:gd name="T75" fmla="*/ 2147483647 h 176"/>
              <a:gd name="T76" fmla="*/ 2147483647 w 217"/>
              <a:gd name="T77" fmla="*/ 2147483647 h 176"/>
              <a:gd name="T78" fmla="*/ 2147483647 w 217"/>
              <a:gd name="T79" fmla="*/ 2147483647 h 176"/>
              <a:gd name="T80" fmla="*/ 2147483647 w 217"/>
              <a:gd name="T81" fmla="*/ 2147483647 h 176"/>
              <a:gd name="T82" fmla="*/ 2147483647 w 217"/>
              <a:gd name="T83" fmla="*/ 2147483647 h 176"/>
              <a:gd name="T84" fmla="*/ 2147483647 w 217"/>
              <a:gd name="T85" fmla="*/ 2147483647 h 176"/>
              <a:gd name="T86" fmla="*/ 2147483647 w 217"/>
              <a:gd name="T87" fmla="*/ 2147483647 h 176"/>
              <a:gd name="T88" fmla="*/ 2147483647 w 217"/>
              <a:gd name="T89" fmla="*/ 2147483647 h 176"/>
              <a:gd name="T90" fmla="*/ 2147483647 w 217"/>
              <a:gd name="T91" fmla="*/ 2147483647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7" h="176">
                <a:moveTo>
                  <a:pt x="215" y="6"/>
                </a:moveTo>
                <a:cubicBezTo>
                  <a:pt x="213" y="1"/>
                  <a:pt x="208" y="0"/>
                  <a:pt x="204" y="2"/>
                </a:cubicBezTo>
                <a:cubicBezTo>
                  <a:pt x="142" y="33"/>
                  <a:pt x="70" y="29"/>
                  <a:pt x="6" y="56"/>
                </a:cubicBezTo>
                <a:cubicBezTo>
                  <a:pt x="2" y="58"/>
                  <a:pt x="0" y="63"/>
                  <a:pt x="4" y="66"/>
                </a:cubicBezTo>
                <a:cubicBezTo>
                  <a:pt x="15" y="78"/>
                  <a:pt x="29" y="86"/>
                  <a:pt x="44" y="92"/>
                </a:cubicBezTo>
                <a:cubicBezTo>
                  <a:pt x="43" y="92"/>
                  <a:pt x="42" y="93"/>
                  <a:pt x="42" y="94"/>
                </a:cubicBezTo>
                <a:cubicBezTo>
                  <a:pt x="49" y="119"/>
                  <a:pt x="51" y="145"/>
                  <a:pt x="56" y="170"/>
                </a:cubicBezTo>
                <a:cubicBezTo>
                  <a:pt x="58" y="176"/>
                  <a:pt x="65" y="175"/>
                  <a:pt x="67" y="170"/>
                </a:cubicBezTo>
                <a:cubicBezTo>
                  <a:pt x="67" y="169"/>
                  <a:pt x="68" y="167"/>
                  <a:pt x="68" y="166"/>
                </a:cubicBezTo>
                <a:cubicBezTo>
                  <a:pt x="72" y="165"/>
                  <a:pt x="76" y="162"/>
                  <a:pt x="79" y="160"/>
                </a:cubicBezTo>
                <a:cubicBezTo>
                  <a:pt x="85" y="157"/>
                  <a:pt x="90" y="153"/>
                  <a:pt x="95" y="149"/>
                </a:cubicBezTo>
                <a:cubicBezTo>
                  <a:pt x="100" y="158"/>
                  <a:pt x="106" y="166"/>
                  <a:pt x="113" y="173"/>
                </a:cubicBezTo>
                <a:cubicBezTo>
                  <a:pt x="115" y="175"/>
                  <a:pt x="120" y="175"/>
                  <a:pt x="122" y="173"/>
                </a:cubicBezTo>
                <a:cubicBezTo>
                  <a:pt x="141" y="150"/>
                  <a:pt x="158" y="125"/>
                  <a:pt x="174" y="99"/>
                </a:cubicBezTo>
                <a:cubicBezTo>
                  <a:pt x="187" y="80"/>
                  <a:pt x="209" y="51"/>
                  <a:pt x="212" y="26"/>
                </a:cubicBezTo>
                <a:cubicBezTo>
                  <a:pt x="215" y="19"/>
                  <a:pt x="217" y="15"/>
                  <a:pt x="215" y="6"/>
                </a:cubicBezTo>
                <a:close/>
                <a:moveTo>
                  <a:pt x="19" y="64"/>
                </a:moveTo>
                <a:cubicBezTo>
                  <a:pt x="58" y="48"/>
                  <a:pt x="100" y="45"/>
                  <a:pt x="142" y="37"/>
                </a:cubicBezTo>
                <a:cubicBezTo>
                  <a:pt x="111" y="53"/>
                  <a:pt x="82" y="72"/>
                  <a:pt x="54" y="89"/>
                </a:cubicBezTo>
                <a:cubicBezTo>
                  <a:pt x="54" y="89"/>
                  <a:pt x="54" y="89"/>
                  <a:pt x="53" y="88"/>
                </a:cubicBezTo>
                <a:cubicBezTo>
                  <a:pt x="42" y="80"/>
                  <a:pt x="30" y="73"/>
                  <a:pt x="19" y="64"/>
                </a:cubicBezTo>
                <a:close/>
                <a:moveTo>
                  <a:pt x="73" y="152"/>
                </a:moveTo>
                <a:cubicBezTo>
                  <a:pt x="76" y="144"/>
                  <a:pt x="78" y="135"/>
                  <a:pt x="80" y="126"/>
                </a:cubicBezTo>
                <a:cubicBezTo>
                  <a:pt x="83" y="131"/>
                  <a:pt x="86" y="135"/>
                  <a:pt x="89" y="140"/>
                </a:cubicBezTo>
                <a:cubicBezTo>
                  <a:pt x="84" y="144"/>
                  <a:pt x="78" y="148"/>
                  <a:pt x="73" y="152"/>
                </a:cubicBezTo>
                <a:close/>
                <a:moveTo>
                  <a:pt x="166" y="85"/>
                </a:moveTo>
                <a:cubicBezTo>
                  <a:pt x="151" y="110"/>
                  <a:pt x="134" y="136"/>
                  <a:pt x="117" y="160"/>
                </a:cubicBezTo>
                <a:cubicBezTo>
                  <a:pt x="112" y="154"/>
                  <a:pt x="107" y="149"/>
                  <a:pt x="103" y="143"/>
                </a:cubicBezTo>
                <a:cubicBezTo>
                  <a:pt x="106" y="139"/>
                  <a:pt x="101" y="134"/>
                  <a:pt x="96" y="135"/>
                </a:cubicBezTo>
                <a:cubicBezTo>
                  <a:pt x="92" y="129"/>
                  <a:pt x="87" y="123"/>
                  <a:pt x="82" y="117"/>
                </a:cubicBezTo>
                <a:cubicBezTo>
                  <a:pt x="83" y="116"/>
                  <a:pt x="83" y="116"/>
                  <a:pt x="83" y="116"/>
                </a:cubicBezTo>
                <a:cubicBezTo>
                  <a:pt x="83" y="113"/>
                  <a:pt x="80" y="111"/>
                  <a:pt x="78" y="111"/>
                </a:cubicBezTo>
                <a:cubicBezTo>
                  <a:pt x="75" y="109"/>
                  <a:pt x="73" y="106"/>
                  <a:pt x="70" y="104"/>
                </a:cubicBezTo>
                <a:cubicBezTo>
                  <a:pt x="69" y="103"/>
                  <a:pt x="65" y="105"/>
                  <a:pt x="67" y="107"/>
                </a:cubicBezTo>
                <a:cubicBezTo>
                  <a:pt x="69" y="110"/>
                  <a:pt x="71" y="113"/>
                  <a:pt x="74" y="116"/>
                </a:cubicBezTo>
                <a:cubicBezTo>
                  <a:pt x="68" y="126"/>
                  <a:pt x="66" y="136"/>
                  <a:pt x="63" y="147"/>
                </a:cubicBezTo>
                <a:cubicBezTo>
                  <a:pt x="59" y="128"/>
                  <a:pt x="55" y="110"/>
                  <a:pt x="47" y="93"/>
                </a:cubicBezTo>
                <a:cubicBezTo>
                  <a:pt x="48" y="93"/>
                  <a:pt x="49" y="94"/>
                  <a:pt x="51" y="94"/>
                </a:cubicBezTo>
                <a:cubicBezTo>
                  <a:pt x="51" y="94"/>
                  <a:pt x="51" y="94"/>
                  <a:pt x="51" y="94"/>
                </a:cubicBezTo>
                <a:cubicBezTo>
                  <a:pt x="52" y="96"/>
                  <a:pt x="54" y="97"/>
                  <a:pt x="56" y="96"/>
                </a:cubicBezTo>
                <a:cubicBezTo>
                  <a:pt x="82" y="85"/>
                  <a:pt x="108" y="73"/>
                  <a:pt x="134" y="59"/>
                </a:cubicBezTo>
                <a:cubicBezTo>
                  <a:pt x="114" y="73"/>
                  <a:pt x="94" y="86"/>
                  <a:pt x="72" y="96"/>
                </a:cubicBezTo>
                <a:cubicBezTo>
                  <a:pt x="69" y="97"/>
                  <a:pt x="71" y="102"/>
                  <a:pt x="75" y="101"/>
                </a:cubicBezTo>
                <a:cubicBezTo>
                  <a:pt x="99" y="95"/>
                  <a:pt x="121" y="83"/>
                  <a:pt x="142" y="69"/>
                </a:cubicBezTo>
                <a:cubicBezTo>
                  <a:pt x="158" y="59"/>
                  <a:pt x="175" y="49"/>
                  <a:pt x="190" y="38"/>
                </a:cubicBezTo>
                <a:cubicBezTo>
                  <a:pt x="182" y="54"/>
                  <a:pt x="175" y="71"/>
                  <a:pt x="166" y="85"/>
                </a:cubicBezTo>
                <a:close/>
              </a:path>
            </a:pathLst>
          </a:custGeom>
          <a:solidFill>
            <a:srgbClr val="456975"/>
          </a:solidFill>
          <a:ln>
            <a:noFill/>
          </a:ln>
        </p:spPr>
        <p:txBody>
          <a:bodyPr/>
          <a:lstStyle/>
          <a:p>
            <a:endParaRPr lang="zh-CN" altLang="en-US" sz="4800"/>
          </a:p>
        </p:txBody>
      </p:sp>
      <p:grpSp>
        <p:nvGrpSpPr>
          <p:cNvPr id="133" name="组合 1">
            <a:extLst>
              <a:ext uri="{FF2B5EF4-FFF2-40B4-BE49-F238E27FC236}">
                <a16:creationId xmlns:a16="http://schemas.microsoft.com/office/drawing/2014/main" id="{FFC9312F-83D5-45DD-A3D9-EB338838D760}"/>
              </a:ext>
            </a:extLst>
          </p:cNvPr>
          <p:cNvGrpSpPr>
            <a:grpSpLocks/>
          </p:cNvGrpSpPr>
          <p:nvPr/>
        </p:nvGrpSpPr>
        <p:grpSpPr bwMode="auto">
          <a:xfrm>
            <a:off x="15699475" y="4852731"/>
            <a:ext cx="6841067" cy="1582064"/>
            <a:chOff x="783625" y="3401047"/>
            <a:chExt cx="2564019" cy="593367"/>
          </a:xfrm>
        </p:grpSpPr>
        <p:sp>
          <p:nvSpPr>
            <p:cNvPr id="134" name="Rectangle 16">
              <a:extLst>
                <a:ext uri="{FF2B5EF4-FFF2-40B4-BE49-F238E27FC236}">
                  <a16:creationId xmlns:a16="http://schemas.microsoft.com/office/drawing/2014/main" id="{72F94A94-99A7-46E3-B67A-FA6D775C8240}"/>
                </a:ext>
              </a:extLst>
            </p:cNvPr>
            <p:cNvSpPr/>
            <p:nvPr/>
          </p:nvSpPr>
          <p:spPr>
            <a:xfrm>
              <a:off x="783625" y="3651911"/>
              <a:ext cx="2564019" cy="342503"/>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2667">
                  <a:solidFill>
                    <a:srgbClr val="7F7F7F"/>
                  </a:solidFill>
                  <a:latin typeface="Open Sans Light" pitchFamily="34" charset="0"/>
                  <a:cs typeface="Open Sans Light" pitchFamily="34" charset="0"/>
                </a:rPr>
                <a:t>Praesent sodales odio sit amet odio tristi Prasent sodales o sit amet o tristi</a:t>
              </a:r>
              <a:endParaRPr lang="en-US" altLang="zh-CN" sz="2667">
                <a:solidFill>
                  <a:srgbClr val="7F7F7F"/>
                </a:solidFill>
                <a:latin typeface="Open Sans Light" pitchFamily="34" charset="0"/>
                <a:cs typeface="Open Sans Light" pitchFamily="34" charset="0"/>
              </a:endParaRPr>
            </a:p>
          </p:txBody>
        </p:sp>
        <p:sp>
          <p:nvSpPr>
            <p:cNvPr id="135" name="Rectangle 17">
              <a:extLst>
                <a:ext uri="{FF2B5EF4-FFF2-40B4-BE49-F238E27FC236}">
                  <a16:creationId xmlns:a16="http://schemas.microsoft.com/office/drawing/2014/main" id="{7CC0F44C-6284-438A-A932-CEF4C502F275}"/>
                </a:ext>
              </a:extLst>
            </p:cNvPr>
            <p:cNvSpPr/>
            <p:nvPr/>
          </p:nvSpPr>
          <p:spPr>
            <a:xfrm>
              <a:off x="849216" y="3401047"/>
              <a:ext cx="1507822" cy="219325"/>
            </a:xfrm>
            <a:prstGeom prst="rect">
              <a:avLst/>
            </a:prstGeom>
          </p:spPr>
          <p:txBody>
            <a:bodyPr wrap="none">
              <a:spAutoFit/>
            </a:bodyPr>
            <a:lstStyle/>
            <a:p>
              <a:pPr algn="ctr">
                <a:defRPr/>
              </a:pPr>
              <a:r>
                <a:rPr lang="en-US" sz="3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
        <p:nvSpPr>
          <p:cNvPr id="136" name="Freeform 136">
            <a:extLst>
              <a:ext uri="{FF2B5EF4-FFF2-40B4-BE49-F238E27FC236}">
                <a16:creationId xmlns:a16="http://schemas.microsoft.com/office/drawing/2014/main" id="{15E2CF6A-9C0A-4946-9D3F-BB63564A3F53}"/>
              </a:ext>
            </a:extLst>
          </p:cNvPr>
          <p:cNvSpPr>
            <a:spLocks noEditPoints="1"/>
          </p:cNvSpPr>
          <p:nvPr/>
        </p:nvSpPr>
        <p:spPr bwMode="auto">
          <a:xfrm>
            <a:off x="13637841" y="5106732"/>
            <a:ext cx="1333499" cy="973667"/>
          </a:xfrm>
          <a:custGeom>
            <a:avLst/>
            <a:gdLst>
              <a:gd name="T0" fmla="*/ 2147483647 w 217"/>
              <a:gd name="T1" fmla="*/ 2147483647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2147483647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2147483647 h 176"/>
              <a:gd name="T34" fmla="*/ 2147483647 w 217"/>
              <a:gd name="T35" fmla="*/ 2147483647 h 176"/>
              <a:gd name="T36" fmla="*/ 2147483647 w 217"/>
              <a:gd name="T37" fmla="*/ 2147483647 h 176"/>
              <a:gd name="T38" fmla="*/ 2147483647 w 217"/>
              <a:gd name="T39" fmla="*/ 2147483647 h 176"/>
              <a:gd name="T40" fmla="*/ 2147483647 w 217"/>
              <a:gd name="T41" fmla="*/ 2147483647 h 176"/>
              <a:gd name="T42" fmla="*/ 2147483647 w 217"/>
              <a:gd name="T43" fmla="*/ 2147483647 h 176"/>
              <a:gd name="T44" fmla="*/ 2147483647 w 217"/>
              <a:gd name="T45" fmla="*/ 2147483647 h 176"/>
              <a:gd name="T46" fmla="*/ 2147483647 w 217"/>
              <a:gd name="T47" fmla="*/ 2147483647 h 176"/>
              <a:gd name="T48" fmla="*/ 2147483647 w 217"/>
              <a:gd name="T49" fmla="*/ 2147483647 h 176"/>
              <a:gd name="T50" fmla="*/ 2147483647 w 217"/>
              <a:gd name="T51" fmla="*/ 2147483647 h 176"/>
              <a:gd name="T52" fmla="*/ 2147483647 w 217"/>
              <a:gd name="T53" fmla="*/ 2147483647 h 176"/>
              <a:gd name="T54" fmla="*/ 2147483647 w 217"/>
              <a:gd name="T55" fmla="*/ 2147483647 h 176"/>
              <a:gd name="T56" fmla="*/ 2147483647 w 217"/>
              <a:gd name="T57" fmla="*/ 2147483647 h 176"/>
              <a:gd name="T58" fmla="*/ 2147483647 w 217"/>
              <a:gd name="T59" fmla="*/ 2147483647 h 176"/>
              <a:gd name="T60" fmla="*/ 2147483647 w 217"/>
              <a:gd name="T61" fmla="*/ 2147483647 h 176"/>
              <a:gd name="T62" fmla="*/ 2147483647 w 217"/>
              <a:gd name="T63" fmla="*/ 2147483647 h 176"/>
              <a:gd name="T64" fmla="*/ 2147483647 w 217"/>
              <a:gd name="T65" fmla="*/ 2147483647 h 176"/>
              <a:gd name="T66" fmla="*/ 2147483647 w 217"/>
              <a:gd name="T67" fmla="*/ 2147483647 h 176"/>
              <a:gd name="T68" fmla="*/ 2147483647 w 217"/>
              <a:gd name="T69" fmla="*/ 2147483647 h 176"/>
              <a:gd name="T70" fmla="*/ 2147483647 w 217"/>
              <a:gd name="T71" fmla="*/ 2147483647 h 176"/>
              <a:gd name="T72" fmla="*/ 2147483647 w 217"/>
              <a:gd name="T73" fmla="*/ 2147483647 h 176"/>
              <a:gd name="T74" fmla="*/ 2147483647 w 217"/>
              <a:gd name="T75" fmla="*/ 2147483647 h 176"/>
              <a:gd name="T76" fmla="*/ 2147483647 w 217"/>
              <a:gd name="T77" fmla="*/ 2147483647 h 176"/>
              <a:gd name="T78" fmla="*/ 2147483647 w 217"/>
              <a:gd name="T79" fmla="*/ 2147483647 h 176"/>
              <a:gd name="T80" fmla="*/ 2147483647 w 217"/>
              <a:gd name="T81" fmla="*/ 2147483647 h 176"/>
              <a:gd name="T82" fmla="*/ 2147483647 w 217"/>
              <a:gd name="T83" fmla="*/ 2147483647 h 176"/>
              <a:gd name="T84" fmla="*/ 2147483647 w 217"/>
              <a:gd name="T85" fmla="*/ 2147483647 h 176"/>
              <a:gd name="T86" fmla="*/ 2147483647 w 217"/>
              <a:gd name="T87" fmla="*/ 2147483647 h 176"/>
              <a:gd name="T88" fmla="*/ 2147483647 w 217"/>
              <a:gd name="T89" fmla="*/ 2147483647 h 176"/>
              <a:gd name="T90" fmla="*/ 2147483647 w 217"/>
              <a:gd name="T91" fmla="*/ 2147483647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7" h="176">
                <a:moveTo>
                  <a:pt x="215" y="6"/>
                </a:moveTo>
                <a:cubicBezTo>
                  <a:pt x="213" y="1"/>
                  <a:pt x="208" y="0"/>
                  <a:pt x="204" y="2"/>
                </a:cubicBezTo>
                <a:cubicBezTo>
                  <a:pt x="142" y="33"/>
                  <a:pt x="70" y="29"/>
                  <a:pt x="6" y="56"/>
                </a:cubicBezTo>
                <a:cubicBezTo>
                  <a:pt x="2" y="58"/>
                  <a:pt x="0" y="63"/>
                  <a:pt x="4" y="66"/>
                </a:cubicBezTo>
                <a:cubicBezTo>
                  <a:pt x="15" y="78"/>
                  <a:pt x="29" y="86"/>
                  <a:pt x="44" y="92"/>
                </a:cubicBezTo>
                <a:cubicBezTo>
                  <a:pt x="43" y="92"/>
                  <a:pt x="42" y="93"/>
                  <a:pt x="42" y="94"/>
                </a:cubicBezTo>
                <a:cubicBezTo>
                  <a:pt x="49" y="119"/>
                  <a:pt x="51" y="145"/>
                  <a:pt x="56" y="170"/>
                </a:cubicBezTo>
                <a:cubicBezTo>
                  <a:pt x="58" y="176"/>
                  <a:pt x="65" y="175"/>
                  <a:pt x="67" y="170"/>
                </a:cubicBezTo>
                <a:cubicBezTo>
                  <a:pt x="67" y="169"/>
                  <a:pt x="68" y="167"/>
                  <a:pt x="68" y="166"/>
                </a:cubicBezTo>
                <a:cubicBezTo>
                  <a:pt x="72" y="165"/>
                  <a:pt x="76" y="162"/>
                  <a:pt x="79" y="160"/>
                </a:cubicBezTo>
                <a:cubicBezTo>
                  <a:pt x="85" y="157"/>
                  <a:pt x="90" y="153"/>
                  <a:pt x="95" y="149"/>
                </a:cubicBezTo>
                <a:cubicBezTo>
                  <a:pt x="100" y="158"/>
                  <a:pt x="106" y="166"/>
                  <a:pt x="113" y="173"/>
                </a:cubicBezTo>
                <a:cubicBezTo>
                  <a:pt x="115" y="175"/>
                  <a:pt x="120" y="175"/>
                  <a:pt x="122" y="173"/>
                </a:cubicBezTo>
                <a:cubicBezTo>
                  <a:pt x="141" y="150"/>
                  <a:pt x="158" y="125"/>
                  <a:pt x="174" y="99"/>
                </a:cubicBezTo>
                <a:cubicBezTo>
                  <a:pt x="187" y="80"/>
                  <a:pt x="209" y="51"/>
                  <a:pt x="212" y="26"/>
                </a:cubicBezTo>
                <a:cubicBezTo>
                  <a:pt x="215" y="19"/>
                  <a:pt x="217" y="15"/>
                  <a:pt x="215" y="6"/>
                </a:cubicBezTo>
                <a:close/>
                <a:moveTo>
                  <a:pt x="19" y="64"/>
                </a:moveTo>
                <a:cubicBezTo>
                  <a:pt x="58" y="48"/>
                  <a:pt x="100" y="45"/>
                  <a:pt x="142" y="37"/>
                </a:cubicBezTo>
                <a:cubicBezTo>
                  <a:pt x="111" y="53"/>
                  <a:pt x="82" y="72"/>
                  <a:pt x="54" y="89"/>
                </a:cubicBezTo>
                <a:cubicBezTo>
                  <a:pt x="54" y="89"/>
                  <a:pt x="54" y="89"/>
                  <a:pt x="53" y="88"/>
                </a:cubicBezTo>
                <a:cubicBezTo>
                  <a:pt x="42" y="80"/>
                  <a:pt x="30" y="73"/>
                  <a:pt x="19" y="64"/>
                </a:cubicBezTo>
                <a:close/>
                <a:moveTo>
                  <a:pt x="73" y="152"/>
                </a:moveTo>
                <a:cubicBezTo>
                  <a:pt x="76" y="144"/>
                  <a:pt x="78" y="135"/>
                  <a:pt x="80" y="126"/>
                </a:cubicBezTo>
                <a:cubicBezTo>
                  <a:pt x="83" y="131"/>
                  <a:pt x="86" y="135"/>
                  <a:pt x="89" y="140"/>
                </a:cubicBezTo>
                <a:cubicBezTo>
                  <a:pt x="84" y="144"/>
                  <a:pt x="78" y="148"/>
                  <a:pt x="73" y="152"/>
                </a:cubicBezTo>
                <a:close/>
                <a:moveTo>
                  <a:pt x="166" y="85"/>
                </a:moveTo>
                <a:cubicBezTo>
                  <a:pt x="151" y="110"/>
                  <a:pt x="134" y="136"/>
                  <a:pt x="117" y="160"/>
                </a:cubicBezTo>
                <a:cubicBezTo>
                  <a:pt x="112" y="154"/>
                  <a:pt x="107" y="149"/>
                  <a:pt x="103" y="143"/>
                </a:cubicBezTo>
                <a:cubicBezTo>
                  <a:pt x="106" y="139"/>
                  <a:pt x="101" y="134"/>
                  <a:pt x="96" y="135"/>
                </a:cubicBezTo>
                <a:cubicBezTo>
                  <a:pt x="92" y="129"/>
                  <a:pt x="87" y="123"/>
                  <a:pt x="82" y="117"/>
                </a:cubicBezTo>
                <a:cubicBezTo>
                  <a:pt x="83" y="116"/>
                  <a:pt x="83" y="116"/>
                  <a:pt x="83" y="116"/>
                </a:cubicBezTo>
                <a:cubicBezTo>
                  <a:pt x="83" y="113"/>
                  <a:pt x="80" y="111"/>
                  <a:pt x="78" y="111"/>
                </a:cubicBezTo>
                <a:cubicBezTo>
                  <a:pt x="75" y="109"/>
                  <a:pt x="73" y="106"/>
                  <a:pt x="70" y="104"/>
                </a:cubicBezTo>
                <a:cubicBezTo>
                  <a:pt x="69" y="103"/>
                  <a:pt x="65" y="105"/>
                  <a:pt x="67" y="107"/>
                </a:cubicBezTo>
                <a:cubicBezTo>
                  <a:pt x="69" y="110"/>
                  <a:pt x="71" y="113"/>
                  <a:pt x="74" y="116"/>
                </a:cubicBezTo>
                <a:cubicBezTo>
                  <a:pt x="68" y="126"/>
                  <a:pt x="66" y="136"/>
                  <a:pt x="63" y="147"/>
                </a:cubicBezTo>
                <a:cubicBezTo>
                  <a:pt x="59" y="128"/>
                  <a:pt x="55" y="110"/>
                  <a:pt x="47" y="93"/>
                </a:cubicBezTo>
                <a:cubicBezTo>
                  <a:pt x="48" y="93"/>
                  <a:pt x="49" y="94"/>
                  <a:pt x="51" y="94"/>
                </a:cubicBezTo>
                <a:cubicBezTo>
                  <a:pt x="51" y="94"/>
                  <a:pt x="51" y="94"/>
                  <a:pt x="51" y="94"/>
                </a:cubicBezTo>
                <a:cubicBezTo>
                  <a:pt x="52" y="96"/>
                  <a:pt x="54" y="97"/>
                  <a:pt x="56" y="96"/>
                </a:cubicBezTo>
                <a:cubicBezTo>
                  <a:pt x="82" y="85"/>
                  <a:pt x="108" y="73"/>
                  <a:pt x="134" y="59"/>
                </a:cubicBezTo>
                <a:cubicBezTo>
                  <a:pt x="114" y="73"/>
                  <a:pt x="94" y="86"/>
                  <a:pt x="72" y="96"/>
                </a:cubicBezTo>
                <a:cubicBezTo>
                  <a:pt x="69" y="97"/>
                  <a:pt x="71" y="102"/>
                  <a:pt x="75" y="101"/>
                </a:cubicBezTo>
                <a:cubicBezTo>
                  <a:pt x="99" y="95"/>
                  <a:pt x="121" y="83"/>
                  <a:pt x="142" y="69"/>
                </a:cubicBezTo>
                <a:cubicBezTo>
                  <a:pt x="158" y="59"/>
                  <a:pt x="175" y="49"/>
                  <a:pt x="190" y="38"/>
                </a:cubicBezTo>
                <a:cubicBezTo>
                  <a:pt x="182" y="54"/>
                  <a:pt x="175" y="71"/>
                  <a:pt x="166" y="85"/>
                </a:cubicBezTo>
                <a:close/>
              </a:path>
            </a:pathLst>
          </a:custGeom>
          <a:solidFill>
            <a:srgbClr val="456975"/>
          </a:solidFill>
          <a:ln>
            <a:noFill/>
          </a:ln>
        </p:spPr>
        <p:txBody>
          <a:bodyPr/>
          <a:lstStyle/>
          <a:p>
            <a:endParaRPr lang="zh-CN" altLang="en-US" sz="4800"/>
          </a:p>
        </p:txBody>
      </p:sp>
      <p:grpSp>
        <p:nvGrpSpPr>
          <p:cNvPr id="137" name="组合 1">
            <a:extLst>
              <a:ext uri="{FF2B5EF4-FFF2-40B4-BE49-F238E27FC236}">
                <a16:creationId xmlns:a16="http://schemas.microsoft.com/office/drawing/2014/main" id="{D1221C0F-82D1-4B0D-A9C2-9288F8445DC9}"/>
              </a:ext>
            </a:extLst>
          </p:cNvPr>
          <p:cNvGrpSpPr>
            <a:grpSpLocks/>
          </p:cNvGrpSpPr>
          <p:nvPr/>
        </p:nvGrpSpPr>
        <p:grpSpPr bwMode="auto">
          <a:xfrm>
            <a:off x="15699475" y="7286896"/>
            <a:ext cx="6841067" cy="1582064"/>
            <a:chOff x="783625" y="3401047"/>
            <a:chExt cx="2564019" cy="593367"/>
          </a:xfrm>
        </p:grpSpPr>
        <p:sp>
          <p:nvSpPr>
            <p:cNvPr id="138" name="Rectangle 16">
              <a:extLst>
                <a:ext uri="{FF2B5EF4-FFF2-40B4-BE49-F238E27FC236}">
                  <a16:creationId xmlns:a16="http://schemas.microsoft.com/office/drawing/2014/main" id="{8BB83ECE-EB9B-41AC-AACC-4420DC77A5D7}"/>
                </a:ext>
              </a:extLst>
            </p:cNvPr>
            <p:cNvSpPr/>
            <p:nvPr/>
          </p:nvSpPr>
          <p:spPr>
            <a:xfrm>
              <a:off x="783625" y="3651911"/>
              <a:ext cx="2564019" cy="342503"/>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2667">
                  <a:solidFill>
                    <a:srgbClr val="7F7F7F"/>
                  </a:solidFill>
                  <a:latin typeface="Open Sans Light" pitchFamily="34" charset="0"/>
                  <a:cs typeface="Open Sans Light" pitchFamily="34" charset="0"/>
                </a:rPr>
                <a:t>Praesent sodales odio sit amet odio tristi Prasent sodales o sit amet o tristi</a:t>
              </a:r>
              <a:endParaRPr lang="en-US" altLang="zh-CN" sz="2667">
                <a:solidFill>
                  <a:srgbClr val="7F7F7F"/>
                </a:solidFill>
                <a:latin typeface="Open Sans Light" pitchFamily="34" charset="0"/>
                <a:cs typeface="Open Sans Light" pitchFamily="34" charset="0"/>
              </a:endParaRPr>
            </a:p>
          </p:txBody>
        </p:sp>
        <p:sp>
          <p:nvSpPr>
            <p:cNvPr id="139" name="Rectangle 17">
              <a:extLst>
                <a:ext uri="{FF2B5EF4-FFF2-40B4-BE49-F238E27FC236}">
                  <a16:creationId xmlns:a16="http://schemas.microsoft.com/office/drawing/2014/main" id="{9A44BB9C-35AC-4EE2-A035-A03D3D4A1E2E}"/>
                </a:ext>
              </a:extLst>
            </p:cNvPr>
            <p:cNvSpPr/>
            <p:nvPr/>
          </p:nvSpPr>
          <p:spPr>
            <a:xfrm>
              <a:off x="849216" y="3401047"/>
              <a:ext cx="1507822" cy="219325"/>
            </a:xfrm>
            <a:prstGeom prst="rect">
              <a:avLst/>
            </a:prstGeom>
          </p:spPr>
          <p:txBody>
            <a:bodyPr wrap="none">
              <a:spAutoFit/>
            </a:bodyPr>
            <a:lstStyle/>
            <a:p>
              <a:pPr algn="ctr">
                <a:defRPr/>
              </a:pPr>
              <a:r>
                <a:rPr lang="en-US" sz="3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
        <p:nvSpPr>
          <p:cNvPr id="140" name="Freeform 136">
            <a:extLst>
              <a:ext uri="{FF2B5EF4-FFF2-40B4-BE49-F238E27FC236}">
                <a16:creationId xmlns:a16="http://schemas.microsoft.com/office/drawing/2014/main" id="{4317EB63-40B0-4443-83E2-6773059755E7}"/>
              </a:ext>
            </a:extLst>
          </p:cNvPr>
          <p:cNvSpPr>
            <a:spLocks noEditPoints="1"/>
          </p:cNvSpPr>
          <p:nvPr/>
        </p:nvSpPr>
        <p:spPr bwMode="auto">
          <a:xfrm>
            <a:off x="13637841" y="7540897"/>
            <a:ext cx="1333499" cy="973667"/>
          </a:xfrm>
          <a:custGeom>
            <a:avLst/>
            <a:gdLst>
              <a:gd name="T0" fmla="*/ 2147483647 w 217"/>
              <a:gd name="T1" fmla="*/ 2147483647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2147483647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2147483647 h 176"/>
              <a:gd name="T34" fmla="*/ 2147483647 w 217"/>
              <a:gd name="T35" fmla="*/ 2147483647 h 176"/>
              <a:gd name="T36" fmla="*/ 2147483647 w 217"/>
              <a:gd name="T37" fmla="*/ 2147483647 h 176"/>
              <a:gd name="T38" fmla="*/ 2147483647 w 217"/>
              <a:gd name="T39" fmla="*/ 2147483647 h 176"/>
              <a:gd name="T40" fmla="*/ 2147483647 w 217"/>
              <a:gd name="T41" fmla="*/ 2147483647 h 176"/>
              <a:gd name="T42" fmla="*/ 2147483647 w 217"/>
              <a:gd name="T43" fmla="*/ 2147483647 h 176"/>
              <a:gd name="T44" fmla="*/ 2147483647 w 217"/>
              <a:gd name="T45" fmla="*/ 2147483647 h 176"/>
              <a:gd name="T46" fmla="*/ 2147483647 w 217"/>
              <a:gd name="T47" fmla="*/ 2147483647 h 176"/>
              <a:gd name="T48" fmla="*/ 2147483647 w 217"/>
              <a:gd name="T49" fmla="*/ 2147483647 h 176"/>
              <a:gd name="T50" fmla="*/ 2147483647 w 217"/>
              <a:gd name="T51" fmla="*/ 2147483647 h 176"/>
              <a:gd name="T52" fmla="*/ 2147483647 w 217"/>
              <a:gd name="T53" fmla="*/ 2147483647 h 176"/>
              <a:gd name="T54" fmla="*/ 2147483647 w 217"/>
              <a:gd name="T55" fmla="*/ 2147483647 h 176"/>
              <a:gd name="T56" fmla="*/ 2147483647 w 217"/>
              <a:gd name="T57" fmla="*/ 2147483647 h 176"/>
              <a:gd name="T58" fmla="*/ 2147483647 w 217"/>
              <a:gd name="T59" fmla="*/ 2147483647 h 176"/>
              <a:gd name="T60" fmla="*/ 2147483647 w 217"/>
              <a:gd name="T61" fmla="*/ 2147483647 h 176"/>
              <a:gd name="T62" fmla="*/ 2147483647 w 217"/>
              <a:gd name="T63" fmla="*/ 2147483647 h 176"/>
              <a:gd name="T64" fmla="*/ 2147483647 w 217"/>
              <a:gd name="T65" fmla="*/ 2147483647 h 176"/>
              <a:gd name="T66" fmla="*/ 2147483647 w 217"/>
              <a:gd name="T67" fmla="*/ 2147483647 h 176"/>
              <a:gd name="T68" fmla="*/ 2147483647 w 217"/>
              <a:gd name="T69" fmla="*/ 2147483647 h 176"/>
              <a:gd name="T70" fmla="*/ 2147483647 w 217"/>
              <a:gd name="T71" fmla="*/ 2147483647 h 176"/>
              <a:gd name="T72" fmla="*/ 2147483647 w 217"/>
              <a:gd name="T73" fmla="*/ 2147483647 h 176"/>
              <a:gd name="T74" fmla="*/ 2147483647 w 217"/>
              <a:gd name="T75" fmla="*/ 2147483647 h 176"/>
              <a:gd name="T76" fmla="*/ 2147483647 w 217"/>
              <a:gd name="T77" fmla="*/ 2147483647 h 176"/>
              <a:gd name="T78" fmla="*/ 2147483647 w 217"/>
              <a:gd name="T79" fmla="*/ 2147483647 h 176"/>
              <a:gd name="T80" fmla="*/ 2147483647 w 217"/>
              <a:gd name="T81" fmla="*/ 2147483647 h 176"/>
              <a:gd name="T82" fmla="*/ 2147483647 w 217"/>
              <a:gd name="T83" fmla="*/ 2147483647 h 176"/>
              <a:gd name="T84" fmla="*/ 2147483647 w 217"/>
              <a:gd name="T85" fmla="*/ 2147483647 h 176"/>
              <a:gd name="T86" fmla="*/ 2147483647 w 217"/>
              <a:gd name="T87" fmla="*/ 2147483647 h 176"/>
              <a:gd name="T88" fmla="*/ 2147483647 w 217"/>
              <a:gd name="T89" fmla="*/ 2147483647 h 176"/>
              <a:gd name="T90" fmla="*/ 2147483647 w 217"/>
              <a:gd name="T91" fmla="*/ 2147483647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7" h="176">
                <a:moveTo>
                  <a:pt x="215" y="6"/>
                </a:moveTo>
                <a:cubicBezTo>
                  <a:pt x="213" y="1"/>
                  <a:pt x="208" y="0"/>
                  <a:pt x="204" y="2"/>
                </a:cubicBezTo>
                <a:cubicBezTo>
                  <a:pt x="142" y="33"/>
                  <a:pt x="70" y="29"/>
                  <a:pt x="6" y="56"/>
                </a:cubicBezTo>
                <a:cubicBezTo>
                  <a:pt x="2" y="58"/>
                  <a:pt x="0" y="63"/>
                  <a:pt x="4" y="66"/>
                </a:cubicBezTo>
                <a:cubicBezTo>
                  <a:pt x="15" y="78"/>
                  <a:pt x="29" y="86"/>
                  <a:pt x="44" y="92"/>
                </a:cubicBezTo>
                <a:cubicBezTo>
                  <a:pt x="43" y="92"/>
                  <a:pt x="42" y="93"/>
                  <a:pt x="42" y="94"/>
                </a:cubicBezTo>
                <a:cubicBezTo>
                  <a:pt x="49" y="119"/>
                  <a:pt x="51" y="145"/>
                  <a:pt x="56" y="170"/>
                </a:cubicBezTo>
                <a:cubicBezTo>
                  <a:pt x="58" y="176"/>
                  <a:pt x="65" y="175"/>
                  <a:pt x="67" y="170"/>
                </a:cubicBezTo>
                <a:cubicBezTo>
                  <a:pt x="67" y="169"/>
                  <a:pt x="68" y="167"/>
                  <a:pt x="68" y="166"/>
                </a:cubicBezTo>
                <a:cubicBezTo>
                  <a:pt x="72" y="165"/>
                  <a:pt x="76" y="162"/>
                  <a:pt x="79" y="160"/>
                </a:cubicBezTo>
                <a:cubicBezTo>
                  <a:pt x="85" y="157"/>
                  <a:pt x="90" y="153"/>
                  <a:pt x="95" y="149"/>
                </a:cubicBezTo>
                <a:cubicBezTo>
                  <a:pt x="100" y="158"/>
                  <a:pt x="106" y="166"/>
                  <a:pt x="113" y="173"/>
                </a:cubicBezTo>
                <a:cubicBezTo>
                  <a:pt x="115" y="175"/>
                  <a:pt x="120" y="175"/>
                  <a:pt x="122" y="173"/>
                </a:cubicBezTo>
                <a:cubicBezTo>
                  <a:pt x="141" y="150"/>
                  <a:pt x="158" y="125"/>
                  <a:pt x="174" y="99"/>
                </a:cubicBezTo>
                <a:cubicBezTo>
                  <a:pt x="187" y="80"/>
                  <a:pt x="209" y="51"/>
                  <a:pt x="212" y="26"/>
                </a:cubicBezTo>
                <a:cubicBezTo>
                  <a:pt x="215" y="19"/>
                  <a:pt x="217" y="15"/>
                  <a:pt x="215" y="6"/>
                </a:cubicBezTo>
                <a:close/>
                <a:moveTo>
                  <a:pt x="19" y="64"/>
                </a:moveTo>
                <a:cubicBezTo>
                  <a:pt x="58" y="48"/>
                  <a:pt x="100" y="45"/>
                  <a:pt x="142" y="37"/>
                </a:cubicBezTo>
                <a:cubicBezTo>
                  <a:pt x="111" y="53"/>
                  <a:pt x="82" y="72"/>
                  <a:pt x="54" y="89"/>
                </a:cubicBezTo>
                <a:cubicBezTo>
                  <a:pt x="54" y="89"/>
                  <a:pt x="54" y="89"/>
                  <a:pt x="53" y="88"/>
                </a:cubicBezTo>
                <a:cubicBezTo>
                  <a:pt x="42" y="80"/>
                  <a:pt x="30" y="73"/>
                  <a:pt x="19" y="64"/>
                </a:cubicBezTo>
                <a:close/>
                <a:moveTo>
                  <a:pt x="73" y="152"/>
                </a:moveTo>
                <a:cubicBezTo>
                  <a:pt x="76" y="144"/>
                  <a:pt x="78" y="135"/>
                  <a:pt x="80" y="126"/>
                </a:cubicBezTo>
                <a:cubicBezTo>
                  <a:pt x="83" y="131"/>
                  <a:pt x="86" y="135"/>
                  <a:pt x="89" y="140"/>
                </a:cubicBezTo>
                <a:cubicBezTo>
                  <a:pt x="84" y="144"/>
                  <a:pt x="78" y="148"/>
                  <a:pt x="73" y="152"/>
                </a:cubicBezTo>
                <a:close/>
                <a:moveTo>
                  <a:pt x="166" y="85"/>
                </a:moveTo>
                <a:cubicBezTo>
                  <a:pt x="151" y="110"/>
                  <a:pt x="134" y="136"/>
                  <a:pt x="117" y="160"/>
                </a:cubicBezTo>
                <a:cubicBezTo>
                  <a:pt x="112" y="154"/>
                  <a:pt x="107" y="149"/>
                  <a:pt x="103" y="143"/>
                </a:cubicBezTo>
                <a:cubicBezTo>
                  <a:pt x="106" y="139"/>
                  <a:pt x="101" y="134"/>
                  <a:pt x="96" y="135"/>
                </a:cubicBezTo>
                <a:cubicBezTo>
                  <a:pt x="92" y="129"/>
                  <a:pt x="87" y="123"/>
                  <a:pt x="82" y="117"/>
                </a:cubicBezTo>
                <a:cubicBezTo>
                  <a:pt x="83" y="116"/>
                  <a:pt x="83" y="116"/>
                  <a:pt x="83" y="116"/>
                </a:cubicBezTo>
                <a:cubicBezTo>
                  <a:pt x="83" y="113"/>
                  <a:pt x="80" y="111"/>
                  <a:pt x="78" y="111"/>
                </a:cubicBezTo>
                <a:cubicBezTo>
                  <a:pt x="75" y="109"/>
                  <a:pt x="73" y="106"/>
                  <a:pt x="70" y="104"/>
                </a:cubicBezTo>
                <a:cubicBezTo>
                  <a:pt x="69" y="103"/>
                  <a:pt x="65" y="105"/>
                  <a:pt x="67" y="107"/>
                </a:cubicBezTo>
                <a:cubicBezTo>
                  <a:pt x="69" y="110"/>
                  <a:pt x="71" y="113"/>
                  <a:pt x="74" y="116"/>
                </a:cubicBezTo>
                <a:cubicBezTo>
                  <a:pt x="68" y="126"/>
                  <a:pt x="66" y="136"/>
                  <a:pt x="63" y="147"/>
                </a:cubicBezTo>
                <a:cubicBezTo>
                  <a:pt x="59" y="128"/>
                  <a:pt x="55" y="110"/>
                  <a:pt x="47" y="93"/>
                </a:cubicBezTo>
                <a:cubicBezTo>
                  <a:pt x="48" y="93"/>
                  <a:pt x="49" y="94"/>
                  <a:pt x="51" y="94"/>
                </a:cubicBezTo>
                <a:cubicBezTo>
                  <a:pt x="51" y="94"/>
                  <a:pt x="51" y="94"/>
                  <a:pt x="51" y="94"/>
                </a:cubicBezTo>
                <a:cubicBezTo>
                  <a:pt x="52" y="96"/>
                  <a:pt x="54" y="97"/>
                  <a:pt x="56" y="96"/>
                </a:cubicBezTo>
                <a:cubicBezTo>
                  <a:pt x="82" y="85"/>
                  <a:pt x="108" y="73"/>
                  <a:pt x="134" y="59"/>
                </a:cubicBezTo>
                <a:cubicBezTo>
                  <a:pt x="114" y="73"/>
                  <a:pt x="94" y="86"/>
                  <a:pt x="72" y="96"/>
                </a:cubicBezTo>
                <a:cubicBezTo>
                  <a:pt x="69" y="97"/>
                  <a:pt x="71" y="102"/>
                  <a:pt x="75" y="101"/>
                </a:cubicBezTo>
                <a:cubicBezTo>
                  <a:pt x="99" y="95"/>
                  <a:pt x="121" y="83"/>
                  <a:pt x="142" y="69"/>
                </a:cubicBezTo>
                <a:cubicBezTo>
                  <a:pt x="158" y="59"/>
                  <a:pt x="175" y="49"/>
                  <a:pt x="190" y="38"/>
                </a:cubicBezTo>
                <a:cubicBezTo>
                  <a:pt x="182" y="54"/>
                  <a:pt x="175" y="71"/>
                  <a:pt x="166" y="85"/>
                </a:cubicBezTo>
                <a:close/>
              </a:path>
            </a:pathLst>
          </a:custGeom>
          <a:solidFill>
            <a:srgbClr val="456975"/>
          </a:solidFill>
          <a:ln>
            <a:noFill/>
          </a:ln>
        </p:spPr>
        <p:txBody>
          <a:bodyPr/>
          <a:lstStyle/>
          <a:p>
            <a:endParaRPr lang="zh-CN" altLang="en-US" sz="4800"/>
          </a:p>
        </p:txBody>
      </p:sp>
      <p:grpSp>
        <p:nvGrpSpPr>
          <p:cNvPr id="141" name="组合 1">
            <a:extLst>
              <a:ext uri="{FF2B5EF4-FFF2-40B4-BE49-F238E27FC236}">
                <a16:creationId xmlns:a16="http://schemas.microsoft.com/office/drawing/2014/main" id="{9D66C299-C049-4605-A9F1-6DF3E51CC977}"/>
              </a:ext>
            </a:extLst>
          </p:cNvPr>
          <p:cNvGrpSpPr>
            <a:grpSpLocks/>
          </p:cNvGrpSpPr>
          <p:nvPr/>
        </p:nvGrpSpPr>
        <p:grpSpPr bwMode="auto">
          <a:xfrm>
            <a:off x="15699475" y="9721064"/>
            <a:ext cx="6841067" cy="1582064"/>
            <a:chOff x="783625" y="3401047"/>
            <a:chExt cx="2564019" cy="593367"/>
          </a:xfrm>
        </p:grpSpPr>
        <p:sp>
          <p:nvSpPr>
            <p:cNvPr id="142" name="Rectangle 16">
              <a:extLst>
                <a:ext uri="{FF2B5EF4-FFF2-40B4-BE49-F238E27FC236}">
                  <a16:creationId xmlns:a16="http://schemas.microsoft.com/office/drawing/2014/main" id="{AF1D6D35-E53D-4A8F-A64F-822C18C696E9}"/>
                </a:ext>
              </a:extLst>
            </p:cNvPr>
            <p:cNvSpPr/>
            <p:nvPr/>
          </p:nvSpPr>
          <p:spPr>
            <a:xfrm>
              <a:off x="783625" y="3651911"/>
              <a:ext cx="2564019" cy="342503"/>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2667">
                  <a:solidFill>
                    <a:srgbClr val="7F7F7F"/>
                  </a:solidFill>
                  <a:latin typeface="Open Sans Light" pitchFamily="34" charset="0"/>
                  <a:cs typeface="Open Sans Light" pitchFamily="34" charset="0"/>
                </a:rPr>
                <a:t>Praesent sodales odio sit amet odio tristi Prasent sodales o sit amet o tristi</a:t>
              </a:r>
              <a:endParaRPr lang="en-US" altLang="zh-CN" sz="2667">
                <a:solidFill>
                  <a:srgbClr val="7F7F7F"/>
                </a:solidFill>
                <a:latin typeface="Open Sans Light" pitchFamily="34" charset="0"/>
                <a:cs typeface="Open Sans Light" pitchFamily="34" charset="0"/>
              </a:endParaRPr>
            </a:p>
          </p:txBody>
        </p:sp>
        <p:sp>
          <p:nvSpPr>
            <p:cNvPr id="143" name="Rectangle 17">
              <a:extLst>
                <a:ext uri="{FF2B5EF4-FFF2-40B4-BE49-F238E27FC236}">
                  <a16:creationId xmlns:a16="http://schemas.microsoft.com/office/drawing/2014/main" id="{4E35C768-02E1-4C1D-834A-180088E394BA}"/>
                </a:ext>
              </a:extLst>
            </p:cNvPr>
            <p:cNvSpPr/>
            <p:nvPr/>
          </p:nvSpPr>
          <p:spPr>
            <a:xfrm>
              <a:off x="849216" y="3401047"/>
              <a:ext cx="1507822" cy="219325"/>
            </a:xfrm>
            <a:prstGeom prst="rect">
              <a:avLst/>
            </a:prstGeom>
          </p:spPr>
          <p:txBody>
            <a:bodyPr wrap="none">
              <a:spAutoFit/>
            </a:bodyPr>
            <a:lstStyle/>
            <a:p>
              <a:pPr algn="ctr">
                <a:defRPr/>
              </a:pPr>
              <a:r>
                <a:rPr lang="en-US" sz="3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
        <p:nvSpPr>
          <p:cNvPr id="144" name="Freeform 136">
            <a:extLst>
              <a:ext uri="{FF2B5EF4-FFF2-40B4-BE49-F238E27FC236}">
                <a16:creationId xmlns:a16="http://schemas.microsoft.com/office/drawing/2014/main" id="{CF6415DF-4F99-42D3-ADA6-0DF6295FF06C}"/>
              </a:ext>
            </a:extLst>
          </p:cNvPr>
          <p:cNvSpPr>
            <a:spLocks noEditPoints="1"/>
          </p:cNvSpPr>
          <p:nvPr/>
        </p:nvSpPr>
        <p:spPr bwMode="auto">
          <a:xfrm>
            <a:off x="13637841" y="9975065"/>
            <a:ext cx="1333499" cy="973667"/>
          </a:xfrm>
          <a:custGeom>
            <a:avLst/>
            <a:gdLst>
              <a:gd name="T0" fmla="*/ 2147483647 w 217"/>
              <a:gd name="T1" fmla="*/ 2147483647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2147483647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2147483647 h 176"/>
              <a:gd name="T34" fmla="*/ 2147483647 w 217"/>
              <a:gd name="T35" fmla="*/ 2147483647 h 176"/>
              <a:gd name="T36" fmla="*/ 2147483647 w 217"/>
              <a:gd name="T37" fmla="*/ 2147483647 h 176"/>
              <a:gd name="T38" fmla="*/ 2147483647 w 217"/>
              <a:gd name="T39" fmla="*/ 2147483647 h 176"/>
              <a:gd name="T40" fmla="*/ 2147483647 w 217"/>
              <a:gd name="T41" fmla="*/ 2147483647 h 176"/>
              <a:gd name="T42" fmla="*/ 2147483647 w 217"/>
              <a:gd name="T43" fmla="*/ 2147483647 h 176"/>
              <a:gd name="T44" fmla="*/ 2147483647 w 217"/>
              <a:gd name="T45" fmla="*/ 2147483647 h 176"/>
              <a:gd name="T46" fmla="*/ 2147483647 w 217"/>
              <a:gd name="T47" fmla="*/ 2147483647 h 176"/>
              <a:gd name="T48" fmla="*/ 2147483647 w 217"/>
              <a:gd name="T49" fmla="*/ 2147483647 h 176"/>
              <a:gd name="T50" fmla="*/ 2147483647 w 217"/>
              <a:gd name="T51" fmla="*/ 2147483647 h 176"/>
              <a:gd name="T52" fmla="*/ 2147483647 w 217"/>
              <a:gd name="T53" fmla="*/ 2147483647 h 176"/>
              <a:gd name="T54" fmla="*/ 2147483647 w 217"/>
              <a:gd name="T55" fmla="*/ 2147483647 h 176"/>
              <a:gd name="T56" fmla="*/ 2147483647 w 217"/>
              <a:gd name="T57" fmla="*/ 2147483647 h 176"/>
              <a:gd name="T58" fmla="*/ 2147483647 w 217"/>
              <a:gd name="T59" fmla="*/ 2147483647 h 176"/>
              <a:gd name="T60" fmla="*/ 2147483647 w 217"/>
              <a:gd name="T61" fmla="*/ 2147483647 h 176"/>
              <a:gd name="T62" fmla="*/ 2147483647 w 217"/>
              <a:gd name="T63" fmla="*/ 2147483647 h 176"/>
              <a:gd name="T64" fmla="*/ 2147483647 w 217"/>
              <a:gd name="T65" fmla="*/ 2147483647 h 176"/>
              <a:gd name="T66" fmla="*/ 2147483647 w 217"/>
              <a:gd name="T67" fmla="*/ 2147483647 h 176"/>
              <a:gd name="T68" fmla="*/ 2147483647 w 217"/>
              <a:gd name="T69" fmla="*/ 2147483647 h 176"/>
              <a:gd name="T70" fmla="*/ 2147483647 w 217"/>
              <a:gd name="T71" fmla="*/ 2147483647 h 176"/>
              <a:gd name="T72" fmla="*/ 2147483647 w 217"/>
              <a:gd name="T73" fmla="*/ 2147483647 h 176"/>
              <a:gd name="T74" fmla="*/ 2147483647 w 217"/>
              <a:gd name="T75" fmla="*/ 2147483647 h 176"/>
              <a:gd name="T76" fmla="*/ 2147483647 w 217"/>
              <a:gd name="T77" fmla="*/ 2147483647 h 176"/>
              <a:gd name="T78" fmla="*/ 2147483647 w 217"/>
              <a:gd name="T79" fmla="*/ 2147483647 h 176"/>
              <a:gd name="T80" fmla="*/ 2147483647 w 217"/>
              <a:gd name="T81" fmla="*/ 2147483647 h 176"/>
              <a:gd name="T82" fmla="*/ 2147483647 w 217"/>
              <a:gd name="T83" fmla="*/ 2147483647 h 176"/>
              <a:gd name="T84" fmla="*/ 2147483647 w 217"/>
              <a:gd name="T85" fmla="*/ 2147483647 h 176"/>
              <a:gd name="T86" fmla="*/ 2147483647 w 217"/>
              <a:gd name="T87" fmla="*/ 2147483647 h 176"/>
              <a:gd name="T88" fmla="*/ 2147483647 w 217"/>
              <a:gd name="T89" fmla="*/ 2147483647 h 176"/>
              <a:gd name="T90" fmla="*/ 2147483647 w 217"/>
              <a:gd name="T91" fmla="*/ 2147483647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7" h="176">
                <a:moveTo>
                  <a:pt x="215" y="6"/>
                </a:moveTo>
                <a:cubicBezTo>
                  <a:pt x="213" y="1"/>
                  <a:pt x="208" y="0"/>
                  <a:pt x="204" y="2"/>
                </a:cubicBezTo>
                <a:cubicBezTo>
                  <a:pt x="142" y="33"/>
                  <a:pt x="70" y="29"/>
                  <a:pt x="6" y="56"/>
                </a:cubicBezTo>
                <a:cubicBezTo>
                  <a:pt x="2" y="58"/>
                  <a:pt x="0" y="63"/>
                  <a:pt x="4" y="66"/>
                </a:cubicBezTo>
                <a:cubicBezTo>
                  <a:pt x="15" y="78"/>
                  <a:pt x="29" y="86"/>
                  <a:pt x="44" y="92"/>
                </a:cubicBezTo>
                <a:cubicBezTo>
                  <a:pt x="43" y="92"/>
                  <a:pt x="42" y="93"/>
                  <a:pt x="42" y="94"/>
                </a:cubicBezTo>
                <a:cubicBezTo>
                  <a:pt x="49" y="119"/>
                  <a:pt x="51" y="145"/>
                  <a:pt x="56" y="170"/>
                </a:cubicBezTo>
                <a:cubicBezTo>
                  <a:pt x="58" y="176"/>
                  <a:pt x="65" y="175"/>
                  <a:pt x="67" y="170"/>
                </a:cubicBezTo>
                <a:cubicBezTo>
                  <a:pt x="67" y="169"/>
                  <a:pt x="68" y="167"/>
                  <a:pt x="68" y="166"/>
                </a:cubicBezTo>
                <a:cubicBezTo>
                  <a:pt x="72" y="165"/>
                  <a:pt x="76" y="162"/>
                  <a:pt x="79" y="160"/>
                </a:cubicBezTo>
                <a:cubicBezTo>
                  <a:pt x="85" y="157"/>
                  <a:pt x="90" y="153"/>
                  <a:pt x="95" y="149"/>
                </a:cubicBezTo>
                <a:cubicBezTo>
                  <a:pt x="100" y="158"/>
                  <a:pt x="106" y="166"/>
                  <a:pt x="113" y="173"/>
                </a:cubicBezTo>
                <a:cubicBezTo>
                  <a:pt x="115" y="175"/>
                  <a:pt x="120" y="175"/>
                  <a:pt x="122" y="173"/>
                </a:cubicBezTo>
                <a:cubicBezTo>
                  <a:pt x="141" y="150"/>
                  <a:pt x="158" y="125"/>
                  <a:pt x="174" y="99"/>
                </a:cubicBezTo>
                <a:cubicBezTo>
                  <a:pt x="187" y="80"/>
                  <a:pt x="209" y="51"/>
                  <a:pt x="212" y="26"/>
                </a:cubicBezTo>
                <a:cubicBezTo>
                  <a:pt x="215" y="19"/>
                  <a:pt x="217" y="15"/>
                  <a:pt x="215" y="6"/>
                </a:cubicBezTo>
                <a:close/>
                <a:moveTo>
                  <a:pt x="19" y="64"/>
                </a:moveTo>
                <a:cubicBezTo>
                  <a:pt x="58" y="48"/>
                  <a:pt x="100" y="45"/>
                  <a:pt x="142" y="37"/>
                </a:cubicBezTo>
                <a:cubicBezTo>
                  <a:pt x="111" y="53"/>
                  <a:pt x="82" y="72"/>
                  <a:pt x="54" y="89"/>
                </a:cubicBezTo>
                <a:cubicBezTo>
                  <a:pt x="54" y="89"/>
                  <a:pt x="54" y="89"/>
                  <a:pt x="53" y="88"/>
                </a:cubicBezTo>
                <a:cubicBezTo>
                  <a:pt x="42" y="80"/>
                  <a:pt x="30" y="73"/>
                  <a:pt x="19" y="64"/>
                </a:cubicBezTo>
                <a:close/>
                <a:moveTo>
                  <a:pt x="73" y="152"/>
                </a:moveTo>
                <a:cubicBezTo>
                  <a:pt x="76" y="144"/>
                  <a:pt x="78" y="135"/>
                  <a:pt x="80" y="126"/>
                </a:cubicBezTo>
                <a:cubicBezTo>
                  <a:pt x="83" y="131"/>
                  <a:pt x="86" y="135"/>
                  <a:pt x="89" y="140"/>
                </a:cubicBezTo>
                <a:cubicBezTo>
                  <a:pt x="84" y="144"/>
                  <a:pt x="78" y="148"/>
                  <a:pt x="73" y="152"/>
                </a:cubicBezTo>
                <a:close/>
                <a:moveTo>
                  <a:pt x="166" y="85"/>
                </a:moveTo>
                <a:cubicBezTo>
                  <a:pt x="151" y="110"/>
                  <a:pt x="134" y="136"/>
                  <a:pt x="117" y="160"/>
                </a:cubicBezTo>
                <a:cubicBezTo>
                  <a:pt x="112" y="154"/>
                  <a:pt x="107" y="149"/>
                  <a:pt x="103" y="143"/>
                </a:cubicBezTo>
                <a:cubicBezTo>
                  <a:pt x="106" y="139"/>
                  <a:pt x="101" y="134"/>
                  <a:pt x="96" y="135"/>
                </a:cubicBezTo>
                <a:cubicBezTo>
                  <a:pt x="92" y="129"/>
                  <a:pt x="87" y="123"/>
                  <a:pt x="82" y="117"/>
                </a:cubicBezTo>
                <a:cubicBezTo>
                  <a:pt x="83" y="116"/>
                  <a:pt x="83" y="116"/>
                  <a:pt x="83" y="116"/>
                </a:cubicBezTo>
                <a:cubicBezTo>
                  <a:pt x="83" y="113"/>
                  <a:pt x="80" y="111"/>
                  <a:pt x="78" y="111"/>
                </a:cubicBezTo>
                <a:cubicBezTo>
                  <a:pt x="75" y="109"/>
                  <a:pt x="73" y="106"/>
                  <a:pt x="70" y="104"/>
                </a:cubicBezTo>
                <a:cubicBezTo>
                  <a:pt x="69" y="103"/>
                  <a:pt x="65" y="105"/>
                  <a:pt x="67" y="107"/>
                </a:cubicBezTo>
                <a:cubicBezTo>
                  <a:pt x="69" y="110"/>
                  <a:pt x="71" y="113"/>
                  <a:pt x="74" y="116"/>
                </a:cubicBezTo>
                <a:cubicBezTo>
                  <a:pt x="68" y="126"/>
                  <a:pt x="66" y="136"/>
                  <a:pt x="63" y="147"/>
                </a:cubicBezTo>
                <a:cubicBezTo>
                  <a:pt x="59" y="128"/>
                  <a:pt x="55" y="110"/>
                  <a:pt x="47" y="93"/>
                </a:cubicBezTo>
                <a:cubicBezTo>
                  <a:pt x="48" y="93"/>
                  <a:pt x="49" y="94"/>
                  <a:pt x="51" y="94"/>
                </a:cubicBezTo>
                <a:cubicBezTo>
                  <a:pt x="51" y="94"/>
                  <a:pt x="51" y="94"/>
                  <a:pt x="51" y="94"/>
                </a:cubicBezTo>
                <a:cubicBezTo>
                  <a:pt x="52" y="96"/>
                  <a:pt x="54" y="97"/>
                  <a:pt x="56" y="96"/>
                </a:cubicBezTo>
                <a:cubicBezTo>
                  <a:pt x="82" y="85"/>
                  <a:pt x="108" y="73"/>
                  <a:pt x="134" y="59"/>
                </a:cubicBezTo>
                <a:cubicBezTo>
                  <a:pt x="114" y="73"/>
                  <a:pt x="94" y="86"/>
                  <a:pt x="72" y="96"/>
                </a:cubicBezTo>
                <a:cubicBezTo>
                  <a:pt x="69" y="97"/>
                  <a:pt x="71" y="102"/>
                  <a:pt x="75" y="101"/>
                </a:cubicBezTo>
                <a:cubicBezTo>
                  <a:pt x="99" y="95"/>
                  <a:pt x="121" y="83"/>
                  <a:pt x="142" y="69"/>
                </a:cubicBezTo>
                <a:cubicBezTo>
                  <a:pt x="158" y="59"/>
                  <a:pt x="175" y="49"/>
                  <a:pt x="190" y="38"/>
                </a:cubicBezTo>
                <a:cubicBezTo>
                  <a:pt x="182" y="54"/>
                  <a:pt x="175" y="71"/>
                  <a:pt x="166" y="85"/>
                </a:cubicBezTo>
                <a:close/>
              </a:path>
            </a:pathLst>
          </a:custGeom>
          <a:solidFill>
            <a:srgbClr val="456975"/>
          </a:solidFill>
          <a:ln>
            <a:noFill/>
          </a:ln>
        </p:spPr>
        <p:txBody>
          <a:bodyPr/>
          <a:lstStyle/>
          <a:p>
            <a:endParaRPr lang="zh-CN" altLang="en-US" sz="4800"/>
          </a:p>
        </p:txBody>
      </p:sp>
      <p:pic>
        <p:nvPicPr>
          <p:cNvPr id="145" name="图片 144">
            <a:extLst>
              <a:ext uri="{FF2B5EF4-FFF2-40B4-BE49-F238E27FC236}">
                <a16:creationId xmlns:a16="http://schemas.microsoft.com/office/drawing/2014/main" id="{5D03C0A5-5C82-4050-87EC-C25062FE663C}"/>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46" name="文本框 145">
            <a:extLst>
              <a:ext uri="{FF2B5EF4-FFF2-40B4-BE49-F238E27FC236}">
                <a16:creationId xmlns:a16="http://schemas.microsoft.com/office/drawing/2014/main" id="{3771FC7E-2BAC-49D5-B1E5-1C0D9071258D}"/>
              </a:ext>
            </a:extLst>
          </p:cNvPr>
          <p:cNvSpPr txBox="1"/>
          <p:nvPr/>
        </p:nvSpPr>
        <p:spPr>
          <a:xfrm>
            <a:off x="3500052" y="1539801"/>
            <a:ext cx="8329997" cy="1077218"/>
          </a:xfrm>
          <a:prstGeom prst="rect">
            <a:avLst/>
          </a:prstGeom>
          <a:noFill/>
        </p:spPr>
        <p:txBody>
          <a:bodyPr wrap="square" rtlCol="0">
            <a:spAutoFit/>
          </a:bodyPr>
          <a:lstStyle/>
          <a:p>
            <a:pPr>
              <a:defRPr/>
            </a:pPr>
            <a:r>
              <a:rPr lang="zh-CN" altLang="en-US" sz="6400" b="1" dirty="0">
                <a:blipFill>
                  <a:blip r:embed="rId28"/>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Facing problems</a:t>
            </a:r>
          </a:p>
        </p:txBody>
      </p:sp>
    </p:spTree>
    <p:extLst>
      <p:ext uri="{BB962C8B-B14F-4D97-AF65-F5344CB8AC3E}">
        <p14:creationId xmlns:p14="http://schemas.microsoft.com/office/powerpoint/2010/main" val="192655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par>
                                <p:cTn id="11" presetID="10" presetClass="entr" presetSubtype="0" fill="hold" nodeType="withEffect">
                                  <p:stCondLst>
                                    <p:cond delay="120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500"/>
                                        <p:tgtEl>
                                          <p:spTgt spid="13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par>
                                <p:cTn id="17" presetID="10" presetClass="entr" presetSubtype="0" fill="hold" nodeType="withEffect">
                                  <p:stCondLst>
                                    <p:cond delay="180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500"/>
                                        <p:tgtEl>
                                          <p:spTgt spid="140"/>
                                        </p:tgtEl>
                                      </p:cBhvr>
                                    </p:animEffect>
                                  </p:childTnLst>
                                </p:cTn>
                              </p:par>
                              <p:par>
                                <p:cTn id="23" presetID="10" presetClass="entr" presetSubtype="0" fill="hold" nodeType="withEffect">
                                  <p:stCondLst>
                                    <p:cond delay="240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par>
                                <p:cTn id="26" presetID="10" presetClass="entr" presetSubtype="0" fill="hold" grpId="0" nodeType="withEffect">
                                  <p:stCondLst>
                                    <p:cond delay="2700"/>
                                  </p:stCondLst>
                                  <p:childTnLst>
                                    <p:set>
                                      <p:cBhvr>
                                        <p:cTn id="27" dur="1" fill="hold">
                                          <p:stCondLst>
                                            <p:cond delay="0"/>
                                          </p:stCondLst>
                                        </p:cTn>
                                        <p:tgtEl>
                                          <p:spTgt spid="144"/>
                                        </p:tgtEl>
                                        <p:attrNameLst>
                                          <p:attrName>style.visibility</p:attrName>
                                        </p:attrNameLst>
                                      </p:cBhvr>
                                      <p:to>
                                        <p:strVal val="visible"/>
                                      </p:to>
                                    </p:set>
                                    <p:animEffect transition="in" filter="fade">
                                      <p:cBhvr>
                                        <p:cTn id="28"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6" grpId="0" animBg="1"/>
      <p:bldP spid="140" grpId="0" animBg="1"/>
      <p:bldP spid="1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1">
    <p:bg>
      <p:bgPr>
        <a:solidFill>
          <a:srgbClr val="FFFFFF">
            <a:alpha val="100000"/>
          </a:srgbClr>
        </a:solidFill>
        <a:effectLst/>
      </p:bgPr>
    </p:bg>
    <p:spTree>
      <p:nvGrpSpPr>
        <p:cNvPr id="1" name=""/>
        <p:cNvGrpSpPr/>
        <p:nvPr/>
      </p:nvGrpSpPr>
      <p:grpSpPr>
        <a:xfrm>
          <a:off x="0" y="0"/>
          <a:ext cx="0" cy="0"/>
          <a:chOff x="0" y="0"/>
          <a:chExt cx="0" cy="0"/>
        </a:xfrm>
      </p:grpSpPr>
      <p:pic>
        <p:nvPicPr>
          <p:cNvPr id="110002" name="image 110002"/>
          <p:cNvPicPr>
            <a:picLocks noChangeAspect="1"/>
          </p:cNvPicPr>
          <p:nvPr/>
        </p:nvPicPr>
        <p:blipFill>
          <a:blip r:embed="rId3"/>
          <a:srcRect/>
          <a:stretch>
            <a:fillRect/>
          </a:stretch>
        </p:blipFill>
        <p:spPr>
          <a:xfrm>
            <a:off x="0" y="0"/>
            <a:ext cx="24384000" cy="13716000"/>
          </a:xfrm>
          <a:prstGeom prst="rect">
            <a:avLst/>
          </a:prstGeom>
        </p:spPr>
      </p:pic>
      <p:pic>
        <p:nvPicPr>
          <p:cNvPr id="110003" name="image 110003"/>
          <p:cNvPicPr>
            <a:picLocks noChangeAspect="1"/>
          </p:cNvPicPr>
          <p:nvPr/>
        </p:nvPicPr>
        <p:blipFill>
          <a:blip r:embed="rId4"/>
          <a:srcRect/>
          <a:stretch>
            <a:fillRect/>
          </a:stretch>
        </p:blipFill>
        <p:spPr>
          <a:xfrm>
            <a:off x="3390900" y="3898900"/>
            <a:ext cx="5943600" cy="5943600"/>
          </a:xfrm>
          <a:prstGeom prst="rect">
            <a:avLst/>
          </a:prstGeom>
        </p:spPr>
      </p:pic>
      <p:pic>
        <p:nvPicPr>
          <p:cNvPr id="110004" name="image 110004"/>
          <p:cNvPicPr>
            <a:picLocks noChangeAspect="1"/>
          </p:cNvPicPr>
          <p:nvPr/>
        </p:nvPicPr>
        <p:blipFill>
          <a:blip r:embed="rId5"/>
          <a:srcRect/>
          <a:stretch>
            <a:fillRect/>
          </a:stretch>
        </p:blipFill>
        <p:spPr>
          <a:xfrm>
            <a:off x="5757587" y="7575215"/>
            <a:ext cx="3111500" cy="2032000"/>
          </a:xfrm>
          <a:prstGeom prst="rect">
            <a:avLst/>
          </a:prstGeom>
        </p:spPr>
      </p:pic>
      <p:pic>
        <p:nvPicPr>
          <p:cNvPr id="110005" name="image 110005"/>
          <p:cNvPicPr>
            <a:picLocks noChangeAspect="1"/>
          </p:cNvPicPr>
          <p:nvPr/>
        </p:nvPicPr>
        <p:blipFill>
          <a:blip r:embed="rId6"/>
          <a:srcRect/>
          <a:stretch>
            <a:fillRect/>
          </a:stretch>
        </p:blipFill>
        <p:spPr>
          <a:xfrm>
            <a:off x="21043900" y="10121900"/>
            <a:ext cx="2413000" cy="3073400"/>
          </a:xfrm>
          <a:prstGeom prst="rect">
            <a:avLst/>
          </a:prstGeom>
        </p:spPr>
      </p:pic>
      <p:pic>
        <p:nvPicPr>
          <p:cNvPr id="110006" name="image 110006"/>
          <p:cNvPicPr>
            <a:picLocks noChangeAspect="1"/>
          </p:cNvPicPr>
          <p:nvPr/>
        </p:nvPicPr>
        <p:blipFill>
          <a:blip r:embed="rId7"/>
          <a:srcRect/>
          <a:stretch>
            <a:fillRect/>
          </a:stretch>
        </p:blipFill>
        <p:spPr>
          <a:xfrm>
            <a:off x="14033500" y="9791700"/>
            <a:ext cx="7988300" cy="50800"/>
          </a:xfrm>
          <a:prstGeom prst="rect">
            <a:avLst/>
          </a:prstGeom>
        </p:spPr>
      </p:pic>
      <p:pic>
        <p:nvPicPr>
          <p:cNvPr id="110007" name="image 110007"/>
          <p:cNvPicPr>
            <a:picLocks noChangeAspect="1"/>
          </p:cNvPicPr>
          <p:nvPr/>
        </p:nvPicPr>
        <p:blipFill>
          <a:blip r:embed="rId8"/>
          <a:srcRect/>
          <a:stretch>
            <a:fillRect/>
          </a:stretch>
        </p:blipFill>
        <p:spPr>
          <a:xfrm>
            <a:off x="14300200" y="7404100"/>
            <a:ext cx="7442200" cy="1320800"/>
          </a:xfrm>
          <a:prstGeom prst="rect">
            <a:avLst/>
          </a:prstGeom>
        </p:spPr>
      </p:pic>
      <p:pic>
        <p:nvPicPr>
          <p:cNvPr id="110008" name="image 110008"/>
          <p:cNvPicPr>
            <a:picLocks noChangeAspect="1"/>
          </p:cNvPicPr>
          <p:nvPr/>
        </p:nvPicPr>
        <p:blipFill>
          <a:blip r:embed="rId9"/>
          <a:srcRect/>
          <a:stretch>
            <a:fillRect/>
          </a:stretch>
        </p:blipFill>
        <p:spPr>
          <a:xfrm>
            <a:off x="14033500" y="3898900"/>
            <a:ext cx="7988300" cy="50800"/>
          </a:xfrm>
          <a:prstGeom prst="rect">
            <a:avLst/>
          </a:prstGeom>
        </p:spPr>
      </p:pic>
      <p:sp>
        <p:nvSpPr>
          <p:cNvPr id="110009" name="Object 110009"/>
          <p:cNvSpPr txBox="1"/>
          <p:nvPr/>
        </p:nvSpPr>
        <p:spPr>
          <a:xfrm>
            <a:off x="14585950" y="5016500"/>
            <a:ext cx="6772425" cy="1919551"/>
          </a:xfrm>
          <a:prstGeom prst="rect">
            <a:avLst/>
          </a:prstGeom>
        </p:spPr>
        <p:txBody>
          <a:bodyPr vert="horz" rtlCol="0" anchor="t" anchorCtr="0">
            <a:noAutofit/>
          </a:bodyPr>
          <a:lstStyle/>
          <a:p>
            <a:pPr algn="ctr">
              <a:lnSpc>
                <a:spcPct val="100000"/>
              </a:lnSpc>
            </a:pPr>
            <a:r>
              <a:rPr lang="en-US" sz="8800" b="0" i="0" spc="1200" dirty="0">
                <a:solidFill>
                  <a:srgbClr val="426974">
                    <a:alpha val="100000"/>
                  </a:srgbClr>
                </a:solidFill>
                <a:latin typeface="幼圆" panose="02010509060101010101" pitchFamily="49" charset="-122"/>
                <a:ea typeface="幼圆" panose="02010509060101010101" pitchFamily="49" charset="-122"/>
              </a:rPr>
              <a:t>CHAPTER 4</a:t>
            </a:r>
            <a:endParaRPr lang="en-US" sz="8800" dirty="0"/>
          </a:p>
        </p:txBody>
      </p:sp>
      <p:sp>
        <p:nvSpPr>
          <p:cNvPr id="1100011" name="Object 1100011"/>
          <p:cNvSpPr txBox="1"/>
          <p:nvPr/>
        </p:nvSpPr>
        <p:spPr>
          <a:xfrm>
            <a:off x="15887700" y="7632700"/>
            <a:ext cx="4263705" cy="969278"/>
          </a:xfrm>
          <a:prstGeom prst="rect">
            <a:avLst/>
          </a:prstGeom>
        </p:spPr>
        <p:txBody>
          <a:bodyPr vert="horz" rtlCol="0" anchor="t" anchorCtr="0">
            <a:noAutofit/>
          </a:bodyPr>
          <a:lstStyle/>
          <a:p>
            <a:pPr algn="ctr">
              <a:lnSpc>
                <a:spcPct val="100000"/>
              </a:lnSpc>
            </a:pPr>
            <a:r>
              <a:rPr lang="en-US" sz="6000" b="0" i="0" spc="600" dirty="0">
                <a:solidFill>
                  <a:srgbClr val="FFFFFF">
                    <a:alpha val="100000"/>
                  </a:srgbClr>
                </a:solidFill>
                <a:latin typeface="幼圆" panose="02010509060101010101" pitchFamily="49" charset="-122"/>
                <a:ea typeface="幼圆" panose="02010509060101010101" pitchFamily="49" charset="-122"/>
              </a:rPr>
              <a:t>Next year's target</a:t>
            </a:r>
            <a:endParaRPr lang="en-US" dirty="0"/>
          </a:p>
        </p:txBody>
      </p:sp>
      <p:pic>
        <p:nvPicPr>
          <p:cNvPr id="2" name="图片 1">
            <a:extLst>
              <a:ext uri="{FF2B5EF4-FFF2-40B4-BE49-F238E27FC236}">
                <a16:creationId xmlns:a16="http://schemas.microsoft.com/office/drawing/2014/main" id="{AAA6712D-D223-48CC-8246-FC129869CC93}"/>
              </a:ext>
            </a:extLst>
          </p:cNvPr>
          <p:cNvPicPr>
            <a:picLocks noChangeAspect="1"/>
          </p:cNvPicPr>
          <p:nvPr/>
        </p:nvPicPr>
        <p:blipFill>
          <a:blip r:embed="rId10"/>
          <a:stretch>
            <a:fillRect/>
          </a:stretch>
        </p:blipFill>
        <p:spPr>
          <a:xfrm>
            <a:off x="3597745" y="4278576"/>
            <a:ext cx="5271342" cy="53286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FFFFFF">
            <a:alpha val="100000"/>
          </a:srgbClr>
        </a:solidFill>
        <a:effectLst/>
      </p:bgPr>
    </p:bg>
    <p:spTree>
      <p:nvGrpSpPr>
        <p:cNvPr id="1" name=""/>
        <p:cNvGrpSpPr/>
        <p:nvPr/>
      </p:nvGrpSpPr>
      <p:grpSpPr>
        <a:xfrm>
          <a:off x="0" y="0"/>
          <a:ext cx="0" cy="0"/>
          <a:chOff x="0" y="0"/>
          <a:chExt cx="0" cy="0"/>
        </a:xfrm>
      </p:grpSpPr>
      <p:pic>
        <p:nvPicPr>
          <p:cNvPr id="120002" name="image 120002"/>
          <p:cNvPicPr>
            <a:picLocks noChangeAspect="1"/>
          </p:cNvPicPr>
          <p:nvPr/>
        </p:nvPicPr>
        <p:blipFill>
          <a:blip r:embed="rId3"/>
          <a:srcRect/>
          <a:stretch>
            <a:fillRect/>
          </a:stretch>
        </p:blipFill>
        <p:spPr>
          <a:xfrm>
            <a:off x="0" y="0"/>
            <a:ext cx="24384000" cy="13716000"/>
          </a:xfrm>
          <a:prstGeom prst="rect">
            <a:avLst/>
          </a:prstGeom>
        </p:spPr>
      </p:pic>
      <p:pic>
        <p:nvPicPr>
          <p:cNvPr id="120008" name="image 120008"/>
          <p:cNvPicPr>
            <a:picLocks noChangeAspect="1"/>
          </p:cNvPicPr>
          <p:nvPr/>
        </p:nvPicPr>
        <p:blipFill>
          <a:blip r:embed="rId4"/>
          <a:srcRect/>
          <a:stretch>
            <a:fillRect/>
          </a:stretch>
        </p:blipFill>
        <p:spPr>
          <a:xfrm>
            <a:off x="9550400" y="9842500"/>
            <a:ext cx="1422400" cy="1282700"/>
          </a:xfrm>
          <a:prstGeom prst="rect">
            <a:avLst/>
          </a:prstGeom>
        </p:spPr>
      </p:pic>
      <p:pic>
        <p:nvPicPr>
          <p:cNvPr id="1200011" name="image 1200011"/>
          <p:cNvPicPr>
            <a:picLocks noChangeAspect="1"/>
          </p:cNvPicPr>
          <p:nvPr/>
        </p:nvPicPr>
        <p:blipFill>
          <a:blip r:embed="rId5"/>
          <a:srcRect/>
          <a:stretch>
            <a:fillRect/>
          </a:stretch>
        </p:blipFill>
        <p:spPr>
          <a:xfrm>
            <a:off x="14033500" y="3733800"/>
            <a:ext cx="8115300" cy="5981700"/>
          </a:xfrm>
          <a:prstGeom prst="rect">
            <a:avLst/>
          </a:prstGeom>
        </p:spPr>
      </p:pic>
      <p:pic>
        <p:nvPicPr>
          <p:cNvPr id="1200012" name="image 1200012"/>
          <p:cNvPicPr>
            <a:picLocks noChangeAspect="1"/>
          </p:cNvPicPr>
          <p:nvPr/>
        </p:nvPicPr>
        <p:blipFill>
          <a:blip r:embed="rId6"/>
          <a:srcRect/>
          <a:stretch>
            <a:fillRect/>
          </a:stretch>
        </p:blipFill>
        <p:spPr>
          <a:xfrm>
            <a:off x="13081000" y="3543300"/>
            <a:ext cx="1854200" cy="1079500"/>
          </a:xfrm>
          <a:prstGeom prst="rect">
            <a:avLst/>
          </a:prstGeom>
        </p:spPr>
      </p:pic>
      <p:pic>
        <p:nvPicPr>
          <p:cNvPr id="1200013" name="image 1200013"/>
          <p:cNvPicPr>
            <a:picLocks noChangeAspect="1"/>
          </p:cNvPicPr>
          <p:nvPr/>
        </p:nvPicPr>
        <p:blipFill>
          <a:blip r:embed="rId7"/>
          <a:srcRect/>
          <a:stretch>
            <a:fillRect/>
          </a:stretch>
        </p:blipFill>
        <p:spPr>
          <a:xfrm>
            <a:off x="20853400" y="9118600"/>
            <a:ext cx="1828800" cy="1054100"/>
          </a:xfrm>
          <a:prstGeom prst="rect">
            <a:avLst/>
          </a:prstGeom>
        </p:spPr>
      </p:pic>
      <p:pic>
        <p:nvPicPr>
          <p:cNvPr id="1200014" name="image 1200014"/>
          <p:cNvPicPr>
            <a:picLocks noChangeAspect="1"/>
          </p:cNvPicPr>
          <p:nvPr/>
        </p:nvPicPr>
        <p:blipFill>
          <a:blip r:embed="rId8"/>
          <a:srcRect/>
          <a:stretch>
            <a:fillRect/>
          </a:stretch>
        </p:blipFill>
        <p:spPr>
          <a:xfrm>
            <a:off x="20599400" y="4089400"/>
            <a:ext cx="1282700" cy="1625600"/>
          </a:xfrm>
          <a:prstGeom prst="rect">
            <a:avLst/>
          </a:prstGeom>
        </p:spPr>
      </p:pic>
      <p:grpSp>
        <p:nvGrpSpPr>
          <p:cNvPr id="61" name="组合 21">
            <a:extLst>
              <a:ext uri="{FF2B5EF4-FFF2-40B4-BE49-F238E27FC236}">
                <a16:creationId xmlns:a16="http://schemas.microsoft.com/office/drawing/2014/main" id="{CD3F6821-42AB-4182-BBA1-1BCFF7953715}"/>
              </a:ext>
            </a:extLst>
          </p:cNvPr>
          <p:cNvGrpSpPr/>
          <p:nvPr/>
        </p:nvGrpSpPr>
        <p:grpSpPr>
          <a:xfrm>
            <a:off x="2501900" y="4167447"/>
            <a:ext cx="8774546" cy="7616350"/>
            <a:chOff x="1293431" y="2240868"/>
            <a:chExt cx="4388627" cy="3808175"/>
          </a:xfrm>
          <a:solidFill>
            <a:schemeClr val="tx1">
              <a:lumMod val="85000"/>
              <a:lumOff val="15000"/>
            </a:schemeClr>
          </a:solidFill>
        </p:grpSpPr>
        <p:sp>
          <p:nvSpPr>
            <p:cNvPr id="62" name="Freeform 1268">
              <a:extLst>
                <a:ext uri="{FF2B5EF4-FFF2-40B4-BE49-F238E27FC236}">
                  <a16:creationId xmlns:a16="http://schemas.microsoft.com/office/drawing/2014/main" id="{33F94AFB-3FF8-433A-A623-C051415F33B7}"/>
                </a:ext>
              </a:extLst>
            </p:cNvPr>
            <p:cNvSpPr>
              <a:spLocks/>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3" name="Freeform 1269">
              <a:extLst>
                <a:ext uri="{FF2B5EF4-FFF2-40B4-BE49-F238E27FC236}">
                  <a16:creationId xmlns:a16="http://schemas.microsoft.com/office/drawing/2014/main" id="{2F04DF9E-649B-4EA4-ADCC-867AF21BF55D}"/>
                </a:ext>
              </a:extLst>
            </p:cNvPr>
            <p:cNvSpPr>
              <a:spLocks/>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4" name="Freeform 1270">
              <a:extLst>
                <a:ext uri="{FF2B5EF4-FFF2-40B4-BE49-F238E27FC236}">
                  <a16:creationId xmlns:a16="http://schemas.microsoft.com/office/drawing/2014/main" id="{49863E7C-9594-4E7B-ADC2-F75176824021}"/>
                </a:ext>
              </a:extLst>
            </p:cNvPr>
            <p:cNvSpPr>
              <a:spLocks/>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5" name="Freeform 1271">
              <a:extLst>
                <a:ext uri="{FF2B5EF4-FFF2-40B4-BE49-F238E27FC236}">
                  <a16:creationId xmlns:a16="http://schemas.microsoft.com/office/drawing/2014/main" id="{8E1BDE51-0CB8-4635-973C-BE156B574202}"/>
                </a:ext>
              </a:extLst>
            </p:cNvPr>
            <p:cNvSpPr>
              <a:spLocks/>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6" name="Freeform 1272">
              <a:extLst>
                <a:ext uri="{FF2B5EF4-FFF2-40B4-BE49-F238E27FC236}">
                  <a16:creationId xmlns:a16="http://schemas.microsoft.com/office/drawing/2014/main" id="{D5D8EA5B-F161-40AE-9445-AD3466BC9A34}"/>
                </a:ext>
              </a:extLst>
            </p:cNvPr>
            <p:cNvSpPr>
              <a:spLocks/>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7" name="Freeform 1273">
              <a:extLst>
                <a:ext uri="{FF2B5EF4-FFF2-40B4-BE49-F238E27FC236}">
                  <a16:creationId xmlns:a16="http://schemas.microsoft.com/office/drawing/2014/main" id="{58F6A643-D49A-43B8-A5AC-E8AC4A6E5532}"/>
                </a:ext>
              </a:extLst>
            </p:cNvPr>
            <p:cNvSpPr>
              <a:spLocks/>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8" name="Freeform 1274">
              <a:extLst>
                <a:ext uri="{FF2B5EF4-FFF2-40B4-BE49-F238E27FC236}">
                  <a16:creationId xmlns:a16="http://schemas.microsoft.com/office/drawing/2014/main" id="{0EB8CDB0-B3D8-484C-A747-7DBFDEF86F78}"/>
                </a:ext>
              </a:extLst>
            </p:cNvPr>
            <p:cNvSpPr>
              <a:spLocks/>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69" name="Freeform 1275">
              <a:extLst>
                <a:ext uri="{FF2B5EF4-FFF2-40B4-BE49-F238E27FC236}">
                  <a16:creationId xmlns:a16="http://schemas.microsoft.com/office/drawing/2014/main" id="{F41A03B9-742D-4307-BACB-377A46F4876C}"/>
                </a:ext>
              </a:extLst>
            </p:cNvPr>
            <p:cNvSpPr>
              <a:spLocks/>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0" name="Freeform 1279">
              <a:extLst>
                <a:ext uri="{FF2B5EF4-FFF2-40B4-BE49-F238E27FC236}">
                  <a16:creationId xmlns:a16="http://schemas.microsoft.com/office/drawing/2014/main" id="{253A6C2B-6583-410E-847D-D2A10C807CD4}"/>
                </a:ext>
              </a:extLst>
            </p:cNvPr>
            <p:cNvSpPr>
              <a:spLocks/>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1" name="Freeform 1280">
              <a:extLst>
                <a:ext uri="{FF2B5EF4-FFF2-40B4-BE49-F238E27FC236}">
                  <a16:creationId xmlns:a16="http://schemas.microsoft.com/office/drawing/2014/main" id="{4578E541-4303-4156-856C-103C51FA094B}"/>
                </a:ext>
              </a:extLst>
            </p:cNvPr>
            <p:cNvSpPr>
              <a:spLocks/>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2" name="Freeform 1281">
              <a:extLst>
                <a:ext uri="{FF2B5EF4-FFF2-40B4-BE49-F238E27FC236}">
                  <a16:creationId xmlns:a16="http://schemas.microsoft.com/office/drawing/2014/main" id="{231C5196-DBB4-4827-9CFA-C9229DDB6FCE}"/>
                </a:ext>
              </a:extLst>
            </p:cNvPr>
            <p:cNvSpPr>
              <a:spLocks/>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3" name="Freeform 1282">
              <a:extLst>
                <a:ext uri="{FF2B5EF4-FFF2-40B4-BE49-F238E27FC236}">
                  <a16:creationId xmlns:a16="http://schemas.microsoft.com/office/drawing/2014/main" id="{C51E8DE8-445D-4CB0-AAD2-5ECCA50DFC49}"/>
                </a:ext>
              </a:extLst>
            </p:cNvPr>
            <p:cNvSpPr>
              <a:spLocks/>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4" name="Freeform 1283">
              <a:extLst>
                <a:ext uri="{FF2B5EF4-FFF2-40B4-BE49-F238E27FC236}">
                  <a16:creationId xmlns:a16="http://schemas.microsoft.com/office/drawing/2014/main" id="{2AB43A51-94C3-4CED-B108-BF8557118C96}"/>
                </a:ext>
              </a:extLst>
            </p:cNvPr>
            <p:cNvSpPr>
              <a:spLocks/>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75" name="Freeform 1284">
              <a:extLst>
                <a:ext uri="{FF2B5EF4-FFF2-40B4-BE49-F238E27FC236}">
                  <a16:creationId xmlns:a16="http://schemas.microsoft.com/office/drawing/2014/main" id="{7FA5F834-4154-4CDB-8444-E1944823AE21}"/>
                </a:ext>
              </a:extLst>
            </p:cNvPr>
            <p:cNvSpPr>
              <a:spLocks/>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3764" tIns="121882" rIns="243764" bIns="12188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grpSp>
      <p:graphicFrame>
        <p:nvGraphicFramePr>
          <p:cNvPr id="78" name="차트 7">
            <a:extLst>
              <a:ext uri="{FF2B5EF4-FFF2-40B4-BE49-F238E27FC236}">
                <a16:creationId xmlns:a16="http://schemas.microsoft.com/office/drawing/2014/main" id="{4B1ABD50-58C7-4E6E-81F5-3345C95F1C9C}"/>
              </a:ext>
            </a:extLst>
          </p:cNvPr>
          <p:cNvGraphicFramePr/>
          <p:nvPr>
            <p:extLst>
              <p:ext uri="{D42A27DB-BD31-4B8C-83A1-F6EECF244321}">
                <p14:modId xmlns:p14="http://schemas.microsoft.com/office/powerpoint/2010/main" val="1679406971"/>
              </p:ext>
            </p:extLst>
          </p:nvPr>
        </p:nvGraphicFramePr>
        <p:xfrm>
          <a:off x="14466241" y="5843935"/>
          <a:ext cx="7039543" cy="3028622"/>
        </p:xfrm>
        <a:graphic>
          <a:graphicData uri="http://schemas.openxmlformats.org/drawingml/2006/chart">
            <c:chart xmlns:c="http://schemas.openxmlformats.org/drawingml/2006/chart" xmlns:r="http://schemas.openxmlformats.org/officeDocument/2006/relationships" r:id="rId9"/>
          </a:graphicData>
        </a:graphic>
      </p:graphicFrame>
      <p:pic>
        <p:nvPicPr>
          <p:cNvPr id="79" name="图片 78">
            <a:extLst>
              <a:ext uri="{FF2B5EF4-FFF2-40B4-BE49-F238E27FC236}">
                <a16:creationId xmlns:a16="http://schemas.microsoft.com/office/drawing/2014/main" id="{81FB0746-1FF4-47D2-9998-5C1EA1228BC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80" name="文本框 79">
            <a:extLst>
              <a:ext uri="{FF2B5EF4-FFF2-40B4-BE49-F238E27FC236}">
                <a16:creationId xmlns:a16="http://schemas.microsoft.com/office/drawing/2014/main" id="{49A8B74A-F680-4424-9718-9D9F34B4326A}"/>
              </a:ext>
            </a:extLst>
          </p:cNvPr>
          <p:cNvSpPr txBox="1"/>
          <p:nvPr/>
        </p:nvSpPr>
        <p:spPr>
          <a:xfrm>
            <a:off x="3500052" y="1539801"/>
            <a:ext cx="7776393" cy="1077218"/>
          </a:xfrm>
          <a:prstGeom prst="rect">
            <a:avLst/>
          </a:prstGeom>
          <a:noFill/>
        </p:spPr>
        <p:txBody>
          <a:bodyPr wrap="square" rtlCol="0">
            <a:spAutoFit/>
          </a:bodyPr>
          <a:lstStyle/>
          <a:p>
            <a:pPr>
              <a:defRPr/>
            </a:pPr>
            <a:r>
              <a:rPr lang="zh-CN" altLang="en-US" sz="6400" b="1" dirty="0">
                <a:blipFill>
                  <a:blip r:embed="rId11"/>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Next year's target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c="http://schemas.openxmlformats.org/drawingml/2006/chart"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strips(upRight)">
                                          <p:cBhvr>
                                            <p:cTn id="7" dur="750"/>
                                            <p:tgtEl>
                                              <p:spTgt spid="61"/>
                                            </p:tgtEl>
                                          </p:cBhvr>
                                        </p:animEffect>
                                      </p:childTnLst>
                                    </p:cTn>
                                  </p:par>
                                </p:childTnLst>
                              </p:cTn>
                            </p:par>
                            <p:par>
                              <p:cTn id="8" fill="hold">
                                <p:stCondLst>
                                  <p:cond delay="750"/>
                                </p:stCondLst>
                                <p:childTnLst>
                                  <p:par>
                                    <p:cTn id="9" presetID="2" presetClass="entr" presetSubtype="4" spd="50000" accel="50000" fill="hold" grpId="0" nodeType="afterEffect" p14:presetBounceEnd="38000">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14:bounceEnd="38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38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8" grpId="0">
            <p:bldAsOne/>
          </p:bldGraphic>
        </p:bldLst>
      </p:timing>
    </mc:Choice>
    <mc:Fallback xmlns:p15="http://schemas.microsoft.com/office/powerpoint/2012/main" xmlns:c="http://schemas.openxmlformats.org/drawingml/2006/chart"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strips(upRight)">
                                          <p:cBhvr>
                                            <p:cTn id="7" dur="750"/>
                                            <p:tgtEl>
                                              <p:spTgt spid="61"/>
                                            </p:tgtEl>
                                          </p:cBhvr>
                                        </p:animEffect>
                                      </p:childTnLst>
                                    </p:cTn>
                                  </p:par>
                                </p:childTnLst>
                              </p:cTn>
                            </p:par>
                            <p:par>
                              <p:cTn id="8" fill="hold">
                                <p:stCondLst>
                                  <p:cond delay="750"/>
                                </p:stCondLst>
                                <p:childTnLst>
                                  <p:par>
                                    <p:cTn id="9" presetID="2" presetClass="entr" presetSubtype="4" spd="50000" accel="5000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8" grpId="0">
            <p:bldAsOne/>
          </p:bldGraphic>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grpSp>
        <p:nvGrpSpPr>
          <p:cNvPr id="47" name="组合 46">
            <a:extLst>
              <a:ext uri="{FF2B5EF4-FFF2-40B4-BE49-F238E27FC236}">
                <a16:creationId xmlns:a16="http://schemas.microsoft.com/office/drawing/2014/main" id="{F59A5367-4C01-4841-AD7B-62F51C8912AA}"/>
              </a:ext>
            </a:extLst>
          </p:cNvPr>
          <p:cNvGrpSpPr/>
          <p:nvPr/>
        </p:nvGrpSpPr>
        <p:grpSpPr>
          <a:xfrm>
            <a:off x="13187450" y="3425347"/>
            <a:ext cx="9833016" cy="5739034"/>
            <a:chOff x="1768494" y="1913288"/>
            <a:chExt cx="4687515" cy="2735865"/>
          </a:xfrm>
        </p:grpSpPr>
        <p:grpSp>
          <p:nvGrpSpPr>
            <p:cNvPr id="48" name="组合 47">
              <a:extLst>
                <a:ext uri="{FF2B5EF4-FFF2-40B4-BE49-F238E27FC236}">
                  <a16:creationId xmlns:a16="http://schemas.microsoft.com/office/drawing/2014/main" id="{A0B60B96-F2BF-4ECE-9C7F-78856837DFB9}"/>
                </a:ext>
              </a:extLst>
            </p:cNvPr>
            <p:cNvGrpSpPr/>
            <p:nvPr/>
          </p:nvGrpSpPr>
          <p:grpSpPr>
            <a:xfrm>
              <a:off x="1768494" y="1913288"/>
              <a:ext cx="4687515" cy="2735865"/>
              <a:chOff x="896394" y="2495161"/>
              <a:chExt cx="5681481" cy="3315993"/>
            </a:xfrm>
          </p:grpSpPr>
          <p:sp>
            <p:nvSpPr>
              <p:cNvPr id="59" name="Freeform 416">
                <a:extLst>
                  <a:ext uri="{FF2B5EF4-FFF2-40B4-BE49-F238E27FC236}">
                    <a16:creationId xmlns:a16="http://schemas.microsoft.com/office/drawing/2014/main" id="{A661E04F-ECF2-4437-9BF4-38ED7BAB31A9}"/>
                  </a:ext>
                </a:extLst>
              </p:cNvPr>
              <p:cNvSpPr/>
              <p:nvPr/>
            </p:nvSpPr>
            <p:spPr bwMode="auto">
              <a:xfrm>
                <a:off x="2247954" y="4016702"/>
                <a:ext cx="1463501" cy="559697"/>
              </a:xfrm>
              <a:custGeom>
                <a:avLst/>
                <a:gdLst>
                  <a:gd name="T0" fmla="*/ 2 w 149"/>
                  <a:gd name="T1" fmla="*/ 15 h 57"/>
                  <a:gd name="T2" fmla="*/ 2 w 149"/>
                  <a:gd name="T3" fmla="*/ 43 h 57"/>
                  <a:gd name="T4" fmla="*/ 5 w 149"/>
                  <a:gd name="T5" fmla="*/ 51 h 57"/>
                  <a:gd name="T6" fmla="*/ 12 w 149"/>
                  <a:gd name="T7" fmla="*/ 52 h 57"/>
                  <a:gd name="T8" fmla="*/ 27 w 149"/>
                  <a:gd name="T9" fmla="*/ 52 h 57"/>
                  <a:gd name="T10" fmla="*/ 63 w 149"/>
                  <a:gd name="T11" fmla="*/ 52 h 57"/>
                  <a:gd name="T12" fmla="*/ 95 w 149"/>
                  <a:gd name="T13" fmla="*/ 51 h 57"/>
                  <a:gd name="T14" fmla="*/ 130 w 149"/>
                  <a:gd name="T15" fmla="*/ 52 h 57"/>
                  <a:gd name="T16" fmla="*/ 146 w 149"/>
                  <a:gd name="T17" fmla="*/ 44 h 57"/>
                  <a:gd name="T18" fmla="*/ 144 w 149"/>
                  <a:gd name="T19" fmla="*/ 15 h 57"/>
                  <a:gd name="T20" fmla="*/ 143 w 149"/>
                  <a:gd name="T21" fmla="*/ 2 h 57"/>
                  <a:gd name="T22" fmla="*/ 133 w 149"/>
                  <a:gd name="T23" fmla="*/ 1 h 57"/>
                  <a:gd name="T24" fmla="*/ 98 w 149"/>
                  <a:gd name="T25" fmla="*/ 2 h 57"/>
                  <a:gd name="T26" fmla="*/ 32 w 149"/>
                  <a:gd name="T27" fmla="*/ 3 h 57"/>
                  <a:gd name="T28" fmla="*/ 4 w 149"/>
                  <a:gd name="T29" fmla="*/ 15 h 57"/>
                  <a:gd name="T30" fmla="*/ 6 w 149"/>
                  <a:gd name="T31" fmla="*/ 14 h 57"/>
                  <a:gd name="T32" fmla="*/ 32 w 149"/>
                  <a:gd name="T33" fmla="*/ 6 h 57"/>
                  <a:gd name="T34" fmla="*/ 55 w 149"/>
                  <a:gd name="T35" fmla="*/ 5 h 57"/>
                  <a:gd name="T36" fmla="*/ 102 w 149"/>
                  <a:gd name="T37" fmla="*/ 4 h 57"/>
                  <a:gd name="T38" fmla="*/ 125 w 149"/>
                  <a:gd name="T39" fmla="*/ 4 h 57"/>
                  <a:gd name="T40" fmla="*/ 141 w 149"/>
                  <a:gd name="T41" fmla="*/ 8 h 57"/>
                  <a:gd name="T42" fmla="*/ 143 w 149"/>
                  <a:gd name="T43" fmla="*/ 42 h 57"/>
                  <a:gd name="T44" fmla="*/ 140 w 149"/>
                  <a:gd name="T45" fmla="*/ 50 h 57"/>
                  <a:gd name="T46" fmla="*/ 134 w 149"/>
                  <a:gd name="T47" fmla="*/ 50 h 57"/>
                  <a:gd name="T48" fmla="*/ 111 w 149"/>
                  <a:gd name="T49" fmla="*/ 50 h 57"/>
                  <a:gd name="T50" fmla="*/ 63 w 149"/>
                  <a:gd name="T51" fmla="*/ 50 h 57"/>
                  <a:gd name="T52" fmla="*/ 16 w 149"/>
                  <a:gd name="T53" fmla="*/ 50 h 57"/>
                  <a:gd name="T54" fmla="*/ 4 w 149"/>
                  <a:gd name="T55" fmla="*/ 43 h 57"/>
                  <a:gd name="T56" fmla="*/ 5 w 149"/>
                  <a:gd name="T57" fmla="*/ 35 h 57"/>
                  <a:gd name="T58" fmla="*/ 5 w 149"/>
                  <a:gd name="T59" fmla="*/ 14 h 57"/>
                  <a:gd name="T60" fmla="*/ 2 w 149"/>
                  <a:gd name="T61"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57">
                    <a:moveTo>
                      <a:pt x="2" y="15"/>
                    </a:moveTo>
                    <a:cubicBezTo>
                      <a:pt x="4" y="24"/>
                      <a:pt x="3" y="34"/>
                      <a:pt x="2" y="43"/>
                    </a:cubicBezTo>
                    <a:cubicBezTo>
                      <a:pt x="2" y="47"/>
                      <a:pt x="2" y="49"/>
                      <a:pt x="5" y="51"/>
                    </a:cubicBezTo>
                    <a:cubicBezTo>
                      <a:pt x="6" y="52"/>
                      <a:pt x="11" y="52"/>
                      <a:pt x="12" y="52"/>
                    </a:cubicBezTo>
                    <a:cubicBezTo>
                      <a:pt x="17" y="52"/>
                      <a:pt x="22" y="52"/>
                      <a:pt x="27" y="52"/>
                    </a:cubicBezTo>
                    <a:cubicBezTo>
                      <a:pt x="39" y="53"/>
                      <a:pt x="51" y="53"/>
                      <a:pt x="63" y="52"/>
                    </a:cubicBezTo>
                    <a:cubicBezTo>
                      <a:pt x="74" y="52"/>
                      <a:pt x="84" y="51"/>
                      <a:pt x="95" y="51"/>
                    </a:cubicBezTo>
                    <a:cubicBezTo>
                      <a:pt x="107" y="52"/>
                      <a:pt x="118" y="53"/>
                      <a:pt x="130" y="52"/>
                    </a:cubicBezTo>
                    <a:cubicBezTo>
                      <a:pt x="141" y="52"/>
                      <a:pt x="149" y="57"/>
                      <a:pt x="146" y="44"/>
                    </a:cubicBezTo>
                    <a:cubicBezTo>
                      <a:pt x="145" y="34"/>
                      <a:pt x="144" y="25"/>
                      <a:pt x="144" y="15"/>
                    </a:cubicBezTo>
                    <a:cubicBezTo>
                      <a:pt x="143" y="11"/>
                      <a:pt x="144" y="6"/>
                      <a:pt x="143" y="2"/>
                    </a:cubicBezTo>
                    <a:cubicBezTo>
                      <a:pt x="141" y="0"/>
                      <a:pt x="135" y="1"/>
                      <a:pt x="133" y="1"/>
                    </a:cubicBezTo>
                    <a:cubicBezTo>
                      <a:pt x="122" y="2"/>
                      <a:pt x="110" y="2"/>
                      <a:pt x="98" y="2"/>
                    </a:cubicBezTo>
                    <a:cubicBezTo>
                      <a:pt x="76" y="2"/>
                      <a:pt x="54" y="2"/>
                      <a:pt x="32" y="3"/>
                    </a:cubicBezTo>
                    <a:cubicBezTo>
                      <a:pt x="24" y="4"/>
                      <a:pt x="0" y="1"/>
                      <a:pt x="4" y="15"/>
                    </a:cubicBezTo>
                    <a:cubicBezTo>
                      <a:pt x="4" y="16"/>
                      <a:pt x="6" y="16"/>
                      <a:pt x="6" y="14"/>
                    </a:cubicBezTo>
                    <a:cubicBezTo>
                      <a:pt x="4" y="5"/>
                      <a:pt x="27" y="6"/>
                      <a:pt x="32" y="6"/>
                    </a:cubicBezTo>
                    <a:cubicBezTo>
                      <a:pt x="39" y="5"/>
                      <a:pt x="47" y="5"/>
                      <a:pt x="55" y="5"/>
                    </a:cubicBezTo>
                    <a:cubicBezTo>
                      <a:pt x="70" y="4"/>
                      <a:pt x="86" y="4"/>
                      <a:pt x="102" y="4"/>
                    </a:cubicBezTo>
                    <a:cubicBezTo>
                      <a:pt x="110" y="4"/>
                      <a:pt x="118" y="4"/>
                      <a:pt x="125" y="4"/>
                    </a:cubicBezTo>
                    <a:cubicBezTo>
                      <a:pt x="130" y="4"/>
                      <a:pt x="141" y="1"/>
                      <a:pt x="141" y="8"/>
                    </a:cubicBezTo>
                    <a:cubicBezTo>
                      <a:pt x="141" y="19"/>
                      <a:pt x="141" y="31"/>
                      <a:pt x="143" y="42"/>
                    </a:cubicBezTo>
                    <a:cubicBezTo>
                      <a:pt x="144" y="45"/>
                      <a:pt x="147" y="51"/>
                      <a:pt x="140" y="50"/>
                    </a:cubicBezTo>
                    <a:cubicBezTo>
                      <a:pt x="138" y="50"/>
                      <a:pt x="137" y="50"/>
                      <a:pt x="134" y="50"/>
                    </a:cubicBezTo>
                    <a:cubicBezTo>
                      <a:pt x="126" y="50"/>
                      <a:pt x="119" y="51"/>
                      <a:pt x="111" y="50"/>
                    </a:cubicBezTo>
                    <a:cubicBezTo>
                      <a:pt x="95" y="49"/>
                      <a:pt x="79" y="49"/>
                      <a:pt x="63" y="50"/>
                    </a:cubicBezTo>
                    <a:cubicBezTo>
                      <a:pt x="47" y="51"/>
                      <a:pt x="32" y="50"/>
                      <a:pt x="16" y="50"/>
                    </a:cubicBezTo>
                    <a:cubicBezTo>
                      <a:pt x="11" y="49"/>
                      <a:pt x="4" y="49"/>
                      <a:pt x="4" y="43"/>
                    </a:cubicBezTo>
                    <a:cubicBezTo>
                      <a:pt x="5" y="41"/>
                      <a:pt x="5" y="38"/>
                      <a:pt x="5" y="35"/>
                    </a:cubicBezTo>
                    <a:cubicBezTo>
                      <a:pt x="5" y="28"/>
                      <a:pt x="6" y="21"/>
                      <a:pt x="5" y="14"/>
                    </a:cubicBezTo>
                    <a:cubicBezTo>
                      <a:pt x="5" y="12"/>
                      <a:pt x="2" y="13"/>
                      <a:pt x="2" y="15"/>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0" name="Freeform 417">
                <a:extLst>
                  <a:ext uri="{FF2B5EF4-FFF2-40B4-BE49-F238E27FC236}">
                    <a16:creationId xmlns:a16="http://schemas.microsoft.com/office/drawing/2014/main" id="{21252397-4C69-4D26-A82A-DF3DF9241770}"/>
                  </a:ext>
                </a:extLst>
              </p:cNvPr>
              <p:cNvSpPr/>
              <p:nvPr/>
            </p:nvSpPr>
            <p:spPr bwMode="auto">
              <a:xfrm>
                <a:off x="3139322" y="3378234"/>
                <a:ext cx="580425" cy="667490"/>
              </a:xfrm>
              <a:custGeom>
                <a:avLst/>
                <a:gdLst>
                  <a:gd name="T0" fmla="*/ 3 w 59"/>
                  <a:gd name="T1" fmla="*/ 66 h 68"/>
                  <a:gd name="T2" fmla="*/ 58 w 59"/>
                  <a:gd name="T3" fmla="*/ 3 h 68"/>
                  <a:gd name="T4" fmla="*/ 56 w 59"/>
                  <a:gd name="T5" fmla="*/ 1 h 68"/>
                  <a:gd name="T6" fmla="*/ 1 w 59"/>
                  <a:gd name="T7" fmla="*/ 65 h 68"/>
                  <a:gd name="T8" fmla="*/ 3 w 59"/>
                  <a:gd name="T9" fmla="*/ 66 h 68"/>
                </a:gdLst>
                <a:ahLst/>
                <a:cxnLst>
                  <a:cxn ang="0">
                    <a:pos x="T0" y="T1"/>
                  </a:cxn>
                  <a:cxn ang="0">
                    <a:pos x="T2" y="T3"/>
                  </a:cxn>
                  <a:cxn ang="0">
                    <a:pos x="T4" y="T5"/>
                  </a:cxn>
                  <a:cxn ang="0">
                    <a:pos x="T6" y="T7"/>
                  </a:cxn>
                  <a:cxn ang="0">
                    <a:pos x="T8" y="T9"/>
                  </a:cxn>
                </a:cxnLst>
                <a:rect l="0" t="0" r="r" b="b"/>
                <a:pathLst>
                  <a:path w="59" h="68">
                    <a:moveTo>
                      <a:pt x="3" y="66"/>
                    </a:moveTo>
                    <a:cubicBezTo>
                      <a:pt x="21" y="45"/>
                      <a:pt x="38" y="23"/>
                      <a:pt x="58" y="3"/>
                    </a:cubicBezTo>
                    <a:cubicBezTo>
                      <a:pt x="59" y="2"/>
                      <a:pt x="57" y="0"/>
                      <a:pt x="56" y="1"/>
                    </a:cubicBezTo>
                    <a:cubicBezTo>
                      <a:pt x="37" y="21"/>
                      <a:pt x="19" y="43"/>
                      <a:pt x="1" y="65"/>
                    </a:cubicBezTo>
                    <a:cubicBezTo>
                      <a:pt x="0" y="66"/>
                      <a:pt x="2" y="68"/>
                      <a:pt x="3" y="66"/>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1" name="Freeform 418">
                <a:extLst>
                  <a:ext uri="{FF2B5EF4-FFF2-40B4-BE49-F238E27FC236}">
                    <a16:creationId xmlns:a16="http://schemas.microsoft.com/office/drawing/2014/main" id="{BF183C56-4B62-4D9D-AC90-423A79FF62B8}"/>
                  </a:ext>
                </a:extLst>
              </p:cNvPr>
              <p:cNvSpPr/>
              <p:nvPr/>
            </p:nvSpPr>
            <p:spPr bwMode="auto">
              <a:xfrm>
                <a:off x="3591223" y="2897311"/>
                <a:ext cx="1198164" cy="551405"/>
              </a:xfrm>
              <a:custGeom>
                <a:avLst/>
                <a:gdLst>
                  <a:gd name="T0" fmla="*/ 0 w 122"/>
                  <a:gd name="T1" fmla="*/ 13 h 56"/>
                  <a:gd name="T2" fmla="*/ 2 w 122"/>
                  <a:gd name="T3" fmla="*/ 36 h 56"/>
                  <a:gd name="T4" fmla="*/ 3 w 122"/>
                  <a:gd name="T5" fmla="*/ 49 h 56"/>
                  <a:gd name="T6" fmla="*/ 32 w 122"/>
                  <a:gd name="T7" fmla="*/ 52 h 56"/>
                  <a:gd name="T8" fmla="*/ 88 w 122"/>
                  <a:gd name="T9" fmla="*/ 52 h 56"/>
                  <a:gd name="T10" fmla="*/ 112 w 122"/>
                  <a:gd name="T11" fmla="*/ 54 h 56"/>
                  <a:gd name="T12" fmla="*/ 117 w 122"/>
                  <a:gd name="T13" fmla="*/ 50 h 56"/>
                  <a:gd name="T14" fmla="*/ 118 w 122"/>
                  <a:gd name="T15" fmla="*/ 19 h 56"/>
                  <a:gd name="T16" fmla="*/ 106 w 122"/>
                  <a:gd name="T17" fmla="*/ 3 h 56"/>
                  <a:gd name="T18" fmla="*/ 58 w 122"/>
                  <a:gd name="T19" fmla="*/ 6 h 56"/>
                  <a:gd name="T20" fmla="*/ 3 w 122"/>
                  <a:gd name="T21" fmla="*/ 8 h 56"/>
                  <a:gd name="T22" fmla="*/ 3 w 122"/>
                  <a:gd name="T23" fmla="*/ 10 h 56"/>
                  <a:gd name="T24" fmla="*/ 77 w 122"/>
                  <a:gd name="T25" fmla="*/ 7 h 56"/>
                  <a:gd name="T26" fmla="*/ 113 w 122"/>
                  <a:gd name="T27" fmla="*/ 10 h 56"/>
                  <a:gd name="T28" fmla="*/ 117 w 122"/>
                  <a:gd name="T29" fmla="*/ 39 h 56"/>
                  <a:gd name="T30" fmla="*/ 91 w 122"/>
                  <a:gd name="T31" fmla="*/ 49 h 56"/>
                  <a:gd name="T32" fmla="*/ 52 w 122"/>
                  <a:gd name="T33" fmla="*/ 49 h 56"/>
                  <a:gd name="T34" fmla="*/ 13 w 122"/>
                  <a:gd name="T35" fmla="*/ 49 h 56"/>
                  <a:gd name="T36" fmla="*/ 3 w 122"/>
                  <a:gd name="T37" fmla="*/ 13 h 56"/>
                  <a:gd name="T38" fmla="*/ 0 w 122"/>
                  <a:gd name="T39"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56">
                    <a:moveTo>
                      <a:pt x="0" y="13"/>
                    </a:moveTo>
                    <a:cubicBezTo>
                      <a:pt x="1" y="20"/>
                      <a:pt x="2" y="28"/>
                      <a:pt x="2" y="36"/>
                    </a:cubicBezTo>
                    <a:cubicBezTo>
                      <a:pt x="2" y="41"/>
                      <a:pt x="1" y="45"/>
                      <a:pt x="3" y="49"/>
                    </a:cubicBezTo>
                    <a:cubicBezTo>
                      <a:pt x="6" y="56"/>
                      <a:pt x="27" y="52"/>
                      <a:pt x="32" y="52"/>
                    </a:cubicBezTo>
                    <a:cubicBezTo>
                      <a:pt x="51" y="52"/>
                      <a:pt x="69" y="51"/>
                      <a:pt x="88" y="52"/>
                    </a:cubicBezTo>
                    <a:cubicBezTo>
                      <a:pt x="95" y="52"/>
                      <a:pt x="104" y="54"/>
                      <a:pt x="112" y="54"/>
                    </a:cubicBezTo>
                    <a:cubicBezTo>
                      <a:pt x="115" y="53"/>
                      <a:pt x="116" y="52"/>
                      <a:pt x="117" y="50"/>
                    </a:cubicBezTo>
                    <a:cubicBezTo>
                      <a:pt x="122" y="42"/>
                      <a:pt x="119" y="28"/>
                      <a:pt x="118" y="19"/>
                    </a:cubicBezTo>
                    <a:cubicBezTo>
                      <a:pt x="117" y="11"/>
                      <a:pt x="115" y="5"/>
                      <a:pt x="106" y="3"/>
                    </a:cubicBezTo>
                    <a:cubicBezTo>
                      <a:pt x="91" y="0"/>
                      <a:pt x="73" y="5"/>
                      <a:pt x="58" y="6"/>
                    </a:cubicBezTo>
                    <a:cubicBezTo>
                      <a:pt x="40" y="7"/>
                      <a:pt x="21" y="8"/>
                      <a:pt x="3" y="8"/>
                    </a:cubicBezTo>
                    <a:cubicBezTo>
                      <a:pt x="2" y="8"/>
                      <a:pt x="2" y="10"/>
                      <a:pt x="3" y="10"/>
                    </a:cubicBezTo>
                    <a:cubicBezTo>
                      <a:pt x="28" y="11"/>
                      <a:pt x="53" y="9"/>
                      <a:pt x="77" y="7"/>
                    </a:cubicBezTo>
                    <a:cubicBezTo>
                      <a:pt x="86" y="6"/>
                      <a:pt x="107" y="1"/>
                      <a:pt x="113" y="10"/>
                    </a:cubicBezTo>
                    <a:cubicBezTo>
                      <a:pt x="118" y="17"/>
                      <a:pt x="117" y="31"/>
                      <a:pt x="117" y="39"/>
                    </a:cubicBezTo>
                    <a:cubicBezTo>
                      <a:pt x="117" y="54"/>
                      <a:pt x="102" y="50"/>
                      <a:pt x="91" y="49"/>
                    </a:cubicBezTo>
                    <a:cubicBezTo>
                      <a:pt x="78" y="49"/>
                      <a:pt x="65" y="49"/>
                      <a:pt x="52" y="49"/>
                    </a:cubicBezTo>
                    <a:cubicBezTo>
                      <a:pt x="39" y="50"/>
                      <a:pt x="26" y="50"/>
                      <a:pt x="13" y="49"/>
                    </a:cubicBezTo>
                    <a:cubicBezTo>
                      <a:pt x="0" y="49"/>
                      <a:pt x="4" y="22"/>
                      <a:pt x="3" y="13"/>
                    </a:cubicBezTo>
                    <a:cubicBezTo>
                      <a:pt x="3" y="11"/>
                      <a:pt x="0" y="11"/>
                      <a:pt x="0" y="1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2" name="Freeform 419">
                <a:extLst>
                  <a:ext uri="{FF2B5EF4-FFF2-40B4-BE49-F238E27FC236}">
                    <a16:creationId xmlns:a16="http://schemas.microsoft.com/office/drawing/2014/main" id="{8E6AA696-3961-4E80-8BF9-F4BD19F5DC38}"/>
                  </a:ext>
                </a:extLst>
              </p:cNvPr>
              <p:cNvSpPr/>
              <p:nvPr/>
            </p:nvSpPr>
            <p:spPr bwMode="auto">
              <a:xfrm>
                <a:off x="3072988" y="2868291"/>
                <a:ext cx="518238" cy="294360"/>
              </a:xfrm>
              <a:custGeom>
                <a:avLst/>
                <a:gdLst>
                  <a:gd name="T0" fmla="*/ 52 w 53"/>
                  <a:gd name="T1" fmla="*/ 26 h 30"/>
                  <a:gd name="T2" fmla="*/ 32 w 53"/>
                  <a:gd name="T3" fmla="*/ 17 h 30"/>
                  <a:gd name="T4" fmla="*/ 3 w 53"/>
                  <a:gd name="T5" fmla="*/ 1 h 30"/>
                  <a:gd name="T6" fmla="*/ 2 w 53"/>
                  <a:gd name="T7" fmla="*/ 3 h 30"/>
                  <a:gd name="T8" fmla="*/ 28 w 53"/>
                  <a:gd name="T9" fmla="*/ 19 h 30"/>
                  <a:gd name="T10" fmla="*/ 50 w 53"/>
                  <a:gd name="T11" fmla="*/ 29 h 30"/>
                  <a:gd name="T12" fmla="*/ 52 w 53"/>
                  <a:gd name="T13" fmla="*/ 26 h 30"/>
                </a:gdLst>
                <a:ahLst/>
                <a:cxnLst>
                  <a:cxn ang="0">
                    <a:pos x="T0" y="T1"/>
                  </a:cxn>
                  <a:cxn ang="0">
                    <a:pos x="T2" y="T3"/>
                  </a:cxn>
                  <a:cxn ang="0">
                    <a:pos x="T4" y="T5"/>
                  </a:cxn>
                  <a:cxn ang="0">
                    <a:pos x="T6" y="T7"/>
                  </a:cxn>
                  <a:cxn ang="0">
                    <a:pos x="T8" y="T9"/>
                  </a:cxn>
                  <a:cxn ang="0">
                    <a:pos x="T10" y="T11"/>
                  </a:cxn>
                  <a:cxn ang="0">
                    <a:pos x="T12" y="T13"/>
                  </a:cxn>
                </a:cxnLst>
                <a:rect l="0" t="0" r="r" b="b"/>
                <a:pathLst>
                  <a:path w="53" h="30">
                    <a:moveTo>
                      <a:pt x="52" y="26"/>
                    </a:moveTo>
                    <a:cubicBezTo>
                      <a:pt x="46" y="22"/>
                      <a:pt x="39" y="20"/>
                      <a:pt x="32" y="17"/>
                    </a:cubicBezTo>
                    <a:cubicBezTo>
                      <a:pt x="21" y="13"/>
                      <a:pt x="12" y="7"/>
                      <a:pt x="3" y="1"/>
                    </a:cubicBezTo>
                    <a:cubicBezTo>
                      <a:pt x="2" y="0"/>
                      <a:pt x="0" y="2"/>
                      <a:pt x="2" y="3"/>
                    </a:cubicBezTo>
                    <a:cubicBezTo>
                      <a:pt x="10" y="9"/>
                      <a:pt x="19" y="14"/>
                      <a:pt x="28" y="19"/>
                    </a:cubicBezTo>
                    <a:cubicBezTo>
                      <a:pt x="36" y="22"/>
                      <a:pt x="44" y="24"/>
                      <a:pt x="50" y="29"/>
                    </a:cubicBezTo>
                    <a:cubicBezTo>
                      <a:pt x="52" y="30"/>
                      <a:pt x="53" y="27"/>
                      <a:pt x="52" y="26"/>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3" name="Freeform 420">
                <a:extLst>
                  <a:ext uri="{FF2B5EF4-FFF2-40B4-BE49-F238E27FC236}">
                    <a16:creationId xmlns:a16="http://schemas.microsoft.com/office/drawing/2014/main" id="{90CFFA67-BDDA-4BD9-A8AB-D30DED4A7A48}"/>
                  </a:ext>
                </a:extLst>
              </p:cNvPr>
              <p:cNvSpPr/>
              <p:nvPr/>
            </p:nvSpPr>
            <p:spPr bwMode="auto">
              <a:xfrm>
                <a:off x="2384770" y="2495161"/>
                <a:ext cx="775283" cy="509946"/>
              </a:xfrm>
              <a:custGeom>
                <a:avLst/>
                <a:gdLst>
                  <a:gd name="T0" fmla="*/ 3 w 79"/>
                  <a:gd name="T1" fmla="*/ 11 h 52"/>
                  <a:gd name="T2" fmla="*/ 4 w 79"/>
                  <a:gd name="T3" fmla="*/ 44 h 52"/>
                  <a:gd name="T4" fmla="*/ 24 w 79"/>
                  <a:gd name="T5" fmla="*/ 50 h 52"/>
                  <a:gd name="T6" fmla="*/ 68 w 79"/>
                  <a:gd name="T7" fmla="*/ 51 h 52"/>
                  <a:gd name="T8" fmla="*/ 75 w 79"/>
                  <a:gd name="T9" fmla="*/ 39 h 52"/>
                  <a:gd name="T10" fmla="*/ 73 w 79"/>
                  <a:gd name="T11" fmla="*/ 12 h 52"/>
                  <a:gd name="T12" fmla="*/ 53 w 79"/>
                  <a:gd name="T13" fmla="*/ 6 h 52"/>
                  <a:gd name="T14" fmla="*/ 18 w 79"/>
                  <a:gd name="T15" fmla="*/ 2 h 52"/>
                  <a:gd name="T16" fmla="*/ 10 w 79"/>
                  <a:gd name="T17" fmla="*/ 16 h 52"/>
                  <a:gd name="T18" fmla="*/ 12 w 79"/>
                  <a:gd name="T19" fmla="*/ 16 h 52"/>
                  <a:gd name="T20" fmla="*/ 19 w 79"/>
                  <a:gd name="T21" fmla="*/ 4 h 52"/>
                  <a:gd name="T22" fmla="*/ 32 w 79"/>
                  <a:gd name="T23" fmla="*/ 5 h 52"/>
                  <a:gd name="T24" fmla="*/ 51 w 79"/>
                  <a:gd name="T25" fmla="*/ 9 h 52"/>
                  <a:gd name="T26" fmla="*/ 69 w 79"/>
                  <a:gd name="T27" fmla="*/ 11 h 52"/>
                  <a:gd name="T28" fmla="*/ 72 w 79"/>
                  <a:gd name="T29" fmla="*/ 39 h 52"/>
                  <a:gd name="T30" fmla="*/ 72 w 79"/>
                  <a:gd name="T31" fmla="*/ 46 h 52"/>
                  <a:gd name="T32" fmla="*/ 57 w 79"/>
                  <a:gd name="T33" fmla="*/ 48 h 52"/>
                  <a:gd name="T34" fmla="*/ 28 w 79"/>
                  <a:gd name="T35" fmla="*/ 48 h 52"/>
                  <a:gd name="T36" fmla="*/ 5 w 79"/>
                  <a:gd name="T37" fmla="*/ 34 h 52"/>
                  <a:gd name="T38" fmla="*/ 6 w 79"/>
                  <a:gd name="T39" fmla="*/ 11 h 52"/>
                  <a:gd name="T40" fmla="*/ 3 w 79"/>
                  <a:gd name="T4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2">
                    <a:moveTo>
                      <a:pt x="3" y="11"/>
                    </a:moveTo>
                    <a:cubicBezTo>
                      <a:pt x="2" y="20"/>
                      <a:pt x="0" y="35"/>
                      <a:pt x="4" y="44"/>
                    </a:cubicBezTo>
                    <a:cubicBezTo>
                      <a:pt x="8" y="52"/>
                      <a:pt x="17" y="50"/>
                      <a:pt x="24" y="50"/>
                    </a:cubicBezTo>
                    <a:cubicBezTo>
                      <a:pt x="39" y="50"/>
                      <a:pt x="54" y="51"/>
                      <a:pt x="68" y="51"/>
                    </a:cubicBezTo>
                    <a:cubicBezTo>
                      <a:pt x="77" y="51"/>
                      <a:pt x="75" y="45"/>
                      <a:pt x="75" y="39"/>
                    </a:cubicBezTo>
                    <a:cubicBezTo>
                      <a:pt x="74" y="32"/>
                      <a:pt x="79" y="18"/>
                      <a:pt x="73" y="12"/>
                    </a:cubicBezTo>
                    <a:cubicBezTo>
                      <a:pt x="69" y="6"/>
                      <a:pt x="60" y="6"/>
                      <a:pt x="53" y="6"/>
                    </a:cubicBezTo>
                    <a:cubicBezTo>
                      <a:pt x="41" y="6"/>
                      <a:pt x="30" y="0"/>
                      <a:pt x="18" y="2"/>
                    </a:cubicBezTo>
                    <a:cubicBezTo>
                      <a:pt x="11" y="3"/>
                      <a:pt x="10" y="11"/>
                      <a:pt x="10" y="16"/>
                    </a:cubicBezTo>
                    <a:cubicBezTo>
                      <a:pt x="9" y="18"/>
                      <a:pt x="12" y="18"/>
                      <a:pt x="12" y="16"/>
                    </a:cubicBezTo>
                    <a:cubicBezTo>
                      <a:pt x="12" y="12"/>
                      <a:pt x="13" y="7"/>
                      <a:pt x="19" y="4"/>
                    </a:cubicBezTo>
                    <a:cubicBezTo>
                      <a:pt x="23" y="3"/>
                      <a:pt x="28" y="5"/>
                      <a:pt x="32" y="5"/>
                    </a:cubicBezTo>
                    <a:cubicBezTo>
                      <a:pt x="38" y="7"/>
                      <a:pt x="45" y="8"/>
                      <a:pt x="51" y="9"/>
                    </a:cubicBezTo>
                    <a:cubicBezTo>
                      <a:pt x="57" y="9"/>
                      <a:pt x="63" y="9"/>
                      <a:pt x="69" y="11"/>
                    </a:cubicBezTo>
                    <a:cubicBezTo>
                      <a:pt x="76" y="14"/>
                      <a:pt x="72" y="33"/>
                      <a:pt x="72" y="39"/>
                    </a:cubicBezTo>
                    <a:cubicBezTo>
                      <a:pt x="72" y="41"/>
                      <a:pt x="72" y="44"/>
                      <a:pt x="72" y="46"/>
                    </a:cubicBezTo>
                    <a:cubicBezTo>
                      <a:pt x="73" y="50"/>
                      <a:pt x="59" y="48"/>
                      <a:pt x="57" y="48"/>
                    </a:cubicBezTo>
                    <a:cubicBezTo>
                      <a:pt x="48" y="47"/>
                      <a:pt x="38" y="48"/>
                      <a:pt x="28" y="48"/>
                    </a:cubicBezTo>
                    <a:cubicBezTo>
                      <a:pt x="18" y="47"/>
                      <a:pt x="6" y="50"/>
                      <a:pt x="5" y="34"/>
                    </a:cubicBezTo>
                    <a:cubicBezTo>
                      <a:pt x="5" y="26"/>
                      <a:pt x="5" y="18"/>
                      <a:pt x="6" y="11"/>
                    </a:cubicBezTo>
                    <a:cubicBezTo>
                      <a:pt x="6" y="9"/>
                      <a:pt x="3" y="9"/>
                      <a:pt x="3" y="1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4" name="Freeform 421">
                <a:extLst>
                  <a:ext uri="{FF2B5EF4-FFF2-40B4-BE49-F238E27FC236}">
                    <a16:creationId xmlns:a16="http://schemas.microsoft.com/office/drawing/2014/main" id="{01AA39F7-FB65-4FF6-9B56-A618B60FCA32}"/>
                  </a:ext>
                </a:extLst>
              </p:cNvPr>
              <p:cNvSpPr/>
              <p:nvPr/>
            </p:nvSpPr>
            <p:spPr bwMode="auto">
              <a:xfrm>
                <a:off x="1708989" y="3577237"/>
                <a:ext cx="588717" cy="518238"/>
              </a:xfrm>
              <a:custGeom>
                <a:avLst/>
                <a:gdLst>
                  <a:gd name="T0" fmla="*/ 59 w 60"/>
                  <a:gd name="T1" fmla="*/ 50 h 53"/>
                  <a:gd name="T2" fmla="*/ 3 w 60"/>
                  <a:gd name="T3" fmla="*/ 1 h 53"/>
                  <a:gd name="T4" fmla="*/ 2 w 60"/>
                  <a:gd name="T5" fmla="*/ 3 h 53"/>
                  <a:gd name="T6" fmla="*/ 57 w 60"/>
                  <a:gd name="T7" fmla="*/ 52 h 53"/>
                  <a:gd name="T8" fmla="*/ 59 w 60"/>
                  <a:gd name="T9" fmla="*/ 50 h 53"/>
                </a:gdLst>
                <a:ahLst/>
                <a:cxnLst>
                  <a:cxn ang="0">
                    <a:pos x="T0" y="T1"/>
                  </a:cxn>
                  <a:cxn ang="0">
                    <a:pos x="T2" y="T3"/>
                  </a:cxn>
                  <a:cxn ang="0">
                    <a:pos x="T4" y="T5"/>
                  </a:cxn>
                  <a:cxn ang="0">
                    <a:pos x="T6" y="T7"/>
                  </a:cxn>
                  <a:cxn ang="0">
                    <a:pos x="T8" y="T9"/>
                  </a:cxn>
                </a:cxnLst>
                <a:rect l="0" t="0" r="r" b="b"/>
                <a:pathLst>
                  <a:path w="60" h="53">
                    <a:moveTo>
                      <a:pt x="59" y="50"/>
                    </a:moveTo>
                    <a:cubicBezTo>
                      <a:pt x="41" y="33"/>
                      <a:pt x="22" y="17"/>
                      <a:pt x="3" y="1"/>
                    </a:cubicBezTo>
                    <a:cubicBezTo>
                      <a:pt x="2" y="0"/>
                      <a:pt x="0" y="2"/>
                      <a:pt x="2" y="3"/>
                    </a:cubicBezTo>
                    <a:cubicBezTo>
                      <a:pt x="20" y="18"/>
                      <a:pt x="39" y="34"/>
                      <a:pt x="57" y="52"/>
                    </a:cubicBezTo>
                    <a:cubicBezTo>
                      <a:pt x="58" y="53"/>
                      <a:pt x="60" y="51"/>
                      <a:pt x="59" y="50"/>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5" name="Freeform 422">
                <a:extLst>
                  <a:ext uri="{FF2B5EF4-FFF2-40B4-BE49-F238E27FC236}">
                    <a16:creationId xmlns:a16="http://schemas.microsoft.com/office/drawing/2014/main" id="{DF02695F-618A-419E-900B-72900C6660A0}"/>
                  </a:ext>
                </a:extLst>
              </p:cNvPr>
              <p:cNvSpPr/>
              <p:nvPr/>
            </p:nvSpPr>
            <p:spPr bwMode="auto">
              <a:xfrm>
                <a:off x="896394" y="3025835"/>
                <a:ext cx="1422042" cy="559697"/>
              </a:xfrm>
              <a:custGeom>
                <a:avLst/>
                <a:gdLst>
                  <a:gd name="T0" fmla="*/ 4 w 145"/>
                  <a:gd name="T1" fmla="*/ 25 h 57"/>
                  <a:gd name="T2" fmla="*/ 12 w 145"/>
                  <a:gd name="T3" fmla="*/ 50 h 57"/>
                  <a:gd name="T4" fmla="*/ 36 w 145"/>
                  <a:gd name="T5" fmla="*/ 53 h 57"/>
                  <a:gd name="T6" fmla="*/ 71 w 145"/>
                  <a:gd name="T7" fmla="*/ 54 h 57"/>
                  <a:gd name="T8" fmla="*/ 121 w 145"/>
                  <a:gd name="T9" fmla="*/ 57 h 57"/>
                  <a:gd name="T10" fmla="*/ 138 w 145"/>
                  <a:gd name="T11" fmla="*/ 40 h 57"/>
                  <a:gd name="T12" fmla="*/ 133 w 145"/>
                  <a:gd name="T13" fmla="*/ 7 h 57"/>
                  <a:gd name="T14" fmla="*/ 85 w 145"/>
                  <a:gd name="T15" fmla="*/ 2 h 57"/>
                  <a:gd name="T16" fmla="*/ 22 w 145"/>
                  <a:gd name="T17" fmla="*/ 7 h 57"/>
                  <a:gd name="T18" fmla="*/ 7 w 145"/>
                  <a:gd name="T19" fmla="*/ 10 h 57"/>
                  <a:gd name="T20" fmla="*/ 0 w 145"/>
                  <a:gd name="T21" fmla="*/ 27 h 57"/>
                  <a:gd name="T22" fmla="*/ 3 w 145"/>
                  <a:gd name="T23" fmla="*/ 28 h 57"/>
                  <a:gd name="T24" fmla="*/ 16 w 145"/>
                  <a:gd name="T25" fmla="*/ 10 h 57"/>
                  <a:gd name="T26" fmla="*/ 34 w 145"/>
                  <a:gd name="T27" fmla="*/ 8 h 57"/>
                  <a:gd name="T28" fmla="*/ 77 w 145"/>
                  <a:gd name="T29" fmla="*/ 5 h 57"/>
                  <a:gd name="T30" fmla="*/ 119 w 145"/>
                  <a:gd name="T31" fmla="*/ 7 h 57"/>
                  <a:gd name="T32" fmla="*/ 130 w 145"/>
                  <a:gd name="T33" fmla="*/ 9 h 57"/>
                  <a:gd name="T34" fmla="*/ 135 w 145"/>
                  <a:gd name="T35" fmla="*/ 33 h 57"/>
                  <a:gd name="T36" fmla="*/ 128 w 145"/>
                  <a:gd name="T37" fmla="*/ 54 h 57"/>
                  <a:gd name="T38" fmla="*/ 114 w 145"/>
                  <a:gd name="T39" fmla="*/ 54 h 57"/>
                  <a:gd name="T40" fmla="*/ 79 w 145"/>
                  <a:gd name="T41" fmla="*/ 52 h 57"/>
                  <a:gd name="T42" fmla="*/ 40 w 145"/>
                  <a:gd name="T43" fmla="*/ 50 h 57"/>
                  <a:gd name="T44" fmla="*/ 19 w 145"/>
                  <a:gd name="T45" fmla="*/ 49 h 57"/>
                  <a:gd name="T46" fmla="*/ 7 w 145"/>
                  <a:gd name="T47" fmla="*/ 26 h 57"/>
                  <a:gd name="T48" fmla="*/ 4 w 145"/>
                  <a:gd name="T49"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57">
                    <a:moveTo>
                      <a:pt x="4" y="25"/>
                    </a:moveTo>
                    <a:cubicBezTo>
                      <a:pt x="2" y="36"/>
                      <a:pt x="1" y="46"/>
                      <a:pt x="12" y="50"/>
                    </a:cubicBezTo>
                    <a:cubicBezTo>
                      <a:pt x="19" y="53"/>
                      <a:pt x="29" y="53"/>
                      <a:pt x="36" y="53"/>
                    </a:cubicBezTo>
                    <a:cubicBezTo>
                      <a:pt x="48" y="53"/>
                      <a:pt x="59" y="53"/>
                      <a:pt x="71" y="54"/>
                    </a:cubicBezTo>
                    <a:cubicBezTo>
                      <a:pt x="88" y="56"/>
                      <a:pt x="105" y="57"/>
                      <a:pt x="121" y="57"/>
                    </a:cubicBezTo>
                    <a:cubicBezTo>
                      <a:pt x="133" y="57"/>
                      <a:pt x="139" y="52"/>
                      <a:pt x="138" y="40"/>
                    </a:cubicBezTo>
                    <a:cubicBezTo>
                      <a:pt x="137" y="29"/>
                      <a:pt x="145" y="14"/>
                      <a:pt x="133" y="7"/>
                    </a:cubicBezTo>
                    <a:cubicBezTo>
                      <a:pt x="119" y="0"/>
                      <a:pt x="99" y="1"/>
                      <a:pt x="85" y="2"/>
                    </a:cubicBezTo>
                    <a:cubicBezTo>
                      <a:pt x="64" y="3"/>
                      <a:pt x="43" y="4"/>
                      <a:pt x="22" y="7"/>
                    </a:cubicBezTo>
                    <a:cubicBezTo>
                      <a:pt x="18" y="7"/>
                      <a:pt x="11" y="6"/>
                      <a:pt x="7" y="10"/>
                    </a:cubicBezTo>
                    <a:cubicBezTo>
                      <a:pt x="3" y="15"/>
                      <a:pt x="2" y="21"/>
                      <a:pt x="0" y="27"/>
                    </a:cubicBezTo>
                    <a:cubicBezTo>
                      <a:pt x="0" y="29"/>
                      <a:pt x="3" y="29"/>
                      <a:pt x="3" y="28"/>
                    </a:cubicBezTo>
                    <a:cubicBezTo>
                      <a:pt x="5" y="20"/>
                      <a:pt x="5" y="11"/>
                      <a:pt x="16" y="10"/>
                    </a:cubicBezTo>
                    <a:cubicBezTo>
                      <a:pt x="22" y="9"/>
                      <a:pt x="28" y="8"/>
                      <a:pt x="34" y="8"/>
                    </a:cubicBezTo>
                    <a:cubicBezTo>
                      <a:pt x="48" y="7"/>
                      <a:pt x="63" y="7"/>
                      <a:pt x="77" y="5"/>
                    </a:cubicBezTo>
                    <a:cubicBezTo>
                      <a:pt x="91" y="4"/>
                      <a:pt x="105" y="4"/>
                      <a:pt x="119" y="7"/>
                    </a:cubicBezTo>
                    <a:cubicBezTo>
                      <a:pt x="122" y="7"/>
                      <a:pt x="126" y="8"/>
                      <a:pt x="130" y="9"/>
                    </a:cubicBezTo>
                    <a:cubicBezTo>
                      <a:pt x="140" y="12"/>
                      <a:pt x="135" y="25"/>
                      <a:pt x="135" y="33"/>
                    </a:cubicBezTo>
                    <a:cubicBezTo>
                      <a:pt x="134" y="40"/>
                      <a:pt x="138" y="51"/>
                      <a:pt x="128" y="54"/>
                    </a:cubicBezTo>
                    <a:cubicBezTo>
                      <a:pt x="124" y="55"/>
                      <a:pt x="118" y="54"/>
                      <a:pt x="114" y="54"/>
                    </a:cubicBezTo>
                    <a:cubicBezTo>
                      <a:pt x="102" y="53"/>
                      <a:pt x="91" y="53"/>
                      <a:pt x="79" y="52"/>
                    </a:cubicBezTo>
                    <a:cubicBezTo>
                      <a:pt x="66" y="51"/>
                      <a:pt x="53" y="50"/>
                      <a:pt x="40" y="50"/>
                    </a:cubicBezTo>
                    <a:cubicBezTo>
                      <a:pt x="33" y="50"/>
                      <a:pt x="26" y="50"/>
                      <a:pt x="19" y="49"/>
                    </a:cubicBezTo>
                    <a:cubicBezTo>
                      <a:pt x="6" y="47"/>
                      <a:pt x="5" y="36"/>
                      <a:pt x="7" y="26"/>
                    </a:cubicBezTo>
                    <a:cubicBezTo>
                      <a:pt x="7" y="25"/>
                      <a:pt x="4" y="24"/>
                      <a:pt x="4" y="25"/>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6" name="Freeform 423">
                <a:extLst>
                  <a:ext uri="{FF2B5EF4-FFF2-40B4-BE49-F238E27FC236}">
                    <a16:creationId xmlns:a16="http://schemas.microsoft.com/office/drawing/2014/main" id="{A2F78FDF-9D73-429F-BEB6-3B3F7FFBEC32}"/>
                  </a:ext>
                </a:extLst>
              </p:cNvPr>
              <p:cNvSpPr/>
              <p:nvPr/>
            </p:nvSpPr>
            <p:spPr bwMode="auto">
              <a:xfrm>
                <a:off x="1937014" y="4518356"/>
                <a:ext cx="431173" cy="381422"/>
              </a:xfrm>
              <a:custGeom>
                <a:avLst/>
                <a:gdLst>
                  <a:gd name="T0" fmla="*/ 41 w 44"/>
                  <a:gd name="T1" fmla="*/ 1 h 39"/>
                  <a:gd name="T2" fmla="*/ 1 w 44"/>
                  <a:gd name="T3" fmla="*/ 36 h 39"/>
                  <a:gd name="T4" fmla="*/ 3 w 44"/>
                  <a:gd name="T5" fmla="*/ 38 h 39"/>
                  <a:gd name="T6" fmla="*/ 43 w 44"/>
                  <a:gd name="T7" fmla="*/ 3 h 39"/>
                  <a:gd name="T8" fmla="*/ 41 w 44"/>
                  <a:gd name="T9" fmla="*/ 1 h 39"/>
                </a:gdLst>
                <a:ahLst/>
                <a:cxnLst>
                  <a:cxn ang="0">
                    <a:pos x="T0" y="T1"/>
                  </a:cxn>
                  <a:cxn ang="0">
                    <a:pos x="T2" y="T3"/>
                  </a:cxn>
                  <a:cxn ang="0">
                    <a:pos x="T4" y="T5"/>
                  </a:cxn>
                  <a:cxn ang="0">
                    <a:pos x="T6" y="T7"/>
                  </a:cxn>
                  <a:cxn ang="0">
                    <a:pos x="T8" y="T9"/>
                  </a:cxn>
                </a:cxnLst>
                <a:rect l="0" t="0" r="r" b="b"/>
                <a:pathLst>
                  <a:path w="44" h="39">
                    <a:moveTo>
                      <a:pt x="41" y="1"/>
                    </a:moveTo>
                    <a:cubicBezTo>
                      <a:pt x="26" y="10"/>
                      <a:pt x="15" y="25"/>
                      <a:pt x="1" y="36"/>
                    </a:cubicBezTo>
                    <a:cubicBezTo>
                      <a:pt x="0" y="37"/>
                      <a:pt x="2" y="39"/>
                      <a:pt x="3" y="38"/>
                    </a:cubicBezTo>
                    <a:cubicBezTo>
                      <a:pt x="17" y="27"/>
                      <a:pt x="28" y="12"/>
                      <a:pt x="43" y="3"/>
                    </a:cubicBezTo>
                    <a:cubicBezTo>
                      <a:pt x="44" y="2"/>
                      <a:pt x="43" y="0"/>
                      <a:pt x="41" y="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7" name="Freeform 424">
                <a:extLst>
                  <a:ext uri="{FF2B5EF4-FFF2-40B4-BE49-F238E27FC236}">
                    <a16:creationId xmlns:a16="http://schemas.microsoft.com/office/drawing/2014/main" id="{2527D004-91E8-4067-987A-6B719C2A8D84}"/>
                  </a:ext>
                </a:extLst>
              </p:cNvPr>
              <p:cNvSpPr/>
              <p:nvPr/>
            </p:nvSpPr>
            <p:spPr bwMode="auto">
              <a:xfrm>
                <a:off x="1290255" y="4771254"/>
                <a:ext cx="1135974" cy="609447"/>
              </a:xfrm>
              <a:custGeom>
                <a:avLst/>
                <a:gdLst>
                  <a:gd name="T0" fmla="*/ 0 w 116"/>
                  <a:gd name="T1" fmla="*/ 25 h 62"/>
                  <a:gd name="T2" fmla="*/ 5 w 116"/>
                  <a:gd name="T3" fmla="*/ 53 h 62"/>
                  <a:gd name="T4" fmla="*/ 36 w 116"/>
                  <a:gd name="T5" fmla="*/ 58 h 62"/>
                  <a:gd name="T6" fmla="*/ 96 w 116"/>
                  <a:gd name="T7" fmla="*/ 56 h 62"/>
                  <a:gd name="T8" fmla="*/ 116 w 116"/>
                  <a:gd name="T9" fmla="*/ 43 h 62"/>
                  <a:gd name="T10" fmla="*/ 115 w 116"/>
                  <a:gd name="T11" fmla="*/ 26 h 62"/>
                  <a:gd name="T12" fmla="*/ 112 w 116"/>
                  <a:gd name="T13" fmla="*/ 14 h 62"/>
                  <a:gd name="T14" fmla="*/ 74 w 116"/>
                  <a:gd name="T15" fmla="*/ 3 h 62"/>
                  <a:gd name="T16" fmla="*/ 43 w 116"/>
                  <a:gd name="T17" fmla="*/ 2 h 62"/>
                  <a:gd name="T18" fmla="*/ 19 w 116"/>
                  <a:gd name="T19" fmla="*/ 0 h 62"/>
                  <a:gd name="T20" fmla="*/ 0 w 116"/>
                  <a:gd name="T21" fmla="*/ 18 h 62"/>
                  <a:gd name="T22" fmla="*/ 3 w 116"/>
                  <a:gd name="T23" fmla="*/ 19 h 62"/>
                  <a:gd name="T24" fmla="*/ 16 w 116"/>
                  <a:gd name="T25" fmla="*/ 3 h 62"/>
                  <a:gd name="T26" fmla="*/ 28 w 116"/>
                  <a:gd name="T27" fmla="*/ 3 h 62"/>
                  <a:gd name="T28" fmla="*/ 66 w 116"/>
                  <a:gd name="T29" fmla="*/ 6 h 62"/>
                  <a:gd name="T30" fmla="*/ 102 w 116"/>
                  <a:gd name="T31" fmla="*/ 11 h 62"/>
                  <a:gd name="T32" fmla="*/ 113 w 116"/>
                  <a:gd name="T33" fmla="*/ 41 h 62"/>
                  <a:gd name="T34" fmla="*/ 77 w 116"/>
                  <a:gd name="T35" fmla="*/ 53 h 62"/>
                  <a:gd name="T36" fmla="*/ 45 w 116"/>
                  <a:gd name="T37" fmla="*/ 53 h 62"/>
                  <a:gd name="T38" fmla="*/ 6 w 116"/>
                  <a:gd name="T39" fmla="*/ 49 h 62"/>
                  <a:gd name="T40" fmla="*/ 3 w 116"/>
                  <a:gd name="T41" fmla="*/ 25 h 62"/>
                  <a:gd name="T42" fmla="*/ 0 w 116"/>
                  <a:gd name="T43"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2">
                    <a:moveTo>
                      <a:pt x="0" y="25"/>
                    </a:moveTo>
                    <a:cubicBezTo>
                      <a:pt x="2" y="34"/>
                      <a:pt x="0" y="44"/>
                      <a:pt x="5" y="53"/>
                    </a:cubicBezTo>
                    <a:cubicBezTo>
                      <a:pt x="10" y="62"/>
                      <a:pt x="28" y="59"/>
                      <a:pt x="36" y="58"/>
                    </a:cubicBezTo>
                    <a:cubicBezTo>
                      <a:pt x="56" y="54"/>
                      <a:pt x="76" y="56"/>
                      <a:pt x="96" y="56"/>
                    </a:cubicBezTo>
                    <a:cubicBezTo>
                      <a:pt x="106" y="55"/>
                      <a:pt x="115" y="55"/>
                      <a:pt x="116" y="43"/>
                    </a:cubicBezTo>
                    <a:cubicBezTo>
                      <a:pt x="116" y="38"/>
                      <a:pt x="115" y="32"/>
                      <a:pt x="115" y="26"/>
                    </a:cubicBezTo>
                    <a:cubicBezTo>
                      <a:pt x="115" y="22"/>
                      <a:pt x="115" y="17"/>
                      <a:pt x="112" y="14"/>
                    </a:cubicBezTo>
                    <a:cubicBezTo>
                      <a:pt x="103" y="5"/>
                      <a:pt x="85" y="4"/>
                      <a:pt x="74" y="3"/>
                    </a:cubicBezTo>
                    <a:cubicBezTo>
                      <a:pt x="63" y="2"/>
                      <a:pt x="53" y="3"/>
                      <a:pt x="43" y="2"/>
                    </a:cubicBezTo>
                    <a:cubicBezTo>
                      <a:pt x="35" y="1"/>
                      <a:pt x="27" y="0"/>
                      <a:pt x="19" y="0"/>
                    </a:cubicBezTo>
                    <a:cubicBezTo>
                      <a:pt x="5" y="1"/>
                      <a:pt x="4" y="7"/>
                      <a:pt x="0" y="18"/>
                    </a:cubicBezTo>
                    <a:cubicBezTo>
                      <a:pt x="0" y="20"/>
                      <a:pt x="3" y="21"/>
                      <a:pt x="3" y="19"/>
                    </a:cubicBezTo>
                    <a:cubicBezTo>
                      <a:pt x="5" y="11"/>
                      <a:pt x="6" y="4"/>
                      <a:pt x="16" y="3"/>
                    </a:cubicBezTo>
                    <a:cubicBezTo>
                      <a:pt x="20" y="3"/>
                      <a:pt x="24" y="3"/>
                      <a:pt x="28" y="3"/>
                    </a:cubicBezTo>
                    <a:cubicBezTo>
                      <a:pt x="41" y="4"/>
                      <a:pt x="53" y="5"/>
                      <a:pt x="66" y="6"/>
                    </a:cubicBezTo>
                    <a:cubicBezTo>
                      <a:pt x="78" y="6"/>
                      <a:pt x="90" y="9"/>
                      <a:pt x="102" y="11"/>
                    </a:cubicBezTo>
                    <a:cubicBezTo>
                      <a:pt x="115" y="14"/>
                      <a:pt x="113" y="30"/>
                      <a:pt x="113" y="41"/>
                    </a:cubicBezTo>
                    <a:cubicBezTo>
                      <a:pt x="114" y="57"/>
                      <a:pt x="87" y="53"/>
                      <a:pt x="77" y="53"/>
                    </a:cubicBezTo>
                    <a:cubicBezTo>
                      <a:pt x="66" y="53"/>
                      <a:pt x="55" y="52"/>
                      <a:pt x="45" y="53"/>
                    </a:cubicBezTo>
                    <a:cubicBezTo>
                      <a:pt x="34" y="55"/>
                      <a:pt x="11" y="62"/>
                      <a:pt x="6" y="49"/>
                    </a:cubicBezTo>
                    <a:cubicBezTo>
                      <a:pt x="3" y="41"/>
                      <a:pt x="4" y="33"/>
                      <a:pt x="3" y="25"/>
                    </a:cubicBezTo>
                    <a:cubicBezTo>
                      <a:pt x="3" y="23"/>
                      <a:pt x="0" y="23"/>
                      <a:pt x="0" y="25"/>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8" name="Freeform 425">
                <a:extLst>
                  <a:ext uri="{FF2B5EF4-FFF2-40B4-BE49-F238E27FC236}">
                    <a16:creationId xmlns:a16="http://schemas.microsoft.com/office/drawing/2014/main" id="{C5FA3E02-1FA2-4072-8BDE-AEC6C3DA4903}"/>
                  </a:ext>
                </a:extLst>
              </p:cNvPr>
              <p:cNvSpPr/>
              <p:nvPr/>
            </p:nvSpPr>
            <p:spPr bwMode="auto">
              <a:xfrm>
                <a:off x="904686" y="3859158"/>
                <a:ext cx="737969" cy="538966"/>
              </a:xfrm>
              <a:custGeom>
                <a:avLst/>
                <a:gdLst>
                  <a:gd name="T0" fmla="*/ 3 w 75"/>
                  <a:gd name="T1" fmla="*/ 23 h 55"/>
                  <a:gd name="T2" fmla="*/ 6 w 75"/>
                  <a:gd name="T3" fmla="*/ 50 h 55"/>
                  <a:gd name="T4" fmla="*/ 15 w 75"/>
                  <a:gd name="T5" fmla="*/ 52 h 55"/>
                  <a:gd name="T6" fmla="*/ 39 w 75"/>
                  <a:gd name="T7" fmla="*/ 53 h 55"/>
                  <a:gd name="T8" fmla="*/ 67 w 75"/>
                  <a:gd name="T9" fmla="*/ 51 h 55"/>
                  <a:gd name="T10" fmla="*/ 69 w 75"/>
                  <a:gd name="T11" fmla="*/ 32 h 55"/>
                  <a:gd name="T12" fmla="*/ 66 w 75"/>
                  <a:gd name="T13" fmla="*/ 7 h 55"/>
                  <a:gd name="T14" fmla="*/ 41 w 75"/>
                  <a:gd name="T15" fmla="*/ 2 h 55"/>
                  <a:gd name="T16" fmla="*/ 12 w 75"/>
                  <a:gd name="T17" fmla="*/ 4 h 55"/>
                  <a:gd name="T18" fmla="*/ 4 w 75"/>
                  <a:gd name="T19" fmla="*/ 24 h 55"/>
                  <a:gd name="T20" fmla="*/ 7 w 75"/>
                  <a:gd name="T21" fmla="*/ 24 h 55"/>
                  <a:gd name="T22" fmla="*/ 15 w 75"/>
                  <a:gd name="T23" fmla="*/ 6 h 55"/>
                  <a:gd name="T24" fmla="*/ 37 w 75"/>
                  <a:gd name="T25" fmla="*/ 5 h 55"/>
                  <a:gd name="T26" fmla="*/ 57 w 75"/>
                  <a:gd name="T27" fmla="*/ 5 h 55"/>
                  <a:gd name="T28" fmla="*/ 66 w 75"/>
                  <a:gd name="T29" fmla="*/ 28 h 55"/>
                  <a:gd name="T30" fmla="*/ 62 w 75"/>
                  <a:gd name="T31" fmla="*/ 51 h 55"/>
                  <a:gd name="T32" fmla="*/ 39 w 75"/>
                  <a:gd name="T33" fmla="*/ 51 h 55"/>
                  <a:gd name="T34" fmla="*/ 15 w 75"/>
                  <a:gd name="T35" fmla="*/ 50 h 55"/>
                  <a:gd name="T36" fmla="*/ 6 w 75"/>
                  <a:gd name="T37" fmla="*/ 23 h 55"/>
                  <a:gd name="T38" fmla="*/ 3 w 75"/>
                  <a:gd name="T39"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5">
                    <a:moveTo>
                      <a:pt x="3" y="23"/>
                    </a:moveTo>
                    <a:cubicBezTo>
                      <a:pt x="3" y="32"/>
                      <a:pt x="0" y="43"/>
                      <a:pt x="6" y="50"/>
                    </a:cubicBezTo>
                    <a:cubicBezTo>
                      <a:pt x="8" y="53"/>
                      <a:pt x="13" y="52"/>
                      <a:pt x="15" y="52"/>
                    </a:cubicBezTo>
                    <a:cubicBezTo>
                      <a:pt x="23" y="53"/>
                      <a:pt x="31" y="53"/>
                      <a:pt x="39" y="53"/>
                    </a:cubicBezTo>
                    <a:cubicBezTo>
                      <a:pt x="49" y="54"/>
                      <a:pt x="59" y="55"/>
                      <a:pt x="67" y="51"/>
                    </a:cubicBezTo>
                    <a:cubicBezTo>
                      <a:pt x="75" y="48"/>
                      <a:pt x="71" y="37"/>
                      <a:pt x="69" y="32"/>
                    </a:cubicBezTo>
                    <a:cubicBezTo>
                      <a:pt x="67" y="25"/>
                      <a:pt x="70" y="14"/>
                      <a:pt x="66" y="7"/>
                    </a:cubicBezTo>
                    <a:cubicBezTo>
                      <a:pt x="60" y="0"/>
                      <a:pt x="49" y="1"/>
                      <a:pt x="41" y="2"/>
                    </a:cubicBezTo>
                    <a:cubicBezTo>
                      <a:pt x="32" y="2"/>
                      <a:pt x="21" y="1"/>
                      <a:pt x="12" y="4"/>
                    </a:cubicBezTo>
                    <a:cubicBezTo>
                      <a:pt x="5" y="7"/>
                      <a:pt x="5" y="18"/>
                      <a:pt x="4" y="24"/>
                    </a:cubicBezTo>
                    <a:cubicBezTo>
                      <a:pt x="4" y="25"/>
                      <a:pt x="7" y="26"/>
                      <a:pt x="7" y="24"/>
                    </a:cubicBezTo>
                    <a:cubicBezTo>
                      <a:pt x="8" y="18"/>
                      <a:pt x="8" y="9"/>
                      <a:pt x="15" y="6"/>
                    </a:cubicBezTo>
                    <a:cubicBezTo>
                      <a:pt x="22" y="4"/>
                      <a:pt x="30" y="5"/>
                      <a:pt x="37" y="5"/>
                    </a:cubicBezTo>
                    <a:cubicBezTo>
                      <a:pt x="43" y="4"/>
                      <a:pt x="50" y="3"/>
                      <a:pt x="57" y="5"/>
                    </a:cubicBezTo>
                    <a:cubicBezTo>
                      <a:pt x="67" y="7"/>
                      <a:pt x="65" y="20"/>
                      <a:pt x="66" y="28"/>
                    </a:cubicBezTo>
                    <a:cubicBezTo>
                      <a:pt x="66" y="35"/>
                      <a:pt x="75" y="47"/>
                      <a:pt x="62" y="51"/>
                    </a:cubicBezTo>
                    <a:cubicBezTo>
                      <a:pt x="55" y="53"/>
                      <a:pt x="46" y="51"/>
                      <a:pt x="39" y="51"/>
                    </a:cubicBezTo>
                    <a:cubicBezTo>
                      <a:pt x="32" y="50"/>
                      <a:pt x="23" y="50"/>
                      <a:pt x="15" y="50"/>
                    </a:cubicBezTo>
                    <a:cubicBezTo>
                      <a:pt x="1" y="50"/>
                      <a:pt x="6" y="31"/>
                      <a:pt x="6" y="23"/>
                    </a:cubicBezTo>
                    <a:cubicBezTo>
                      <a:pt x="6" y="22"/>
                      <a:pt x="3" y="22"/>
                      <a:pt x="3" y="2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69" name="Freeform 426">
                <a:extLst>
                  <a:ext uri="{FF2B5EF4-FFF2-40B4-BE49-F238E27FC236}">
                    <a16:creationId xmlns:a16="http://schemas.microsoft.com/office/drawing/2014/main" id="{1ABC9FA0-0AE0-43A1-B5FD-5C165AB3101A}"/>
                  </a:ext>
                </a:extLst>
              </p:cNvPr>
              <p:cNvSpPr/>
              <p:nvPr/>
            </p:nvSpPr>
            <p:spPr bwMode="auto">
              <a:xfrm>
                <a:off x="1356589" y="4410562"/>
                <a:ext cx="194858" cy="381422"/>
              </a:xfrm>
              <a:custGeom>
                <a:avLst/>
                <a:gdLst>
                  <a:gd name="T0" fmla="*/ 1 w 20"/>
                  <a:gd name="T1" fmla="*/ 4 h 39"/>
                  <a:gd name="T2" fmla="*/ 17 w 20"/>
                  <a:gd name="T3" fmla="*/ 37 h 39"/>
                  <a:gd name="T4" fmla="*/ 20 w 20"/>
                  <a:gd name="T5" fmla="*/ 37 h 39"/>
                  <a:gd name="T6" fmla="*/ 2 w 20"/>
                  <a:gd name="T7" fmla="*/ 2 h 39"/>
                  <a:gd name="T8" fmla="*/ 1 w 20"/>
                  <a:gd name="T9" fmla="*/ 4 h 39"/>
                </a:gdLst>
                <a:ahLst/>
                <a:cxnLst>
                  <a:cxn ang="0">
                    <a:pos x="T0" y="T1"/>
                  </a:cxn>
                  <a:cxn ang="0">
                    <a:pos x="T2" y="T3"/>
                  </a:cxn>
                  <a:cxn ang="0">
                    <a:pos x="T4" y="T5"/>
                  </a:cxn>
                  <a:cxn ang="0">
                    <a:pos x="T6" y="T7"/>
                  </a:cxn>
                  <a:cxn ang="0">
                    <a:pos x="T8" y="T9"/>
                  </a:cxn>
                </a:cxnLst>
                <a:rect l="0" t="0" r="r" b="b"/>
                <a:pathLst>
                  <a:path w="20" h="39">
                    <a:moveTo>
                      <a:pt x="1" y="4"/>
                    </a:moveTo>
                    <a:cubicBezTo>
                      <a:pt x="9" y="13"/>
                      <a:pt x="13" y="26"/>
                      <a:pt x="17" y="37"/>
                    </a:cubicBezTo>
                    <a:cubicBezTo>
                      <a:pt x="18" y="39"/>
                      <a:pt x="20" y="38"/>
                      <a:pt x="20" y="37"/>
                    </a:cubicBezTo>
                    <a:cubicBezTo>
                      <a:pt x="15" y="24"/>
                      <a:pt x="11" y="12"/>
                      <a:pt x="2" y="2"/>
                    </a:cubicBezTo>
                    <a:cubicBezTo>
                      <a:pt x="2" y="0"/>
                      <a:pt x="0" y="2"/>
                      <a:pt x="1" y="4"/>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0" name="Freeform 427">
                <a:extLst>
                  <a:ext uri="{FF2B5EF4-FFF2-40B4-BE49-F238E27FC236}">
                    <a16:creationId xmlns:a16="http://schemas.microsoft.com/office/drawing/2014/main" id="{54CDF22C-515A-4EA5-A5BC-295156B76A2A}"/>
                  </a:ext>
                </a:extLst>
              </p:cNvPr>
              <p:cNvSpPr/>
              <p:nvPr/>
            </p:nvSpPr>
            <p:spPr bwMode="auto">
              <a:xfrm>
                <a:off x="1659238" y="4182537"/>
                <a:ext cx="646759" cy="149252"/>
              </a:xfrm>
              <a:custGeom>
                <a:avLst/>
                <a:gdLst>
                  <a:gd name="T0" fmla="*/ 2 w 66"/>
                  <a:gd name="T1" fmla="*/ 3 h 15"/>
                  <a:gd name="T2" fmla="*/ 37 w 66"/>
                  <a:gd name="T3" fmla="*/ 9 h 15"/>
                  <a:gd name="T4" fmla="*/ 64 w 66"/>
                  <a:gd name="T5" fmla="*/ 15 h 15"/>
                  <a:gd name="T6" fmla="*/ 64 w 66"/>
                  <a:gd name="T7" fmla="*/ 12 h 15"/>
                  <a:gd name="T8" fmla="*/ 30 w 66"/>
                  <a:gd name="T9" fmla="*/ 5 h 15"/>
                  <a:gd name="T10" fmla="*/ 2 w 66"/>
                  <a:gd name="T11" fmla="*/ 0 h 15"/>
                  <a:gd name="T12" fmla="*/ 2 w 66"/>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66" h="15">
                    <a:moveTo>
                      <a:pt x="2" y="3"/>
                    </a:moveTo>
                    <a:cubicBezTo>
                      <a:pt x="14" y="4"/>
                      <a:pt x="26" y="7"/>
                      <a:pt x="37" y="9"/>
                    </a:cubicBezTo>
                    <a:cubicBezTo>
                      <a:pt x="46" y="11"/>
                      <a:pt x="55" y="14"/>
                      <a:pt x="64" y="15"/>
                    </a:cubicBezTo>
                    <a:cubicBezTo>
                      <a:pt x="66" y="15"/>
                      <a:pt x="66" y="12"/>
                      <a:pt x="64" y="12"/>
                    </a:cubicBezTo>
                    <a:cubicBezTo>
                      <a:pt x="53" y="11"/>
                      <a:pt x="41" y="7"/>
                      <a:pt x="30" y="5"/>
                    </a:cubicBezTo>
                    <a:cubicBezTo>
                      <a:pt x="21" y="3"/>
                      <a:pt x="12" y="1"/>
                      <a:pt x="2" y="0"/>
                    </a:cubicBezTo>
                    <a:cubicBezTo>
                      <a:pt x="0" y="0"/>
                      <a:pt x="0" y="2"/>
                      <a:pt x="2" y="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1" name="Freeform 428">
                <a:extLst>
                  <a:ext uri="{FF2B5EF4-FFF2-40B4-BE49-F238E27FC236}">
                    <a16:creationId xmlns:a16="http://schemas.microsoft.com/office/drawing/2014/main" id="{9C498379-22AD-4C0A-9393-0639A6A305C3}"/>
                  </a:ext>
                </a:extLst>
              </p:cNvPr>
              <p:cNvSpPr/>
              <p:nvPr/>
            </p:nvSpPr>
            <p:spPr bwMode="auto">
              <a:xfrm>
                <a:off x="3483430" y="4547375"/>
                <a:ext cx="431173" cy="497507"/>
              </a:xfrm>
              <a:custGeom>
                <a:avLst/>
                <a:gdLst>
                  <a:gd name="T0" fmla="*/ 1 w 44"/>
                  <a:gd name="T1" fmla="*/ 3 h 51"/>
                  <a:gd name="T2" fmla="*/ 21 w 44"/>
                  <a:gd name="T3" fmla="*/ 27 h 51"/>
                  <a:gd name="T4" fmla="*/ 40 w 44"/>
                  <a:gd name="T5" fmla="*/ 50 h 51"/>
                  <a:gd name="T6" fmla="*/ 42 w 44"/>
                  <a:gd name="T7" fmla="*/ 48 h 51"/>
                  <a:gd name="T8" fmla="*/ 25 w 44"/>
                  <a:gd name="T9" fmla="*/ 28 h 51"/>
                  <a:gd name="T10" fmla="*/ 3 w 44"/>
                  <a:gd name="T11" fmla="*/ 1 h 51"/>
                  <a:gd name="T12" fmla="*/ 1 w 44"/>
                  <a:gd name="T13" fmla="*/ 3 h 51"/>
                </a:gdLst>
                <a:ahLst/>
                <a:cxnLst>
                  <a:cxn ang="0">
                    <a:pos x="T0" y="T1"/>
                  </a:cxn>
                  <a:cxn ang="0">
                    <a:pos x="T2" y="T3"/>
                  </a:cxn>
                  <a:cxn ang="0">
                    <a:pos x="T4" y="T5"/>
                  </a:cxn>
                  <a:cxn ang="0">
                    <a:pos x="T6" y="T7"/>
                  </a:cxn>
                  <a:cxn ang="0">
                    <a:pos x="T8" y="T9"/>
                  </a:cxn>
                  <a:cxn ang="0">
                    <a:pos x="T10" y="T11"/>
                  </a:cxn>
                  <a:cxn ang="0">
                    <a:pos x="T12" y="T13"/>
                  </a:cxn>
                </a:cxnLst>
                <a:rect l="0" t="0" r="r" b="b"/>
                <a:pathLst>
                  <a:path w="44" h="51">
                    <a:moveTo>
                      <a:pt x="1" y="3"/>
                    </a:moveTo>
                    <a:cubicBezTo>
                      <a:pt x="8" y="10"/>
                      <a:pt x="15" y="19"/>
                      <a:pt x="21" y="27"/>
                    </a:cubicBezTo>
                    <a:cubicBezTo>
                      <a:pt x="28" y="34"/>
                      <a:pt x="33" y="44"/>
                      <a:pt x="40" y="50"/>
                    </a:cubicBezTo>
                    <a:cubicBezTo>
                      <a:pt x="42" y="51"/>
                      <a:pt x="44" y="49"/>
                      <a:pt x="42" y="48"/>
                    </a:cubicBezTo>
                    <a:cubicBezTo>
                      <a:pt x="35" y="42"/>
                      <a:pt x="31" y="35"/>
                      <a:pt x="25" y="28"/>
                    </a:cubicBezTo>
                    <a:cubicBezTo>
                      <a:pt x="18" y="18"/>
                      <a:pt x="11" y="10"/>
                      <a:pt x="3" y="1"/>
                    </a:cubicBezTo>
                    <a:cubicBezTo>
                      <a:pt x="2" y="0"/>
                      <a:pt x="0" y="1"/>
                      <a:pt x="1" y="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2" name="Freeform 429">
                <a:extLst>
                  <a:ext uri="{FF2B5EF4-FFF2-40B4-BE49-F238E27FC236}">
                    <a16:creationId xmlns:a16="http://schemas.microsoft.com/office/drawing/2014/main" id="{3C46008B-79C9-492A-8633-39ECAC5286A3}"/>
                  </a:ext>
                </a:extLst>
              </p:cNvPr>
              <p:cNvSpPr/>
              <p:nvPr/>
            </p:nvSpPr>
            <p:spPr bwMode="auto">
              <a:xfrm>
                <a:off x="3475138" y="5028299"/>
                <a:ext cx="1144266" cy="734589"/>
              </a:xfrm>
              <a:custGeom>
                <a:avLst/>
                <a:gdLst>
                  <a:gd name="T0" fmla="*/ 94 w 137"/>
                  <a:gd name="T1" fmla="*/ 3 h 88"/>
                  <a:gd name="T2" fmla="*/ 61 w 137"/>
                  <a:gd name="T3" fmla="*/ 2 h 88"/>
                  <a:gd name="T4" fmla="*/ 29 w 137"/>
                  <a:gd name="T5" fmla="*/ 3 h 88"/>
                  <a:gd name="T6" fmla="*/ 2 w 137"/>
                  <a:gd name="T7" fmla="*/ 30 h 88"/>
                  <a:gd name="T8" fmla="*/ 1 w 137"/>
                  <a:gd name="T9" fmla="*/ 57 h 88"/>
                  <a:gd name="T10" fmla="*/ 2 w 137"/>
                  <a:gd name="T11" fmla="*/ 73 h 88"/>
                  <a:gd name="T12" fmla="*/ 45 w 137"/>
                  <a:gd name="T13" fmla="*/ 80 h 88"/>
                  <a:gd name="T14" fmla="*/ 115 w 137"/>
                  <a:gd name="T15" fmla="*/ 76 h 88"/>
                  <a:gd name="T16" fmla="*/ 137 w 137"/>
                  <a:gd name="T17" fmla="*/ 66 h 88"/>
                  <a:gd name="T18" fmla="*/ 133 w 137"/>
                  <a:gd name="T19" fmla="*/ 35 h 88"/>
                  <a:gd name="T20" fmla="*/ 129 w 137"/>
                  <a:gd name="T21" fmla="*/ 9 h 88"/>
                  <a:gd name="T22" fmla="*/ 116 w 137"/>
                  <a:gd name="T23" fmla="*/ 3 h 88"/>
                  <a:gd name="T24" fmla="*/ 86 w 137"/>
                  <a:gd name="T25" fmla="*/ 4 h 88"/>
                  <a:gd name="T26" fmla="*/ 86 w 137"/>
                  <a:gd name="T27" fmla="*/ 7 h 88"/>
                  <a:gd name="T28" fmla="*/ 128 w 137"/>
                  <a:gd name="T29" fmla="*/ 15 h 88"/>
                  <a:gd name="T30" fmla="*/ 131 w 137"/>
                  <a:gd name="T31" fmla="*/ 39 h 88"/>
                  <a:gd name="T32" fmla="*/ 134 w 137"/>
                  <a:gd name="T33" fmla="*/ 63 h 88"/>
                  <a:gd name="T34" fmla="*/ 101 w 137"/>
                  <a:gd name="T35" fmla="*/ 72 h 88"/>
                  <a:gd name="T36" fmla="*/ 49 w 137"/>
                  <a:gd name="T37" fmla="*/ 77 h 88"/>
                  <a:gd name="T38" fmla="*/ 4 w 137"/>
                  <a:gd name="T39" fmla="*/ 71 h 88"/>
                  <a:gd name="T40" fmla="*/ 4 w 137"/>
                  <a:gd name="T41" fmla="*/ 55 h 88"/>
                  <a:gd name="T42" fmla="*/ 5 w 137"/>
                  <a:gd name="T43" fmla="*/ 34 h 88"/>
                  <a:gd name="T44" fmla="*/ 18 w 137"/>
                  <a:gd name="T45" fmla="*/ 8 h 88"/>
                  <a:gd name="T46" fmla="*/ 45 w 137"/>
                  <a:gd name="T47" fmla="*/ 4 h 88"/>
                  <a:gd name="T48" fmla="*/ 94 w 137"/>
                  <a:gd name="T49" fmla="*/ 6 h 88"/>
                  <a:gd name="T50" fmla="*/ 94 w 137"/>
                  <a:gd name="T51"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8">
                    <a:moveTo>
                      <a:pt x="94" y="3"/>
                    </a:moveTo>
                    <a:cubicBezTo>
                      <a:pt x="83" y="3"/>
                      <a:pt x="72" y="2"/>
                      <a:pt x="61" y="2"/>
                    </a:cubicBezTo>
                    <a:cubicBezTo>
                      <a:pt x="50" y="2"/>
                      <a:pt x="39" y="0"/>
                      <a:pt x="29" y="3"/>
                    </a:cubicBezTo>
                    <a:cubicBezTo>
                      <a:pt x="11" y="6"/>
                      <a:pt x="3" y="12"/>
                      <a:pt x="2" y="30"/>
                    </a:cubicBezTo>
                    <a:cubicBezTo>
                      <a:pt x="2" y="39"/>
                      <a:pt x="2" y="48"/>
                      <a:pt x="1" y="57"/>
                    </a:cubicBezTo>
                    <a:cubicBezTo>
                      <a:pt x="1" y="62"/>
                      <a:pt x="0" y="69"/>
                      <a:pt x="2" y="73"/>
                    </a:cubicBezTo>
                    <a:cubicBezTo>
                      <a:pt x="9" y="88"/>
                      <a:pt x="33" y="81"/>
                      <a:pt x="45" y="80"/>
                    </a:cubicBezTo>
                    <a:cubicBezTo>
                      <a:pt x="68" y="77"/>
                      <a:pt x="91" y="73"/>
                      <a:pt x="115" y="76"/>
                    </a:cubicBezTo>
                    <a:cubicBezTo>
                      <a:pt x="124" y="77"/>
                      <a:pt x="136" y="78"/>
                      <a:pt x="137" y="66"/>
                    </a:cubicBezTo>
                    <a:cubicBezTo>
                      <a:pt x="137" y="56"/>
                      <a:pt x="134" y="46"/>
                      <a:pt x="133" y="35"/>
                    </a:cubicBezTo>
                    <a:cubicBezTo>
                      <a:pt x="132" y="27"/>
                      <a:pt x="133" y="17"/>
                      <a:pt x="129" y="9"/>
                    </a:cubicBezTo>
                    <a:cubicBezTo>
                      <a:pt x="126" y="4"/>
                      <a:pt x="120" y="4"/>
                      <a:pt x="116" y="3"/>
                    </a:cubicBezTo>
                    <a:cubicBezTo>
                      <a:pt x="106" y="3"/>
                      <a:pt x="96" y="6"/>
                      <a:pt x="86" y="4"/>
                    </a:cubicBezTo>
                    <a:cubicBezTo>
                      <a:pt x="84" y="4"/>
                      <a:pt x="84" y="7"/>
                      <a:pt x="86" y="7"/>
                    </a:cubicBezTo>
                    <a:cubicBezTo>
                      <a:pt x="97" y="9"/>
                      <a:pt x="124" y="0"/>
                      <a:pt x="128" y="15"/>
                    </a:cubicBezTo>
                    <a:cubicBezTo>
                      <a:pt x="130" y="23"/>
                      <a:pt x="130" y="31"/>
                      <a:pt x="131" y="39"/>
                    </a:cubicBezTo>
                    <a:cubicBezTo>
                      <a:pt x="132" y="47"/>
                      <a:pt x="134" y="55"/>
                      <a:pt x="134" y="63"/>
                    </a:cubicBezTo>
                    <a:cubicBezTo>
                      <a:pt x="135" y="80"/>
                      <a:pt x="111" y="72"/>
                      <a:pt x="101" y="72"/>
                    </a:cubicBezTo>
                    <a:cubicBezTo>
                      <a:pt x="84" y="72"/>
                      <a:pt x="66" y="75"/>
                      <a:pt x="49" y="77"/>
                    </a:cubicBezTo>
                    <a:cubicBezTo>
                      <a:pt x="37" y="78"/>
                      <a:pt x="9" y="85"/>
                      <a:pt x="4" y="71"/>
                    </a:cubicBezTo>
                    <a:cubicBezTo>
                      <a:pt x="3" y="66"/>
                      <a:pt x="4" y="60"/>
                      <a:pt x="4" y="55"/>
                    </a:cubicBezTo>
                    <a:cubicBezTo>
                      <a:pt x="5" y="48"/>
                      <a:pt x="5" y="41"/>
                      <a:pt x="5" y="34"/>
                    </a:cubicBezTo>
                    <a:cubicBezTo>
                      <a:pt x="5" y="23"/>
                      <a:pt x="6" y="13"/>
                      <a:pt x="18" y="8"/>
                    </a:cubicBezTo>
                    <a:cubicBezTo>
                      <a:pt x="26" y="4"/>
                      <a:pt x="36" y="4"/>
                      <a:pt x="45" y="4"/>
                    </a:cubicBezTo>
                    <a:cubicBezTo>
                      <a:pt x="61" y="4"/>
                      <a:pt x="78" y="5"/>
                      <a:pt x="94" y="6"/>
                    </a:cubicBezTo>
                    <a:cubicBezTo>
                      <a:pt x="96" y="6"/>
                      <a:pt x="96" y="3"/>
                      <a:pt x="94" y="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3" name="Freeform 430">
                <a:extLst>
                  <a:ext uri="{FF2B5EF4-FFF2-40B4-BE49-F238E27FC236}">
                    <a16:creationId xmlns:a16="http://schemas.microsoft.com/office/drawing/2014/main" id="{EF351A87-A118-4653-A288-8A51230E73A6}"/>
                  </a:ext>
                </a:extLst>
              </p:cNvPr>
              <p:cNvSpPr/>
              <p:nvPr/>
            </p:nvSpPr>
            <p:spPr bwMode="auto">
              <a:xfrm>
                <a:off x="4316755" y="4161809"/>
                <a:ext cx="41459" cy="33167"/>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4" name="Freeform 431">
                <a:extLst>
                  <a:ext uri="{FF2B5EF4-FFF2-40B4-BE49-F238E27FC236}">
                    <a16:creationId xmlns:a16="http://schemas.microsoft.com/office/drawing/2014/main" id="{CFB52CA3-E6B4-45E3-A562-A9BB10BFDD1C}"/>
                  </a:ext>
                </a:extLst>
              </p:cNvPr>
              <p:cNvSpPr/>
              <p:nvPr/>
            </p:nvSpPr>
            <p:spPr bwMode="auto">
              <a:xfrm>
                <a:off x="4308464" y="3859158"/>
                <a:ext cx="1057203" cy="667490"/>
              </a:xfrm>
              <a:custGeom>
                <a:avLst/>
                <a:gdLst>
                  <a:gd name="T0" fmla="*/ 5 w 108"/>
                  <a:gd name="T1" fmla="*/ 31 h 68"/>
                  <a:gd name="T2" fmla="*/ 7 w 108"/>
                  <a:gd name="T3" fmla="*/ 29 h 68"/>
                  <a:gd name="T4" fmla="*/ 4 w 108"/>
                  <a:gd name="T5" fmla="*/ 28 h 68"/>
                  <a:gd name="T6" fmla="*/ 7 w 108"/>
                  <a:gd name="T7" fmla="*/ 60 h 68"/>
                  <a:gd name="T8" fmla="*/ 20 w 108"/>
                  <a:gd name="T9" fmla="*/ 62 h 68"/>
                  <a:gd name="T10" fmla="*/ 48 w 108"/>
                  <a:gd name="T11" fmla="*/ 65 h 68"/>
                  <a:gd name="T12" fmla="*/ 75 w 108"/>
                  <a:gd name="T13" fmla="*/ 67 h 68"/>
                  <a:gd name="T14" fmla="*/ 97 w 108"/>
                  <a:gd name="T15" fmla="*/ 66 h 68"/>
                  <a:gd name="T16" fmla="*/ 98 w 108"/>
                  <a:gd name="T17" fmla="*/ 41 h 68"/>
                  <a:gd name="T18" fmla="*/ 83 w 108"/>
                  <a:gd name="T19" fmla="*/ 7 h 68"/>
                  <a:gd name="T20" fmla="*/ 44 w 108"/>
                  <a:gd name="T21" fmla="*/ 4 h 68"/>
                  <a:gd name="T22" fmla="*/ 13 w 108"/>
                  <a:gd name="T23" fmla="*/ 6 h 68"/>
                  <a:gd name="T24" fmla="*/ 4 w 108"/>
                  <a:gd name="T25" fmla="*/ 40 h 68"/>
                  <a:gd name="T26" fmla="*/ 6 w 108"/>
                  <a:gd name="T27" fmla="*/ 41 h 68"/>
                  <a:gd name="T28" fmla="*/ 12 w 108"/>
                  <a:gd name="T29" fmla="*/ 10 h 68"/>
                  <a:gd name="T30" fmla="*/ 40 w 108"/>
                  <a:gd name="T31" fmla="*/ 6 h 68"/>
                  <a:gd name="T32" fmla="*/ 66 w 108"/>
                  <a:gd name="T33" fmla="*/ 5 h 68"/>
                  <a:gd name="T34" fmla="*/ 87 w 108"/>
                  <a:gd name="T35" fmla="*/ 14 h 68"/>
                  <a:gd name="T36" fmla="*/ 92 w 108"/>
                  <a:gd name="T37" fmla="*/ 31 h 68"/>
                  <a:gd name="T38" fmla="*/ 95 w 108"/>
                  <a:gd name="T39" fmla="*/ 64 h 68"/>
                  <a:gd name="T40" fmla="*/ 59 w 108"/>
                  <a:gd name="T41" fmla="*/ 63 h 68"/>
                  <a:gd name="T42" fmla="*/ 22 w 108"/>
                  <a:gd name="T43" fmla="*/ 60 h 68"/>
                  <a:gd name="T44" fmla="*/ 6 w 108"/>
                  <a:gd name="T45" fmla="*/ 47 h 68"/>
                  <a:gd name="T46" fmla="*/ 7 w 108"/>
                  <a:gd name="T47" fmla="*/ 29 h 68"/>
                  <a:gd name="T48" fmla="*/ 4 w 108"/>
                  <a:gd name="T49" fmla="*/ 28 h 68"/>
                  <a:gd name="T50" fmla="*/ 3 w 108"/>
                  <a:gd name="T51" fmla="*/ 30 h 68"/>
                  <a:gd name="T52" fmla="*/ 5 w 108"/>
                  <a:gd name="T53"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68">
                    <a:moveTo>
                      <a:pt x="5" y="31"/>
                    </a:moveTo>
                    <a:cubicBezTo>
                      <a:pt x="5" y="31"/>
                      <a:pt x="6" y="30"/>
                      <a:pt x="7" y="29"/>
                    </a:cubicBezTo>
                    <a:cubicBezTo>
                      <a:pt x="6" y="29"/>
                      <a:pt x="5" y="29"/>
                      <a:pt x="4" y="28"/>
                    </a:cubicBezTo>
                    <a:cubicBezTo>
                      <a:pt x="3" y="37"/>
                      <a:pt x="0" y="53"/>
                      <a:pt x="7" y="60"/>
                    </a:cubicBezTo>
                    <a:cubicBezTo>
                      <a:pt x="10" y="63"/>
                      <a:pt x="16" y="62"/>
                      <a:pt x="20" y="62"/>
                    </a:cubicBezTo>
                    <a:cubicBezTo>
                      <a:pt x="29" y="63"/>
                      <a:pt x="39" y="64"/>
                      <a:pt x="48" y="65"/>
                    </a:cubicBezTo>
                    <a:cubicBezTo>
                      <a:pt x="57" y="66"/>
                      <a:pt x="66" y="67"/>
                      <a:pt x="75" y="67"/>
                    </a:cubicBezTo>
                    <a:cubicBezTo>
                      <a:pt x="81" y="67"/>
                      <a:pt x="91" y="68"/>
                      <a:pt x="97" y="66"/>
                    </a:cubicBezTo>
                    <a:cubicBezTo>
                      <a:pt x="108" y="63"/>
                      <a:pt x="100" y="48"/>
                      <a:pt x="98" y="41"/>
                    </a:cubicBezTo>
                    <a:cubicBezTo>
                      <a:pt x="94" y="30"/>
                      <a:pt x="94" y="14"/>
                      <a:pt x="83" y="7"/>
                    </a:cubicBezTo>
                    <a:cubicBezTo>
                      <a:pt x="72" y="0"/>
                      <a:pt x="56" y="3"/>
                      <a:pt x="44" y="4"/>
                    </a:cubicBezTo>
                    <a:cubicBezTo>
                      <a:pt x="34" y="4"/>
                      <a:pt x="22" y="2"/>
                      <a:pt x="13" y="6"/>
                    </a:cubicBezTo>
                    <a:cubicBezTo>
                      <a:pt x="1" y="12"/>
                      <a:pt x="7" y="29"/>
                      <a:pt x="4" y="40"/>
                    </a:cubicBezTo>
                    <a:cubicBezTo>
                      <a:pt x="3" y="42"/>
                      <a:pt x="6" y="42"/>
                      <a:pt x="6" y="41"/>
                    </a:cubicBezTo>
                    <a:cubicBezTo>
                      <a:pt x="8" y="33"/>
                      <a:pt x="6" y="14"/>
                      <a:pt x="12" y="10"/>
                    </a:cubicBezTo>
                    <a:cubicBezTo>
                      <a:pt x="19" y="5"/>
                      <a:pt x="31" y="6"/>
                      <a:pt x="40" y="6"/>
                    </a:cubicBezTo>
                    <a:cubicBezTo>
                      <a:pt x="49" y="6"/>
                      <a:pt x="57" y="5"/>
                      <a:pt x="66" y="5"/>
                    </a:cubicBezTo>
                    <a:cubicBezTo>
                      <a:pt x="74" y="6"/>
                      <a:pt x="82" y="7"/>
                      <a:pt x="87" y="14"/>
                    </a:cubicBezTo>
                    <a:cubicBezTo>
                      <a:pt x="90" y="18"/>
                      <a:pt x="91" y="25"/>
                      <a:pt x="92" y="31"/>
                    </a:cubicBezTo>
                    <a:cubicBezTo>
                      <a:pt x="94" y="35"/>
                      <a:pt x="105" y="63"/>
                      <a:pt x="95" y="64"/>
                    </a:cubicBezTo>
                    <a:cubicBezTo>
                      <a:pt x="83" y="65"/>
                      <a:pt x="71" y="64"/>
                      <a:pt x="59" y="63"/>
                    </a:cubicBezTo>
                    <a:cubicBezTo>
                      <a:pt x="47" y="62"/>
                      <a:pt x="34" y="61"/>
                      <a:pt x="22" y="60"/>
                    </a:cubicBezTo>
                    <a:cubicBezTo>
                      <a:pt x="14" y="59"/>
                      <a:pt x="5" y="59"/>
                      <a:pt x="6" y="47"/>
                    </a:cubicBezTo>
                    <a:cubicBezTo>
                      <a:pt x="6" y="41"/>
                      <a:pt x="6" y="35"/>
                      <a:pt x="7" y="29"/>
                    </a:cubicBezTo>
                    <a:cubicBezTo>
                      <a:pt x="7" y="28"/>
                      <a:pt x="5" y="27"/>
                      <a:pt x="4" y="28"/>
                    </a:cubicBezTo>
                    <a:cubicBezTo>
                      <a:pt x="4" y="29"/>
                      <a:pt x="3" y="29"/>
                      <a:pt x="3" y="30"/>
                    </a:cubicBezTo>
                    <a:cubicBezTo>
                      <a:pt x="2" y="31"/>
                      <a:pt x="4" y="33"/>
                      <a:pt x="5" y="3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5" name="Freeform 432">
                <a:extLst>
                  <a:ext uri="{FF2B5EF4-FFF2-40B4-BE49-F238E27FC236}">
                    <a16:creationId xmlns:a16="http://schemas.microsoft.com/office/drawing/2014/main" id="{54E56C38-D968-4EDB-9B05-1A558F1AAFE0}"/>
                  </a:ext>
                </a:extLst>
              </p:cNvPr>
              <p:cNvSpPr/>
              <p:nvPr/>
            </p:nvSpPr>
            <p:spPr bwMode="auto">
              <a:xfrm>
                <a:off x="3719747" y="4211560"/>
                <a:ext cx="605300" cy="29023"/>
              </a:xfrm>
              <a:custGeom>
                <a:avLst/>
                <a:gdLst>
                  <a:gd name="T0" fmla="*/ 60 w 62"/>
                  <a:gd name="T1" fmla="*/ 0 h 3"/>
                  <a:gd name="T2" fmla="*/ 1 w 62"/>
                  <a:gd name="T3" fmla="*/ 0 h 3"/>
                  <a:gd name="T4" fmla="*/ 1 w 62"/>
                  <a:gd name="T5" fmla="*/ 3 h 3"/>
                  <a:gd name="T6" fmla="*/ 60 w 62"/>
                  <a:gd name="T7" fmla="*/ 3 h 3"/>
                  <a:gd name="T8" fmla="*/ 60 w 62"/>
                  <a:gd name="T9" fmla="*/ 0 h 3"/>
                </a:gdLst>
                <a:ahLst/>
                <a:cxnLst>
                  <a:cxn ang="0">
                    <a:pos x="T0" y="T1"/>
                  </a:cxn>
                  <a:cxn ang="0">
                    <a:pos x="T2" y="T3"/>
                  </a:cxn>
                  <a:cxn ang="0">
                    <a:pos x="T4" y="T5"/>
                  </a:cxn>
                  <a:cxn ang="0">
                    <a:pos x="T6" y="T7"/>
                  </a:cxn>
                  <a:cxn ang="0">
                    <a:pos x="T8" y="T9"/>
                  </a:cxn>
                </a:cxnLst>
                <a:rect l="0" t="0" r="r" b="b"/>
                <a:pathLst>
                  <a:path w="62" h="3">
                    <a:moveTo>
                      <a:pt x="60" y="0"/>
                    </a:moveTo>
                    <a:cubicBezTo>
                      <a:pt x="40" y="0"/>
                      <a:pt x="21" y="0"/>
                      <a:pt x="1" y="0"/>
                    </a:cubicBezTo>
                    <a:cubicBezTo>
                      <a:pt x="0" y="0"/>
                      <a:pt x="0" y="3"/>
                      <a:pt x="1" y="3"/>
                    </a:cubicBezTo>
                    <a:cubicBezTo>
                      <a:pt x="21" y="3"/>
                      <a:pt x="40" y="3"/>
                      <a:pt x="60" y="3"/>
                    </a:cubicBezTo>
                    <a:cubicBezTo>
                      <a:pt x="62" y="3"/>
                      <a:pt x="62" y="0"/>
                      <a:pt x="60" y="0"/>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6" name="Freeform 483">
                <a:extLst>
                  <a:ext uri="{FF2B5EF4-FFF2-40B4-BE49-F238E27FC236}">
                    <a16:creationId xmlns:a16="http://schemas.microsoft.com/office/drawing/2014/main" id="{91C98524-7639-44DD-8871-19F1396F9CC5}"/>
                  </a:ext>
                </a:extLst>
              </p:cNvPr>
              <p:cNvSpPr/>
              <p:nvPr/>
            </p:nvSpPr>
            <p:spPr bwMode="auto">
              <a:xfrm>
                <a:off x="3102008" y="3477736"/>
                <a:ext cx="244609" cy="315088"/>
              </a:xfrm>
              <a:custGeom>
                <a:avLst/>
                <a:gdLst>
                  <a:gd name="T0" fmla="*/ 6 w 25"/>
                  <a:gd name="T1" fmla="*/ 21 h 32"/>
                  <a:gd name="T2" fmla="*/ 1 w 25"/>
                  <a:gd name="T3" fmla="*/ 30 h 32"/>
                  <a:gd name="T4" fmla="*/ 3 w 25"/>
                  <a:gd name="T5" fmla="*/ 31 h 32"/>
                  <a:gd name="T6" fmla="*/ 15 w 25"/>
                  <a:gd name="T7" fmla="*/ 16 h 32"/>
                  <a:gd name="T8" fmla="*/ 25 w 25"/>
                  <a:gd name="T9" fmla="*/ 3 h 32"/>
                  <a:gd name="T10" fmla="*/ 23 w 25"/>
                  <a:gd name="T11" fmla="*/ 1 h 32"/>
                  <a:gd name="T12" fmla="*/ 13 w 25"/>
                  <a:gd name="T13" fmla="*/ 7 h 32"/>
                  <a:gd name="T14" fmla="*/ 15 w 25"/>
                  <a:gd name="T15" fmla="*/ 8 h 32"/>
                  <a:gd name="T16" fmla="*/ 21 w 25"/>
                  <a:gd name="T17" fmla="*/ 15 h 32"/>
                  <a:gd name="T18" fmla="*/ 24 w 25"/>
                  <a:gd name="T19" fmla="*/ 13 h 32"/>
                  <a:gd name="T20" fmla="*/ 20 w 25"/>
                  <a:gd name="T21" fmla="*/ 11 h 32"/>
                  <a:gd name="T22" fmla="*/ 24 w 25"/>
                  <a:gd name="T23" fmla="*/ 5 h 32"/>
                  <a:gd name="T24" fmla="*/ 22 w 25"/>
                  <a:gd name="T25" fmla="*/ 4 h 32"/>
                  <a:gd name="T26" fmla="*/ 22 w 25"/>
                  <a:gd name="T27" fmla="*/ 10 h 32"/>
                  <a:gd name="T28" fmla="*/ 24 w 25"/>
                  <a:gd name="T29" fmla="*/ 10 h 32"/>
                  <a:gd name="T30" fmla="*/ 24 w 25"/>
                  <a:gd name="T31" fmla="*/ 7 h 32"/>
                  <a:gd name="T32" fmla="*/ 22 w 25"/>
                  <a:gd name="T33" fmla="*/ 6 h 32"/>
                  <a:gd name="T34" fmla="*/ 14 w 25"/>
                  <a:gd name="T35" fmla="*/ 8 h 32"/>
                  <a:gd name="T36" fmla="*/ 14 w 25"/>
                  <a:gd name="T37" fmla="*/ 11 h 32"/>
                  <a:gd name="T38" fmla="*/ 23 w 25"/>
                  <a:gd name="T39" fmla="*/ 8 h 32"/>
                  <a:gd name="T40" fmla="*/ 21 w 25"/>
                  <a:gd name="T41" fmla="*/ 7 h 32"/>
                  <a:gd name="T42" fmla="*/ 21 w 25"/>
                  <a:gd name="T43" fmla="*/ 10 h 32"/>
                  <a:gd name="T44" fmla="*/ 24 w 25"/>
                  <a:gd name="T45" fmla="*/ 11 h 32"/>
                  <a:gd name="T46" fmla="*/ 25 w 25"/>
                  <a:gd name="T47" fmla="*/ 4 h 32"/>
                  <a:gd name="T48" fmla="*/ 23 w 25"/>
                  <a:gd name="T49" fmla="*/ 3 h 32"/>
                  <a:gd name="T50" fmla="*/ 16 w 25"/>
                  <a:gd name="T51" fmla="*/ 8 h 32"/>
                  <a:gd name="T52" fmla="*/ 22 w 25"/>
                  <a:gd name="T53" fmla="*/ 15 h 32"/>
                  <a:gd name="T54" fmla="*/ 24 w 25"/>
                  <a:gd name="T55" fmla="*/ 14 h 32"/>
                  <a:gd name="T56" fmla="*/ 13 w 25"/>
                  <a:gd name="T57" fmla="*/ 7 h 32"/>
                  <a:gd name="T58" fmla="*/ 15 w 25"/>
                  <a:gd name="T59" fmla="*/ 9 h 32"/>
                  <a:gd name="T60" fmla="*/ 24 w 25"/>
                  <a:gd name="T61" fmla="*/ 4 h 32"/>
                  <a:gd name="T62" fmla="*/ 22 w 25"/>
                  <a:gd name="T63" fmla="*/ 2 h 32"/>
                  <a:gd name="T64" fmla="*/ 12 w 25"/>
                  <a:gd name="T65" fmla="*/ 15 h 32"/>
                  <a:gd name="T66" fmla="*/ 1 w 25"/>
                  <a:gd name="T67" fmla="*/ 29 h 32"/>
                  <a:gd name="T68" fmla="*/ 3 w 25"/>
                  <a:gd name="T69" fmla="*/ 31 h 32"/>
                  <a:gd name="T70" fmla="*/ 8 w 25"/>
                  <a:gd name="T71" fmla="*/ 23 h 32"/>
                  <a:gd name="T72" fmla="*/ 6 w 25"/>
                  <a:gd name="T7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2">
                    <a:moveTo>
                      <a:pt x="6" y="21"/>
                    </a:moveTo>
                    <a:cubicBezTo>
                      <a:pt x="4" y="24"/>
                      <a:pt x="2" y="27"/>
                      <a:pt x="1" y="30"/>
                    </a:cubicBezTo>
                    <a:cubicBezTo>
                      <a:pt x="0" y="31"/>
                      <a:pt x="2" y="32"/>
                      <a:pt x="3" y="31"/>
                    </a:cubicBezTo>
                    <a:cubicBezTo>
                      <a:pt x="8" y="27"/>
                      <a:pt x="11" y="21"/>
                      <a:pt x="15" y="16"/>
                    </a:cubicBezTo>
                    <a:cubicBezTo>
                      <a:pt x="18" y="11"/>
                      <a:pt x="23" y="8"/>
                      <a:pt x="25" y="3"/>
                    </a:cubicBezTo>
                    <a:cubicBezTo>
                      <a:pt x="25" y="2"/>
                      <a:pt x="24" y="1"/>
                      <a:pt x="23" y="1"/>
                    </a:cubicBezTo>
                    <a:cubicBezTo>
                      <a:pt x="20" y="2"/>
                      <a:pt x="17" y="4"/>
                      <a:pt x="13" y="7"/>
                    </a:cubicBezTo>
                    <a:cubicBezTo>
                      <a:pt x="14" y="7"/>
                      <a:pt x="14" y="8"/>
                      <a:pt x="15" y="8"/>
                    </a:cubicBezTo>
                    <a:cubicBezTo>
                      <a:pt x="18" y="5"/>
                      <a:pt x="21" y="14"/>
                      <a:pt x="21" y="15"/>
                    </a:cubicBezTo>
                    <a:cubicBezTo>
                      <a:pt x="22" y="14"/>
                      <a:pt x="23" y="14"/>
                      <a:pt x="24" y="13"/>
                    </a:cubicBezTo>
                    <a:cubicBezTo>
                      <a:pt x="22" y="13"/>
                      <a:pt x="22" y="12"/>
                      <a:pt x="20" y="11"/>
                    </a:cubicBezTo>
                    <a:cubicBezTo>
                      <a:pt x="16" y="8"/>
                      <a:pt x="21" y="7"/>
                      <a:pt x="24" y="5"/>
                    </a:cubicBezTo>
                    <a:cubicBezTo>
                      <a:pt x="23" y="5"/>
                      <a:pt x="23" y="5"/>
                      <a:pt x="22" y="4"/>
                    </a:cubicBezTo>
                    <a:cubicBezTo>
                      <a:pt x="23" y="6"/>
                      <a:pt x="22" y="8"/>
                      <a:pt x="22" y="10"/>
                    </a:cubicBezTo>
                    <a:cubicBezTo>
                      <a:pt x="22" y="10"/>
                      <a:pt x="23" y="10"/>
                      <a:pt x="24" y="10"/>
                    </a:cubicBezTo>
                    <a:cubicBezTo>
                      <a:pt x="24" y="9"/>
                      <a:pt x="24" y="8"/>
                      <a:pt x="24" y="7"/>
                    </a:cubicBezTo>
                    <a:cubicBezTo>
                      <a:pt x="23" y="6"/>
                      <a:pt x="22" y="5"/>
                      <a:pt x="22" y="6"/>
                    </a:cubicBezTo>
                    <a:cubicBezTo>
                      <a:pt x="19" y="7"/>
                      <a:pt x="17" y="9"/>
                      <a:pt x="14" y="8"/>
                    </a:cubicBezTo>
                    <a:cubicBezTo>
                      <a:pt x="13" y="8"/>
                      <a:pt x="12" y="10"/>
                      <a:pt x="14" y="11"/>
                    </a:cubicBezTo>
                    <a:cubicBezTo>
                      <a:pt x="17" y="11"/>
                      <a:pt x="20" y="10"/>
                      <a:pt x="23" y="8"/>
                    </a:cubicBezTo>
                    <a:cubicBezTo>
                      <a:pt x="22" y="8"/>
                      <a:pt x="22" y="8"/>
                      <a:pt x="21" y="7"/>
                    </a:cubicBezTo>
                    <a:cubicBezTo>
                      <a:pt x="21" y="8"/>
                      <a:pt x="21" y="9"/>
                      <a:pt x="21" y="10"/>
                    </a:cubicBezTo>
                    <a:cubicBezTo>
                      <a:pt x="21" y="12"/>
                      <a:pt x="23" y="12"/>
                      <a:pt x="24" y="11"/>
                    </a:cubicBezTo>
                    <a:cubicBezTo>
                      <a:pt x="25" y="9"/>
                      <a:pt x="25" y="7"/>
                      <a:pt x="25" y="4"/>
                    </a:cubicBezTo>
                    <a:cubicBezTo>
                      <a:pt x="25" y="4"/>
                      <a:pt x="24" y="3"/>
                      <a:pt x="23" y="3"/>
                    </a:cubicBezTo>
                    <a:cubicBezTo>
                      <a:pt x="21" y="4"/>
                      <a:pt x="16" y="5"/>
                      <a:pt x="16" y="8"/>
                    </a:cubicBezTo>
                    <a:cubicBezTo>
                      <a:pt x="15" y="12"/>
                      <a:pt x="19" y="13"/>
                      <a:pt x="22" y="15"/>
                    </a:cubicBezTo>
                    <a:cubicBezTo>
                      <a:pt x="22" y="16"/>
                      <a:pt x="24" y="15"/>
                      <a:pt x="24" y="14"/>
                    </a:cubicBezTo>
                    <a:cubicBezTo>
                      <a:pt x="22" y="10"/>
                      <a:pt x="18" y="0"/>
                      <a:pt x="13" y="7"/>
                    </a:cubicBezTo>
                    <a:cubicBezTo>
                      <a:pt x="12" y="8"/>
                      <a:pt x="14" y="10"/>
                      <a:pt x="15" y="9"/>
                    </a:cubicBezTo>
                    <a:cubicBezTo>
                      <a:pt x="18" y="7"/>
                      <a:pt x="21" y="5"/>
                      <a:pt x="24" y="4"/>
                    </a:cubicBezTo>
                    <a:cubicBezTo>
                      <a:pt x="24" y="3"/>
                      <a:pt x="23" y="3"/>
                      <a:pt x="22" y="2"/>
                    </a:cubicBezTo>
                    <a:cubicBezTo>
                      <a:pt x="21" y="7"/>
                      <a:pt x="16" y="11"/>
                      <a:pt x="12" y="15"/>
                    </a:cubicBezTo>
                    <a:cubicBezTo>
                      <a:pt x="9" y="20"/>
                      <a:pt x="6" y="25"/>
                      <a:pt x="1" y="29"/>
                    </a:cubicBezTo>
                    <a:cubicBezTo>
                      <a:pt x="2" y="30"/>
                      <a:pt x="2" y="30"/>
                      <a:pt x="3" y="31"/>
                    </a:cubicBezTo>
                    <a:cubicBezTo>
                      <a:pt x="4" y="28"/>
                      <a:pt x="6" y="25"/>
                      <a:pt x="8" y="23"/>
                    </a:cubicBezTo>
                    <a:cubicBezTo>
                      <a:pt x="9" y="21"/>
                      <a:pt x="7" y="20"/>
                      <a:pt x="6" y="2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7" name="Freeform 484">
                <a:extLst>
                  <a:ext uri="{FF2B5EF4-FFF2-40B4-BE49-F238E27FC236}">
                    <a16:creationId xmlns:a16="http://schemas.microsoft.com/office/drawing/2014/main" id="{3D27BD5B-2C65-4DFC-804E-69AE381CC50A}"/>
                  </a:ext>
                </a:extLst>
              </p:cNvPr>
              <p:cNvSpPr/>
              <p:nvPr/>
            </p:nvSpPr>
            <p:spPr bwMode="auto">
              <a:xfrm>
                <a:off x="3043965" y="3693322"/>
                <a:ext cx="136816" cy="157544"/>
              </a:xfrm>
              <a:custGeom>
                <a:avLst/>
                <a:gdLst>
                  <a:gd name="T0" fmla="*/ 1 w 14"/>
                  <a:gd name="T1" fmla="*/ 6 h 16"/>
                  <a:gd name="T2" fmla="*/ 0 w 14"/>
                  <a:gd name="T3" fmla="*/ 15 h 16"/>
                  <a:gd name="T4" fmla="*/ 3 w 14"/>
                  <a:gd name="T5" fmla="*/ 15 h 16"/>
                  <a:gd name="T6" fmla="*/ 6 w 14"/>
                  <a:gd name="T7" fmla="*/ 4 h 16"/>
                  <a:gd name="T8" fmla="*/ 9 w 14"/>
                  <a:gd name="T9" fmla="*/ 7 h 16"/>
                  <a:gd name="T10" fmla="*/ 11 w 14"/>
                  <a:gd name="T11" fmla="*/ 12 h 16"/>
                  <a:gd name="T12" fmla="*/ 12 w 14"/>
                  <a:gd name="T13" fmla="*/ 10 h 16"/>
                  <a:gd name="T14" fmla="*/ 6 w 14"/>
                  <a:gd name="T15" fmla="*/ 13 h 16"/>
                  <a:gd name="T16" fmla="*/ 7 w 14"/>
                  <a:gd name="T17" fmla="*/ 14 h 16"/>
                  <a:gd name="T18" fmla="*/ 9 w 14"/>
                  <a:gd name="T19" fmla="*/ 9 h 16"/>
                  <a:gd name="T20" fmla="*/ 7 w 14"/>
                  <a:gd name="T21" fmla="*/ 7 h 16"/>
                  <a:gd name="T22" fmla="*/ 3 w 14"/>
                  <a:gd name="T23" fmla="*/ 10 h 16"/>
                  <a:gd name="T24" fmla="*/ 5 w 14"/>
                  <a:gd name="T25" fmla="*/ 11 h 16"/>
                  <a:gd name="T26" fmla="*/ 7 w 14"/>
                  <a:gd name="T27" fmla="*/ 8 h 16"/>
                  <a:gd name="T28" fmla="*/ 5 w 14"/>
                  <a:gd name="T29" fmla="*/ 7 h 16"/>
                  <a:gd name="T30" fmla="*/ 3 w 14"/>
                  <a:gd name="T31" fmla="*/ 8 h 16"/>
                  <a:gd name="T32" fmla="*/ 5 w 14"/>
                  <a:gd name="T33" fmla="*/ 10 h 16"/>
                  <a:gd name="T34" fmla="*/ 7 w 14"/>
                  <a:gd name="T35" fmla="*/ 8 h 16"/>
                  <a:gd name="T36" fmla="*/ 5 w 14"/>
                  <a:gd name="T37" fmla="*/ 7 h 16"/>
                  <a:gd name="T38" fmla="*/ 3 w 14"/>
                  <a:gd name="T39" fmla="*/ 10 h 16"/>
                  <a:gd name="T40" fmla="*/ 5 w 14"/>
                  <a:gd name="T41" fmla="*/ 12 h 16"/>
                  <a:gd name="T42" fmla="*/ 8 w 14"/>
                  <a:gd name="T43" fmla="*/ 10 h 16"/>
                  <a:gd name="T44" fmla="*/ 7 w 14"/>
                  <a:gd name="T45" fmla="*/ 8 h 16"/>
                  <a:gd name="T46" fmla="*/ 5 w 14"/>
                  <a:gd name="T47" fmla="*/ 15 h 16"/>
                  <a:gd name="T48" fmla="*/ 6 w 14"/>
                  <a:gd name="T49" fmla="*/ 15 h 16"/>
                  <a:gd name="T50" fmla="*/ 13 w 14"/>
                  <a:gd name="T51" fmla="*/ 12 h 16"/>
                  <a:gd name="T52" fmla="*/ 14 w 14"/>
                  <a:gd name="T53" fmla="*/ 10 h 16"/>
                  <a:gd name="T54" fmla="*/ 10 w 14"/>
                  <a:gd name="T55" fmla="*/ 4 h 16"/>
                  <a:gd name="T56" fmla="*/ 5 w 14"/>
                  <a:gd name="T57" fmla="*/ 1 h 16"/>
                  <a:gd name="T58" fmla="*/ 1 w 14"/>
                  <a:gd name="T59" fmla="*/ 7 h 16"/>
                  <a:gd name="T60" fmla="*/ 0 w 14"/>
                  <a:gd name="T61" fmla="*/ 15 h 16"/>
                  <a:gd name="T62" fmla="*/ 3 w 14"/>
                  <a:gd name="T63" fmla="*/ 15 h 16"/>
                  <a:gd name="T64" fmla="*/ 4 w 14"/>
                  <a:gd name="T65" fmla="*/ 7 h 16"/>
                  <a:gd name="T66" fmla="*/ 1 w 14"/>
                  <a:gd name="T6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6">
                    <a:moveTo>
                      <a:pt x="1" y="6"/>
                    </a:moveTo>
                    <a:cubicBezTo>
                      <a:pt x="1" y="9"/>
                      <a:pt x="1" y="12"/>
                      <a:pt x="0" y="15"/>
                    </a:cubicBezTo>
                    <a:cubicBezTo>
                      <a:pt x="1" y="15"/>
                      <a:pt x="2" y="15"/>
                      <a:pt x="3" y="15"/>
                    </a:cubicBezTo>
                    <a:cubicBezTo>
                      <a:pt x="3" y="11"/>
                      <a:pt x="3" y="6"/>
                      <a:pt x="6" y="4"/>
                    </a:cubicBezTo>
                    <a:cubicBezTo>
                      <a:pt x="6" y="3"/>
                      <a:pt x="8" y="6"/>
                      <a:pt x="9" y="7"/>
                    </a:cubicBezTo>
                    <a:cubicBezTo>
                      <a:pt x="10" y="8"/>
                      <a:pt x="11" y="10"/>
                      <a:pt x="11" y="12"/>
                    </a:cubicBezTo>
                    <a:cubicBezTo>
                      <a:pt x="12" y="11"/>
                      <a:pt x="12" y="11"/>
                      <a:pt x="12" y="10"/>
                    </a:cubicBezTo>
                    <a:cubicBezTo>
                      <a:pt x="10" y="11"/>
                      <a:pt x="8" y="12"/>
                      <a:pt x="6" y="13"/>
                    </a:cubicBezTo>
                    <a:cubicBezTo>
                      <a:pt x="6" y="13"/>
                      <a:pt x="6" y="14"/>
                      <a:pt x="7" y="14"/>
                    </a:cubicBezTo>
                    <a:cubicBezTo>
                      <a:pt x="7" y="12"/>
                      <a:pt x="8" y="11"/>
                      <a:pt x="9" y="9"/>
                    </a:cubicBezTo>
                    <a:cubicBezTo>
                      <a:pt x="9" y="8"/>
                      <a:pt x="8" y="7"/>
                      <a:pt x="7" y="7"/>
                    </a:cubicBezTo>
                    <a:cubicBezTo>
                      <a:pt x="6" y="8"/>
                      <a:pt x="5" y="9"/>
                      <a:pt x="3" y="10"/>
                    </a:cubicBezTo>
                    <a:cubicBezTo>
                      <a:pt x="4" y="10"/>
                      <a:pt x="5" y="11"/>
                      <a:pt x="5" y="11"/>
                    </a:cubicBezTo>
                    <a:cubicBezTo>
                      <a:pt x="6" y="10"/>
                      <a:pt x="6" y="9"/>
                      <a:pt x="7" y="8"/>
                    </a:cubicBezTo>
                    <a:cubicBezTo>
                      <a:pt x="8" y="7"/>
                      <a:pt x="6" y="5"/>
                      <a:pt x="5" y="7"/>
                    </a:cubicBezTo>
                    <a:cubicBezTo>
                      <a:pt x="4" y="7"/>
                      <a:pt x="4" y="8"/>
                      <a:pt x="3" y="8"/>
                    </a:cubicBezTo>
                    <a:cubicBezTo>
                      <a:pt x="2" y="10"/>
                      <a:pt x="4" y="11"/>
                      <a:pt x="5" y="10"/>
                    </a:cubicBezTo>
                    <a:cubicBezTo>
                      <a:pt x="6" y="9"/>
                      <a:pt x="6" y="9"/>
                      <a:pt x="7" y="8"/>
                    </a:cubicBezTo>
                    <a:cubicBezTo>
                      <a:pt x="6" y="8"/>
                      <a:pt x="5" y="7"/>
                      <a:pt x="5" y="7"/>
                    </a:cubicBezTo>
                    <a:cubicBezTo>
                      <a:pt x="4" y="8"/>
                      <a:pt x="3" y="9"/>
                      <a:pt x="3" y="10"/>
                    </a:cubicBezTo>
                    <a:cubicBezTo>
                      <a:pt x="2" y="12"/>
                      <a:pt x="4" y="12"/>
                      <a:pt x="5" y="12"/>
                    </a:cubicBezTo>
                    <a:cubicBezTo>
                      <a:pt x="6" y="11"/>
                      <a:pt x="7" y="10"/>
                      <a:pt x="8" y="10"/>
                    </a:cubicBezTo>
                    <a:cubicBezTo>
                      <a:pt x="8" y="9"/>
                      <a:pt x="7" y="8"/>
                      <a:pt x="7" y="8"/>
                    </a:cubicBezTo>
                    <a:cubicBezTo>
                      <a:pt x="6" y="10"/>
                      <a:pt x="4" y="12"/>
                      <a:pt x="5" y="15"/>
                    </a:cubicBezTo>
                    <a:cubicBezTo>
                      <a:pt x="5" y="15"/>
                      <a:pt x="6" y="16"/>
                      <a:pt x="6" y="15"/>
                    </a:cubicBezTo>
                    <a:cubicBezTo>
                      <a:pt x="9" y="15"/>
                      <a:pt x="11" y="13"/>
                      <a:pt x="13" y="12"/>
                    </a:cubicBezTo>
                    <a:cubicBezTo>
                      <a:pt x="14" y="12"/>
                      <a:pt x="14" y="11"/>
                      <a:pt x="14" y="10"/>
                    </a:cubicBezTo>
                    <a:cubicBezTo>
                      <a:pt x="13" y="8"/>
                      <a:pt x="11" y="6"/>
                      <a:pt x="10" y="4"/>
                    </a:cubicBezTo>
                    <a:cubicBezTo>
                      <a:pt x="9" y="2"/>
                      <a:pt x="7" y="0"/>
                      <a:pt x="5" y="1"/>
                    </a:cubicBezTo>
                    <a:cubicBezTo>
                      <a:pt x="3" y="2"/>
                      <a:pt x="2" y="5"/>
                      <a:pt x="1" y="7"/>
                    </a:cubicBezTo>
                    <a:cubicBezTo>
                      <a:pt x="1" y="9"/>
                      <a:pt x="0" y="12"/>
                      <a:pt x="0" y="15"/>
                    </a:cubicBezTo>
                    <a:cubicBezTo>
                      <a:pt x="0" y="16"/>
                      <a:pt x="3" y="16"/>
                      <a:pt x="3" y="15"/>
                    </a:cubicBezTo>
                    <a:cubicBezTo>
                      <a:pt x="3" y="12"/>
                      <a:pt x="3" y="10"/>
                      <a:pt x="4" y="7"/>
                    </a:cubicBezTo>
                    <a:cubicBezTo>
                      <a:pt x="4" y="6"/>
                      <a:pt x="2" y="5"/>
                      <a:pt x="1" y="6"/>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8" name="Freeform 485">
                <a:extLst>
                  <a:ext uri="{FF2B5EF4-FFF2-40B4-BE49-F238E27FC236}">
                    <a16:creationId xmlns:a16="http://schemas.microsoft.com/office/drawing/2014/main" id="{371C1E21-87D6-436F-BE5D-B25136D3117B}"/>
                  </a:ext>
                </a:extLst>
              </p:cNvPr>
              <p:cNvSpPr/>
              <p:nvPr/>
            </p:nvSpPr>
            <p:spPr bwMode="auto">
              <a:xfrm>
                <a:off x="2181620" y="3685030"/>
                <a:ext cx="186566" cy="194858"/>
              </a:xfrm>
              <a:custGeom>
                <a:avLst/>
                <a:gdLst>
                  <a:gd name="T0" fmla="*/ 5 w 19"/>
                  <a:gd name="T1" fmla="*/ 10 h 20"/>
                  <a:gd name="T2" fmla="*/ 17 w 19"/>
                  <a:gd name="T3" fmla="*/ 19 h 20"/>
                  <a:gd name="T4" fmla="*/ 18 w 19"/>
                  <a:gd name="T5" fmla="*/ 17 h 20"/>
                  <a:gd name="T6" fmla="*/ 6 w 19"/>
                  <a:gd name="T7" fmla="*/ 3 h 20"/>
                  <a:gd name="T8" fmla="*/ 4 w 19"/>
                  <a:gd name="T9" fmla="*/ 4 h 20"/>
                  <a:gd name="T10" fmla="*/ 3 w 19"/>
                  <a:gd name="T11" fmla="*/ 9 h 20"/>
                  <a:gd name="T12" fmla="*/ 5 w 19"/>
                  <a:gd name="T13" fmla="*/ 9 h 20"/>
                  <a:gd name="T14" fmla="*/ 3 w 19"/>
                  <a:gd name="T15" fmla="*/ 1 h 20"/>
                  <a:gd name="T16" fmla="*/ 1 w 19"/>
                  <a:gd name="T17" fmla="*/ 2 h 20"/>
                  <a:gd name="T18" fmla="*/ 7 w 19"/>
                  <a:gd name="T19" fmla="*/ 4 h 20"/>
                  <a:gd name="T20" fmla="*/ 4 w 19"/>
                  <a:gd name="T21" fmla="*/ 9 h 20"/>
                  <a:gd name="T22" fmla="*/ 7 w 19"/>
                  <a:gd name="T23" fmla="*/ 11 h 20"/>
                  <a:gd name="T24" fmla="*/ 6 w 19"/>
                  <a:gd name="T25" fmla="*/ 2 h 20"/>
                  <a:gd name="T26" fmla="*/ 4 w 19"/>
                  <a:gd name="T27" fmla="*/ 4 h 20"/>
                  <a:gd name="T28" fmla="*/ 4 w 19"/>
                  <a:gd name="T29" fmla="*/ 11 h 20"/>
                  <a:gd name="T30" fmla="*/ 6 w 19"/>
                  <a:gd name="T31" fmla="*/ 11 h 20"/>
                  <a:gd name="T32" fmla="*/ 11 w 19"/>
                  <a:gd name="T33" fmla="*/ 3 h 20"/>
                  <a:gd name="T34" fmla="*/ 1 w 19"/>
                  <a:gd name="T35" fmla="*/ 0 h 20"/>
                  <a:gd name="T36" fmla="*/ 0 w 19"/>
                  <a:gd name="T37" fmla="*/ 1 h 20"/>
                  <a:gd name="T38" fmla="*/ 4 w 19"/>
                  <a:gd name="T39" fmla="*/ 11 h 20"/>
                  <a:gd name="T40" fmla="*/ 6 w 19"/>
                  <a:gd name="T41" fmla="*/ 10 h 20"/>
                  <a:gd name="T42" fmla="*/ 7 w 19"/>
                  <a:gd name="T43" fmla="*/ 4 h 20"/>
                  <a:gd name="T44" fmla="*/ 4 w 19"/>
                  <a:gd name="T45" fmla="*/ 5 h 20"/>
                  <a:gd name="T46" fmla="*/ 16 w 19"/>
                  <a:gd name="T47" fmla="*/ 19 h 20"/>
                  <a:gd name="T48" fmla="*/ 18 w 19"/>
                  <a:gd name="T49" fmla="*/ 16 h 20"/>
                  <a:gd name="T50" fmla="*/ 7 w 19"/>
                  <a:gd name="T51" fmla="*/ 8 h 20"/>
                  <a:gd name="T52" fmla="*/ 5 w 19"/>
                  <a:gd name="T5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0">
                    <a:moveTo>
                      <a:pt x="5" y="10"/>
                    </a:moveTo>
                    <a:cubicBezTo>
                      <a:pt x="9" y="13"/>
                      <a:pt x="13" y="16"/>
                      <a:pt x="17" y="19"/>
                    </a:cubicBezTo>
                    <a:cubicBezTo>
                      <a:pt x="18" y="20"/>
                      <a:pt x="19" y="18"/>
                      <a:pt x="18" y="17"/>
                    </a:cubicBezTo>
                    <a:cubicBezTo>
                      <a:pt x="13" y="13"/>
                      <a:pt x="11" y="7"/>
                      <a:pt x="6" y="3"/>
                    </a:cubicBezTo>
                    <a:cubicBezTo>
                      <a:pt x="5" y="2"/>
                      <a:pt x="4" y="3"/>
                      <a:pt x="4" y="4"/>
                    </a:cubicBezTo>
                    <a:cubicBezTo>
                      <a:pt x="4" y="6"/>
                      <a:pt x="4" y="8"/>
                      <a:pt x="3" y="9"/>
                    </a:cubicBezTo>
                    <a:cubicBezTo>
                      <a:pt x="4" y="9"/>
                      <a:pt x="5" y="9"/>
                      <a:pt x="5" y="9"/>
                    </a:cubicBezTo>
                    <a:cubicBezTo>
                      <a:pt x="3" y="7"/>
                      <a:pt x="3" y="3"/>
                      <a:pt x="3" y="1"/>
                    </a:cubicBezTo>
                    <a:cubicBezTo>
                      <a:pt x="2" y="1"/>
                      <a:pt x="2" y="2"/>
                      <a:pt x="1" y="2"/>
                    </a:cubicBezTo>
                    <a:cubicBezTo>
                      <a:pt x="4" y="2"/>
                      <a:pt x="6" y="3"/>
                      <a:pt x="7" y="4"/>
                    </a:cubicBezTo>
                    <a:cubicBezTo>
                      <a:pt x="11" y="5"/>
                      <a:pt x="6" y="8"/>
                      <a:pt x="4" y="9"/>
                    </a:cubicBezTo>
                    <a:cubicBezTo>
                      <a:pt x="5" y="10"/>
                      <a:pt x="6" y="10"/>
                      <a:pt x="7" y="11"/>
                    </a:cubicBezTo>
                    <a:cubicBezTo>
                      <a:pt x="6" y="7"/>
                      <a:pt x="9" y="5"/>
                      <a:pt x="6" y="2"/>
                    </a:cubicBezTo>
                    <a:cubicBezTo>
                      <a:pt x="5" y="1"/>
                      <a:pt x="3" y="3"/>
                      <a:pt x="4" y="4"/>
                    </a:cubicBezTo>
                    <a:cubicBezTo>
                      <a:pt x="6" y="6"/>
                      <a:pt x="4" y="9"/>
                      <a:pt x="4" y="11"/>
                    </a:cubicBezTo>
                    <a:cubicBezTo>
                      <a:pt x="4" y="12"/>
                      <a:pt x="5" y="12"/>
                      <a:pt x="6" y="11"/>
                    </a:cubicBezTo>
                    <a:cubicBezTo>
                      <a:pt x="9" y="9"/>
                      <a:pt x="13" y="7"/>
                      <a:pt x="11" y="3"/>
                    </a:cubicBezTo>
                    <a:cubicBezTo>
                      <a:pt x="10" y="1"/>
                      <a:pt x="4" y="0"/>
                      <a:pt x="1" y="0"/>
                    </a:cubicBezTo>
                    <a:cubicBezTo>
                      <a:pt x="1" y="0"/>
                      <a:pt x="0" y="0"/>
                      <a:pt x="0" y="1"/>
                    </a:cubicBezTo>
                    <a:cubicBezTo>
                      <a:pt x="0" y="5"/>
                      <a:pt x="1" y="9"/>
                      <a:pt x="4" y="11"/>
                    </a:cubicBezTo>
                    <a:cubicBezTo>
                      <a:pt x="5" y="12"/>
                      <a:pt x="6" y="11"/>
                      <a:pt x="6" y="10"/>
                    </a:cubicBezTo>
                    <a:cubicBezTo>
                      <a:pt x="7" y="8"/>
                      <a:pt x="7" y="6"/>
                      <a:pt x="7" y="4"/>
                    </a:cubicBezTo>
                    <a:cubicBezTo>
                      <a:pt x="6" y="4"/>
                      <a:pt x="5" y="5"/>
                      <a:pt x="4" y="5"/>
                    </a:cubicBezTo>
                    <a:cubicBezTo>
                      <a:pt x="9" y="9"/>
                      <a:pt x="12" y="15"/>
                      <a:pt x="16" y="19"/>
                    </a:cubicBezTo>
                    <a:cubicBezTo>
                      <a:pt x="17" y="18"/>
                      <a:pt x="17" y="17"/>
                      <a:pt x="18" y="16"/>
                    </a:cubicBezTo>
                    <a:cubicBezTo>
                      <a:pt x="14" y="14"/>
                      <a:pt x="11" y="11"/>
                      <a:pt x="7" y="8"/>
                    </a:cubicBezTo>
                    <a:cubicBezTo>
                      <a:pt x="6" y="7"/>
                      <a:pt x="4" y="9"/>
                      <a:pt x="5" y="10"/>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79" name="Freeform 486">
                <a:extLst>
                  <a:ext uri="{FF2B5EF4-FFF2-40B4-BE49-F238E27FC236}">
                    <a16:creationId xmlns:a16="http://schemas.microsoft.com/office/drawing/2014/main" id="{A93AEC6F-45F6-4BC9-A920-B470A766AF51}"/>
                  </a:ext>
                </a:extLst>
              </p:cNvPr>
              <p:cNvSpPr/>
              <p:nvPr/>
            </p:nvSpPr>
            <p:spPr bwMode="auto">
              <a:xfrm>
                <a:off x="2318436" y="3821846"/>
                <a:ext cx="107793" cy="95357"/>
              </a:xfrm>
              <a:custGeom>
                <a:avLst/>
                <a:gdLst>
                  <a:gd name="T0" fmla="*/ 0 w 11"/>
                  <a:gd name="T1" fmla="*/ 8 h 10"/>
                  <a:gd name="T2" fmla="*/ 1 w 11"/>
                  <a:gd name="T3" fmla="*/ 8 h 10"/>
                  <a:gd name="T4" fmla="*/ 1 w 11"/>
                  <a:gd name="T5" fmla="*/ 7 h 10"/>
                  <a:gd name="T6" fmla="*/ 1 w 11"/>
                  <a:gd name="T7" fmla="*/ 7 h 10"/>
                  <a:gd name="T8" fmla="*/ 2 w 11"/>
                  <a:gd name="T9" fmla="*/ 8 h 10"/>
                  <a:gd name="T10" fmla="*/ 9 w 11"/>
                  <a:gd name="T11" fmla="*/ 3 h 10"/>
                  <a:gd name="T12" fmla="*/ 7 w 11"/>
                  <a:gd name="T13" fmla="*/ 2 h 10"/>
                  <a:gd name="T14" fmla="*/ 7 w 11"/>
                  <a:gd name="T15" fmla="*/ 8 h 10"/>
                  <a:gd name="T16" fmla="*/ 8 w 11"/>
                  <a:gd name="T17" fmla="*/ 7 h 10"/>
                  <a:gd name="T18" fmla="*/ 6 w 11"/>
                  <a:gd name="T19" fmla="*/ 7 h 10"/>
                  <a:gd name="T20" fmla="*/ 7 w 11"/>
                  <a:gd name="T21" fmla="*/ 8 h 10"/>
                  <a:gd name="T22" fmla="*/ 8 w 11"/>
                  <a:gd name="T23" fmla="*/ 7 h 10"/>
                  <a:gd name="T24" fmla="*/ 6 w 11"/>
                  <a:gd name="T25" fmla="*/ 5 h 10"/>
                  <a:gd name="T26" fmla="*/ 5 w 11"/>
                  <a:gd name="T27" fmla="*/ 8 h 10"/>
                  <a:gd name="T28" fmla="*/ 5 w 11"/>
                  <a:gd name="T29" fmla="*/ 9 h 10"/>
                  <a:gd name="T30" fmla="*/ 9 w 11"/>
                  <a:gd name="T31" fmla="*/ 10 h 10"/>
                  <a:gd name="T32" fmla="*/ 10 w 11"/>
                  <a:gd name="T33" fmla="*/ 8 h 10"/>
                  <a:gd name="T34" fmla="*/ 9 w 11"/>
                  <a:gd name="T35" fmla="*/ 1 h 10"/>
                  <a:gd name="T36" fmla="*/ 8 w 11"/>
                  <a:gd name="T37" fmla="*/ 0 h 10"/>
                  <a:gd name="T38" fmla="*/ 0 w 11"/>
                  <a:gd name="T39" fmla="*/ 8 h 10"/>
                  <a:gd name="T40" fmla="*/ 1 w 11"/>
                  <a:gd name="T41" fmla="*/ 9 h 10"/>
                  <a:gd name="T42" fmla="*/ 2 w 11"/>
                  <a:gd name="T43" fmla="*/ 9 h 10"/>
                  <a:gd name="T44" fmla="*/ 3 w 11"/>
                  <a:gd name="T45" fmla="*/ 8 h 10"/>
                  <a:gd name="T46" fmla="*/ 3 w 11"/>
                  <a:gd name="T47" fmla="*/ 7 h 10"/>
                  <a:gd name="T48" fmla="*/ 3 w 11"/>
                  <a:gd name="T49" fmla="*/ 7 h 10"/>
                  <a:gd name="T50" fmla="*/ 0 w 11"/>
                  <a:gd name="T5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0" y="8"/>
                    </a:moveTo>
                    <a:cubicBezTo>
                      <a:pt x="0" y="8"/>
                      <a:pt x="1" y="9"/>
                      <a:pt x="1" y="8"/>
                    </a:cubicBezTo>
                    <a:cubicBezTo>
                      <a:pt x="1" y="8"/>
                      <a:pt x="1" y="7"/>
                      <a:pt x="1" y="7"/>
                    </a:cubicBezTo>
                    <a:cubicBezTo>
                      <a:pt x="1" y="7"/>
                      <a:pt x="1" y="7"/>
                      <a:pt x="1" y="7"/>
                    </a:cubicBezTo>
                    <a:cubicBezTo>
                      <a:pt x="2" y="7"/>
                      <a:pt x="2" y="8"/>
                      <a:pt x="2" y="8"/>
                    </a:cubicBezTo>
                    <a:cubicBezTo>
                      <a:pt x="3" y="6"/>
                      <a:pt x="6" y="4"/>
                      <a:pt x="9" y="3"/>
                    </a:cubicBezTo>
                    <a:cubicBezTo>
                      <a:pt x="8" y="3"/>
                      <a:pt x="8" y="2"/>
                      <a:pt x="7" y="2"/>
                    </a:cubicBezTo>
                    <a:cubicBezTo>
                      <a:pt x="8" y="4"/>
                      <a:pt x="7" y="6"/>
                      <a:pt x="7" y="8"/>
                    </a:cubicBezTo>
                    <a:cubicBezTo>
                      <a:pt x="8" y="8"/>
                      <a:pt x="8" y="8"/>
                      <a:pt x="8" y="7"/>
                    </a:cubicBezTo>
                    <a:cubicBezTo>
                      <a:pt x="8" y="7"/>
                      <a:pt x="7" y="7"/>
                      <a:pt x="6" y="7"/>
                    </a:cubicBezTo>
                    <a:cubicBezTo>
                      <a:pt x="7" y="7"/>
                      <a:pt x="7" y="8"/>
                      <a:pt x="7" y="8"/>
                    </a:cubicBezTo>
                    <a:cubicBezTo>
                      <a:pt x="7" y="7"/>
                      <a:pt x="8" y="7"/>
                      <a:pt x="8" y="7"/>
                    </a:cubicBezTo>
                    <a:cubicBezTo>
                      <a:pt x="9" y="5"/>
                      <a:pt x="7" y="4"/>
                      <a:pt x="6" y="5"/>
                    </a:cubicBezTo>
                    <a:cubicBezTo>
                      <a:pt x="5" y="6"/>
                      <a:pt x="5" y="7"/>
                      <a:pt x="5" y="8"/>
                    </a:cubicBezTo>
                    <a:cubicBezTo>
                      <a:pt x="5" y="9"/>
                      <a:pt x="5" y="9"/>
                      <a:pt x="5" y="9"/>
                    </a:cubicBezTo>
                    <a:cubicBezTo>
                      <a:pt x="6" y="10"/>
                      <a:pt x="8" y="10"/>
                      <a:pt x="9" y="10"/>
                    </a:cubicBezTo>
                    <a:cubicBezTo>
                      <a:pt x="9" y="9"/>
                      <a:pt x="10" y="9"/>
                      <a:pt x="10" y="8"/>
                    </a:cubicBezTo>
                    <a:cubicBezTo>
                      <a:pt x="10" y="6"/>
                      <a:pt x="11" y="3"/>
                      <a:pt x="9" y="1"/>
                    </a:cubicBezTo>
                    <a:cubicBezTo>
                      <a:pt x="9" y="0"/>
                      <a:pt x="9" y="0"/>
                      <a:pt x="8" y="0"/>
                    </a:cubicBezTo>
                    <a:cubicBezTo>
                      <a:pt x="5" y="2"/>
                      <a:pt x="1" y="4"/>
                      <a:pt x="0" y="8"/>
                    </a:cubicBezTo>
                    <a:cubicBezTo>
                      <a:pt x="0" y="8"/>
                      <a:pt x="0" y="9"/>
                      <a:pt x="1" y="9"/>
                    </a:cubicBezTo>
                    <a:cubicBezTo>
                      <a:pt x="1" y="9"/>
                      <a:pt x="2" y="9"/>
                      <a:pt x="2" y="9"/>
                    </a:cubicBezTo>
                    <a:cubicBezTo>
                      <a:pt x="3" y="9"/>
                      <a:pt x="3" y="8"/>
                      <a:pt x="3" y="8"/>
                    </a:cubicBezTo>
                    <a:cubicBezTo>
                      <a:pt x="3" y="8"/>
                      <a:pt x="3" y="7"/>
                      <a:pt x="3" y="7"/>
                    </a:cubicBezTo>
                    <a:cubicBezTo>
                      <a:pt x="2" y="7"/>
                      <a:pt x="3" y="7"/>
                      <a:pt x="3" y="7"/>
                    </a:cubicBezTo>
                    <a:cubicBezTo>
                      <a:pt x="2" y="6"/>
                      <a:pt x="0" y="7"/>
                      <a:pt x="0" y="8"/>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0" name="Freeform 487">
                <a:extLst>
                  <a:ext uri="{FF2B5EF4-FFF2-40B4-BE49-F238E27FC236}">
                    <a16:creationId xmlns:a16="http://schemas.microsoft.com/office/drawing/2014/main" id="{E9330BC2-54E9-4E4A-9D02-779BEF96A299}"/>
                  </a:ext>
                </a:extLst>
              </p:cNvPr>
              <p:cNvSpPr/>
              <p:nvPr/>
            </p:nvSpPr>
            <p:spPr bwMode="auto">
              <a:xfrm>
                <a:off x="1750448" y="3987682"/>
                <a:ext cx="252901" cy="157544"/>
              </a:xfrm>
              <a:custGeom>
                <a:avLst/>
                <a:gdLst>
                  <a:gd name="T0" fmla="*/ 11 w 26"/>
                  <a:gd name="T1" fmla="*/ 9 h 16"/>
                  <a:gd name="T2" fmla="*/ 24 w 26"/>
                  <a:gd name="T3" fmla="*/ 15 h 16"/>
                  <a:gd name="T4" fmla="*/ 25 w 26"/>
                  <a:gd name="T5" fmla="*/ 13 h 16"/>
                  <a:gd name="T6" fmla="*/ 8 w 26"/>
                  <a:gd name="T7" fmla="*/ 6 h 16"/>
                  <a:gd name="T8" fmla="*/ 7 w 26"/>
                  <a:gd name="T9" fmla="*/ 8 h 16"/>
                  <a:gd name="T10" fmla="*/ 10 w 26"/>
                  <a:gd name="T11" fmla="*/ 14 h 16"/>
                  <a:gd name="T12" fmla="*/ 12 w 26"/>
                  <a:gd name="T13" fmla="*/ 13 h 16"/>
                  <a:gd name="T14" fmla="*/ 6 w 26"/>
                  <a:gd name="T15" fmla="*/ 9 h 16"/>
                  <a:gd name="T16" fmla="*/ 9 w 26"/>
                  <a:gd name="T17" fmla="*/ 5 h 16"/>
                  <a:gd name="T18" fmla="*/ 10 w 26"/>
                  <a:gd name="T19" fmla="*/ 9 h 16"/>
                  <a:gd name="T20" fmla="*/ 12 w 26"/>
                  <a:gd name="T21" fmla="*/ 9 h 16"/>
                  <a:gd name="T22" fmla="*/ 5 w 26"/>
                  <a:gd name="T23" fmla="*/ 4 h 16"/>
                  <a:gd name="T24" fmla="*/ 12 w 26"/>
                  <a:gd name="T25" fmla="*/ 15 h 16"/>
                  <a:gd name="T26" fmla="*/ 13 w 26"/>
                  <a:gd name="T27" fmla="*/ 13 h 16"/>
                  <a:gd name="T28" fmla="*/ 9 w 26"/>
                  <a:gd name="T29" fmla="*/ 7 h 16"/>
                  <a:gd name="T30" fmla="*/ 7 w 26"/>
                  <a:gd name="T31" fmla="*/ 9 h 16"/>
                  <a:gd name="T32" fmla="*/ 24 w 26"/>
                  <a:gd name="T33" fmla="*/ 15 h 16"/>
                  <a:gd name="T34" fmla="*/ 25 w 26"/>
                  <a:gd name="T35" fmla="*/ 13 h 16"/>
                  <a:gd name="T36" fmla="*/ 12 w 26"/>
                  <a:gd name="T37" fmla="*/ 7 h 16"/>
                  <a:gd name="T38" fmla="*/ 11 w 26"/>
                  <a:gd name="T3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6">
                    <a:moveTo>
                      <a:pt x="11" y="9"/>
                    </a:moveTo>
                    <a:cubicBezTo>
                      <a:pt x="15" y="12"/>
                      <a:pt x="19" y="15"/>
                      <a:pt x="24" y="15"/>
                    </a:cubicBezTo>
                    <a:cubicBezTo>
                      <a:pt x="25" y="16"/>
                      <a:pt x="26" y="14"/>
                      <a:pt x="25" y="13"/>
                    </a:cubicBezTo>
                    <a:cubicBezTo>
                      <a:pt x="20" y="10"/>
                      <a:pt x="14" y="7"/>
                      <a:pt x="8" y="6"/>
                    </a:cubicBezTo>
                    <a:cubicBezTo>
                      <a:pt x="7" y="6"/>
                      <a:pt x="6" y="7"/>
                      <a:pt x="7" y="8"/>
                    </a:cubicBezTo>
                    <a:cubicBezTo>
                      <a:pt x="8" y="10"/>
                      <a:pt x="10" y="12"/>
                      <a:pt x="10" y="14"/>
                    </a:cubicBezTo>
                    <a:cubicBezTo>
                      <a:pt x="11" y="14"/>
                      <a:pt x="12" y="13"/>
                      <a:pt x="12" y="13"/>
                    </a:cubicBezTo>
                    <a:cubicBezTo>
                      <a:pt x="10" y="12"/>
                      <a:pt x="8" y="10"/>
                      <a:pt x="6" y="9"/>
                    </a:cubicBezTo>
                    <a:cubicBezTo>
                      <a:pt x="5" y="6"/>
                      <a:pt x="7" y="5"/>
                      <a:pt x="9" y="5"/>
                    </a:cubicBezTo>
                    <a:cubicBezTo>
                      <a:pt x="11" y="3"/>
                      <a:pt x="10" y="8"/>
                      <a:pt x="10" y="9"/>
                    </a:cubicBezTo>
                    <a:cubicBezTo>
                      <a:pt x="9" y="10"/>
                      <a:pt x="12" y="11"/>
                      <a:pt x="12" y="9"/>
                    </a:cubicBezTo>
                    <a:cubicBezTo>
                      <a:pt x="14" y="3"/>
                      <a:pt x="10" y="0"/>
                      <a:pt x="5" y="4"/>
                    </a:cubicBezTo>
                    <a:cubicBezTo>
                      <a:pt x="0" y="8"/>
                      <a:pt x="8" y="14"/>
                      <a:pt x="12" y="15"/>
                    </a:cubicBezTo>
                    <a:cubicBezTo>
                      <a:pt x="12" y="15"/>
                      <a:pt x="13" y="15"/>
                      <a:pt x="13" y="13"/>
                    </a:cubicBezTo>
                    <a:cubicBezTo>
                      <a:pt x="12" y="11"/>
                      <a:pt x="10" y="9"/>
                      <a:pt x="9" y="7"/>
                    </a:cubicBezTo>
                    <a:cubicBezTo>
                      <a:pt x="9" y="7"/>
                      <a:pt x="8" y="8"/>
                      <a:pt x="7" y="9"/>
                    </a:cubicBezTo>
                    <a:cubicBezTo>
                      <a:pt x="13" y="10"/>
                      <a:pt x="19" y="13"/>
                      <a:pt x="24" y="15"/>
                    </a:cubicBezTo>
                    <a:cubicBezTo>
                      <a:pt x="24" y="15"/>
                      <a:pt x="24" y="14"/>
                      <a:pt x="25" y="13"/>
                    </a:cubicBezTo>
                    <a:cubicBezTo>
                      <a:pt x="20" y="12"/>
                      <a:pt x="16" y="10"/>
                      <a:pt x="12" y="7"/>
                    </a:cubicBezTo>
                    <a:cubicBezTo>
                      <a:pt x="11" y="6"/>
                      <a:pt x="9" y="8"/>
                      <a:pt x="11" y="9"/>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1" name="Freeform 488">
                <a:extLst>
                  <a:ext uri="{FF2B5EF4-FFF2-40B4-BE49-F238E27FC236}">
                    <a16:creationId xmlns:a16="http://schemas.microsoft.com/office/drawing/2014/main" id="{11773728-49B6-4824-8C70-526069B3DD3B}"/>
                  </a:ext>
                </a:extLst>
              </p:cNvPr>
              <p:cNvSpPr/>
              <p:nvPr/>
            </p:nvSpPr>
            <p:spPr bwMode="auto">
              <a:xfrm>
                <a:off x="1580467" y="4489333"/>
                <a:ext cx="107793" cy="165836"/>
              </a:xfrm>
              <a:custGeom>
                <a:avLst/>
                <a:gdLst>
                  <a:gd name="T0" fmla="*/ 1 w 11"/>
                  <a:gd name="T1" fmla="*/ 2 h 17"/>
                  <a:gd name="T2" fmla="*/ 4 w 11"/>
                  <a:gd name="T3" fmla="*/ 9 h 17"/>
                  <a:gd name="T4" fmla="*/ 6 w 11"/>
                  <a:gd name="T5" fmla="*/ 13 h 17"/>
                  <a:gd name="T6" fmla="*/ 2 w 11"/>
                  <a:gd name="T7" fmla="*/ 12 h 17"/>
                  <a:gd name="T8" fmla="*/ 2 w 11"/>
                  <a:gd name="T9" fmla="*/ 14 h 17"/>
                  <a:gd name="T10" fmla="*/ 10 w 11"/>
                  <a:gd name="T11" fmla="*/ 11 h 17"/>
                  <a:gd name="T12" fmla="*/ 8 w 11"/>
                  <a:gd name="T13" fmla="*/ 10 h 17"/>
                  <a:gd name="T14" fmla="*/ 7 w 11"/>
                  <a:gd name="T15" fmla="*/ 13 h 17"/>
                  <a:gd name="T16" fmla="*/ 8 w 11"/>
                  <a:gd name="T17" fmla="*/ 12 h 17"/>
                  <a:gd name="T18" fmla="*/ 8 w 11"/>
                  <a:gd name="T19" fmla="*/ 13 h 17"/>
                  <a:gd name="T20" fmla="*/ 8 w 11"/>
                  <a:gd name="T21" fmla="*/ 12 h 17"/>
                  <a:gd name="T22" fmla="*/ 6 w 11"/>
                  <a:gd name="T23" fmla="*/ 12 h 17"/>
                  <a:gd name="T24" fmla="*/ 8 w 11"/>
                  <a:gd name="T25" fmla="*/ 15 h 17"/>
                  <a:gd name="T26" fmla="*/ 9 w 11"/>
                  <a:gd name="T27" fmla="*/ 14 h 17"/>
                  <a:gd name="T28" fmla="*/ 11 w 11"/>
                  <a:gd name="T29" fmla="*/ 11 h 17"/>
                  <a:gd name="T30" fmla="*/ 10 w 11"/>
                  <a:gd name="T31" fmla="*/ 9 h 17"/>
                  <a:gd name="T32" fmla="*/ 1 w 11"/>
                  <a:gd name="T33" fmla="*/ 11 h 17"/>
                  <a:gd name="T34" fmla="*/ 0 w 11"/>
                  <a:gd name="T35" fmla="*/ 13 h 17"/>
                  <a:gd name="T36" fmla="*/ 5 w 11"/>
                  <a:gd name="T37" fmla="*/ 17 h 17"/>
                  <a:gd name="T38" fmla="*/ 8 w 11"/>
                  <a:gd name="T39" fmla="*/ 14 h 17"/>
                  <a:gd name="T40" fmla="*/ 3 w 11"/>
                  <a:gd name="T41" fmla="*/ 2 h 17"/>
                  <a:gd name="T42" fmla="*/ 1 w 11"/>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7">
                    <a:moveTo>
                      <a:pt x="1" y="2"/>
                    </a:moveTo>
                    <a:cubicBezTo>
                      <a:pt x="2" y="5"/>
                      <a:pt x="3" y="7"/>
                      <a:pt x="4" y="9"/>
                    </a:cubicBezTo>
                    <a:cubicBezTo>
                      <a:pt x="5" y="10"/>
                      <a:pt x="5" y="12"/>
                      <a:pt x="6" y="13"/>
                    </a:cubicBezTo>
                    <a:cubicBezTo>
                      <a:pt x="6" y="16"/>
                      <a:pt x="3" y="13"/>
                      <a:pt x="2" y="12"/>
                    </a:cubicBezTo>
                    <a:cubicBezTo>
                      <a:pt x="2" y="12"/>
                      <a:pt x="2" y="13"/>
                      <a:pt x="2" y="14"/>
                    </a:cubicBezTo>
                    <a:cubicBezTo>
                      <a:pt x="4" y="12"/>
                      <a:pt x="7" y="12"/>
                      <a:pt x="10" y="11"/>
                    </a:cubicBezTo>
                    <a:cubicBezTo>
                      <a:pt x="9" y="11"/>
                      <a:pt x="9" y="10"/>
                      <a:pt x="8" y="10"/>
                    </a:cubicBezTo>
                    <a:cubicBezTo>
                      <a:pt x="8" y="11"/>
                      <a:pt x="8" y="12"/>
                      <a:pt x="7" y="13"/>
                    </a:cubicBezTo>
                    <a:cubicBezTo>
                      <a:pt x="8" y="13"/>
                      <a:pt x="8" y="13"/>
                      <a:pt x="8" y="12"/>
                    </a:cubicBezTo>
                    <a:cubicBezTo>
                      <a:pt x="8" y="12"/>
                      <a:pt x="8" y="13"/>
                      <a:pt x="8" y="13"/>
                    </a:cubicBezTo>
                    <a:cubicBezTo>
                      <a:pt x="8" y="12"/>
                      <a:pt x="8" y="12"/>
                      <a:pt x="8" y="12"/>
                    </a:cubicBezTo>
                    <a:cubicBezTo>
                      <a:pt x="8" y="10"/>
                      <a:pt x="5" y="10"/>
                      <a:pt x="6" y="12"/>
                    </a:cubicBezTo>
                    <a:cubicBezTo>
                      <a:pt x="6" y="14"/>
                      <a:pt x="6" y="15"/>
                      <a:pt x="8" y="15"/>
                    </a:cubicBezTo>
                    <a:cubicBezTo>
                      <a:pt x="9" y="15"/>
                      <a:pt x="9" y="15"/>
                      <a:pt x="9" y="14"/>
                    </a:cubicBezTo>
                    <a:cubicBezTo>
                      <a:pt x="10" y="13"/>
                      <a:pt x="11" y="12"/>
                      <a:pt x="11" y="11"/>
                    </a:cubicBezTo>
                    <a:cubicBezTo>
                      <a:pt x="11" y="10"/>
                      <a:pt x="11" y="9"/>
                      <a:pt x="10" y="9"/>
                    </a:cubicBezTo>
                    <a:cubicBezTo>
                      <a:pt x="6" y="9"/>
                      <a:pt x="3" y="10"/>
                      <a:pt x="1" y="11"/>
                    </a:cubicBezTo>
                    <a:cubicBezTo>
                      <a:pt x="0" y="12"/>
                      <a:pt x="0" y="13"/>
                      <a:pt x="0" y="13"/>
                    </a:cubicBezTo>
                    <a:cubicBezTo>
                      <a:pt x="1" y="15"/>
                      <a:pt x="3" y="17"/>
                      <a:pt x="5" y="17"/>
                    </a:cubicBezTo>
                    <a:cubicBezTo>
                      <a:pt x="7" y="16"/>
                      <a:pt x="8" y="15"/>
                      <a:pt x="8" y="14"/>
                    </a:cubicBezTo>
                    <a:cubicBezTo>
                      <a:pt x="8" y="9"/>
                      <a:pt x="5" y="5"/>
                      <a:pt x="3" y="2"/>
                    </a:cubicBezTo>
                    <a:cubicBezTo>
                      <a:pt x="3" y="0"/>
                      <a:pt x="0" y="1"/>
                      <a:pt x="1" y="2"/>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2" name="Freeform 489">
                <a:extLst>
                  <a:ext uri="{FF2B5EF4-FFF2-40B4-BE49-F238E27FC236}">
                    <a16:creationId xmlns:a16="http://schemas.microsoft.com/office/drawing/2014/main" id="{2521D296-3BE4-4B79-A271-CF79F64F420F}"/>
                  </a:ext>
                </a:extLst>
              </p:cNvPr>
              <p:cNvSpPr/>
              <p:nvPr/>
            </p:nvSpPr>
            <p:spPr bwMode="auto">
              <a:xfrm>
                <a:off x="1945306" y="4476897"/>
                <a:ext cx="207295" cy="157544"/>
              </a:xfrm>
              <a:custGeom>
                <a:avLst/>
                <a:gdLst>
                  <a:gd name="T0" fmla="*/ 3 w 21"/>
                  <a:gd name="T1" fmla="*/ 15 h 16"/>
                  <a:gd name="T2" fmla="*/ 15 w 21"/>
                  <a:gd name="T3" fmla="*/ 5 h 16"/>
                  <a:gd name="T4" fmla="*/ 13 w 21"/>
                  <a:gd name="T5" fmla="*/ 5 h 16"/>
                  <a:gd name="T6" fmla="*/ 15 w 21"/>
                  <a:gd name="T7" fmla="*/ 10 h 16"/>
                  <a:gd name="T8" fmla="*/ 17 w 21"/>
                  <a:gd name="T9" fmla="*/ 8 h 16"/>
                  <a:gd name="T10" fmla="*/ 11 w 21"/>
                  <a:gd name="T11" fmla="*/ 2 h 16"/>
                  <a:gd name="T12" fmla="*/ 10 w 21"/>
                  <a:gd name="T13" fmla="*/ 4 h 16"/>
                  <a:gd name="T14" fmla="*/ 17 w 21"/>
                  <a:gd name="T15" fmla="*/ 5 h 16"/>
                  <a:gd name="T16" fmla="*/ 14 w 21"/>
                  <a:gd name="T17" fmla="*/ 10 h 16"/>
                  <a:gd name="T18" fmla="*/ 17 w 21"/>
                  <a:gd name="T19" fmla="*/ 11 h 16"/>
                  <a:gd name="T20" fmla="*/ 11 w 21"/>
                  <a:gd name="T21" fmla="*/ 4 h 16"/>
                  <a:gd name="T22" fmla="*/ 11 w 21"/>
                  <a:gd name="T23" fmla="*/ 7 h 16"/>
                  <a:gd name="T24" fmla="*/ 14 w 21"/>
                  <a:gd name="T25" fmla="*/ 10 h 16"/>
                  <a:gd name="T26" fmla="*/ 17 w 21"/>
                  <a:gd name="T27" fmla="*/ 11 h 16"/>
                  <a:gd name="T28" fmla="*/ 18 w 21"/>
                  <a:gd name="T29" fmla="*/ 2 h 16"/>
                  <a:gd name="T30" fmla="*/ 9 w 21"/>
                  <a:gd name="T31" fmla="*/ 1 h 16"/>
                  <a:gd name="T32" fmla="*/ 8 w 21"/>
                  <a:gd name="T33" fmla="*/ 3 h 16"/>
                  <a:gd name="T34" fmla="*/ 17 w 21"/>
                  <a:gd name="T35" fmla="*/ 10 h 16"/>
                  <a:gd name="T36" fmla="*/ 18 w 21"/>
                  <a:gd name="T37" fmla="*/ 9 h 16"/>
                  <a:gd name="T38" fmla="*/ 15 w 21"/>
                  <a:gd name="T39" fmla="*/ 4 h 16"/>
                  <a:gd name="T40" fmla="*/ 12 w 21"/>
                  <a:gd name="T41" fmla="*/ 4 h 16"/>
                  <a:gd name="T42" fmla="*/ 1 w 21"/>
                  <a:gd name="T43" fmla="*/ 13 h 16"/>
                  <a:gd name="T44" fmla="*/ 3 w 21"/>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6">
                    <a:moveTo>
                      <a:pt x="3" y="15"/>
                    </a:moveTo>
                    <a:cubicBezTo>
                      <a:pt x="7" y="12"/>
                      <a:pt x="13" y="10"/>
                      <a:pt x="15" y="5"/>
                    </a:cubicBezTo>
                    <a:cubicBezTo>
                      <a:pt x="14" y="5"/>
                      <a:pt x="13" y="5"/>
                      <a:pt x="13" y="5"/>
                    </a:cubicBezTo>
                    <a:cubicBezTo>
                      <a:pt x="14" y="7"/>
                      <a:pt x="15" y="8"/>
                      <a:pt x="15" y="10"/>
                    </a:cubicBezTo>
                    <a:cubicBezTo>
                      <a:pt x="16" y="9"/>
                      <a:pt x="17" y="8"/>
                      <a:pt x="17" y="8"/>
                    </a:cubicBezTo>
                    <a:cubicBezTo>
                      <a:pt x="15" y="7"/>
                      <a:pt x="12" y="5"/>
                      <a:pt x="11" y="2"/>
                    </a:cubicBezTo>
                    <a:cubicBezTo>
                      <a:pt x="11" y="3"/>
                      <a:pt x="10" y="3"/>
                      <a:pt x="10" y="4"/>
                    </a:cubicBezTo>
                    <a:cubicBezTo>
                      <a:pt x="11" y="3"/>
                      <a:pt x="17" y="2"/>
                      <a:pt x="17" y="5"/>
                    </a:cubicBezTo>
                    <a:cubicBezTo>
                      <a:pt x="16" y="7"/>
                      <a:pt x="15" y="8"/>
                      <a:pt x="14" y="10"/>
                    </a:cubicBezTo>
                    <a:cubicBezTo>
                      <a:pt x="14" y="12"/>
                      <a:pt x="16" y="13"/>
                      <a:pt x="17" y="11"/>
                    </a:cubicBezTo>
                    <a:cubicBezTo>
                      <a:pt x="19" y="7"/>
                      <a:pt x="15" y="5"/>
                      <a:pt x="11" y="4"/>
                    </a:cubicBezTo>
                    <a:cubicBezTo>
                      <a:pt x="10" y="4"/>
                      <a:pt x="10" y="7"/>
                      <a:pt x="11" y="7"/>
                    </a:cubicBezTo>
                    <a:cubicBezTo>
                      <a:pt x="13" y="7"/>
                      <a:pt x="16" y="8"/>
                      <a:pt x="14" y="10"/>
                    </a:cubicBezTo>
                    <a:cubicBezTo>
                      <a:pt x="15" y="10"/>
                      <a:pt x="16" y="11"/>
                      <a:pt x="17" y="11"/>
                    </a:cubicBezTo>
                    <a:cubicBezTo>
                      <a:pt x="17" y="9"/>
                      <a:pt x="21" y="4"/>
                      <a:pt x="18" y="2"/>
                    </a:cubicBezTo>
                    <a:cubicBezTo>
                      <a:pt x="16" y="0"/>
                      <a:pt x="12" y="0"/>
                      <a:pt x="9" y="1"/>
                    </a:cubicBezTo>
                    <a:cubicBezTo>
                      <a:pt x="9" y="1"/>
                      <a:pt x="8" y="2"/>
                      <a:pt x="8" y="3"/>
                    </a:cubicBezTo>
                    <a:cubicBezTo>
                      <a:pt x="10" y="6"/>
                      <a:pt x="13" y="9"/>
                      <a:pt x="17" y="10"/>
                    </a:cubicBezTo>
                    <a:cubicBezTo>
                      <a:pt x="17" y="11"/>
                      <a:pt x="18" y="10"/>
                      <a:pt x="18" y="9"/>
                    </a:cubicBezTo>
                    <a:cubicBezTo>
                      <a:pt x="17" y="7"/>
                      <a:pt x="16" y="5"/>
                      <a:pt x="15" y="4"/>
                    </a:cubicBezTo>
                    <a:cubicBezTo>
                      <a:pt x="14" y="3"/>
                      <a:pt x="13" y="4"/>
                      <a:pt x="12" y="4"/>
                    </a:cubicBezTo>
                    <a:cubicBezTo>
                      <a:pt x="11" y="9"/>
                      <a:pt x="5" y="11"/>
                      <a:pt x="1" y="13"/>
                    </a:cubicBezTo>
                    <a:cubicBezTo>
                      <a:pt x="0" y="15"/>
                      <a:pt x="2" y="16"/>
                      <a:pt x="3" y="15"/>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3" name="Freeform 490">
                <a:extLst>
                  <a:ext uri="{FF2B5EF4-FFF2-40B4-BE49-F238E27FC236}">
                    <a16:creationId xmlns:a16="http://schemas.microsoft.com/office/drawing/2014/main" id="{45755DCE-7440-4AE1-BA36-B479B2C87791}"/>
                  </a:ext>
                </a:extLst>
              </p:cNvPr>
              <p:cNvSpPr/>
              <p:nvPr/>
            </p:nvSpPr>
            <p:spPr bwMode="auto">
              <a:xfrm>
                <a:off x="3238824" y="4655169"/>
                <a:ext cx="207295" cy="244609"/>
              </a:xfrm>
              <a:custGeom>
                <a:avLst/>
                <a:gdLst>
                  <a:gd name="T0" fmla="*/ 7 w 21"/>
                  <a:gd name="T1" fmla="*/ 11 h 25"/>
                  <a:gd name="T2" fmla="*/ 17 w 21"/>
                  <a:gd name="T3" fmla="*/ 24 h 25"/>
                  <a:gd name="T4" fmla="*/ 19 w 21"/>
                  <a:gd name="T5" fmla="*/ 22 h 25"/>
                  <a:gd name="T6" fmla="*/ 6 w 21"/>
                  <a:gd name="T7" fmla="*/ 2 h 25"/>
                  <a:gd name="T8" fmla="*/ 4 w 21"/>
                  <a:gd name="T9" fmla="*/ 3 h 25"/>
                  <a:gd name="T10" fmla="*/ 4 w 21"/>
                  <a:gd name="T11" fmla="*/ 13 h 25"/>
                  <a:gd name="T12" fmla="*/ 6 w 21"/>
                  <a:gd name="T13" fmla="*/ 12 h 25"/>
                  <a:gd name="T14" fmla="*/ 3 w 21"/>
                  <a:gd name="T15" fmla="*/ 1 h 25"/>
                  <a:gd name="T16" fmla="*/ 2 w 21"/>
                  <a:gd name="T17" fmla="*/ 3 h 25"/>
                  <a:gd name="T18" fmla="*/ 6 w 21"/>
                  <a:gd name="T19" fmla="*/ 5 h 25"/>
                  <a:gd name="T20" fmla="*/ 4 w 21"/>
                  <a:gd name="T21" fmla="*/ 10 h 25"/>
                  <a:gd name="T22" fmla="*/ 6 w 21"/>
                  <a:gd name="T23" fmla="*/ 12 h 25"/>
                  <a:gd name="T24" fmla="*/ 8 w 21"/>
                  <a:gd name="T25" fmla="*/ 9 h 25"/>
                  <a:gd name="T26" fmla="*/ 7 w 21"/>
                  <a:gd name="T27" fmla="*/ 6 h 25"/>
                  <a:gd name="T28" fmla="*/ 3 w 21"/>
                  <a:gd name="T29" fmla="*/ 11 h 25"/>
                  <a:gd name="T30" fmla="*/ 5 w 21"/>
                  <a:gd name="T31" fmla="*/ 13 h 25"/>
                  <a:gd name="T32" fmla="*/ 11 w 21"/>
                  <a:gd name="T33" fmla="*/ 6 h 25"/>
                  <a:gd name="T34" fmla="*/ 2 w 21"/>
                  <a:gd name="T35" fmla="*/ 1 h 25"/>
                  <a:gd name="T36" fmla="*/ 1 w 21"/>
                  <a:gd name="T37" fmla="*/ 2 h 25"/>
                  <a:gd name="T38" fmla="*/ 4 w 21"/>
                  <a:gd name="T39" fmla="*/ 13 h 25"/>
                  <a:gd name="T40" fmla="*/ 6 w 21"/>
                  <a:gd name="T41" fmla="*/ 13 h 25"/>
                  <a:gd name="T42" fmla="*/ 7 w 21"/>
                  <a:gd name="T43" fmla="*/ 4 h 25"/>
                  <a:gd name="T44" fmla="*/ 5 w 21"/>
                  <a:gd name="T45" fmla="*/ 5 h 25"/>
                  <a:gd name="T46" fmla="*/ 18 w 21"/>
                  <a:gd name="T47" fmla="*/ 24 h 25"/>
                  <a:gd name="T48" fmla="*/ 20 w 21"/>
                  <a:gd name="T49" fmla="*/ 23 h 25"/>
                  <a:gd name="T50" fmla="*/ 9 w 21"/>
                  <a:gd name="T51" fmla="*/ 9 h 25"/>
                  <a:gd name="T52" fmla="*/ 7 w 21"/>
                  <a:gd name="T5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5">
                    <a:moveTo>
                      <a:pt x="7" y="11"/>
                    </a:moveTo>
                    <a:cubicBezTo>
                      <a:pt x="10" y="15"/>
                      <a:pt x="14" y="19"/>
                      <a:pt x="17" y="24"/>
                    </a:cubicBezTo>
                    <a:cubicBezTo>
                      <a:pt x="18" y="23"/>
                      <a:pt x="19" y="23"/>
                      <a:pt x="19" y="22"/>
                    </a:cubicBezTo>
                    <a:cubicBezTo>
                      <a:pt x="14" y="16"/>
                      <a:pt x="13" y="7"/>
                      <a:pt x="6" y="2"/>
                    </a:cubicBezTo>
                    <a:cubicBezTo>
                      <a:pt x="6" y="2"/>
                      <a:pt x="5" y="2"/>
                      <a:pt x="4" y="3"/>
                    </a:cubicBezTo>
                    <a:cubicBezTo>
                      <a:pt x="3" y="6"/>
                      <a:pt x="4" y="9"/>
                      <a:pt x="4" y="13"/>
                    </a:cubicBezTo>
                    <a:cubicBezTo>
                      <a:pt x="4" y="12"/>
                      <a:pt x="5" y="12"/>
                      <a:pt x="6" y="12"/>
                    </a:cubicBezTo>
                    <a:cubicBezTo>
                      <a:pt x="4" y="9"/>
                      <a:pt x="4" y="5"/>
                      <a:pt x="3" y="1"/>
                    </a:cubicBezTo>
                    <a:cubicBezTo>
                      <a:pt x="3" y="2"/>
                      <a:pt x="2" y="3"/>
                      <a:pt x="2" y="3"/>
                    </a:cubicBezTo>
                    <a:cubicBezTo>
                      <a:pt x="3" y="4"/>
                      <a:pt x="4" y="4"/>
                      <a:pt x="6" y="5"/>
                    </a:cubicBezTo>
                    <a:cubicBezTo>
                      <a:pt x="10" y="7"/>
                      <a:pt x="8" y="9"/>
                      <a:pt x="4" y="10"/>
                    </a:cubicBezTo>
                    <a:cubicBezTo>
                      <a:pt x="5" y="11"/>
                      <a:pt x="5" y="11"/>
                      <a:pt x="6" y="12"/>
                    </a:cubicBezTo>
                    <a:cubicBezTo>
                      <a:pt x="6" y="11"/>
                      <a:pt x="7" y="9"/>
                      <a:pt x="8" y="9"/>
                    </a:cubicBezTo>
                    <a:cubicBezTo>
                      <a:pt x="10" y="8"/>
                      <a:pt x="8" y="5"/>
                      <a:pt x="7" y="6"/>
                    </a:cubicBezTo>
                    <a:cubicBezTo>
                      <a:pt x="5" y="8"/>
                      <a:pt x="4" y="9"/>
                      <a:pt x="3" y="11"/>
                    </a:cubicBezTo>
                    <a:cubicBezTo>
                      <a:pt x="3" y="12"/>
                      <a:pt x="4" y="13"/>
                      <a:pt x="5" y="13"/>
                    </a:cubicBezTo>
                    <a:cubicBezTo>
                      <a:pt x="8" y="12"/>
                      <a:pt x="12" y="10"/>
                      <a:pt x="11" y="6"/>
                    </a:cubicBezTo>
                    <a:cubicBezTo>
                      <a:pt x="10" y="3"/>
                      <a:pt x="5" y="1"/>
                      <a:pt x="2" y="1"/>
                    </a:cubicBezTo>
                    <a:cubicBezTo>
                      <a:pt x="1" y="0"/>
                      <a:pt x="0" y="1"/>
                      <a:pt x="1" y="2"/>
                    </a:cubicBezTo>
                    <a:cubicBezTo>
                      <a:pt x="1" y="6"/>
                      <a:pt x="2" y="10"/>
                      <a:pt x="4" y="13"/>
                    </a:cubicBezTo>
                    <a:cubicBezTo>
                      <a:pt x="4" y="14"/>
                      <a:pt x="6" y="14"/>
                      <a:pt x="6" y="13"/>
                    </a:cubicBezTo>
                    <a:cubicBezTo>
                      <a:pt x="6" y="10"/>
                      <a:pt x="5" y="7"/>
                      <a:pt x="7" y="4"/>
                    </a:cubicBezTo>
                    <a:cubicBezTo>
                      <a:pt x="6" y="4"/>
                      <a:pt x="5" y="5"/>
                      <a:pt x="5" y="5"/>
                    </a:cubicBezTo>
                    <a:cubicBezTo>
                      <a:pt x="11" y="9"/>
                      <a:pt x="13" y="19"/>
                      <a:pt x="18" y="24"/>
                    </a:cubicBezTo>
                    <a:cubicBezTo>
                      <a:pt x="19" y="25"/>
                      <a:pt x="21" y="24"/>
                      <a:pt x="20" y="23"/>
                    </a:cubicBezTo>
                    <a:cubicBezTo>
                      <a:pt x="16" y="18"/>
                      <a:pt x="13" y="13"/>
                      <a:pt x="9" y="9"/>
                    </a:cubicBezTo>
                    <a:cubicBezTo>
                      <a:pt x="8" y="7"/>
                      <a:pt x="6" y="9"/>
                      <a:pt x="7" y="1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4" name="Freeform 491">
                <a:extLst>
                  <a:ext uri="{FF2B5EF4-FFF2-40B4-BE49-F238E27FC236}">
                    <a16:creationId xmlns:a16="http://schemas.microsoft.com/office/drawing/2014/main" id="{34BFD2AA-FC8D-4044-AD78-1C3E21F63A70}"/>
                  </a:ext>
                </a:extLst>
              </p:cNvPr>
              <p:cNvSpPr/>
              <p:nvPr/>
            </p:nvSpPr>
            <p:spPr bwMode="auto">
              <a:xfrm>
                <a:off x="3367345" y="4850027"/>
                <a:ext cx="107793" cy="107793"/>
              </a:xfrm>
              <a:custGeom>
                <a:avLst/>
                <a:gdLst>
                  <a:gd name="T0" fmla="*/ 4 w 11"/>
                  <a:gd name="T1" fmla="*/ 8 h 11"/>
                  <a:gd name="T2" fmla="*/ 9 w 11"/>
                  <a:gd name="T3" fmla="*/ 10 h 11"/>
                  <a:gd name="T4" fmla="*/ 9 w 11"/>
                  <a:gd name="T5" fmla="*/ 8 h 11"/>
                  <a:gd name="T6" fmla="*/ 6 w 11"/>
                  <a:gd name="T7" fmla="*/ 7 h 11"/>
                  <a:gd name="T8" fmla="*/ 3 w 11"/>
                  <a:gd name="T9" fmla="*/ 6 h 11"/>
                  <a:gd name="T10" fmla="*/ 5 w 11"/>
                  <a:gd name="T11" fmla="*/ 4 h 11"/>
                  <a:gd name="T12" fmla="*/ 9 w 11"/>
                  <a:gd name="T13" fmla="*/ 3 h 11"/>
                  <a:gd name="T14" fmla="*/ 7 w 11"/>
                  <a:gd name="T15" fmla="*/ 2 h 11"/>
                  <a:gd name="T16" fmla="*/ 7 w 11"/>
                  <a:gd name="T17" fmla="*/ 9 h 11"/>
                  <a:gd name="T18" fmla="*/ 9 w 11"/>
                  <a:gd name="T19" fmla="*/ 7 h 11"/>
                  <a:gd name="T20" fmla="*/ 7 w 11"/>
                  <a:gd name="T21" fmla="*/ 5 h 11"/>
                  <a:gd name="T22" fmla="*/ 4 w 11"/>
                  <a:gd name="T23" fmla="*/ 6 h 11"/>
                  <a:gd name="T24" fmla="*/ 8 w 11"/>
                  <a:gd name="T25" fmla="*/ 10 h 11"/>
                  <a:gd name="T26" fmla="*/ 9 w 11"/>
                  <a:gd name="T27" fmla="*/ 8 h 11"/>
                  <a:gd name="T28" fmla="*/ 9 w 11"/>
                  <a:gd name="T29" fmla="*/ 2 h 11"/>
                  <a:gd name="T30" fmla="*/ 8 w 11"/>
                  <a:gd name="T31" fmla="*/ 1 h 11"/>
                  <a:gd name="T32" fmla="*/ 1 w 11"/>
                  <a:gd name="T33" fmla="*/ 6 h 11"/>
                  <a:gd name="T34" fmla="*/ 9 w 11"/>
                  <a:gd name="T35" fmla="*/ 10 h 11"/>
                  <a:gd name="T36" fmla="*/ 9 w 11"/>
                  <a:gd name="T37" fmla="*/ 8 h 11"/>
                  <a:gd name="T38" fmla="*/ 4 w 11"/>
                  <a:gd name="T39" fmla="*/ 6 h 11"/>
                  <a:gd name="T40" fmla="*/ 4 w 11"/>
                  <a:gd name="T4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1">
                    <a:moveTo>
                      <a:pt x="4" y="8"/>
                    </a:moveTo>
                    <a:cubicBezTo>
                      <a:pt x="5" y="9"/>
                      <a:pt x="7" y="10"/>
                      <a:pt x="9" y="10"/>
                    </a:cubicBezTo>
                    <a:cubicBezTo>
                      <a:pt x="9" y="10"/>
                      <a:pt x="9" y="9"/>
                      <a:pt x="9" y="8"/>
                    </a:cubicBezTo>
                    <a:cubicBezTo>
                      <a:pt x="9" y="8"/>
                      <a:pt x="7" y="8"/>
                      <a:pt x="6" y="7"/>
                    </a:cubicBezTo>
                    <a:cubicBezTo>
                      <a:pt x="6" y="7"/>
                      <a:pt x="3" y="7"/>
                      <a:pt x="3" y="6"/>
                    </a:cubicBezTo>
                    <a:cubicBezTo>
                      <a:pt x="3" y="6"/>
                      <a:pt x="5" y="5"/>
                      <a:pt x="5" y="4"/>
                    </a:cubicBezTo>
                    <a:cubicBezTo>
                      <a:pt x="6" y="4"/>
                      <a:pt x="7" y="3"/>
                      <a:pt x="9" y="3"/>
                    </a:cubicBezTo>
                    <a:cubicBezTo>
                      <a:pt x="8" y="3"/>
                      <a:pt x="8" y="3"/>
                      <a:pt x="7" y="2"/>
                    </a:cubicBezTo>
                    <a:cubicBezTo>
                      <a:pt x="7" y="4"/>
                      <a:pt x="7" y="7"/>
                      <a:pt x="7" y="9"/>
                    </a:cubicBezTo>
                    <a:cubicBezTo>
                      <a:pt x="8" y="8"/>
                      <a:pt x="8" y="8"/>
                      <a:pt x="9" y="7"/>
                    </a:cubicBezTo>
                    <a:cubicBezTo>
                      <a:pt x="8" y="7"/>
                      <a:pt x="7" y="6"/>
                      <a:pt x="7" y="5"/>
                    </a:cubicBezTo>
                    <a:cubicBezTo>
                      <a:pt x="6" y="4"/>
                      <a:pt x="4" y="4"/>
                      <a:pt x="4" y="6"/>
                    </a:cubicBezTo>
                    <a:cubicBezTo>
                      <a:pt x="5" y="8"/>
                      <a:pt x="6" y="9"/>
                      <a:pt x="8" y="10"/>
                    </a:cubicBezTo>
                    <a:cubicBezTo>
                      <a:pt x="9" y="10"/>
                      <a:pt x="10" y="9"/>
                      <a:pt x="9" y="8"/>
                    </a:cubicBezTo>
                    <a:cubicBezTo>
                      <a:pt x="9" y="6"/>
                      <a:pt x="10" y="4"/>
                      <a:pt x="9" y="2"/>
                    </a:cubicBezTo>
                    <a:cubicBezTo>
                      <a:pt x="9" y="1"/>
                      <a:pt x="9" y="0"/>
                      <a:pt x="8" y="1"/>
                    </a:cubicBezTo>
                    <a:cubicBezTo>
                      <a:pt x="5" y="1"/>
                      <a:pt x="0" y="3"/>
                      <a:pt x="1" y="6"/>
                    </a:cubicBezTo>
                    <a:cubicBezTo>
                      <a:pt x="1" y="10"/>
                      <a:pt x="6" y="10"/>
                      <a:pt x="9" y="10"/>
                    </a:cubicBezTo>
                    <a:cubicBezTo>
                      <a:pt x="11" y="11"/>
                      <a:pt x="11" y="9"/>
                      <a:pt x="9" y="8"/>
                    </a:cubicBezTo>
                    <a:cubicBezTo>
                      <a:pt x="8" y="7"/>
                      <a:pt x="6" y="6"/>
                      <a:pt x="4" y="6"/>
                    </a:cubicBezTo>
                    <a:cubicBezTo>
                      <a:pt x="3" y="5"/>
                      <a:pt x="2" y="8"/>
                      <a:pt x="4" y="8"/>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5" name="Freeform 492">
                <a:extLst>
                  <a:ext uri="{FF2B5EF4-FFF2-40B4-BE49-F238E27FC236}">
                    <a16:creationId xmlns:a16="http://schemas.microsoft.com/office/drawing/2014/main" id="{DD075DAD-64E1-402D-AA76-605321933347}"/>
                  </a:ext>
                </a:extLst>
              </p:cNvPr>
              <p:cNvSpPr/>
              <p:nvPr/>
            </p:nvSpPr>
            <p:spPr bwMode="auto">
              <a:xfrm>
                <a:off x="3877291" y="4348373"/>
                <a:ext cx="265337" cy="120232"/>
              </a:xfrm>
              <a:custGeom>
                <a:avLst/>
                <a:gdLst>
                  <a:gd name="T0" fmla="*/ 2 w 27"/>
                  <a:gd name="T1" fmla="*/ 8 h 12"/>
                  <a:gd name="T2" fmla="*/ 23 w 27"/>
                  <a:gd name="T3" fmla="*/ 10 h 12"/>
                  <a:gd name="T4" fmla="*/ 25 w 27"/>
                  <a:gd name="T5" fmla="*/ 8 h 12"/>
                  <a:gd name="T6" fmla="*/ 23 w 27"/>
                  <a:gd name="T7" fmla="*/ 1 h 12"/>
                  <a:gd name="T8" fmla="*/ 20 w 27"/>
                  <a:gd name="T9" fmla="*/ 2 h 12"/>
                  <a:gd name="T10" fmla="*/ 20 w 27"/>
                  <a:gd name="T11" fmla="*/ 11 h 12"/>
                  <a:gd name="T12" fmla="*/ 21 w 27"/>
                  <a:gd name="T13" fmla="*/ 12 h 12"/>
                  <a:gd name="T14" fmla="*/ 26 w 27"/>
                  <a:gd name="T15" fmla="*/ 10 h 12"/>
                  <a:gd name="T16" fmla="*/ 25 w 27"/>
                  <a:gd name="T17" fmla="*/ 8 h 12"/>
                  <a:gd name="T18" fmla="*/ 22 w 27"/>
                  <a:gd name="T19" fmla="*/ 8 h 12"/>
                  <a:gd name="T20" fmla="*/ 22 w 27"/>
                  <a:gd name="T21" fmla="*/ 10 h 12"/>
                  <a:gd name="T22" fmla="*/ 25 w 27"/>
                  <a:gd name="T23" fmla="*/ 10 h 12"/>
                  <a:gd name="T24" fmla="*/ 24 w 27"/>
                  <a:gd name="T25" fmla="*/ 8 h 12"/>
                  <a:gd name="T26" fmla="*/ 21 w 27"/>
                  <a:gd name="T27" fmla="*/ 10 h 12"/>
                  <a:gd name="T28" fmla="*/ 22 w 27"/>
                  <a:gd name="T29" fmla="*/ 11 h 12"/>
                  <a:gd name="T30" fmla="*/ 23 w 27"/>
                  <a:gd name="T31" fmla="*/ 2 h 12"/>
                  <a:gd name="T32" fmla="*/ 20 w 27"/>
                  <a:gd name="T33" fmla="*/ 2 h 12"/>
                  <a:gd name="T34" fmla="*/ 22 w 27"/>
                  <a:gd name="T35" fmla="*/ 8 h 12"/>
                  <a:gd name="T36" fmla="*/ 23 w 27"/>
                  <a:gd name="T37" fmla="*/ 7 h 12"/>
                  <a:gd name="T38" fmla="*/ 2 w 27"/>
                  <a:gd name="T39" fmla="*/ 6 h 12"/>
                  <a:gd name="T40" fmla="*/ 2 w 27"/>
                  <a:gd name="T4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12">
                    <a:moveTo>
                      <a:pt x="2" y="8"/>
                    </a:moveTo>
                    <a:cubicBezTo>
                      <a:pt x="9" y="8"/>
                      <a:pt x="16" y="10"/>
                      <a:pt x="23" y="10"/>
                    </a:cubicBezTo>
                    <a:cubicBezTo>
                      <a:pt x="24" y="10"/>
                      <a:pt x="25" y="9"/>
                      <a:pt x="25" y="8"/>
                    </a:cubicBezTo>
                    <a:cubicBezTo>
                      <a:pt x="25" y="6"/>
                      <a:pt x="24" y="4"/>
                      <a:pt x="23" y="1"/>
                    </a:cubicBezTo>
                    <a:cubicBezTo>
                      <a:pt x="22" y="0"/>
                      <a:pt x="20" y="0"/>
                      <a:pt x="20" y="2"/>
                    </a:cubicBezTo>
                    <a:cubicBezTo>
                      <a:pt x="20" y="5"/>
                      <a:pt x="20" y="8"/>
                      <a:pt x="20" y="11"/>
                    </a:cubicBezTo>
                    <a:cubicBezTo>
                      <a:pt x="20" y="12"/>
                      <a:pt x="20" y="12"/>
                      <a:pt x="21" y="12"/>
                    </a:cubicBezTo>
                    <a:cubicBezTo>
                      <a:pt x="23" y="12"/>
                      <a:pt x="24" y="12"/>
                      <a:pt x="26" y="10"/>
                    </a:cubicBezTo>
                    <a:cubicBezTo>
                      <a:pt x="27" y="9"/>
                      <a:pt x="26" y="8"/>
                      <a:pt x="25" y="8"/>
                    </a:cubicBezTo>
                    <a:cubicBezTo>
                      <a:pt x="24" y="8"/>
                      <a:pt x="23" y="8"/>
                      <a:pt x="22" y="8"/>
                    </a:cubicBezTo>
                    <a:cubicBezTo>
                      <a:pt x="20" y="8"/>
                      <a:pt x="20" y="10"/>
                      <a:pt x="22" y="10"/>
                    </a:cubicBezTo>
                    <a:cubicBezTo>
                      <a:pt x="23" y="10"/>
                      <a:pt x="24" y="10"/>
                      <a:pt x="25" y="10"/>
                    </a:cubicBezTo>
                    <a:cubicBezTo>
                      <a:pt x="25" y="10"/>
                      <a:pt x="24" y="9"/>
                      <a:pt x="24" y="8"/>
                    </a:cubicBezTo>
                    <a:cubicBezTo>
                      <a:pt x="23" y="9"/>
                      <a:pt x="22" y="9"/>
                      <a:pt x="21" y="10"/>
                    </a:cubicBezTo>
                    <a:cubicBezTo>
                      <a:pt x="21" y="10"/>
                      <a:pt x="22" y="11"/>
                      <a:pt x="22" y="11"/>
                    </a:cubicBezTo>
                    <a:cubicBezTo>
                      <a:pt x="22" y="8"/>
                      <a:pt x="23" y="5"/>
                      <a:pt x="23" y="2"/>
                    </a:cubicBezTo>
                    <a:cubicBezTo>
                      <a:pt x="22" y="2"/>
                      <a:pt x="21" y="2"/>
                      <a:pt x="20" y="2"/>
                    </a:cubicBezTo>
                    <a:cubicBezTo>
                      <a:pt x="21" y="4"/>
                      <a:pt x="22" y="6"/>
                      <a:pt x="22" y="8"/>
                    </a:cubicBezTo>
                    <a:cubicBezTo>
                      <a:pt x="23" y="8"/>
                      <a:pt x="23" y="7"/>
                      <a:pt x="23" y="7"/>
                    </a:cubicBezTo>
                    <a:cubicBezTo>
                      <a:pt x="16" y="7"/>
                      <a:pt x="9" y="6"/>
                      <a:pt x="2" y="6"/>
                    </a:cubicBezTo>
                    <a:cubicBezTo>
                      <a:pt x="0" y="6"/>
                      <a:pt x="0" y="8"/>
                      <a:pt x="2" y="8"/>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6" name="Freeform 493">
                <a:extLst>
                  <a:ext uri="{FF2B5EF4-FFF2-40B4-BE49-F238E27FC236}">
                    <a16:creationId xmlns:a16="http://schemas.microsoft.com/office/drawing/2014/main" id="{EADC576B-55A7-4111-B7E7-3529E48D1AD9}"/>
                  </a:ext>
                </a:extLst>
              </p:cNvPr>
              <p:cNvSpPr/>
              <p:nvPr/>
            </p:nvSpPr>
            <p:spPr bwMode="auto">
              <a:xfrm>
                <a:off x="3798518" y="4369103"/>
                <a:ext cx="116085" cy="128524"/>
              </a:xfrm>
              <a:custGeom>
                <a:avLst/>
                <a:gdLst>
                  <a:gd name="T0" fmla="*/ 8 w 12"/>
                  <a:gd name="T1" fmla="*/ 2 h 13"/>
                  <a:gd name="T2" fmla="*/ 7 w 12"/>
                  <a:gd name="T3" fmla="*/ 10 h 13"/>
                  <a:gd name="T4" fmla="*/ 9 w 12"/>
                  <a:gd name="T5" fmla="*/ 11 h 13"/>
                  <a:gd name="T6" fmla="*/ 10 w 12"/>
                  <a:gd name="T7" fmla="*/ 1 h 13"/>
                  <a:gd name="T8" fmla="*/ 9 w 12"/>
                  <a:gd name="T9" fmla="*/ 0 h 13"/>
                  <a:gd name="T10" fmla="*/ 1 w 12"/>
                  <a:gd name="T11" fmla="*/ 5 h 13"/>
                  <a:gd name="T12" fmla="*/ 6 w 12"/>
                  <a:gd name="T13" fmla="*/ 11 h 13"/>
                  <a:gd name="T14" fmla="*/ 7 w 12"/>
                  <a:gd name="T15" fmla="*/ 11 h 13"/>
                  <a:gd name="T16" fmla="*/ 8 w 12"/>
                  <a:gd name="T17" fmla="*/ 9 h 13"/>
                  <a:gd name="T18" fmla="*/ 6 w 12"/>
                  <a:gd name="T19" fmla="*/ 8 h 13"/>
                  <a:gd name="T20" fmla="*/ 5 w 12"/>
                  <a:gd name="T21" fmla="*/ 10 h 13"/>
                  <a:gd name="T22" fmla="*/ 7 w 12"/>
                  <a:gd name="T23" fmla="*/ 9 h 13"/>
                  <a:gd name="T24" fmla="*/ 4 w 12"/>
                  <a:gd name="T25" fmla="*/ 5 h 13"/>
                  <a:gd name="T26" fmla="*/ 9 w 12"/>
                  <a:gd name="T27" fmla="*/ 2 h 13"/>
                  <a:gd name="T28" fmla="*/ 8 w 12"/>
                  <a:gd name="T29" fmla="*/ 1 h 13"/>
                  <a:gd name="T30" fmla="*/ 6 w 12"/>
                  <a:gd name="T31" fmla="*/ 11 h 13"/>
                  <a:gd name="T32" fmla="*/ 9 w 12"/>
                  <a:gd name="T33" fmla="*/ 12 h 13"/>
                  <a:gd name="T34" fmla="*/ 11 w 12"/>
                  <a:gd name="T35" fmla="*/ 1 h 13"/>
                  <a:gd name="T36" fmla="*/ 8 w 12"/>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8" y="2"/>
                    </a:moveTo>
                    <a:cubicBezTo>
                      <a:pt x="9" y="4"/>
                      <a:pt x="8" y="8"/>
                      <a:pt x="7" y="10"/>
                    </a:cubicBezTo>
                    <a:cubicBezTo>
                      <a:pt x="7" y="11"/>
                      <a:pt x="8" y="11"/>
                      <a:pt x="9" y="11"/>
                    </a:cubicBezTo>
                    <a:cubicBezTo>
                      <a:pt x="10" y="8"/>
                      <a:pt x="10" y="5"/>
                      <a:pt x="10" y="1"/>
                    </a:cubicBezTo>
                    <a:cubicBezTo>
                      <a:pt x="10" y="1"/>
                      <a:pt x="10" y="0"/>
                      <a:pt x="9" y="0"/>
                    </a:cubicBezTo>
                    <a:cubicBezTo>
                      <a:pt x="6" y="1"/>
                      <a:pt x="3" y="2"/>
                      <a:pt x="1" y="5"/>
                    </a:cubicBezTo>
                    <a:cubicBezTo>
                      <a:pt x="0" y="8"/>
                      <a:pt x="3" y="10"/>
                      <a:pt x="6" y="11"/>
                    </a:cubicBezTo>
                    <a:cubicBezTo>
                      <a:pt x="6" y="12"/>
                      <a:pt x="7" y="11"/>
                      <a:pt x="7" y="11"/>
                    </a:cubicBezTo>
                    <a:cubicBezTo>
                      <a:pt x="8" y="10"/>
                      <a:pt x="8" y="10"/>
                      <a:pt x="8" y="9"/>
                    </a:cubicBezTo>
                    <a:cubicBezTo>
                      <a:pt x="9" y="7"/>
                      <a:pt x="6" y="7"/>
                      <a:pt x="6" y="8"/>
                    </a:cubicBezTo>
                    <a:cubicBezTo>
                      <a:pt x="6" y="9"/>
                      <a:pt x="5" y="9"/>
                      <a:pt x="5" y="10"/>
                    </a:cubicBezTo>
                    <a:cubicBezTo>
                      <a:pt x="6" y="9"/>
                      <a:pt x="6" y="9"/>
                      <a:pt x="7" y="9"/>
                    </a:cubicBezTo>
                    <a:cubicBezTo>
                      <a:pt x="5" y="8"/>
                      <a:pt x="3" y="7"/>
                      <a:pt x="4" y="5"/>
                    </a:cubicBezTo>
                    <a:cubicBezTo>
                      <a:pt x="5" y="3"/>
                      <a:pt x="7" y="3"/>
                      <a:pt x="9" y="2"/>
                    </a:cubicBezTo>
                    <a:cubicBezTo>
                      <a:pt x="9" y="2"/>
                      <a:pt x="8" y="1"/>
                      <a:pt x="8" y="1"/>
                    </a:cubicBezTo>
                    <a:cubicBezTo>
                      <a:pt x="7" y="4"/>
                      <a:pt x="7" y="8"/>
                      <a:pt x="6" y="11"/>
                    </a:cubicBezTo>
                    <a:cubicBezTo>
                      <a:pt x="6" y="12"/>
                      <a:pt x="8" y="13"/>
                      <a:pt x="9" y="12"/>
                    </a:cubicBezTo>
                    <a:cubicBezTo>
                      <a:pt x="11" y="9"/>
                      <a:pt x="12" y="4"/>
                      <a:pt x="11" y="1"/>
                    </a:cubicBezTo>
                    <a:cubicBezTo>
                      <a:pt x="10" y="0"/>
                      <a:pt x="7" y="0"/>
                      <a:pt x="8" y="2"/>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7" name="Freeform 419">
                <a:extLst>
                  <a:ext uri="{FF2B5EF4-FFF2-40B4-BE49-F238E27FC236}">
                    <a16:creationId xmlns:a16="http://schemas.microsoft.com/office/drawing/2014/main" id="{08AD2121-5F65-42BA-AB74-ED674D00B094}"/>
                  </a:ext>
                </a:extLst>
              </p:cNvPr>
              <p:cNvSpPr/>
              <p:nvPr/>
            </p:nvSpPr>
            <p:spPr bwMode="auto">
              <a:xfrm rot="20268943">
                <a:off x="4609736" y="5401310"/>
                <a:ext cx="518238" cy="294360"/>
              </a:xfrm>
              <a:custGeom>
                <a:avLst/>
                <a:gdLst>
                  <a:gd name="T0" fmla="*/ 52 w 53"/>
                  <a:gd name="T1" fmla="*/ 26 h 30"/>
                  <a:gd name="T2" fmla="*/ 32 w 53"/>
                  <a:gd name="T3" fmla="*/ 17 h 30"/>
                  <a:gd name="T4" fmla="*/ 3 w 53"/>
                  <a:gd name="T5" fmla="*/ 1 h 30"/>
                  <a:gd name="T6" fmla="*/ 2 w 53"/>
                  <a:gd name="T7" fmla="*/ 3 h 30"/>
                  <a:gd name="T8" fmla="*/ 28 w 53"/>
                  <a:gd name="T9" fmla="*/ 19 h 30"/>
                  <a:gd name="T10" fmla="*/ 50 w 53"/>
                  <a:gd name="T11" fmla="*/ 29 h 30"/>
                  <a:gd name="T12" fmla="*/ 52 w 53"/>
                  <a:gd name="T13" fmla="*/ 26 h 30"/>
                </a:gdLst>
                <a:ahLst/>
                <a:cxnLst>
                  <a:cxn ang="0">
                    <a:pos x="T0" y="T1"/>
                  </a:cxn>
                  <a:cxn ang="0">
                    <a:pos x="T2" y="T3"/>
                  </a:cxn>
                  <a:cxn ang="0">
                    <a:pos x="T4" y="T5"/>
                  </a:cxn>
                  <a:cxn ang="0">
                    <a:pos x="T6" y="T7"/>
                  </a:cxn>
                  <a:cxn ang="0">
                    <a:pos x="T8" y="T9"/>
                  </a:cxn>
                  <a:cxn ang="0">
                    <a:pos x="T10" y="T11"/>
                  </a:cxn>
                  <a:cxn ang="0">
                    <a:pos x="T12" y="T13"/>
                  </a:cxn>
                </a:cxnLst>
                <a:rect l="0" t="0" r="r" b="b"/>
                <a:pathLst>
                  <a:path w="53" h="30">
                    <a:moveTo>
                      <a:pt x="52" y="26"/>
                    </a:moveTo>
                    <a:cubicBezTo>
                      <a:pt x="46" y="22"/>
                      <a:pt x="39" y="20"/>
                      <a:pt x="32" y="17"/>
                    </a:cubicBezTo>
                    <a:cubicBezTo>
                      <a:pt x="21" y="13"/>
                      <a:pt x="12" y="7"/>
                      <a:pt x="3" y="1"/>
                    </a:cubicBezTo>
                    <a:cubicBezTo>
                      <a:pt x="2" y="0"/>
                      <a:pt x="0" y="2"/>
                      <a:pt x="2" y="3"/>
                    </a:cubicBezTo>
                    <a:cubicBezTo>
                      <a:pt x="10" y="9"/>
                      <a:pt x="19" y="14"/>
                      <a:pt x="28" y="19"/>
                    </a:cubicBezTo>
                    <a:cubicBezTo>
                      <a:pt x="36" y="22"/>
                      <a:pt x="44" y="24"/>
                      <a:pt x="50" y="29"/>
                    </a:cubicBezTo>
                    <a:cubicBezTo>
                      <a:pt x="52" y="30"/>
                      <a:pt x="53" y="27"/>
                      <a:pt x="52" y="26"/>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8" name="Freeform 420">
                <a:extLst>
                  <a:ext uri="{FF2B5EF4-FFF2-40B4-BE49-F238E27FC236}">
                    <a16:creationId xmlns:a16="http://schemas.microsoft.com/office/drawing/2014/main" id="{BC231925-4484-4032-A267-5E0290E1EEF1}"/>
                  </a:ext>
                </a:extLst>
              </p:cNvPr>
              <p:cNvSpPr/>
              <p:nvPr/>
            </p:nvSpPr>
            <p:spPr bwMode="auto">
              <a:xfrm>
                <a:off x="5089281" y="5301208"/>
                <a:ext cx="775283" cy="509946"/>
              </a:xfrm>
              <a:custGeom>
                <a:avLst/>
                <a:gdLst>
                  <a:gd name="T0" fmla="*/ 3 w 79"/>
                  <a:gd name="T1" fmla="*/ 11 h 52"/>
                  <a:gd name="T2" fmla="*/ 4 w 79"/>
                  <a:gd name="T3" fmla="*/ 44 h 52"/>
                  <a:gd name="T4" fmla="*/ 24 w 79"/>
                  <a:gd name="T5" fmla="*/ 50 h 52"/>
                  <a:gd name="T6" fmla="*/ 68 w 79"/>
                  <a:gd name="T7" fmla="*/ 51 h 52"/>
                  <a:gd name="T8" fmla="*/ 75 w 79"/>
                  <a:gd name="T9" fmla="*/ 39 h 52"/>
                  <a:gd name="T10" fmla="*/ 73 w 79"/>
                  <a:gd name="T11" fmla="*/ 12 h 52"/>
                  <a:gd name="T12" fmla="*/ 53 w 79"/>
                  <a:gd name="T13" fmla="*/ 6 h 52"/>
                  <a:gd name="T14" fmla="*/ 18 w 79"/>
                  <a:gd name="T15" fmla="*/ 2 h 52"/>
                  <a:gd name="T16" fmla="*/ 10 w 79"/>
                  <a:gd name="T17" fmla="*/ 16 h 52"/>
                  <a:gd name="T18" fmla="*/ 12 w 79"/>
                  <a:gd name="T19" fmla="*/ 16 h 52"/>
                  <a:gd name="T20" fmla="*/ 19 w 79"/>
                  <a:gd name="T21" fmla="*/ 4 h 52"/>
                  <a:gd name="T22" fmla="*/ 32 w 79"/>
                  <a:gd name="T23" fmla="*/ 5 h 52"/>
                  <a:gd name="T24" fmla="*/ 51 w 79"/>
                  <a:gd name="T25" fmla="*/ 9 h 52"/>
                  <a:gd name="T26" fmla="*/ 69 w 79"/>
                  <a:gd name="T27" fmla="*/ 11 h 52"/>
                  <a:gd name="T28" fmla="*/ 72 w 79"/>
                  <a:gd name="T29" fmla="*/ 39 h 52"/>
                  <a:gd name="T30" fmla="*/ 72 w 79"/>
                  <a:gd name="T31" fmla="*/ 46 h 52"/>
                  <a:gd name="T32" fmla="*/ 57 w 79"/>
                  <a:gd name="T33" fmla="*/ 48 h 52"/>
                  <a:gd name="T34" fmla="*/ 28 w 79"/>
                  <a:gd name="T35" fmla="*/ 48 h 52"/>
                  <a:gd name="T36" fmla="*/ 5 w 79"/>
                  <a:gd name="T37" fmla="*/ 34 h 52"/>
                  <a:gd name="T38" fmla="*/ 6 w 79"/>
                  <a:gd name="T39" fmla="*/ 11 h 52"/>
                  <a:gd name="T40" fmla="*/ 3 w 79"/>
                  <a:gd name="T4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2">
                    <a:moveTo>
                      <a:pt x="3" y="11"/>
                    </a:moveTo>
                    <a:cubicBezTo>
                      <a:pt x="2" y="20"/>
                      <a:pt x="0" y="35"/>
                      <a:pt x="4" y="44"/>
                    </a:cubicBezTo>
                    <a:cubicBezTo>
                      <a:pt x="8" y="52"/>
                      <a:pt x="17" y="50"/>
                      <a:pt x="24" y="50"/>
                    </a:cubicBezTo>
                    <a:cubicBezTo>
                      <a:pt x="39" y="50"/>
                      <a:pt x="54" y="51"/>
                      <a:pt x="68" y="51"/>
                    </a:cubicBezTo>
                    <a:cubicBezTo>
                      <a:pt x="77" y="51"/>
                      <a:pt x="75" y="45"/>
                      <a:pt x="75" y="39"/>
                    </a:cubicBezTo>
                    <a:cubicBezTo>
                      <a:pt x="74" y="32"/>
                      <a:pt x="79" y="18"/>
                      <a:pt x="73" y="12"/>
                    </a:cubicBezTo>
                    <a:cubicBezTo>
                      <a:pt x="69" y="6"/>
                      <a:pt x="60" y="6"/>
                      <a:pt x="53" y="6"/>
                    </a:cubicBezTo>
                    <a:cubicBezTo>
                      <a:pt x="41" y="6"/>
                      <a:pt x="30" y="0"/>
                      <a:pt x="18" y="2"/>
                    </a:cubicBezTo>
                    <a:cubicBezTo>
                      <a:pt x="11" y="3"/>
                      <a:pt x="10" y="11"/>
                      <a:pt x="10" y="16"/>
                    </a:cubicBezTo>
                    <a:cubicBezTo>
                      <a:pt x="9" y="18"/>
                      <a:pt x="12" y="18"/>
                      <a:pt x="12" y="16"/>
                    </a:cubicBezTo>
                    <a:cubicBezTo>
                      <a:pt x="12" y="12"/>
                      <a:pt x="13" y="7"/>
                      <a:pt x="19" y="4"/>
                    </a:cubicBezTo>
                    <a:cubicBezTo>
                      <a:pt x="23" y="3"/>
                      <a:pt x="28" y="5"/>
                      <a:pt x="32" y="5"/>
                    </a:cubicBezTo>
                    <a:cubicBezTo>
                      <a:pt x="38" y="7"/>
                      <a:pt x="45" y="8"/>
                      <a:pt x="51" y="9"/>
                    </a:cubicBezTo>
                    <a:cubicBezTo>
                      <a:pt x="57" y="9"/>
                      <a:pt x="63" y="9"/>
                      <a:pt x="69" y="11"/>
                    </a:cubicBezTo>
                    <a:cubicBezTo>
                      <a:pt x="76" y="14"/>
                      <a:pt x="72" y="33"/>
                      <a:pt x="72" y="39"/>
                    </a:cubicBezTo>
                    <a:cubicBezTo>
                      <a:pt x="72" y="41"/>
                      <a:pt x="72" y="44"/>
                      <a:pt x="72" y="46"/>
                    </a:cubicBezTo>
                    <a:cubicBezTo>
                      <a:pt x="73" y="50"/>
                      <a:pt x="59" y="48"/>
                      <a:pt x="57" y="48"/>
                    </a:cubicBezTo>
                    <a:cubicBezTo>
                      <a:pt x="48" y="47"/>
                      <a:pt x="38" y="48"/>
                      <a:pt x="28" y="48"/>
                    </a:cubicBezTo>
                    <a:cubicBezTo>
                      <a:pt x="18" y="47"/>
                      <a:pt x="6" y="50"/>
                      <a:pt x="5" y="34"/>
                    </a:cubicBezTo>
                    <a:cubicBezTo>
                      <a:pt x="5" y="26"/>
                      <a:pt x="5" y="18"/>
                      <a:pt x="6" y="11"/>
                    </a:cubicBezTo>
                    <a:cubicBezTo>
                      <a:pt x="6" y="9"/>
                      <a:pt x="3" y="9"/>
                      <a:pt x="3" y="11"/>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89" name="Freeform 427">
                <a:extLst>
                  <a:ext uri="{FF2B5EF4-FFF2-40B4-BE49-F238E27FC236}">
                    <a16:creationId xmlns:a16="http://schemas.microsoft.com/office/drawing/2014/main" id="{41B8ADBF-1307-461D-A2AE-63F0264D5400}"/>
                  </a:ext>
                </a:extLst>
              </p:cNvPr>
              <p:cNvSpPr/>
              <p:nvPr/>
            </p:nvSpPr>
            <p:spPr bwMode="auto">
              <a:xfrm rot="20552407">
                <a:off x="5212193" y="4096772"/>
                <a:ext cx="467271" cy="149252"/>
              </a:xfrm>
              <a:custGeom>
                <a:avLst/>
                <a:gdLst>
                  <a:gd name="T0" fmla="*/ 2 w 66"/>
                  <a:gd name="T1" fmla="*/ 3 h 15"/>
                  <a:gd name="T2" fmla="*/ 37 w 66"/>
                  <a:gd name="T3" fmla="*/ 9 h 15"/>
                  <a:gd name="T4" fmla="*/ 64 w 66"/>
                  <a:gd name="T5" fmla="*/ 15 h 15"/>
                  <a:gd name="T6" fmla="*/ 64 w 66"/>
                  <a:gd name="T7" fmla="*/ 12 h 15"/>
                  <a:gd name="T8" fmla="*/ 30 w 66"/>
                  <a:gd name="T9" fmla="*/ 5 h 15"/>
                  <a:gd name="T10" fmla="*/ 2 w 66"/>
                  <a:gd name="T11" fmla="*/ 0 h 15"/>
                  <a:gd name="T12" fmla="*/ 2 w 66"/>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66" h="15">
                    <a:moveTo>
                      <a:pt x="2" y="3"/>
                    </a:moveTo>
                    <a:cubicBezTo>
                      <a:pt x="14" y="4"/>
                      <a:pt x="26" y="7"/>
                      <a:pt x="37" y="9"/>
                    </a:cubicBezTo>
                    <a:cubicBezTo>
                      <a:pt x="46" y="11"/>
                      <a:pt x="55" y="14"/>
                      <a:pt x="64" y="15"/>
                    </a:cubicBezTo>
                    <a:cubicBezTo>
                      <a:pt x="66" y="15"/>
                      <a:pt x="66" y="12"/>
                      <a:pt x="64" y="12"/>
                    </a:cubicBezTo>
                    <a:cubicBezTo>
                      <a:pt x="53" y="11"/>
                      <a:pt x="41" y="7"/>
                      <a:pt x="30" y="5"/>
                    </a:cubicBezTo>
                    <a:cubicBezTo>
                      <a:pt x="21" y="3"/>
                      <a:pt x="12" y="1"/>
                      <a:pt x="2" y="0"/>
                    </a:cubicBezTo>
                    <a:cubicBezTo>
                      <a:pt x="0" y="0"/>
                      <a:pt x="0" y="2"/>
                      <a:pt x="2" y="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sp>
            <p:nvSpPr>
              <p:cNvPr id="90" name="Freeform 425">
                <a:extLst>
                  <a:ext uri="{FF2B5EF4-FFF2-40B4-BE49-F238E27FC236}">
                    <a16:creationId xmlns:a16="http://schemas.microsoft.com/office/drawing/2014/main" id="{79BB2B73-AB5C-4223-A037-F1D5CB6B0CC3}"/>
                  </a:ext>
                </a:extLst>
              </p:cNvPr>
              <p:cNvSpPr/>
              <p:nvPr/>
            </p:nvSpPr>
            <p:spPr bwMode="auto">
              <a:xfrm>
                <a:off x="5628249" y="3913852"/>
                <a:ext cx="949626" cy="538966"/>
              </a:xfrm>
              <a:custGeom>
                <a:avLst/>
                <a:gdLst>
                  <a:gd name="T0" fmla="*/ 3 w 75"/>
                  <a:gd name="T1" fmla="*/ 23 h 55"/>
                  <a:gd name="T2" fmla="*/ 6 w 75"/>
                  <a:gd name="T3" fmla="*/ 50 h 55"/>
                  <a:gd name="T4" fmla="*/ 15 w 75"/>
                  <a:gd name="T5" fmla="*/ 52 h 55"/>
                  <a:gd name="T6" fmla="*/ 39 w 75"/>
                  <a:gd name="T7" fmla="*/ 53 h 55"/>
                  <a:gd name="T8" fmla="*/ 67 w 75"/>
                  <a:gd name="T9" fmla="*/ 51 h 55"/>
                  <a:gd name="T10" fmla="*/ 69 w 75"/>
                  <a:gd name="T11" fmla="*/ 32 h 55"/>
                  <a:gd name="T12" fmla="*/ 66 w 75"/>
                  <a:gd name="T13" fmla="*/ 7 h 55"/>
                  <a:gd name="T14" fmla="*/ 41 w 75"/>
                  <a:gd name="T15" fmla="*/ 2 h 55"/>
                  <a:gd name="T16" fmla="*/ 12 w 75"/>
                  <a:gd name="T17" fmla="*/ 4 h 55"/>
                  <a:gd name="T18" fmla="*/ 4 w 75"/>
                  <a:gd name="T19" fmla="*/ 24 h 55"/>
                  <a:gd name="T20" fmla="*/ 7 w 75"/>
                  <a:gd name="T21" fmla="*/ 24 h 55"/>
                  <a:gd name="T22" fmla="*/ 15 w 75"/>
                  <a:gd name="T23" fmla="*/ 6 h 55"/>
                  <a:gd name="T24" fmla="*/ 37 w 75"/>
                  <a:gd name="T25" fmla="*/ 5 h 55"/>
                  <a:gd name="T26" fmla="*/ 57 w 75"/>
                  <a:gd name="T27" fmla="*/ 5 h 55"/>
                  <a:gd name="T28" fmla="*/ 66 w 75"/>
                  <a:gd name="T29" fmla="*/ 28 h 55"/>
                  <a:gd name="T30" fmla="*/ 62 w 75"/>
                  <a:gd name="T31" fmla="*/ 51 h 55"/>
                  <a:gd name="T32" fmla="*/ 39 w 75"/>
                  <a:gd name="T33" fmla="*/ 51 h 55"/>
                  <a:gd name="T34" fmla="*/ 15 w 75"/>
                  <a:gd name="T35" fmla="*/ 50 h 55"/>
                  <a:gd name="T36" fmla="*/ 6 w 75"/>
                  <a:gd name="T37" fmla="*/ 23 h 55"/>
                  <a:gd name="T38" fmla="*/ 3 w 75"/>
                  <a:gd name="T39"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5">
                    <a:moveTo>
                      <a:pt x="3" y="23"/>
                    </a:moveTo>
                    <a:cubicBezTo>
                      <a:pt x="3" y="32"/>
                      <a:pt x="0" y="43"/>
                      <a:pt x="6" y="50"/>
                    </a:cubicBezTo>
                    <a:cubicBezTo>
                      <a:pt x="8" y="53"/>
                      <a:pt x="13" y="52"/>
                      <a:pt x="15" y="52"/>
                    </a:cubicBezTo>
                    <a:cubicBezTo>
                      <a:pt x="23" y="53"/>
                      <a:pt x="31" y="53"/>
                      <a:pt x="39" y="53"/>
                    </a:cubicBezTo>
                    <a:cubicBezTo>
                      <a:pt x="49" y="54"/>
                      <a:pt x="59" y="55"/>
                      <a:pt x="67" y="51"/>
                    </a:cubicBezTo>
                    <a:cubicBezTo>
                      <a:pt x="75" y="48"/>
                      <a:pt x="71" y="37"/>
                      <a:pt x="69" y="32"/>
                    </a:cubicBezTo>
                    <a:cubicBezTo>
                      <a:pt x="67" y="25"/>
                      <a:pt x="70" y="14"/>
                      <a:pt x="66" y="7"/>
                    </a:cubicBezTo>
                    <a:cubicBezTo>
                      <a:pt x="60" y="0"/>
                      <a:pt x="49" y="1"/>
                      <a:pt x="41" y="2"/>
                    </a:cubicBezTo>
                    <a:cubicBezTo>
                      <a:pt x="32" y="2"/>
                      <a:pt x="21" y="1"/>
                      <a:pt x="12" y="4"/>
                    </a:cubicBezTo>
                    <a:cubicBezTo>
                      <a:pt x="5" y="7"/>
                      <a:pt x="5" y="18"/>
                      <a:pt x="4" y="24"/>
                    </a:cubicBezTo>
                    <a:cubicBezTo>
                      <a:pt x="4" y="25"/>
                      <a:pt x="7" y="26"/>
                      <a:pt x="7" y="24"/>
                    </a:cubicBezTo>
                    <a:cubicBezTo>
                      <a:pt x="8" y="18"/>
                      <a:pt x="8" y="9"/>
                      <a:pt x="15" y="6"/>
                    </a:cubicBezTo>
                    <a:cubicBezTo>
                      <a:pt x="22" y="4"/>
                      <a:pt x="30" y="5"/>
                      <a:pt x="37" y="5"/>
                    </a:cubicBezTo>
                    <a:cubicBezTo>
                      <a:pt x="43" y="4"/>
                      <a:pt x="50" y="3"/>
                      <a:pt x="57" y="5"/>
                    </a:cubicBezTo>
                    <a:cubicBezTo>
                      <a:pt x="67" y="7"/>
                      <a:pt x="65" y="20"/>
                      <a:pt x="66" y="28"/>
                    </a:cubicBezTo>
                    <a:cubicBezTo>
                      <a:pt x="66" y="35"/>
                      <a:pt x="75" y="47"/>
                      <a:pt x="62" y="51"/>
                    </a:cubicBezTo>
                    <a:cubicBezTo>
                      <a:pt x="55" y="53"/>
                      <a:pt x="46" y="51"/>
                      <a:pt x="39" y="51"/>
                    </a:cubicBezTo>
                    <a:cubicBezTo>
                      <a:pt x="32" y="50"/>
                      <a:pt x="23" y="50"/>
                      <a:pt x="15" y="50"/>
                    </a:cubicBezTo>
                    <a:cubicBezTo>
                      <a:pt x="1" y="50"/>
                      <a:pt x="6" y="31"/>
                      <a:pt x="6" y="23"/>
                    </a:cubicBezTo>
                    <a:cubicBezTo>
                      <a:pt x="6" y="22"/>
                      <a:pt x="3" y="22"/>
                      <a:pt x="3" y="23"/>
                    </a:cubicBezTo>
                    <a:close/>
                  </a:path>
                </a:pathLst>
              </a:custGeom>
              <a:solidFill>
                <a:schemeClr val="tx1">
                  <a:lumMod val="75000"/>
                  <a:lumOff val="25000"/>
                </a:schemeClr>
              </a:solidFill>
              <a:ln>
                <a:noFill/>
              </a:ln>
            </p:spPr>
            <p:txBody>
              <a:bodyPr vert="horz" wrap="square" lIns="243840" tIns="121920" rIns="243840" bIns="121920" numCol="1" anchor="t" anchorCtr="0" compatLnSpc="1"/>
              <a:lstStyle/>
              <a:p>
                <a:endParaRPr lang="zh-CN" altLang="en-US" sz="4266" dirty="0">
                  <a:latin typeface="方正喵呜体" panose="02010600010101010101" pitchFamily="2" charset="-122"/>
                  <a:ea typeface="方正喵呜体" panose="02010600010101010101" pitchFamily="2" charset="-122"/>
                </a:endParaRPr>
              </a:p>
            </p:txBody>
          </p:sp>
        </p:grpSp>
        <p:sp>
          <p:nvSpPr>
            <p:cNvPr id="49" name="文本框 48">
              <a:extLst>
                <a:ext uri="{FF2B5EF4-FFF2-40B4-BE49-F238E27FC236}">
                  <a16:creationId xmlns:a16="http://schemas.microsoft.com/office/drawing/2014/main" id="{71B3938F-92DA-4A2D-AA31-86191F394D96}"/>
                </a:ext>
              </a:extLst>
            </p:cNvPr>
            <p:cNvSpPr txBox="1"/>
            <p:nvPr/>
          </p:nvSpPr>
          <p:spPr>
            <a:xfrm>
              <a:off x="2861094" y="3276061"/>
              <a:ext cx="1273811" cy="190737"/>
            </a:xfrm>
            <a:prstGeom prst="rect">
              <a:avLst/>
            </a:prstGeom>
            <a:noFill/>
          </p:spPr>
          <p:txBody>
            <a:bodyPr wrap="none" rtlCol="0">
              <a:spAutoFit/>
            </a:bodyPr>
            <a:lstStyle/>
            <a:p>
              <a:r>
                <a:rPr lang="zh-CN" altLang="en-US" sz="2000" dirty="0">
                  <a:solidFill>
                    <a:schemeClr val="tx1">
                      <a:lumMod val="75000"/>
                      <a:lumOff val="25000"/>
                    </a:schemeClr>
                  </a:solidFill>
                  <a:latin typeface="方正喵呜体" panose="02010600010101010101" pitchFamily="2" charset="-122"/>
                  <a:ea typeface="方正喵呜体" panose="02010600010101010101" pitchFamily="2" charset="-122"/>
                </a:rPr>
                <a:t>Thinking divergence</a:t>
              </a:r>
            </a:p>
          </p:txBody>
        </p:sp>
        <p:sp>
          <p:nvSpPr>
            <p:cNvPr id="50" name="文本框 49">
              <a:extLst>
                <a:ext uri="{FF2B5EF4-FFF2-40B4-BE49-F238E27FC236}">
                  <a16:creationId xmlns:a16="http://schemas.microsoft.com/office/drawing/2014/main" id="{4C456C48-2CDF-4EF7-AE58-42B39E9DED45}"/>
                </a:ext>
              </a:extLst>
            </p:cNvPr>
            <p:cNvSpPr txBox="1"/>
            <p:nvPr/>
          </p:nvSpPr>
          <p:spPr>
            <a:xfrm>
              <a:off x="1924467" y="2428668"/>
              <a:ext cx="548347"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Teresa</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1" name="文本框 50">
              <a:extLst>
                <a:ext uri="{FF2B5EF4-FFF2-40B4-BE49-F238E27FC236}">
                  <a16:creationId xmlns:a16="http://schemas.microsoft.com/office/drawing/2014/main" id="{4BF2851F-4FB4-4EB9-B67B-FA93D5246116}"/>
                </a:ext>
              </a:extLst>
            </p:cNvPr>
            <p:cNvSpPr txBox="1"/>
            <p:nvPr/>
          </p:nvSpPr>
          <p:spPr>
            <a:xfrm>
              <a:off x="4075204" y="4127217"/>
              <a:ext cx="403476"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Join</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2" name="文本框 51">
              <a:extLst>
                <a:ext uri="{FF2B5EF4-FFF2-40B4-BE49-F238E27FC236}">
                  <a16:creationId xmlns:a16="http://schemas.microsoft.com/office/drawing/2014/main" id="{99445321-462F-402A-A6A6-4C513B7FD5B7}"/>
                </a:ext>
              </a:extLst>
            </p:cNvPr>
            <p:cNvSpPr txBox="1"/>
            <p:nvPr/>
          </p:nvSpPr>
          <p:spPr>
            <a:xfrm>
              <a:off x="4066514" y="2328261"/>
              <a:ext cx="554959"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Janice</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3" name="文本框 52">
              <a:extLst>
                <a:ext uri="{FF2B5EF4-FFF2-40B4-BE49-F238E27FC236}">
                  <a16:creationId xmlns:a16="http://schemas.microsoft.com/office/drawing/2014/main" id="{43C5825E-B796-48BE-9F61-B5A1442BC7C0}"/>
                </a:ext>
              </a:extLst>
            </p:cNvPr>
            <p:cNvSpPr txBox="1"/>
            <p:nvPr/>
          </p:nvSpPr>
          <p:spPr>
            <a:xfrm>
              <a:off x="4695443" y="3161796"/>
              <a:ext cx="399268" cy="280798"/>
            </a:xfrm>
            <a:prstGeom prst="rect">
              <a:avLst/>
            </a:prstGeom>
            <a:noFill/>
          </p:spPr>
          <p:txBody>
            <a:bodyPr wrap="none" rtlCol="0">
              <a:spAutoFit/>
            </a:bodyPr>
            <a:lstStyle/>
            <a:p>
              <a:r>
                <a:rPr lang="en-US" altLang="zh-CN" sz="4266" dirty="0" err="1">
                  <a:solidFill>
                    <a:schemeClr val="tx1">
                      <a:lumMod val="75000"/>
                      <a:lumOff val="25000"/>
                    </a:schemeClr>
                  </a:solidFill>
                  <a:latin typeface="方正喵呜体" panose="02010600010101010101" pitchFamily="2" charset="-122"/>
                  <a:ea typeface="方正喵呜体" panose="02010600010101010101" pitchFamily="2" charset="-122"/>
                </a:rPr>
                <a:t>Lida</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4" name="文本框 53">
              <a:extLst>
                <a:ext uri="{FF2B5EF4-FFF2-40B4-BE49-F238E27FC236}">
                  <a16:creationId xmlns:a16="http://schemas.microsoft.com/office/drawing/2014/main" id="{9BD8179D-CE22-42C2-831B-A91F0939C2A9}"/>
                </a:ext>
              </a:extLst>
            </p:cNvPr>
            <p:cNvSpPr txBox="1"/>
            <p:nvPr/>
          </p:nvSpPr>
          <p:spPr>
            <a:xfrm>
              <a:off x="5750026" y="3137483"/>
              <a:ext cx="426920"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Mary</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5" name="文本框 54">
              <a:extLst>
                <a:ext uri="{FF2B5EF4-FFF2-40B4-BE49-F238E27FC236}">
                  <a16:creationId xmlns:a16="http://schemas.microsoft.com/office/drawing/2014/main" id="{E1967240-B86F-498B-8E66-F8C7D065BAA0}"/>
                </a:ext>
              </a:extLst>
            </p:cNvPr>
            <p:cNvSpPr txBox="1"/>
            <p:nvPr/>
          </p:nvSpPr>
          <p:spPr>
            <a:xfrm>
              <a:off x="5229446" y="4271531"/>
              <a:ext cx="442549"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April</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6" name="文本框 55">
              <a:extLst>
                <a:ext uri="{FF2B5EF4-FFF2-40B4-BE49-F238E27FC236}">
                  <a16:creationId xmlns:a16="http://schemas.microsoft.com/office/drawing/2014/main" id="{12314071-E511-449E-B2CF-92E12FEA1028}"/>
                </a:ext>
              </a:extLst>
            </p:cNvPr>
            <p:cNvSpPr txBox="1"/>
            <p:nvPr/>
          </p:nvSpPr>
          <p:spPr>
            <a:xfrm>
              <a:off x="2213311" y="3879688"/>
              <a:ext cx="497853"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David</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7" name="文本框 56">
              <a:extLst>
                <a:ext uri="{FF2B5EF4-FFF2-40B4-BE49-F238E27FC236}">
                  <a16:creationId xmlns:a16="http://schemas.microsoft.com/office/drawing/2014/main" id="{3AD69D38-9671-4E28-B214-C4B5B124E8EC}"/>
                </a:ext>
              </a:extLst>
            </p:cNvPr>
            <p:cNvSpPr txBox="1"/>
            <p:nvPr/>
          </p:nvSpPr>
          <p:spPr>
            <a:xfrm>
              <a:off x="1851508" y="3129732"/>
              <a:ext cx="343965"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Bob</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8" name="文本框 57">
              <a:extLst>
                <a:ext uri="{FF2B5EF4-FFF2-40B4-BE49-F238E27FC236}">
                  <a16:creationId xmlns:a16="http://schemas.microsoft.com/office/drawing/2014/main" id="{69C43582-6098-4F5A-A347-6B0A4718F8F5}"/>
                </a:ext>
              </a:extLst>
            </p:cNvPr>
            <p:cNvSpPr txBox="1"/>
            <p:nvPr/>
          </p:nvSpPr>
          <p:spPr>
            <a:xfrm>
              <a:off x="3021404" y="1968069"/>
              <a:ext cx="399869" cy="280798"/>
            </a:xfrm>
            <a:prstGeom prst="rect">
              <a:avLst/>
            </a:prstGeom>
            <a:noFill/>
          </p:spPr>
          <p:txBody>
            <a:bodyPr wrap="none" rtlCol="0">
              <a:spAutoFit/>
            </a:bodyPr>
            <a:lstStyle/>
            <a:p>
              <a:r>
                <a:rPr lang="en-US" altLang="zh-CN" sz="4266" dirty="0">
                  <a:solidFill>
                    <a:schemeClr val="tx1">
                      <a:lumMod val="75000"/>
                      <a:lumOff val="25000"/>
                    </a:schemeClr>
                  </a:solidFill>
                  <a:latin typeface="方正喵呜体" panose="02010600010101010101" pitchFamily="2" charset="-122"/>
                  <a:ea typeface="方正喵呜体" panose="02010600010101010101" pitchFamily="2" charset="-122"/>
                </a:rPr>
                <a:t>John</a:t>
              </a:r>
              <a:endParaRPr lang="zh-CN" altLang="en-US" sz="4266"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grpSp>
      <p:sp>
        <p:nvSpPr>
          <p:cNvPr id="91" name="文本框 90">
            <a:extLst>
              <a:ext uri="{FF2B5EF4-FFF2-40B4-BE49-F238E27FC236}">
                <a16:creationId xmlns:a16="http://schemas.microsoft.com/office/drawing/2014/main" id="{B33574D5-F37E-4599-9A78-65F7E775EDEB}"/>
              </a:ext>
            </a:extLst>
          </p:cNvPr>
          <p:cNvSpPr txBox="1"/>
          <p:nvPr/>
        </p:nvSpPr>
        <p:spPr>
          <a:xfrm>
            <a:off x="3357869" y="6788901"/>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92" name="文本框 91">
            <a:extLst>
              <a:ext uri="{FF2B5EF4-FFF2-40B4-BE49-F238E27FC236}">
                <a16:creationId xmlns:a16="http://schemas.microsoft.com/office/drawing/2014/main" id="{36032BD5-53C8-4145-B013-DC5CBD72F09F}"/>
              </a:ext>
            </a:extLst>
          </p:cNvPr>
          <p:cNvSpPr txBox="1"/>
          <p:nvPr/>
        </p:nvSpPr>
        <p:spPr>
          <a:xfrm>
            <a:off x="3307693" y="3483951"/>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93" name="文本框 92">
            <a:extLst>
              <a:ext uri="{FF2B5EF4-FFF2-40B4-BE49-F238E27FC236}">
                <a16:creationId xmlns:a16="http://schemas.microsoft.com/office/drawing/2014/main" id="{460A01F2-7063-4B82-AABF-337399546625}"/>
              </a:ext>
            </a:extLst>
          </p:cNvPr>
          <p:cNvSpPr txBox="1"/>
          <p:nvPr/>
        </p:nvSpPr>
        <p:spPr>
          <a:xfrm>
            <a:off x="3257010" y="9847362"/>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94" name="Freeform 95">
            <a:extLst>
              <a:ext uri="{FF2B5EF4-FFF2-40B4-BE49-F238E27FC236}">
                <a16:creationId xmlns:a16="http://schemas.microsoft.com/office/drawing/2014/main" id="{297B25DB-89FE-4F6B-BFBD-DDAA25C639DB}"/>
              </a:ext>
            </a:extLst>
          </p:cNvPr>
          <p:cNvSpPr>
            <a:spLocks noEditPoints="1"/>
          </p:cNvSpPr>
          <p:nvPr/>
        </p:nvSpPr>
        <p:spPr bwMode="auto">
          <a:xfrm>
            <a:off x="4033030" y="9202238"/>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solidFill>
            <a:schemeClr val="tx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2800"/>
          </a:p>
        </p:txBody>
      </p:sp>
      <p:grpSp>
        <p:nvGrpSpPr>
          <p:cNvPr id="95" name="Group 155">
            <a:extLst>
              <a:ext uri="{FF2B5EF4-FFF2-40B4-BE49-F238E27FC236}">
                <a16:creationId xmlns:a16="http://schemas.microsoft.com/office/drawing/2014/main" id="{C9AC4BB9-D38C-49A0-A4BA-4726E9BCBD70}"/>
              </a:ext>
            </a:extLst>
          </p:cNvPr>
          <p:cNvGrpSpPr>
            <a:grpSpLocks noChangeAspect="1"/>
          </p:cNvGrpSpPr>
          <p:nvPr/>
        </p:nvGrpSpPr>
        <p:grpSpPr bwMode="auto">
          <a:xfrm>
            <a:off x="4091567" y="2908799"/>
            <a:ext cx="536575" cy="444500"/>
            <a:chOff x="2702" y="2322"/>
            <a:chExt cx="338" cy="280"/>
          </a:xfrm>
          <a:solidFill>
            <a:schemeClr val="tx1"/>
          </a:solidFill>
          <a:effectLst>
            <a:outerShdw blurRad="50800" dist="38100" dir="8100000" algn="tr" rotWithShape="0">
              <a:prstClr val="black">
                <a:alpha val="40000"/>
              </a:prstClr>
            </a:outerShdw>
          </a:effectLst>
        </p:grpSpPr>
        <p:sp>
          <p:nvSpPr>
            <p:cNvPr id="96" name="Freeform 156">
              <a:extLst>
                <a:ext uri="{FF2B5EF4-FFF2-40B4-BE49-F238E27FC236}">
                  <a16:creationId xmlns:a16="http://schemas.microsoft.com/office/drawing/2014/main" id="{11702D23-A223-454C-BCE2-D13ACF113256}"/>
                </a:ext>
              </a:extLst>
            </p:cNvPr>
            <p:cNvSpPr>
              <a:spLocks noEditPoints="1"/>
            </p:cNvSpPr>
            <p:nvPr/>
          </p:nvSpPr>
          <p:spPr bwMode="auto">
            <a:xfrm>
              <a:off x="2702" y="2322"/>
              <a:ext cx="338" cy="275"/>
            </a:xfrm>
            <a:custGeom>
              <a:avLst/>
              <a:gdLst>
                <a:gd name="T0" fmla="*/ 1538 w 1561"/>
                <a:gd name="T1" fmla="*/ 352 h 1268"/>
                <a:gd name="T2" fmla="*/ 1132 w 1561"/>
                <a:gd name="T3" fmla="*/ 223 h 1268"/>
                <a:gd name="T4" fmla="*/ 1122 w 1561"/>
                <a:gd name="T5" fmla="*/ 182 h 1268"/>
                <a:gd name="T6" fmla="*/ 892 w 1561"/>
                <a:gd name="T7" fmla="*/ 0 h 1268"/>
                <a:gd name="T8" fmla="*/ 668 w 1561"/>
                <a:gd name="T9" fmla="*/ 0 h 1268"/>
                <a:gd name="T10" fmla="*/ 438 w 1561"/>
                <a:gd name="T11" fmla="*/ 182 h 1268"/>
                <a:gd name="T12" fmla="*/ 429 w 1561"/>
                <a:gd name="T13" fmla="*/ 223 h 1268"/>
                <a:gd name="T14" fmla="*/ 23 w 1561"/>
                <a:gd name="T15" fmla="*/ 352 h 1268"/>
                <a:gd name="T16" fmla="*/ 0 w 1561"/>
                <a:gd name="T17" fmla="*/ 390 h 1268"/>
                <a:gd name="T18" fmla="*/ 0 w 1561"/>
                <a:gd name="T19" fmla="*/ 899 h 1268"/>
                <a:gd name="T20" fmla="*/ 370 w 1561"/>
                <a:gd name="T21" fmla="*/ 1268 h 1268"/>
                <a:gd name="T22" fmla="*/ 413 w 1561"/>
                <a:gd name="T23" fmla="*/ 1225 h 1268"/>
                <a:gd name="T24" fmla="*/ 370 w 1561"/>
                <a:gd name="T25" fmla="*/ 1182 h 1268"/>
                <a:gd name="T26" fmla="*/ 86 w 1561"/>
                <a:gd name="T27" fmla="*/ 899 h 1268"/>
                <a:gd name="T28" fmla="*/ 86 w 1561"/>
                <a:gd name="T29" fmla="*/ 417 h 1268"/>
                <a:gd name="T30" fmla="*/ 472 w 1561"/>
                <a:gd name="T31" fmla="*/ 303 h 1268"/>
                <a:gd name="T32" fmla="*/ 507 w 1561"/>
                <a:gd name="T33" fmla="*/ 271 h 1268"/>
                <a:gd name="T34" fmla="*/ 523 w 1561"/>
                <a:gd name="T35" fmla="*/ 202 h 1268"/>
                <a:gd name="T36" fmla="*/ 668 w 1561"/>
                <a:gd name="T37" fmla="*/ 86 h 1268"/>
                <a:gd name="T38" fmla="*/ 892 w 1561"/>
                <a:gd name="T39" fmla="*/ 86 h 1268"/>
                <a:gd name="T40" fmla="*/ 1038 w 1561"/>
                <a:gd name="T41" fmla="*/ 202 h 1268"/>
                <a:gd name="T42" fmla="*/ 1054 w 1561"/>
                <a:gd name="T43" fmla="*/ 271 h 1268"/>
                <a:gd name="T44" fmla="*/ 1089 w 1561"/>
                <a:gd name="T45" fmla="*/ 303 h 1268"/>
                <a:gd name="T46" fmla="*/ 1474 w 1561"/>
                <a:gd name="T47" fmla="*/ 417 h 1268"/>
                <a:gd name="T48" fmla="*/ 1474 w 1561"/>
                <a:gd name="T49" fmla="*/ 899 h 1268"/>
                <a:gd name="T50" fmla="*/ 1191 w 1561"/>
                <a:gd name="T51" fmla="*/ 1182 h 1268"/>
                <a:gd name="T52" fmla="*/ 1148 w 1561"/>
                <a:gd name="T53" fmla="*/ 1225 h 1268"/>
                <a:gd name="T54" fmla="*/ 1191 w 1561"/>
                <a:gd name="T55" fmla="*/ 1268 h 1268"/>
                <a:gd name="T56" fmla="*/ 1561 w 1561"/>
                <a:gd name="T57" fmla="*/ 899 h 1268"/>
                <a:gd name="T58" fmla="*/ 1561 w 1561"/>
                <a:gd name="T59" fmla="*/ 390 h 1268"/>
                <a:gd name="T60" fmla="*/ 1538 w 1561"/>
                <a:gd name="T61" fmla="*/ 352 h 1268"/>
                <a:gd name="T62" fmla="*/ 1538 w 1561"/>
                <a:gd name="T63" fmla="*/ 352 h 1268"/>
                <a:gd name="T64" fmla="*/ 1538 w 1561"/>
                <a:gd name="T65" fmla="*/ 35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1" h="1268">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97" name="Freeform 157">
              <a:extLst>
                <a:ext uri="{FF2B5EF4-FFF2-40B4-BE49-F238E27FC236}">
                  <a16:creationId xmlns:a16="http://schemas.microsoft.com/office/drawing/2014/main" id="{6893ECFF-DD09-433C-87F0-F764EB5D19F9}"/>
                </a:ext>
              </a:extLst>
            </p:cNvPr>
            <p:cNvSpPr>
              <a:spLocks noEditPoints="1"/>
            </p:cNvSpPr>
            <p:nvPr/>
          </p:nvSpPr>
          <p:spPr bwMode="auto">
            <a:xfrm>
              <a:off x="2722" y="2351"/>
              <a:ext cx="52" cy="28"/>
            </a:xfrm>
            <a:custGeom>
              <a:avLst/>
              <a:gdLst>
                <a:gd name="T0" fmla="*/ 48 w 241"/>
                <a:gd name="T1" fmla="*/ 131 h 131"/>
                <a:gd name="T2" fmla="*/ 62 w 241"/>
                <a:gd name="T3" fmla="*/ 129 h 131"/>
                <a:gd name="T4" fmla="*/ 204 w 241"/>
                <a:gd name="T5" fmla="*/ 89 h 131"/>
                <a:gd name="T6" fmla="*/ 236 w 241"/>
                <a:gd name="T7" fmla="*/ 37 h 131"/>
                <a:gd name="T8" fmla="*/ 184 w 241"/>
                <a:gd name="T9" fmla="*/ 5 h 131"/>
                <a:gd name="T10" fmla="*/ 35 w 241"/>
                <a:gd name="T11" fmla="*/ 47 h 131"/>
                <a:gd name="T12" fmla="*/ 7 w 241"/>
                <a:gd name="T13" fmla="*/ 102 h 131"/>
                <a:gd name="T14" fmla="*/ 48 w 241"/>
                <a:gd name="T15" fmla="*/ 131 h 131"/>
                <a:gd name="T16" fmla="*/ 48 w 241"/>
                <a:gd name="T17" fmla="*/ 131 h 131"/>
                <a:gd name="T18" fmla="*/ 48 w 241"/>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3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98" name="Freeform 158">
              <a:extLst>
                <a:ext uri="{FF2B5EF4-FFF2-40B4-BE49-F238E27FC236}">
                  <a16:creationId xmlns:a16="http://schemas.microsoft.com/office/drawing/2014/main" id="{A7E350D1-4AE8-499B-98F4-660563AF4A63}"/>
                </a:ext>
              </a:extLst>
            </p:cNvPr>
            <p:cNvSpPr>
              <a:spLocks noEditPoints="1"/>
            </p:cNvSpPr>
            <p:nvPr/>
          </p:nvSpPr>
          <p:spPr bwMode="auto">
            <a:xfrm>
              <a:off x="2763" y="2387"/>
              <a:ext cx="216" cy="215"/>
            </a:xfrm>
            <a:custGeom>
              <a:avLst/>
              <a:gdLst>
                <a:gd name="T0" fmla="*/ 497 w 995"/>
                <a:gd name="T1" fmla="*/ 0 h 994"/>
                <a:gd name="T2" fmla="*/ 0 w 995"/>
                <a:gd name="T3" fmla="*/ 497 h 994"/>
                <a:gd name="T4" fmla="*/ 497 w 995"/>
                <a:gd name="T5" fmla="*/ 994 h 994"/>
                <a:gd name="T6" fmla="*/ 995 w 995"/>
                <a:gd name="T7" fmla="*/ 497 h 994"/>
                <a:gd name="T8" fmla="*/ 497 w 995"/>
                <a:gd name="T9" fmla="*/ 0 h 994"/>
                <a:gd name="T10" fmla="*/ 497 w 995"/>
                <a:gd name="T11" fmla="*/ 908 h 994"/>
                <a:gd name="T12" fmla="*/ 87 w 995"/>
                <a:gd name="T13" fmla="*/ 497 h 994"/>
                <a:gd name="T14" fmla="*/ 497 w 995"/>
                <a:gd name="T15" fmla="*/ 86 h 994"/>
                <a:gd name="T16" fmla="*/ 908 w 995"/>
                <a:gd name="T17" fmla="*/ 497 h 994"/>
                <a:gd name="T18" fmla="*/ 497 w 995"/>
                <a:gd name="T19" fmla="*/ 908 h 994"/>
                <a:gd name="T20" fmla="*/ 497 w 995"/>
                <a:gd name="T21" fmla="*/ 908 h 994"/>
                <a:gd name="T22" fmla="*/ 497 w 995"/>
                <a:gd name="T23" fmla="*/ 90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5" h="994">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grpSp>
      <p:grpSp>
        <p:nvGrpSpPr>
          <p:cNvPr id="99" name="Group 170">
            <a:extLst>
              <a:ext uri="{FF2B5EF4-FFF2-40B4-BE49-F238E27FC236}">
                <a16:creationId xmlns:a16="http://schemas.microsoft.com/office/drawing/2014/main" id="{9D23041B-E508-4A69-85A7-791015AB5438}"/>
              </a:ext>
            </a:extLst>
          </p:cNvPr>
          <p:cNvGrpSpPr>
            <a:grpSpLocks noChangeAspect="1"/>
          </p:cNvGrpSpPr>
          <p:nvPr/>
        </p:nvGrpSpPr>
        <p:grpSpPr bwMode="auto">
          <a:xfrm>
            <a:off x="4157523" y="6163039"/>
            <a:ext cx="397669" cy="495210"/>
            <a:chOff x="4142" y="2322"/>
            <a:chExt cx="265" cy="330"/>
          </a:xfrm>
          <a:solidFill>
            <a:schemeClr val="tx1"/>
          </a:solidFill>
          <a:effectLst>
            <a:outerShdw blurRad="50800" dist="38100" dir="8100000" algn="tr" rotWithShape="0">
              <a:prstClr val="black">
                <a:alpha val="40000"/>
              </a:prstClr>
            </a:outerShdw>
          </a:effectLst>
        </p:grpSpPr>
        <p:sp>
          <p:nvSpPr>
            <p:cNvPr id="100" name="Freeform 171">
              <a:extLst>
                <a:ext uri="{FF2B5EF4-FFF2-40B4-BE49-F238E27FC236}">
                  <a16:creationId xmlns:a16="http://schemas.microsoft.com/office/drawing/2014/main" id="{17DE046F-DC74-4BE2-8436-73D05E7D2E35}"/>
                </a:ext>
              </a:extLst>
            </p:cNvPr>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101" name="Freeform 172">
              <a:extLst>
                <a:ext uri="{FF2B5EF4-FFF2-40B4-BE49-F238E27FC236}">
                  <a16:creationId xmlns:a16="http://schemas.microsoft.com/office/drawing/2014/main" id="{488AFFF0-2674-442E-815F-28F419B917FE}"/>
                </a:ext>
              </a:extLst>
            </p:cNvPr>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grpSp>
      <p:sp>
        <p:nvSpPr>
          <p:cNvPr id="102" name="文本框 101">
            <a:extLst>
              <a:ext uri="{FF2B5EF4-FFF2-40B4-BE49-F238E27FC236}">
                <a16:creationId xmlns:a16="http://schemas.microsoft.com/office/drawing/2014/main" id="{C03D61A1-7B9A-45C9-B7B7-9D561D9C2ADA}"/>
              </a:ext>
            </a:extLst>
          </p:cNvPr>
          <p:cNvSpPr txBox="1"/>
          <p:nvPr/>
        </p:nvSpPr>
        <p:spPr>
          <a:xfrm>
            <a:off x="3169012" y="7221965"/>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sp>
        <p:nvSpPr>
          <p:cNvPr id="103" name="文本框 102">
            <a:extLst>
              <a:ext uri="{FF2B5EF4-FFF2-40B4-BE49-F238E27FC236}">
                <a16:creationId xmlns:a16="http://schemas.microsoft.com/office/drawing/2014/main" id="{3EA58E62-4364-4896-B604-6590B3A791F7}"/>
              </a:ext>
            </a:extLst>
          </p:cNvPr>
          <p:cNvSpPr txBox="1"/>
          <p:nvPr/>
        </p:nvSpPr>
        <p:spPr>
          <a:xfrm>
            <a:off x="3142564" y="3917015"/>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sp>
        <p:nvSpPr>
          <p:cNvPr id="104" name="文本框 103">
            <a:extLst>
              <a:ext uri="{FF2B5EF4-FFF2-40B4-BE49-F238E27FC236}">
                <a16:creationId xmlns:a16="http://schemas.microsoft.com/office/drawing/2014/main" id="{9D8D891B-AA4D-4C6B-9587-4E622F509FD4}"/>
              </a:ext>
            </a:extLst>
          </p:cNvPr>
          <p:cNvSpPr txBox="1"/>
          <p:nvPr/>
        </p:nvSpPr>
        <p:spPr>
          <a:xfrm>
            <a:off x="3142564" y="10280426"/>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sp>
        <p:nvSpPr>
          <p:cNvPr id="105" name="文本框 104">
            <a:extLst>
              <a:ext uri="{FF2B5EF4-FFF2-40B4-BE49-F238E27FC236}">
                <a16:creationId xmlns:a16="http://schemas.microsoft.com/office/drawing/2014/main" id="{0022EB17-5E06-45B9-B863-70054679F9C5}"/>
              </a:ext>
            </a:extLst>
          </p:cNvPr>
          <p:cNvSpPr txBox="1"/>
          <p:nvPr/>
        </p:nvSpPr>
        <p:spPr>
          <a:xfrm>
            <a:off x="7312209" y="6800981"/>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106" name="文本框 105">
            <a:extLst>
              <a:ext uri="{FF2B5EF4-FFF2-40B4-BE49-F238E27FC236}">
                <a16:creationId xmlns:a16="http://schemas.microsoft.com/office/drawing/2014/main" id="{EDD9E1E8-D984-47B7-A75D-5FB854788766}"/>
              </a:ext>
            </a:extLst>
          </p:cNvPr>
          <p:cNvSpPr txBox="1"/>
          <p:nvPr/>
        </p:nvSpPr>
        <p:spPr>
          <a:xfrm>
            <a:off x="7262033" y="3496031"/>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107" name="文本框 106">
            <a:extLst>
              <a:ext uri="{FF2B5EF4-FFF2-40B4-BE49-F238E27FC236}">
                <a16:creationId xmlns:a16="http://schemas.microsoft.com/office/drawing/2014/main" id="{E3350AEB-26B4-4D9E-863A-2AEA7AC81E16}"/>
              </a:ext>
            </a:extLst>
          </p:cNvPr>
          <p:cNvSpPr txBox="1"/>
          <p:nvPr/>
        </p:nvSpPr>
        <p:spPr>
          <a:xfrm>
            <a:off x="7211350" y="9859442"/>
            <a:ext cx="1980030" cy="523220"/>
          </a:xfrm>
          <a:prstGeom prst="rect">
            <a:avLst/>
          </a:prstGeom>
          <a:noFill/>
        </p:spPr>
        <p:txBody>
          <a:bodyPr wrap="none" rtlCol="0">
            <a:spAutoFit/>
          </a:bodyPr>
          <a:lstStyle/>
          <a:p>
            <a:pPr algn="ctr"/>
            <a:r>
              <a:rPr lang="zh-CN" altLang="en-US" sz="2800" dirty="0">
                <a:effectLst>
                  <a:outerShdw blurRad="50800" dist="38100" dir="8100000" algn="tr" rotWithShape="0">
                    <a:prstClr val="black">
                      <a:alpha val="40000"/>
                    </a:prstClr>
                  </a:outerShdw>
                </a:effectLst>
              </a:rPr>
              <a:t>Please enter the title</a:t>
            </a:r>
          </a:p>
        </p:txBody>
      </p:sp>
      <p:sp>
        <p:nvSpPr>
          <p:cNvPr id="108" name="Freeform 95">
            <a:extLst>
              <a:ext uri="{FF2B5EF4-FFF2-40B4-BE49-F238E27FC236}">
                <a16:creationId xmlns:a16="http://schemas.microsoft.com/office/drawing/2014/main" id="{614187F4-2D00-48C1-AC9D-B579A071192B}"/>
              </a:ext>
            </a:extLst>
          </p:cNvPr>
          <p:cNvSpPr>
            <a:spLocks noEditPoints="1"/>
          </p:cNvSpPr>
          <p:nvPr/>
        </p:nvSpPr>
        <p:spPr bwMode="auto">
          <a:xfrm>
            <a:off x="7987370" y="9214318"/>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solidFill>
            <a:schemeClr val="tx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2800"/>
          </a:p>
        </p:txBody>
      </p:sp>
      <p:grpSp>
        <p:nvGrpSpPr>
          <p:cNvPr id="109" name="Group 155">
            <a:extLst>
              <a:ext uri="{FF2B5EF4-FFF2-40B4-BE49-F238E27FC236}">
                <a16:creationId xmlns:a16="http://schemas.microsoft.com/office/drawing/2014/main" id="{0DDFBD39-97B7-44DF-BA75-C327C220E512}"/>
              </a:ext>
            </a:extLst>
          </p:cNvPr>
          <p:cNvGrpSpPr>
            <a:grpSpLocks noChangeAspect="1"/>
          </p:cNvGrpSpPr>
          <p:nvPr/>
        </p:nvGrpSpPr>
        <p:grpSpPr bwMode="auto">
          <a:xfrm>
            <a:off x="8045907" y="2920879"/>
            <a:ext cx="536575" cy="444500"/>
            <a:chOff x="2702" y="2322"/>
            <a:chExt cx="338" cy="280"/>
          </a:xfrm>
          <a:solidFill>
            <a:schemeClr val="tx1"/>
          </a:solidFill>
          <a:effectLst>
            <a:outerShdw blurRad="50800" dist="38100" dir="8100000" algn="tr" rotWithShape="0">
              <a:prstClr val="black">
                <a:alpha val="40000"/>
              </a:prstClr>
            </a:outerShdw>
          </a:effectLst>
        </p:grpSpPr>
        <p:sp>
          <p:nvSpPr>
            <p:cNvPr id="110" name="Freeform 156">
              <a:extLst>
                <a:ext uri="{FF2B5EF4-FFF2-40B4-BE49-F238E27FC236}">
                  <a16:creationId xmlns:a16="http://schemas.microsoft.com/office/drawing/2014/main" id="{16001EA0-805A-4DAB-832B-C700AAB62104}"/>
                </a:ext>
              </a:extLst>
            </p:cNvPr>
            <p:cNvSpPr>
              <a:spLocks noEditPoints="1"/>
            </p:cNvSpPr>
            <p:nvPr/>
          </p:nvSpPr>
          <p:spPr bwMode="auto">
            <a:xfrm>
              <a:off x="2702" y="2322"/>
              <a:ext cx="338" cy="275"/>
            </a:xfrm>
            <a:custGeom>
              <a:avLst/>
              <a:gdLst>
                <a:gd name="T0" fmla="*/ 1538 w 1561"/>
                <a:gd name="T1" fmla="*/ 352 h 1268"/>
                <a:gd name="T2" fmla="*/ 1132 w 1561"/>
                <a:gd name="T3" fmla="*/ 223 h 1268"/>
                <a:gd name="T4" fmla="*/ 1122 w 1561"/>
                <a:gd name="T5" fmla="*/ 182 h 1268"/>
                <a:gd name="T6" fmla="*/ 892 w 1561"/>
                <a:gd name="T7" fmla="*/ 0 h 1268"/>
                <a:gd name="T8" fmla="*/ 668 w 1561"/>
                <a:gd name="T9" fmla="*/ 0 h 1268"/>
                <a:gd name="T10" fmla="*/ 438 w 1561"/>
                <a:gd name="T11" fmla="*/ 182 h 1268"/>
                <a:gd name="T12" fmla="*/ 429 w 1561"/>
                <a:gd name="T13" fmla="*/ 223 h 1268"/>
                <a:gd name="T14" fmla="*/ 23 w 1561"/>
                <a:gd name="T15" fmla="*/ 352 h 1268"/>
                <a:gd name="T16" fmla="*/ 0 w 1561"/>
                <a:gd name="T17" fmla="*/ 390 h 1268"/>
                <a:gd name="T18" fmla="*/ 0 w 1561"/>
                <a:gd name="T19" fmla="*/ 899 h 1268"/>
                <a:gd name="T20" fmla="*/ 370 w 1561"/>
                <a:gd name="T21" fmla="*/ 1268 h 1268"/>
                <a:gd name="T22" fmla="*/ 413 w 1561"/>
                <a:gd name="T23" fmla="*/ 1225 h 1268"/>
                <a:gd name="T24" fmla="*/ 370 w 1561"/>
                <a:gd name="T25" fmla="*/ 1182 h 1268"/>
                <a:gd name="T26" fmla="*/ 86 w 1561"/>
                <a:gd name="T27" fmla="*/ 899 h 1268"/>
                <a:gd name="T28" fmla="*/ 86 w 1561"/>
                <a:gd name="T29" fmla="*/ 417 h 1268"/>
                <a:gd name="T30" fmla="*/ 472 w 1561"/>
                <a:gd name="T31" fmla="*/ 303 h 1268"/>
                <a:gd name="T32" fmla="*/ 507 w 1561"/>
                <a:gd name="T33" fmla="*/ 271 h 1268"/>
                <a:gd name="T34" fmla="*/ 523 w 1561"/>
                <a:gd name="T35" fmla="*/ 202 h 1268"/>
                <a:gd name="T36" fmla="*/ 668 w 1561"/>
                <a:gd name="T37" fmla="*/ 86 h 1268"/>
                <a:gd name="T38" fmla="*/ 892 w 1561"/>
                <a:gd name="T39" fmla="*/ 86 h 1268"/>
                <a:gd name="T40" fmla="*/ 1038 w 1561"/>
                <a:gd name="T41" fmla="*/ 202 h 1268"/>
                <a:gd name="T42" fmla="*/ 1054 w 1561"/>
                <a:gd name="T43" fmla="*/ 271 h 1268"/>
                <a:gd name="T44" fmla="*/ 1089 w 1561"/>
                <a:gd name="T45" fmla="*/ 303 h 1268"/>
                <a:gd name="T46" fmla="*/ 1474 w 1561"/>
                <a:gd name="T47" fmla="*/ 417 h 1268"/>
                <a:gd name="T48" fmla="*/ 1474 w 1561"/>
                <a:gd name="T49" fmla="*/ 899 h 1268"/>
                <a:gd name="T50" fmla="*/ 1191 w 1561"/>
                <a:gd name="T51" fmla="*/ 1182 h 1268"/>
                <a:gd name="T52" fmla="*/ 1148 w 1561"/>
                <a:gd name="T53" fmla="*/ 1225 h 1268"/>
                <a:gd name="T54" fmla="*/ 1191 w 1561"/>
                <a:gd name="T55" fmla="*/ 1268 h 1268"/>
                <a:gd name="T56" fmla="*/ 1561 w 1561"/>
                <a:gd name="T57" fmla="*/ 899 h 1268"/>
                <a:gd name="T58" fmla="*/ 1561 w 1561"/>
                <a:gd name="T59" fmla="*/ 390 h 1268"/>
                <a:gd name="T60" fmla="*/ 1538 w 1561"/>
                <a:gd name="T61" fmla="*/ 352 h 1268"/>
                <a:gd name="T62" fmla="*/ 1538 w 1561"/>
                <a:gd name="T63" fmla="*/ 352 h 1268"/>
                <a:gd name="T64" fmla="*/ 1538 w 1561"/>
                <a:gd name="T65" fmla="*/ 35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1" h="1268">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111" name="Freeform 157">
              <a:extLst>
                <a:ext uri="{FF2B5EF4-FFF2-40B4-BE49-F238E27FC236}">
                  <a16:creationId xmlns:a16="http://schemas.microsoft.com/office/drawing/2014/main" id="{A497D88A-32CF-4F1A-9AA0-109A0C132038}"/>
                </a:ext>
              </a:extLst>
            </p:cNvPr>
            <p:cNvSpPr>
              <a:spLocks noEditPoints="1"/>
            </p:cNvSpPr>
            <p:nvPr/>
          </p:nvSpPr>
          <p:spPr bwMode="auto">
            <a:xfrm>
              <a:off x="2722" y="2351"/>
              <a:ext cx="52" cy="28"/>
            </a:xfrm>
            <a:custGeom>
              <a:avLst/>
              <a:gdLst>
                <a:gd name="T0" fmla="*/ 48 w 241"/>
                <a:gd name="T1" fmla="*/ 131 h 131"/>
                <a:gd name="T2" fmla="*/ 62 w 241"/>
                <a:gd name="T3" fmla="*/ 129 h 131"/>
                <a:gd name="T4" fmla="*/ 204 w 241"/>
                <a:gd name="T5" fmla="*/ 89 h 131"/>
                <a:gd name="T6" fmla="*/ 236 w 241"/>
                <a:gd name="T7" fmla="*/ 37 h 131"/>
                <a:gd name="T8" fmla="*/ 184 w 241"/>
                <a:gd name="T9" fmla="*/ 5 h 131"/>
                <a:gd name="T10" fmla="*/ 35 w 241"/>
                <a:gd name="T11" fmla="*/ 47 h 131"/>
                <a:gd name="T12" fmla="*/ 7 w 241"/>
                <a:gd name="T13" fmla="*/ 102 h 131"/>
                <a:gd name="T14" fmla="*/ 48 w 241"/>
                <a:gd name="T15" fmla="*/ 131 h 131"/>
                <a:gd name="T16" fmla="*/ 48 w 241"/>
                <a:gd name="T17" fmla="*/ 131 h 131"/>
                <a:gd name="T18" fmla="*/ 48 w 241"/>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3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112" name="Freeform 158">
              <a:extLst>
                <a:ext uri="{FF2B5EF4-FFF2-40B4-BE49-F238E27FC236}">
                  <a16:creationId xmlns:a16="http://schemas.microsoft.com/office/drawing/2014/main" id="{CF66FB18-2980-4DA2-8218-7C902E555E63}"/>
                </a:ext>
              </a:extLst>
            </p:cNvPr>
            <p:cNvSpPr>
              <a:spLocks noEditPoints="1"/>
            </p:cNvSpPr>
            <p:nvPr/>
          </p:nvSpPr>
          <p:spPr bwMode="auto">
            <a:xfrm>
              <a:off x="2763" y="2387"/>
              <a:ext cx="216" cy="215"/>
            </a:xfrm>
            <a:custGeom>
              <a:avLst/>
              <a:gdLst>
                <a:gd name="T0" fmla="*/ 497 w 995"/>
                <a:gd name="T1" fmla="*/ 0 h 994"/>
                <a:gd name="T2" fmla="*/ 0 w 995"/>
                <a:gd name="T3" fmla="*/ 497 h 994"/>
                <a:gd name="T4" fmla="*/ 497 w 995"/>
                <a:gd name="T5" fmla="*/ 994 h 994"/>
                <a:gd name="T6" fmla="*/ 995 w 995"/>
                <a:gd name="T7" fmla="*/ 497 h 994"/>
                <a:gd name="T8" fmla="*/ 497 w 995"/>
                <a:gd name="T9" fmla="*/ 0 h 994"/>
                <a:gd name="T10" fmla="*/ 497 w 995"/>
                <a:gd name="T11" fmla="*/ 908 h 994"/>
                <a:gd name="T12" fmla="*/ 87 w 995"/>
                <a:gd name="T13" fmla="*/ 497 h 994"/>
                <a:gd name="T14" fmla="*/ 497 w 995"/>
                <a:gd name="T15" fmla="*/ 86 h 994"/>
                <a:gd name="T16" fmla="*/ 908 w 995"/>
                <a:gd name="T17" fmla="*/ 497 h 994"/>
                <a:gd name="T18" fmla="*/ 497 w 995"/>
                <a:gd name="T19" fmla="*/ 908 h 994"/>
                <a:gd name="T20" fmla="*/ 497 w 995"/>
                <a:gd name="T21" fmla="*/ 908 h 994"/>
                <a:gd name="T22" fmla="*/ 497 w 995"/>
                <a:gd name="T23" fmla="*/ 90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5" h="994">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grpSp>
      <p:grpSp>
        <p:nvGrpSpPr>
          <p:cNvPr id="113" name="Group 170">
            <a:extLst>
              <a:ext uri="{FF2B5EF4-FFF2-40B4-BE49-F238E27FC236}">
                <a16:creationId xmlns:a16="http://schemas.microsoft.com/office/drawing/2014/main" id="{C59E156A-7DEC-48EC-9F28-F45D88CCAEB6}"/>
              </a:ext>
            </a:extLst>
          </p:cNvPr>
          <p:cNvGrpSpPr>
            <a:grpSpLocks noChangeAspect="1"/>
          </p:cNvGrpSpPr>
          <p:nvPr/>
        </p:nvGrpSpPr>
        <p:grpSpPr bwMode="auto">
          <a:xfrm>
            <a:off x="8111863" y="6175119"/>
            <a:ext cx="397669" cy="495210"/>
            <a:chOff x="4142" y="2322"/>
            <a:chExt cx="265" cy="330"/>
          </a:xfrm>
          <a:solidFill>
            <a:schemeClr val="tx1"/>
          </a:solidFill>
          <a:effectLst>
            <a:outerShdw blurRad="50800" dist="38100" dir="8100000" algn="tr" rotWithShape="0">
              <a:prstClr val="black">
                <a:alpha val="40000"/>
              </a:prstClr>
            </a:outerShdw>
          </a:effectLst>
        </p:grpSpPr>
        <p:sp>
          <p:nvSpPr>
            <p:cNvPr id="114" name="Freeform 171">
              <a:extLst>
                <a:ext uri="{FF2B5EF4-FFF2-40B4-BE49-F238E27FC236}">
                  <a16:creationId xmlns:a16="http://schemas.microsoft.com/office/drawing/2014/main" id="{5EAD2A67-ED25-4C8A-ABEE-6EE377DB04FC}"/>
                </a:ext>
              </a:extLst>
            </p:cNvPr>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sp>
          <p:nvSpPr>
            <p:cNvPr id="115" name="Freeform 172">
              <a:extLst>
                <a:ext uri="{FF2B5EF4-FFF2-40B4-BE49-F238E27FC236}">
                  <a16:creationId xmlns:a16="http://schemas.microsoft.com/office/drawing/2014/main" id="{A03CD70B-1A32-45A5-9714-736EF70615C0}"/>
                </a:ext>
              </a:extLst>
            </p:cNvPr>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p>
          </p:txBody>
        </p:sp>
      </p:grpSp>
      <p:sp>
        <p:nvSpPr>
          <p:cNvPr id="116" name="文本框 115">
            <a:extLst>
              <a:ext uri="{FF2B5EF4-FFF2-40B4-BE49-F238E27FC236}">
                <a16:creationId xmlns:a16="http://schemas.microsoft.com/office/drawing/2014/main" id="{4813C082-3C92-4981-AE0C-0796900E3AFC}"/>
              </a:ext>
            </a:extLst>
          </p:cNvPr>
          <p:cNvSpPr txBox="1"/>
          <p:nvPr/>
        </p:nvSpPr>
        <p:spPr>
          <a:xfrm>
            <a:off x="7123352" y="7234045"/>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sp>
        <p:nvSpPr>
          <p:cNvPr id="117" name="文本框 116">
            <a:extLst>
              <a:ext uri="{FF2B5EF4-FFF2-40B4-BE49-F238E27FC236}">
                <a16:creationId xmlns:a16="http://schemas.microsoft.com/office/drawing/2014/main" id="{8DEE9EA9-C498-4441-BB66-37A0F93ADC93}"/>
              </a:ext>
            </a:extLst>
          </p:cNvPr>
          <p:cNvSpPr txBox="1"/>
          <p:nvPr/>
        </p:nvSpPr>
        <p:spPr>
          <a:xfrm>
            <a:off x="7096904" y="3929095"/>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sp>
        <p:nvSpPr>
          <p:cNvPr id="118" name="文本框 117">
            <a:extLst>
              <a:ext uri="{FF2B5EF4-FFF2-40B4-BE49-F238E27FC236}">
                <a16:creationId xmlns:a16="http://schemas.microsoft.com/office/drawing/2014/main" id="{BDD4412C-ABBE-4470-8579-63596FE427DC}"/>
              </a:ext>
            </a:extLst>
          </p:cNvPr>
          <p:cNvSpPr txBox="1"/>
          <p:nvPr/>
        </p:nvSpPr>
        <p:spPr>
          <a:xfrm>
            <a:off x="7096904" y="10292506"/>
            <a:ext cx="2378315" cy="11751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2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pic>
        <p:nvPicPr>
          <p:cNvPr id="119" name="图片 118">
            <a:extLst>
              <a:ext uri="{FF2B5EF4-FFF2-40B4-BE49-F238E27FC236}">
                <a16:creationId xmlns:a16="http://schemas.microsoft.com/office/drawing/2014/main" id="{4D80691D-EF04-46F2-A13B-7114043A16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20" name="文本框 119">
            <a:extLst>
              <a:ext uri="{FF2B5EF4-FFF2-40B4-BE49-F238E27FC236}">
                <a16:creationId xmlns:a16="http://schemas.microsoft.com/office/drawing/2014/main" id="{B75DD3BC-EBBF-4DD6-891C-42A6FECC8D09}"/>
              </a:ext>
            </a:extLst>
          </p:cNvPr>
          <p:cNvSpPr txBox="1"/>
          <p:nvPr/>
        </p:nvSpPr>
        <p:spPr>
          <a:xfrm>
            <a:off x="3500053" y="1539801"/>
            <a:ext cx="7615622"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Next year's target</a:t>
            </a:r>
          </a:p>
        </p:txBody>
      </p:sp>
    </p:spTree>
    <p:extLst>
      <p:ext uri="{BB962C8B-B14F-4D97-AF65-F5344CB8AC3E}">
        <p14:creationId xmlns:p14="http://schemas.microsoft.com/office/powerpoint/2010/main" val="3968925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par>
                              <p:cTn id="10" fill="hold">
                                <p:stCondLst>
                                  <p:cond delay="1000"/>
                                </p:stCondLst>
                                <p:childTnLst>
                                  <p:par>
                                    <p:cTn id="11" presetID="2" presetClass="entr" presetSubtype="4" fill="hold" nodeType="afterEffect" p14:presetBounceEnd="67000">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14:bounceEnd="67000">
                                          <p:cBhvr additive="base">
                                            <p:cTn id="13" dur="1000" fill="hold"/>
                                            <p:tgtEl>
                                              <p:spTgt spid="99"/>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9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67000">
                                      <p:stCondLst>
                                        <p:cond delay="200"/>
                                      </p:stCondLst>
                                      <p:childTnLst>
                                        <p:set>
                                          <p:cBhvr>
                                            <p:cTn id="16" dur="1" fill="hold">
                                              <p:stCondLst>
                                                <p:cond delay="0"/>
                                              </p:stCondLst>
                                            </p:cTn>
                                            <p:tgtEl>
                                              <p:spTgt spid="95"/>
                                            </p:tgtEl>
                                            <p:attrNameLst>
                                              <p:attrName>style.visibility</p:attrName>
                                            </p:attrNameLst>
                                          </p:cBhvr>
                                          <p:to>
                                            <p:strVal val="visible"/>
                                          </p:to>
                                        </p:set>
                                        <p:anim calcmode="lin" valueType="num" p14:bounceEnd="67000">
                                          <p:cBhvr additive="base">
                                            <p:cTn id="17" dur="1000" fill="hold"/>
                                            <p:tgtEl>
                                              <p:spTgt spid="95"/>
                                            </p:tgtEl>
                                            <p:attrNameLst>
                                              <p:attrName>ppt_x</p:attrName>
                                            </p:attrNameLst>
                                          </p:cBhvr>
                                          <p:tavLst>
                                            <p:tav tm="0">
                                              <p:val>
                                                <p:strVal val="#ppt_x"/>
                                              </p:val>
                                            </p:tav>
                                            <p:tav tm="100000">
                                              <p:val>
                                                <p:strVal val="#ppt_x"/>
                                              </p:val>
                                            </p:tav>
                                          </p:tavLst>
                                        </p:anim>
                                        <p:anim calcmode="lin" valueType="num" p14:bounceEnd="67000">
                                          <p:cBhvr additive="base">
                                            <p:cTn id="18" dur="1000" fill="hold"/>
                                            <p:tgtEl>
                                              <p:spTgt spid="9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14:presetBounceEnd="67000">
                                      <p:stCondLst>
                                        <p:cond delay="700"/>
                                      </p:stCondLst>
                                      <p:childTnLst>
                                        <p:set>
                                          <p:cBhvr>
                                            <p:cTn id="20" dur="1" fill="hold">
                                              <p:stCondLst>
                                                <p:cond delay="0"/>
                                              </p:stCondLst>
                                            </p:cTn>
                                            <p:tgtEl>
                                              <p:spTgt spid="94"/>
                                            </p:tgtEl>
                                            <p:attrNameLst>
                                              <p:attrName>style.visibility</p:attrName>
                                            </p:attrNameLst>
                                          </p:cBhvr>
                                          <p:to>
                                            <p:strVal val="visible"/>
                                          </p:to>
                                        </p:set>
                                        <p:anim calcmode="lin" valueType="num" p14:bounceEnd="67000">
                                          <p:cBhvr additive="base">
                                            <p:cTn id="21" dur="1000" fill="hold"/>
                                            <p:tgtEl>
                                              <p:spTgt spid="94"/>
                                            </p:tgtEl>
                                            <p:attrNameLst>
                                              <p:attrName>ppt_x</p:attrName>
                                            </p:attrNameLst>
                                          </p:cBhvr>
                                          <p:tavLst>
                                            <p:tav tm="0">
                                              <p:val>
                                                <p:strVal val="#ppt_x"/>
                                              </p:val>
                                            </p:tav>
                                            <p:tav tm="100000">
                                              <p:val>
                                                <p:strVal val="#ppt_x"/>
                                              </p:val>
                                            </p:tav>
                                          </p:tavLst>
                                        </p:anim>
                                        <p:anim calcmode="lin" valueType="num" p14:bounceEnd="67000">
                                          <p:cBhvr additive="base">
                                            <p:cTn id="22" dur="100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2700"/>
                                </p:stCondLst>
                                <p:childTnLst>
                                  <p:par>
                                    <p:cTn id="24" presetID="55"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1000" fill="hold"/>
                                            <p:tgtEl>
                                              <p:spTgt spid="91"/>
                                            </p:tgtEl>
                                            <p:attrNameLst>
                                              <p:attrName>ppt_w</p:attrName>
                                            </p:attrNameLst>
                                          </p:cBhvr>
                                          <p:tavLst>
                                            <p:tav tm="0">
                                              <p:val>
                                                <p:strVal val="#ppt_w*0.70"/>
                                              </p:val>
                                            </p:tav>
                                            <p:tav tm="100000">
                                              <p:val>
                                                <p:strVal val="#ppt_w"/>
                                              </p:val>
                                            </p:tav>
                                          </p:tavLst>
                                        </p:anim>
                                        <p:anim calcmode="lin" valueType="num">
                                          <p:cBhvr>
                                            <p:cTn id="27" dur="1000" fill="hold"/>
                                            <p:tgtEl>
                                              <p:spTgt spid="91"/>
                                            </p:tgtEl>
                                            <p:attrNameLst>
                                              <p:attrName>ppt_h</p:attrName>
                                            </p:attrNameLst>
                                          </p:cBhvr>
                                          <p:tavLst>
                                            <p:tav tm="0">
                                              <p:val>
                                                <p:strVal val="#ppt_h"/>
                                              </p:val>
                                            </p:tav>
                                            <p:tav tm="100000">
                                              <p:val>
                                                <p:strVal val="#ppt_h"/>
                                              </p:val>
                                            </p:tav>
                                          </p:tavLst>
                                        </p:anim>
                                        <p:animEffect transition="in" filter="fade">
                                          <p:cBhvr>
                                            <p:cTn id="28" dur="1000"/>
                                            <p:tgtEl>
                                              <p:spTgt spid="91"/>
                                            </p:tgtEl>
                                          </p:cBhvr>
                                        </p:animEffect>
                                      </p:childTnLst>
                                    </p:cTn>
                                  </p:par>
                                </p:childTnLst>
                              </p:cTn>
                            </p:par>
                            <p:par>
                              <p:cTn id="29" fill="hold">
                                <p:stCondLst>
                                  <p:cond delay="3700"/>
                                </p:stCondLst>
                                <p:childTnLst>
                                  <p:par>
                                    <p:cTn id="30" presetID="55" presetClass="entr" presetSubtype="0"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1000" fill="hold"/>
                                            <p:tgtEl>
                                              <p:spTgt spid="92"/>
                                            </p:tgtEl>
                                            <p:attrNameLst>
                                              <p:attrName>ppt_w</p:attrName>
                                            </p:attrNameLst>
                                          </p:cBhvr>
                                          <p:tavLst>
                                            <p:tav tm="0">
                                              <p:val>
                                                <p:strVal val="#ppt_w*0.70"/>
                                              </p:val>
                                            </p:tav>
                                            <p:tav tm="100000">
                                              <p:val>
                                                <p:strVal val="#ppt_w"/>
                                              </p:val>
                                            </p:tav>
                                          </p:tavLst>
                                        </p:anim>
                                        <p:anim calcmode="lin" valueType="num">
                                          <p:cBhvr>
                                            <p:cTn id="33" dur="1000" fill="hold"/>
                                            <p:tgtEl>
                                              <p:spTgt spid="92"/>
                                            </p:tgtEl>
                                            <p:attrNameLst>
                                              <p:attrName>ppt_h</p:attrName>
                                            </p:attrNameLst>
                                          </p:cBhvr>
                                          <p:tavLst>
                                            <p:tav tm="0">
                                              <p:val>
                                                <p:strVal val="#ppt_h"/>
                                              </p:val>
                                            </p:tav>
                                            <p:tav tm="100000">
                                              <p:val>
                                                <p:strVal val="#ppt_h"/>
                                              </p:val>
                                            </p:tav>
                                          </p:tavLst>
                                        </p:anim>
                                        <p:animEffect transition="in" filter="fade">
                                          <p:cBhvr>
                                            <p:cTn id="34" dur="1000"/>
                                            <p:tgtEl>
                                              <p:spTgt spid="92"/>
                                            </p:tgtEl>
                                          </p:cBhvr>
                                        </p:animEffect>
                                      </p:childTnLst>
                                    </p:cTn>
                                  </p:par>
                                </p:childTnLst>
                              </p:cTn>
                            </p:par>
                            <p:par>
                              <p:cTn id="35" fill="hold">
                                <p:stCondLst>
                                  <p:cond delay="4700"/>
                                </p:stCondLst>
                                <p:childTnLst>
                                  <p:par>
                                    <p:cTn id="36" presetID="55" presetClass="entr" presetSubtype="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1000" fill="hold"/>
                                            <p:tgtEl>
                                              <p:spTgt spid="93"/>
                                            </p:tgtEl>
                                            <p:attrNameLst>
                                              <p:attrName>ppt_w</p:attrName>
                                            </p:attrNameLst>
                                          </p:cBhvr>
                                          <p:tavLst>
                                            <p:tav tm="0">
                                              <p:val>
                                                <p:strVal val="#ppt_w*0.70"/>
                                              </p:val>
                                            </p:tav>
                                            <p:tav tm="100000">
                                              <p:val>
                                                <p:strVal val="#ppt_w"/>
                                              </p:val>
                                            </p:tav>
                                          </p:tavLst>
                                        </p:anim>
                                        <p:anim calcmode="lin" valueType="num">
                                          <p:cBhvr>
                                            <p:cTn id="39" dur="1000" fill="hold"/>
                                            <p:tgtEl>
                                              <p:spTgt spid="93"/>
                                            </p:tgtEl>
                                            <p:attrNameLst>
                                              <p:attrName>ppt_h</p:attrName>
                                            </p:attrNameLst>
                                          </p:cBhvr>
                                          <p:tavLst>
                                            <p:tav tm="0">
                                              <p:val>
                                                <p:strVal val="#ppt_h"/>
                                              </p:val>
                                            </p:tav>
                                            <p:tav tm="100000">
                                              <p:val>
                                                <p:strVal val="#ppt_h"/>
                                              </p:val>
                                            </p:tav>
                                          </p:tavLst>
                                        </p:anim>
                                        <p:animEffect transition="in" filter="fade">
                                          <p:cBhvr>
                                            <p:cTn id="40" dur="1000"/>
                                            <p:tgtEl>
                                              <p:spTgt spid="93"/>
                                            </p:tgtEl>
                                          </p:cBhvr>
                                        </p:animEffect>
                                      </p:childTnLst>
                                    </p:cTn>
                                  </p:par>
                                </p:childTnLst>
                              </p:cTn>
                            </p:par>
                            <p:par>
                              <p:cTn id="41" fill="hold">
                                <p:stCondLst>
                                  <p:cond delay="5700"/>
                                </p:stCondLst>
                                <p:childTnLst>
                                  <p:par>
                                    <p:cTn id="42" presetID="2" presetClass="entr" presetSubtype="8"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1000" fill="hold"/>
                                            <p:tgtEl>
                                              <p:spTgt spid="102"/>
                                            </p:tgtEl>
                                            <p:attrNameLst>
                                              <p:attrName>ppt_x</p:attrName>
                                            </p:attrNameLst>
                                          </p:cBhvr>
                                          <p:tavLst>
                                            <p:tav tm="0">
                                              <p:val>
                                                <p:strVal val="0-#ppt_w/2"/>
                                              </p:val>
                                            </p:tav>
                                            <p:tav tm="100000">
                                              <p:val>
                                                <p:strVal val="#ppt_x"/>
                                              </p:val>
                                            </p:tav>
                                          </p:tavLst>
                                        </p:anim>
                                        <p:anim calcmode="lin" valueType="num">
                                          <p:cBhvr additive="base">
                                            <p:cTn id="45" dur="1000" fill="hold"/>
                                            <p:tgtEl>
                                              <p:spTgt spid="102"/>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1000" fill="hold"/>
                                            <p:tgtEl>
                                              <p:spTgt spid="103"/>
                                            </p:tgtEl>
                                            <p:attrNameLst>
                                              <p:attrName>ppt_x</p:attrName>
                                            </p:attrNameLst>
                                          </p:cBhvr>
                                          <p:tavLst>
                                            <p:tav tm="0">
                                              <p:val>
                                                <p:strVal val="0-#ppt_w/2"/>
                                              </p:val>
                                            </p:tav>
                                            <p:tav tm="100000">
                                              <p:val>
                                                <p:strVal val="#ppt_x"/>
                                              </p:val>
                                            </p:tav>
                                          </p:tavLst>
                                        </p:anim>
                                        <p:anim calcmode="lin" valueType="num">
                                          <p:cBhvr additive="base">
                                            <p:cTn id="49" dur="1000" fill="hold"/>
                                            <p:tgtEl>
                                              <p:spTgt spid="10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additive="base">
                                            <p:cTn id="52" dur="1000" fill="hold"/>
                                            <p:tgtEl>
                                              <p:spTgt spid="104"/>
                                            </p:tgtEl>
                                            <p:attrNameLst>
                                              <p:attrName>ppt_x</p:attrName>
                                            </p:attrNameLst>
                                          </p:cBhvr>
                                          <p:tavLst>
                                            <p:tav tm="0">
                                              <p:val>
                                                <p:strVal val="0-#ppt_w/2"/>
                                              </p:val>
                                            </p:tav>
                                            <p:tav tm="100000">
                                              <p:val>
                                                <p:strVal val="#ppt_x"/>
                                              </p:val>
                                            </p:tav>
                                          </p:tavLst>
                                        </p:anim>
                                        <p:anim calcmode="lin" valueType="num">
                                          <p:cBhvr additive="base">
                                            <p:cTn id="53" dur="1000" fill="hold"/>
                                            <p:tgtEl>
                                              <p:spTgt spid="104"/>
                                            </p:tgtEl>
                                            <p:attrNameLst>
                                              <p:attrName>ppt_y</p:attrName>
                                            </p:attrNameLst>
                                          </p:cBhvr>
                                          <p:tavLst>
                                            <p:tav tm="0">
                                              <p:val>
                                                <p:strVal val="#ppt_y"/>
                                              </p:val>
                                            </p:tav>
                                            <p:tav tm="100000">
                                              <p:val>
                                                <p:strVal val="#ppt_y"/>
                                              </p:val>
                                            </p:tav>
                                          </p:tavLst>
                                        </p:anim>
                                      </p:childTnLst>
                                    </p:cTn>
                                  </p:par>
                                </p:childTnLst>
                              </p:cTn>
                            </p:par>
                            <p:par>
                              <p:cTn id="54" fill="hold">
                                <p:stCondLst>
                                  <p:cond delay="6700"/>
                                </p:stCondLst>
                                <p:childTnLst>
                                  <p:par>
                                    <p:cTn id="55" presetID="2" presetClass="entr" presetSubtype="4" fill="hold" nodeType="afterEffect" p14:presetBounceEnd="67000">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14:bounceEnd="67000">
                                          <p:cBhvr additive="base">
                                            <p:cTn id="57" dur="1000" fill="hold"/>
                                            <p:tgtEl>
                                              <p:spTgt spid="113"/>
                                            </p:tgtEl>
                                            <p:attrNameLst>
                                              <p:attrName>ppt_x</p:attrName>
                                            </p:attrNameLst>
                                          </p:cBhvr>
                                          <p:tavLst>
                                            <p:tav tm="0">
                                              <p:val>
                                                <p:strVal val="#ppt_x"/>
                                              </p:val>
                                            </p:tav>
                                            <p:tav tm="100000">
                                              <p:val>
                                                <p:strVal val="#ppt_x"/>
                                              </p:val>
                                            </p:tav>
                                          </p:tavLst>
                                        </p:anim>
                                        <p:anim calcmode="lin" valueType="num" p14:bounceEnd="67000">
                                          <p:cBhvr additive="base">
                                            <p:cTn id="58" dur="1000" fill="hold"/>
                                            <p:tgtEl>
                                              <p:spTgt spid="11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14:presetBounceEnd="67000">
                                      <p:stCondLst>
                                        <p:cond delay="200"/>
                                      </p:stCondLst>
                                      <p:childTnLst>
                                        <p:set>
                                          <p:cBhvr>
                                            <p:cTn id="60" dur="1" fill="hold">
                                              <p:stCondLst>
                                                <p:cond delay="0"/>
                                              </p:stCondLst>
                                            </p:cTn>
                                            <p:tgtEl>
                                              <p:spTgt spid="109"/>
                                            </p:tgtEl>
                                            <p:attrNameLst>
                                              <p:attrName>style.visibility</p:attrName>
                                            </p:attrNameLst>
                                          </p:cBhvr>
                                          <p:to>
                                            <p:strVal val="visible"/>
                                          </p:to>
                                        </p:set>
                                        <p:anim calcmode="lin" valueType="num" p14:bounceEnd="67000">
                                          <p:cBhvr additive="base">
                                            <p:cTn id="61" dur="1000" fill="hold"/>
                                            <p:tgtEl>
                                              <p:spTgt spid="109"/>
                                            </p:tgtEl>
                                            <p:attrNameLst>
                                              <p:attrName>ppt_x</p:attrName>
                                            </p:attrNameLst>
                                          </p:cBhvr>
                                          <p:tavLst>
                                            <p:tav tm="0">
                                              <p:val>
                                                <p:strVal val="#ppt_x"/>
                                              </p:val>
                                            </p:tav>
                                            <p:tav tm="100000">
                                              <p:val>
                                                <p:strVal val="#ppt_x"/>
                                              </p:val>
                                            </p:tav>
                                          </p:tavLst>
                                        </p:anim>
                                        <p:anim calcmode="lin" valueType="num" p14:bounceEnd="67000">
                                          <p:cBhvr additive="base">
                                            <p:cTn id="62" dur="1000" fill="hold"/>
                                            <p:tgtEl>
                                              <p:spTgt spid="10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67000">
                                      <p:stCondLst>
                                        <p:cond delay="700"/>
                                      </p:stCondLst>
                                      <p:childTnLst>
                                        <p:set>
                                          <p:cBhvr>
                                            <p:cTn id="64" dur="1" fill="hold">
                                              <p:stCondLst>
                                                <p:cond delay="0"/>
                                              </p:stCondLst>
                                            </p:cTn>
                                            <p:tgtEl>
                                              <p:spTgt spid="108"/>
                                            </p:tgtEl>
                                            <p:attrNameLst>
                                              <p:attrName>style.visibility</p:attrName>
                                            </p:attrNameLst>
                                          </p:cBhvr>
                                          <p:to>
                                            <p:strVal val="visible"/>
                                          </p:to>
                                        </p:set>
                                        <p:anim calcmode="lin" valueType="num" p14:bounceEnd="67000">
                                          <p:cBhvr additive="base">
                                            <p:cTn id="65" dur="1000" fill="hold"/>
                                            <p:tgtEl>
                                              <p:spTgt spid="108"/>
                                            </p:tgtEl>
                                            <p:attrNameLst>
                                              <p:attrName>ppt_x</p:attrName>
                                            </p:attrNameLst>
                                          </p:cBhvr>
                                          <p:tavLst>
                                            <p:tav tm="0">
                                              <p:val>
                                                <p:strVal val="#ppt_x"/>
                                              </p:val>
                                            </p:tav>
                                            <p:tav tm="100000">
                                              <p:val>
                                                <p:strVal val="#ppt_x"/>
                                              </p:val>
                                            </p:tav>
                                          </p:tavLst>
                                        </p:anim>
                                        <p:anim calcmode="lin" valueType="num" p14:bounceEnd="67000">
                                          <p:cBhvr additive="base">
                                            <p:cTn id="66" dur="1000" fill="hold"/>
                                            <p:tgtEl>
                                              <p:spTgt spid="108"/>
                                            </p:tgtEl>
                                            <p:attrNameLst>
                                              <p:attrName>ppt_y</p:attrName>
                                            </p:attrNameLst>
                                          </p:cBhvr>
                                          <p:tavLst>
                                            <p:tav tm="0">
                                              <p:val>
                                                <p:strVal val="1+#ppt_h/2"/>
                                              </p:val>
                                            </p:tav>
                                            <p:tav tm="100000">
                                              <p:val>
                                                <p:strVal val="#ppt_y"/>
                                              </p:val>
                                            </p:tav>
                                          </p:tavLst>
                                        </p:anim>
                                      </p:childTnLst>
                                    </p:cTn>
                                  </p:par>
                                </p:childTnLst>
                              </p:cTn>
                            </p:par>
                            <p:par>
                              <p:cTn id="67" fill="hold">
                                <p:stCondLst>
                                  <p:cond delay="8400"/>
                                </p:stCondLst>
                                <p:childTnLst>
                                  <p:par>
                                    <p:cTn id="68" presetID="55" presetClass="entr" presetSubtype="0"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p:cTn id="70" dur="1000" fill="hold"/>
                                            <p:tgtEl>
                                              <p:spTgt spid="105"/>
                                            </p:tgtEl>
                                            <p:attrNameLst>
                                              <p:attrName>ppt_w</p:attrName>
                                            </p:attrNameLst>
                                          </p:cBhvr>
                                          <p:tavLst>
                                            <p:tav tm="0">
                                              <p:val>
                                                <p:strVal val="#ppt_w*0.70"/>
                                              </p:val>
                                            </p:tav>
                                            <p:tav tm="100000">
                                              <p:val>
                                                <p:strVal val="#ppt_w"/>
                                              </p:val>
                                            </p:tav>
                                          </p:tavLst>
                                        </p:anim>
                                        <p:anim calcmode="lin" valueType="num">
                                          <p:cBhvr>
                                            <p:cTn id="71" dur="1000" fill="hold"/>
                                            <p:tgtEl>
                                              <p:spTgt spid="105"/>
                                            </p:tgtEl>
                                            <p:attrNameLst>
                                              <p:attrName>ppt_h</p:attrName>
                                            </p:attrNameLst>
                                          </p:cBhvr>
                                          <p:tavLst>
                                            <p:tav tm="0">
                                              <p:val>
                                                <p:strVal val="#ppt_h"/>
                                              </p:val>
                                            </p:tav>
                                            <p:tav tm="100000">
                                              <p:val>
                                                <p:strVal val="#ppt_h"/>
                                              </p:val>
                                            </p:tav>
                                          </p:tavLst>
                                        </p:anim>
                                        <p:animEffect transition="in" filter="fade">
                                          <p:cBhvr>
                                            <p:cTn id="72" dur="1000"/>
                                            <p:tgtEl>
                                              <p:spTgt spid="105"/>
                                            </p:tgtEl>
                                          </p:cBhvr>
                                        </p:animEffect>
                                      </p:childTnLst>
                                    </p:cTn>
                                  </p:par>
                                </p:childTnLst>
                              </p:cTn>
                            </p:par>
                            <p:par>
                              <p:cTn id="73" fill="hold">
                                <p:stCondLst>
                                  <p:cond delay="9400"/>
                                </p:stCondLst>
                                <p:childTnLst>
                                  <p:par>
                                    <p:cTn id="74" presetID="55" presetClass="entr" presetSubtype="0" fill="hold" grpId="0" nodeType="afterEffect">
                                      <p:stCondLst>
                                        <p:cond delay="0"/>
                                      </p:stCondLst>
                                      <p:childTnLst>
                                        <p:set>
                                          <p:cBhvr>
                                            <p:cTn id="75" dur="1" fill="hold">
                                              <p:stCondLst>
                                                <p:cond delay="0"/>
                                              </p:stCondLst>
                                            </p:cTn>
                                            <p:tgtEl>
                                              <p:spTgt spid="106"/>
                                            </p:tgtEl>
                                            <p:attrNameLst>
                                              <p:attrName>style.visibility</p:attrName>
                                            </p:attrNameLst>
                                          </p:cBhvr>
                                          <p:to>
                                            <p:strVal val="visible"/>
                                          </p:to>
                                        </p:set>
                                        <p:anim calcmode="lin" valueType="num">
                                          <p:cBhvr>
                                            <p:cTn id="76" dur="1000" fill="hold"/>
                                            <p:tgtEl>
                                              <p:spTgt spid="106"/>
                                            </p:tgtEl>
                                            <p:attrNameLst>
                                              <p:attrName>ppt_w</p:attrName>
                                            </p:attrNameLst>
                                          </p:cBhvr>
                                          <p:tavLst>
                                            <p:tav tm="0">
                                              <p:val>
                                                <p:strVal val="#ppt_w*0.70"/>
                                              </p:val>
                                            </p:tav>
                                            <p:tav tm="100000">
                                              <p:val>
                                                <p:strVal val="#ppt_w"/>
                                              </p:val>
                                            </p:tav>
                                          </p:tavLst>
                                        </p:anim>
                                        <p:anim calcmode="lin" valueType="num">
                                          <p:cBhvr>
                                            <p:cTn id="77" dur="1000" fill="hold"/>
                                            <p:tgtEl>
                                              <p:spTgt spid="106"/>
                                            </p:tgtEl>
                                            <p:attrNameLst>
                                              <p:attrName>ppt_h</p:attrName>
                                            </p:attrNameLst>
                                          </p:cBhvr>
                                          <p:tavLst>
                                            <p:tav tm="0">
                                              <p:val>
                                                <p:strVal val="#ppt_h"/>
                                              </p:val>
                                            </p:tav>
                                            <p:tav tm="100000">
                                              <p:val>
                                                <p:strVal val="#ppt_h"/>
                                              </p:val>
                                            </p:tav>
                                          </p:tavLst>
                                        </p:anim>
                                        <p:animEffect transition="in" filter="fade">
                                          <p:cBhvr>
                                            <p:cTn id="78" dur="1000"/>
                                            <p:tgtEl>
                                              <p:spTgt spid="106"/>
                                            </p:tgtEl>
                                          </p:cBhvr>
                                        </p:animEffect>
                                      </p:childTnLst>
                                    </p:cTn>
                                  </p:par>
                                </p:childTnLst>
                              </p:cTn>
                            </p:par>
                            <p:par>
                              <p:cTn id="79" fill="hold">
                                <p:stCondLst>
                                  <p:cond delay="10400"/>
                                </p:stCondLst>
                                <p:childTnLst>
                                  <p:par>
                                    <p:cTn id="80" presetID="55" presetClass="entr" presetSubtype="0" fill="hold" grpId="0" nodeType="afterEffect">
                                      <p:stCondLst>
                                        <p:cond delay="0"/>
                                      </p:stCondLst>
                                      <p:childTnLst>
                                        <p:set>
                                          <p:cBhvr>
                                            <p:cTn id="81" dur="1" fill="hold">
                                              <p:stCondLst>
                                                <p:cond delay="0"/>
                                              </p:stCondLst>
                                            </p:cTn>
                                            <p:tgtEl>
                                              <p:spTgt spid="107"/>
                                            </p:tgtEl>
                                            <p:attrNameLst>
                                              <p:attrName>style.visibility</p:attrName>
                                            </p:attrNameLst>
                                          </p:cBhvr>
                                          <p:to>
                                            <p:strVal val="visible"/>
                                          </p:to>
                                        </p:set>
                                        <p:anim calcmode="lin" valueType="num">
                                          <p:cBhvr>
                                            <p:cTn id="82" dur="1000" fill="hold"/>
                                            <p:tgtEl>
                                              <p:spTgt spid="107"/>
                                            </p:tgtEl>
                                            <p:attrNameLst>
                                              <p:attrName>ppt_w</p:attrName>
                                            </p:attrNameLst>
                                          </p:cBhvr>
                                          <p:tavLst>
                                            <p:tav tm="0">
                                              <p:val>
                                                <p:strVal val="#ppt_w*0.70"/>
                                              </p:val>
                                            </p:tav>
                                            <p:tav tm="100000">
                                              <p:val>
                                                <p:strVal val="#ppt_w"/>
                                              </p:val>
                                            </p:tav>
                                          </p:tavLst>
                                        </p:anim>
                                        <p:anim calcmode="lin" valueType="num">
                                          <p:cBhvr>
                                            <p:cTn id="83" dur="1000" fill="hold"/>
                                            <p:tgtEl>
                                              <p:spTgt spid="107"/>
                                            </p:tgtEl>
                                            <p:attrNameLst>
                                              <p:attrName>ppt_h</p:attrName>
                                            </p:attrNameLst>
                                          </p:cBhvr>
                                          <p:tavLst>
                                            <p:tav tm="0">
                                              <p:val>
                                                <p:strVal val="#ppt_h"/>
                                              </p:val>
                                            </p:tav>
                                            <p:tav tm="100000">
                                              <p:val>
                                                <p:strVal val="#ppt_h"/>
                                              </p:val>
                                            </p:tav>
                                          </p:tavLst>
                                        </p:anim>
                                        <p:animEffect transition="in" filter="fade">
                                          <p:cBhvr>
                                            <p:cTn id="84" dur="1000"/>
                                            <p:tgtEl>
                                              <p:spTgt spid="107"/>
                                            </p:tgtEl>
                                          </p:cBhvr>
                                        </p:animEffect>
                                      </p:childTnLst>
                                    </p:cTn>
                                  </p:par>
                                </p:childTnLst>
                              </p:cTn>
                            </p:par>
                            <p:par>
                              <p:cTn id="85" fill="hold">
                                <p:stCondLst>
                                  <p:cond delay="11400"/>
                                </p:stCondLst>
                                <p:childTnLst>
                                  <p:par>
                                    <p:cTn id="86" presetID="2" presetClass="entr" presetSubtype="8" fill="hold" grpId="0" nodeType="afterEffect">
                                      <p:stCondLst>
                                        <p:cond delay="0"/>
                                      </p:stCondLst>
                                      <p:childTnLst>
                                        <p:set>
                                          <p:cBhvr>
                                            <p:cTn id="87" dur="1" fill="hold">
                                              <p:stCondLst>
                                                <p:cond delay="0"/>
                                              </p:stCondLst>
                                            </p:cTn>
                                            <p:tgtEl>
                                              <p:spTgt spid="116"/>
                                            </p:tgtEl>
                                            <p:attrNameLst>
                                              <p:attrName>style.visibility</p:attrName>
                                            </p:attrNameLst>
                                          </p:cBhvr>
                                          <p:to>
                                            <p:strVal val="visible"/>
                                          </p:to>
                                        </p:set>
                                        <p:anim calcmode="lin" valueType="num">
                                          <p:cBhvr additive="base">
                                            <p:cTn id="88" dur="1000" fill="hold"/>
                                            <p:tgtEl>
                                              <p:spTgt spid="116"/>
                                            </p:tgtEl>
                                            <p:attrNameLst>
                                              <p:attrName>ppt_x</p:attrName>
                                            </p:attrNameLst>
                                          </p:cBhvr>
                                          <p:tavLst>
                                            <p:tav tm="0">
                                              <p:val>
                                                <p:strVal val="0-#ppt_w/2"/>
                                              </p:val>
                                            </p:tav>
                                            <p:tav tm="100000">
                                              <p:val>
                                                <p:strVal val="#ppt_x"/>
                                              </p:val>
                                            </p:tav>
                                          </p:tavLst>
                                        </p:anim>
                                        <p:anim calcmode="lin" valueType="num">
                                          <p:cBhvr additive="base">
                                            <p:cTn id="89" dur="1000" fill="hold"/>
                                            <p:tgtEl>
                                              <p:spTgt spid="116"/>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 calcmode="lin" valueType="num">
                                          <p:cBhvr additive="base">
                                            <p:cTn id="92" dur="1000" fill="hold"/>
                                            <p:tgtEl>
                                              <p:spTgt spid="117"/>
                                            </p:tgtEl>
                                            <p:attrNameLst>
                                              <p:attrName>ppt_x</p:attrName>
                                            </p:attrNameLst>
                                          </p:cBhvr>
                                          <p:tavLst>
                                            <p:tav tm="0">
                                              <p:val>
                                                <p:strVal val="0-#ppt_w/2"/>
                                              </p:val>
                                            </p:tav>
                                            <p:tav tm="100000">
                                              <p:val>
                                                <p:strVal val="#ppt_x"/>
                                              </p:val>
                                            </p:tav>
                                          </p:tavLst>
                                        </p:anim>
                                        <p:anim calcmode="lin" valueType="num">
                                          <p:cBhvr additive="base">
                                            <p:cTn id="93" dur="1000" fill="hold"/>
                                            <p:tgtEl>
                                              <p:spTgt spid="117"/>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18"/>
                                            </p:tgtEl>
                                            <p:attrNameLst>
                                              <p:attrName>style.visibility</p:attrName>
                                            </p:attrNameLst>
                                          </p:cBhvr>
                                          <p:to>
                                            <p:strVal val="visible"/>
                                          </p:to>
                                        </p:set>
                                        <p:anim calcmode="lin" valueType="num">
                                          <p:cBhvr additive="base">
                                            <p:cTn id="96" dur="1000" fill="hold"/>
                                            <p:tgtEl>
                                              <p:spTgt spid="118"/>
                                            </p:tgtEl>
                                            <p:attrNameLst>
                                              <p:attrName>ppt_x</p:attrName>
                                            </p:attrNameLst>
                                          </p:cBhvr>
                                          <p:tavLst>
                                            <p:tav tm="0">
                                              <p:val>
                                                <p:strVal val="0-#ppt_w/2"/>
                                              </p:val>
                                            </p:tav>
                                            <p:tav tm="100000">
                                              <p:val>
                                                <p:strVal val="#ppt_x"/>
                                              </p:val>
                                            </p:tav>
                                          </p:tavLst>
                                        </p:anim>
                                        <p:anim calcmode="lin" valueType="num">
                                          <p:cBhvr additive="base">
                                            <p:cTn id="97"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animBg="1"/>
          <p:bldP spid="102" grpId="0"/>
          <p:bldP spid="103" grpId="0"/>
          <p:bldP spid="104" grpId="0"/>
          <p:bldP spid="105" grpId="0"/>
          <p:bldP spid="106" grpId="0"/>
          <p:bldP spid="107" grpId="0"/>
          <p:bldP spid="108" grpId="0" animBg="1"/>
          <p:bldP spid="116" grpId="0"/>
          <p:bldP spid="117" grpId="0"/>
          <p:bldP spid="118"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1000" fill="hold"/>
                                            <p:tgtEl>
                                              <p:spTgt spid="99"/>
                                            </p:tgtEl>
                                            <p:attrNameLst>
                                              <p:attrName>ppt_x</p:attrName>
                                            </p:attrNameLst>
                                          </p:cBhvr>
                                          <p:tavLst>
                                            <p:tav tm="0">
                                              <p:val>
                                                <p:strVal val="#ppt_x"/>
                                              </p:val>
                                            </p:tav>
                                            <p:tav tm="100000">
                                              <p:val>
                                                <p:strVal val="#ppt_x"/>
                                              </p:val>
                                            </p:tav>
                                          </p:tavLst>
                                        </p:anim>
                                        <p:anim calcmode="lin" valueType="num">
                                          <p:cBhvr additive="base">
                                            <p:cTn id="14" dur="1000" fill="hold"/>
                                            <p:tgtEl>
                                              <p:spTgt spid="9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0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1000" fill="hold"/>
                                            <p:tgtEl>
                                              <p:spTgt spid="95"/>
                                            </p:tgtEl>
                                            <p:attrNameLst>
                                              <p:attrName>ppt_x</p:attrName>
                                            </p:attrNameLst>
                                          </p:cBhvr>
                                          <p:tavLst>
                                            <p:tav tm="0">
                                              <p:val>
                                                <p:strVal val="#ppt_x"/>
                                              </p:val>
                                            </p:tav>
                                            <p:tav tm="100000">
                                              <p:val>
                                                <p:strVal val="#ppt_x"/>
                                              </p:val>
                                            </p:tav>
                                          </p:tavLst>
                                        </p:anim>
                                        <p:anim calcmode="lin" valueType="num">
                                          <p:cBhvr additive="base">
                                            <p:cTn id="18" dur="1000" fill="hold"/>
                                            <p:tgtEl>
                                              <p:spTgt spid="9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70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1000" fill="hold"/>
                                            <p:tgtEl>
                                              <p:spTgt spid="94"/>
                                            </p:tgtEl>
                                            <p:attrNameLst>
                                              <p:attrName>ppt_x</p:attrName>
                                            </p:attrNameLst>
                                          </p:cBhvr>
                                          <p:tavLst>
                                            <p:tav tm="0">
                                              <p:val>
                                                <p:strVal val="#ppt_x"/>
                                              </p:val>
                                            </p:tav>
                                            <p:tav tm="100000">
                                              <p:val>
                                                <p:strVal val="#ppt_x"/>
                                              </p:val>
                                            </p:tav>
                                          </p:tavLst>
                                        </p:anim>
                                        <p:anim calcmode="lin" valueType="num">
                                          <p:cBhvr additive="base">
                                            <p:cTn id="22" dur="100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2700"/>
                                </p:stCondLst>
                                <p:childTnLst>
                                  <p:par>
                                    <p:cTn id="24" presetID="55"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1000" fill="hold"/>
                                            <p:tgtEl>
                                              <p:spTgt spid="91"/>
                                            </p:tgtEl>
                                            <p:attrNameLst>
                                              <p:attrName>ppt_w</p:attrName>
                                            </p:attrNameLst>
                                          </p:cBhvr>
                                          <p:tavLst>
                                            <p:tav tm="0">
                                              <p:val>
                                                <p:strVal val="#ppt_w*0.70"/>
                                              </p:val>
                                            </p:tav>
                                            <p:tav tm="100000">
                                              <p:val>
                                                <p:strVal val="#ppt_w"/>
                                              </p:val>
                                            </p:tav>
                                          </p:tavLst>
                                        </p:anim>
                                        <p:anim calcmode="lin" valueType="num">
                                          <p:cBhvr>
                                            <p:cTn id="27" dur="1000" fill="hold"/>
                                            <p:tgtEl>
                                              <p:spTgt spid="91"/>
                                            </p:tgtEl>
                                            <p:attrNameLst>
                                              <p:attrName>ppt_h</p:attrName>
                                            </p:attrNameLst>
                                          </p:cBhvr>
                                          <p:tavLst>
                                            <p:tav tm="0">
                                              <p:val>
                                                <p:strVal val="#ppt_h"/>
                                              </p:val>
                                            </p:tav>
                                            <p:tav tm="100000">
                                              <p:val>
                                                <p:strVal val="#ppt_h"/>
                                              </p:val>
                                            </p:tav>
                                          </p:tavLst>
                                        </p:anim>
                                        <p:animEffect transition="in" filter="fade">
                                          <p:cBhvr>
                                            <p:cTn id="28" dur="1000"/>
                                            <p:tgtEl>
                                              <p:spTgt spid="91"/>
                                            </p:tgtEl>
                                          </p:cBhvr>
                                        </p:animEffect>
                                      </p:childTnLst>
                                    </p:cTn>
                                  </p:par>
                                </p:childTnLst>
                              </p:cTn>
                            </p:par>
                            <p:par>
                              <p:cTn id="29" fill="hold">
                                <p:stCondLst>
                                  <p:cond delay="3700"/>
                                </p:stCondLst>
                                <p:childTnLst>
                                  <p:par>
                                    <p:cTn id="30" presetID="55" presetClass="entr" presetSubtype="0"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1000" fill="hold"/>
                                            <p:tgtEl>
                                              <p:spTgt spid="92"/>
                                            </p:tgtEl>
                                            <p:attrNameLst>
                                              <p:attrName>ppt_w</p:attrName>
                                            </p:attrNameLst>
                                          </p:cBhvr>
                                          <p:tavLst>
                                            <p:tav tm="0">
                                              <p:val>
                                                <p:strVal val="#ppt_w*0.70"/>
                                              </p:val>
                                            </p:tav>
                                            <p:tav tm="100000">
                                              <p:val>
                                                <p:strVal val="#ppt_w"/>
                                              </p:val>
                                            </p:tav>
                                          </p:tavLst>
                                        </p:anim>
                                        <p:anim calcmode="lin" valueType="num">
                                          <p:cBhvr>
                                            <p:cTn id="33" dur="1000" fill="hold"/>
                                            <p:tgtEl>
                                              <p:spTgt spid="92"/>
                                            </p:tgtEl>
                                            <p:attrNameLst>
                                              <p:attrName>ppt_h</p:attrName>
                                            </p:attrNameLst>
                                          </p:cBhvr>
                                          <p:tavLst>
                                            <p:tav tm="0">
                                              <p:val>
                                                <p:strVal val="#ppt_h"/>
                                              </p:val>
                                            </p:tav>
                                            <p:tav tm="100000">
                                              <p:val>
                                                <p:strVal val="#ppt_h"/>
                                              </p:val>
                                            </p:tav>
                                          </p:tavLst>
                                        </p:anim>
                                        <p:animEffect transition="in" filter="fade">
                                          <p:cBhvr>
                                            <p:cTn id="34" dur="1000"/>
                                            <p:tgtEl>
                                              <p:spTgt spid="92"/>
                                            </p:tgtEl>
                                          </p:cBhvr>
                                        </p:animEffect>
                                      </p:childTnLst>
                                    </p:cTn>
                                  </p:par>
                                </p:childTnLst>
                              </p:cTn>
                            </p:par>
                            <p:par>
                              <p:cTn id="35" fill="hold">
                                <p:stCondLst>
                                  <p:cond delay="4700"/>
                                </p:stCondLst>
                                <p:childTnLst>
                                  <p:par>
                                    <p:cTn id="36" presetID="55" presetClass="entr" presetSubtype="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1000" fill="hold"/>
                                            <p:tgtEl>
                                              <p:spTgt spid="93"/>
                                            </p:tgtEl>
                                            <p:attrNameLst>
                                              <p:attrName>ppt_w</p:attrName>
                                            </p:attrNameLst>
                                          </p:cBhvr>
                                          <p:tavLst>
                                            <p:tav tm="0">
                                              <p:val>
                                                <p:strVal val="#ppt_w*0.70"/>
                                              </p:val>
                                            </p:tav>
                                            <p:tav tm="100000">
                                              <p:val>
                                                <p:strVal val="#ppt_w"/>
                                              </p:val>
                                            </p:tav>
                                          </p:tavLst>
                                        </p:anim>
                                        <p:anim calcmode="lin" valueType="num">
                                          <p:cBhvr>
                                            <p:cTn id="39" dur="1000" fill="hold"/>
                                            <p:tgtEl>
                                              <p:spTgt spid="93"/>
                                            </p:tgtEl>
                                            <p:attrNameLst>
                                              <p:attrName>ppt_h</p:attrName>
                                            </p:attrNameLst>
                                          </p:cBhvr>
                                          <p:tavLst>
                                            <p:tav tm="0">
                                              <p:val>
                                                <p:strVal val="#ppt_h"/>
                                              </p:val>
                                            </p:tav>
                                            <p:tav tm="100000">
                                              <p:val>
                                                <p:strVal val="#ppt_h"/>
                                              </p:val>
                                            </p:tav>
                                          </p:tavLst>
                                        </p:anim>
                                        <p:animEffect transition="in" filter="fade">
                                          <p:cBhvr>
                                            <p:cTn id="40" dur="1000"/>
                                            <p:tgtEl>
                                              <p:spTgt spid="93"/>
                                            </p:tgtEl>
                                          </p:cBhvr>
                                        </p:animEffect>
                                      </p:childTnLst>
                                    </p:cTn>
                                  </p:par>
                                </p:childTnLst>
                              </p:cTn>
                            </p:par>
                            <p:par>
                              <p:cTn id="41" fill="hold">
                                <p:stCondLst>
                                  <p:cond delay="5700"/>
                                </p:stCondLst>
                                <p:childTnLst>
                                  <p:par>
                                    <p:cTn id="42" presetID="2" presetClass="entr" presetSubtype="8"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1000" fill="hold"/>
                                            <p:tgtEl>
                                              <p:spTgt spid="102"/>
                                            </p:tgtEl>
                                            <p:attrNameLst>
                                              <p:attrName>ppt_x</p:attrName>
                                            </p:attrNameLst>
                                          </p:cBhvr>
                                          <p:tavLst>
                                            <p:tav tm="0">
                                              <p:val>
                                                <p:strVal val="0-#ppt_w/2"/>
                                              </p:val>
                                            </p:tav>
                                            <p:tav tm="100000">
                                              <p:val>
                                                <p:strVal val="#ppt_x"/>
                                              </p:val>
                                            </p:tav>
                                          </p:tavLst>
                                        </p:anim>
                                        <p:anim calcmode="lin" valueType="num">
                                          <p:cBhvr additive="base">
                                            <p:cTn id="45" dur="1000" fill="hold"/>
                                            <p:tgtEl>
                                              <p:spTgt spid="102"/>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1000" fill="hold"/>
                                            <p:tgtEl>
                                              <p:spTgt spid="103"/>
                                            </p:tgtEl>
                                            <p:attrNameLst>
                                              <p:attrName>ppt_x</p:attrName>
                                            </p:attrNameLst>
                                          </p:cBhvr>
                                          <p:tavLst>
                                            <p:tav tm="0">
                                              <p:val>
                                                <p:strVal val="0-#ppt_w/2"/>
                                              </p:val>
                                            </p:tav>
                                            <p:tav tm="100000">
                                              <p:val>
                                                <p:strVal val="#ppt_x"/>
                                              </p:val>
                                            </p:tav>
                                          </p:tavLst>
                                        </p:anim>
                                        <p:anim calcmode="lin" valueType="num">
                                          <p:cBhvr additive="base">
                                            <p:cTn id="49" dur="1000" fill="hold"/>
                                            <p:tgtEl>
                                              <p:spTgt spid="10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additive="base">
                                            <p:cTn id="52" dur="1000" fill="hold"/>
                                            <p:tgtEl>
                                              <p:spTgt spid="104"/>
                                            </p:tgtEl>
                                            <p:attrNameLst>
                                              <p:attrName>ppt_x</p:attrName>
                                            </p:attrNameLst>
                                          </p:cBhvr>
                                          <p:tavLst>
                                            <p:tav tm="0">
                                              <p:val>
                                                <p:strVal val="0-#ppt_w/2"/>
                                              </p:val>
                                            </p:tav>
                                            <p:tav tm="100000">
                                              <p:val>
                                                <p:strVal val="#ppt_x"/>
                                              </p:val>
                                            </p:tav>
                                          </p:tavLst>
                                        </p:anim>
                                        <p:anim calcmode="lin" valueType="num">
                                          <p:cBhvr additive="base">
                                            <p:cTn id="53" dur="1000" fill="hold"/>
                                            <p:tgtEl>
                                              <p:spTgt spid="104"/>
                                            </p:tgtEl>
                                            <p:attrNameLst>
                                              <p:attrName>ppt_y</p:attrName>
                                            </p:attrNameLst>
                                          </p:cBhvr>
                                          <p:tavLst>
                                            <p:tav tm="0">
                                              <p:val>
                                                <p:strVal val="#ppt_y"/>
                                              </p:val>
                                            </p:tav>
                                            <p:tav tm="100000">
                                              <p:val>
                                                <p:strVal val="#ppt_y"/>
                                              </p:val>
                                            </p:tav>
                                          </p:tavLst>
                                        </p:anim>
                                      </p:childTnLst>
                                    </p:cTn>
                                  </p:par>
                                </p:childTnLst>
                              </p:cTn>
                            </p:par>
                            <p:par>
                              <p:cTn id="54" fill="hold">
                                <p:stCondLst>
                                  <p:cond delay="6700"/>
                                </p:stCondLst>
                                <p:childTnLst>
                                  <p:par>
                                    <p:cTn id="55" presetID="2" presetClass="entr" presetSubtype="4" fill="hold" nodeType="after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additive="base">
                                            <p:cTn id="57" dur="1000" fill="hold"/>
                                            <p:tgtEl>
                                              <p:spTgt spid="113"/>
                                            </p:tgtEl>
                                            <p:attrNameLst>
                                              <p:attrName>ppt_x</p:attrName>
                                            </p:attrNameLst>
                                          </p:cBhvr>
                                          <p:tavLst>
                                            <p:tav tm="0">
                                              <p:val>
                                                <p:strVal val="#ppt_x"/>
                                              </p:val>
                                            </p:tav>
                                            <p:tav tm="100000">
                                              <p:val>
                                                <p:strVal val="#ppt_x"/>
                                              </p:val>
                                            </p:tav>
                                          </p:tavLst>
                                        </p:anim>
                                        <p:anim calcmode="lin" valueType="num">
                                          <p:cBhvr additive="base">
                                            <p:cTn id="58" dur="1000" fill="hold"/>
                                            <p:tgtEl>
                                              <p:spTgt spid="11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200"/>
                                      </p:stCondLst>
                                      <p:childTnLst>
                                        <p:set>
                                          <p:cBhvr>
                                            <p:cTn id="60" dur="1" fill="hold">
                                              <p:stCondLst>
                                                <p:cond delay="0"/>
                                              </p:stCondLst>
                                            </p:cTn>
                                            <p:tgtEl>
                                              <p:spTgt spid="109"/>
                                            </p:tgtEl>
                                            <p:attrNameLst>
                                              <p:attrName>style.visibility</p:attrName>
                                            </p:attrNameLst>
                                          </p:cBhvr>
                                          <p:to>
                                            <p:strVal val="visible"/>
                                          </p:to>
                                        </p:set>
                                        <p:anim calcmode="lin" valueType="num">
                                          <p:cBhvr additive="base">
                                            <p:cTn id="61" dur="1000" fill="hold"/>
                                            <p:tgtEl>
                                              <p:spTgt spid="109"/>
                                            </p:tgtEl>
                                            <p:attrNameLst>
                                              <p:attrName>ppt_x</p:attrName>
                                            </p:attrNameLst>
                                          </p:cBhvr>
                                          <p:tavLst>
                                            <p:tav tm="0">
                                              <p:val>
                                                <p:strVal val="#ppt_x"/>
                                              </p:val>
                                            </p:tav>
                                            <p:tav tm="100000">
                                              <p:val>
                                                <p:strVal val="#ppt_x"/>
                                              </p:val>
                                            </p:tav>
                                          </p:tavLst>
                                        </p:anim>
                                        <p:anim calcmode="lin" valueType="num">
                                          <p:cBhvr additive="base">
                                            <p:cTn id="62" dur="1000" fill="hold"/>
                                            <p:tgtEl>
                                              <p:spTgt spid="10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700"/>
                                      </p:stCondLst>
                                      <p:childTnLst>
                                        <p:set>
                                          <p:cBhvr>
                                            <p:cTn id="64" dur="1" fill="hold">
                                              <p:stCondLst>
                                                <p:cond delay="0"/>
                                              </p:stCondLst>
                                            </p:cTn>
                                            <p:tgtEl>
                                              <p:spTgt spid="108"/>
                                            </p:tgtEl>
                                            <p:attrNameLst>
                                              <p:attrName>style.visibility</p:attrName>
                                            </p:attrNameLst>
                                          </p:cBhvr>
                                          <p:to>
                                            <p:strVal val="visible"/>
                                          </p:to>
                                        </p:set>
                                        <p:anim calcmode="lin" valueType="num">
                                          <p:cBhvr additive="base">
                                            <p:cTn id="65" dur="1000" fill="hold"/>
                                            <p:tgtEl>
                                              <p:spTgt spid="108"/>
                                            </p:tgtEl>
                                            <p:attrNameLst>
                                              <p:attrName>ppt_x</p:attrName>
                                            </p:attrNameLst>
                                          </p:cBhvr>
                                          <p:tavLst>
                                            <p:tav tm="0">
                                              <p:val>
                                                <p:strVal val="#ppt_x"/>
                                              </p:val>
                                            </p:tav>
                                            <p:tav tm="100000">
                                              <p:val>
                                                <p:strVal val="#ppt_x"/>
                                              </p:val>
                                            </p:tav>
                                          </p:tavLst>
                                        </p:anim>
                                        <p:anim calcmode="lin" valueType="num">
                                          <p:cBhvr additive="base">
                                            <p:cTn id="66" dur="1000" fill="hold"/>
                                            <p:tgtEl>
                                              <p:spTgt spid="108"/>
                                            </p:tgtEl>
                                            <p:attrNameLst>
                                              <p:attrName>ppt_y</p:attrName>
                                            </p:attrNameLst>
                                          </p:cBhvr>
                                          <p:tavLst>
                                            <p:tav tm="0">
                                              <p:val>
                                                <p:strVal val="1+#ppt_h/2"/>
                                              </p:val>
                                            </p:tav>
                                            <p:tav tm="100000">
                                              <p:val>
                                                <p:strVal val="#ppt_y"/>
                                              </p:val>
                                            </p:tav>
                                          </p:tavLst>
                                        </p:anim>
                                      </p:childTnLst>
                                    </p:cTn>
                                  </p:par>
                                </p:childTnLst>
                              </p:cTn>
                            </p:par>
                            <p:par>
                              <p:cTn id="67" fill="hold">
                                <p:stCondLst>
                                  <p:cond delay="8400"/>
                                </p:stCondLst>
                                <p:childTnLst>
                                  <p:par>
                                    <p:cTn id="68" presetID="55" presetClass="entr" presetSubtype="0"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p:cTn id="70" dur="1000" fill="hold"/>
                                            <p:tgtEl>
                                              <p:spTgt spid="105"/>
                                            </p:tgtEl>
                                            <p:attrNameLst>
                                              <p:attrName>ppt_w</p:attrName>
                                            </p:attrNameLst>
                                          </p:cBhvr>
                                          <p:tavLst>
                                            <p:tav tm="0">
                                              <p:val>
                                                <p:strVal val="#ppt_w*0.70"/>
                                              </p:val>
                                            </p:tav>
                                            <p:tav tm="100000">
                                              <p:val>
                                                <p:strVal val="#ppt_w"/>
                                              </p:val>
                                            </p:tav>
                                          </p:tavLst>
                                        </p:anim>
                                        <p:anim calcmode="lin" valueType="num">
                                          <p:cBhvr>
                                            <p:cTn id="71" dur="1000" fill="hold"/>
                                            <p:tgtEl>
                                              <p:spTgt spid="105"/>
                                            </p:tgtEl>
                                            <p:attrNameLst>
                                              <p:attrName>ppt_h</p:attrName>
                                            </p:attrNameLst>
                                          </p:cBhvr>
                                          <p:tavLst>
                                            <p:tav tm="0">
                                              <p:val>
                                                <p:strVal val="#ppt_h"/>
                                              </p:val>
                                            </p:tav>
                                            <p:tav tm="100000">
                                              <p:val>
                                                <p:strVal val="#ppt_h"/>
                                              </p:val>
                                            </p:tav>
                                          </p:tavLst>
                                        </p:anim>
                                        <p:animEffect transition="in" filter="fade">
                                          <p:cBhvr>
                                            <p:cTn id="72" dur="1000"/>
                                            <p:tgtEl>
                                              <p:spTgt spid="105"/>
                                            </p:tgtEl>
                                          </p:cBhvr>
                                        </p:animEffect>
                                      </p:childTnLst>
                                    </p:cTn>
                                  </p:par>
                                </p:childTnLst>
                              </p:cTn>
                            </p:par>
                            <p:par>
                              <p:cTn id="73" fill="hold">
                                <p:stCondLst>
                                  <p:cond delay="9400"/>
                                </p:stCondLst>
                                <p:childTnLst>
                                  <p:par>
                                    <p:cTn id="74" presetID="55" presetClass="entr" presetSubtype="0" fill="hold" grpId="0" nodeType="afterEffect">
                                      <p:stCondLst>
                                        <p:cond delay="0"/>
                                      </p:stCondLst>
                                      <p:childTnLst>
                                        <p:set>
                                          <p:cBhvr>
                                            <p:cTn id="75" dur="1" fill="hold">
                                              <p:stCondLst>
                                                <p:cond delay="0"/>
                                              </p:stCondLst>
                                            </p:cTn>
                                            <p:tgtEl>
                                              <p:spTgt spid="106"/>
                                            </p:tgtEl>
                                            <p:attrNameLst>
                                              <p:attrName>style.visibility</p:attrName>
                                            </p:attrNameLst>
                                          </p:cBhvr>
                                          <p:to>
                                            <p:strVal val="visible"/>
                                          </p:to>
                                        </p:set>
                                        <p:anim calcmode="lin" valueType="num">
                                          <p:cBhvr>
                                            <p:cTn id="76" dur="1000" fill="hold"/>
                                            <p:tgtEl>
                                              <p:spTgt spid="106"/>
                                            </p:tgtEl>
                                            <p:attrNameLst>
                                              <p:attrName>ppt_w</p:attrName>
                                            </p:attrNameLst>
                                          </p:cBhvr>
                                          <p:tavLst>
                                            <p:tav tm="0">
                                              <p:val>
                                                <p:strVal val="#ppt_w*0.70"/>
                                              </p:val>
                                            </p:tav>
                                            <p:tav tm="100000">
                                              <p:val>
                                                <p:strVal val="#ppt_w"/>
                                              </p:val>
                                            </p:tav>
                                          </p:tavLst>
                                        </p:anim>
                                        <p:anim calcmode="lin" valueType="num">
                                          <p:cBhvr>
                                            <p:cTn id="77" dur="1000" fill="hold"/>
                                            <p:tgtEl>
                                              <p:spTgt spid="106"/>
                                            </p:tgtEl>
                                            <p:attrNameLst>
                                              <p:attrName>ppt_h</p:attrName>
                                            </p:attrNameLst>
                                          </p:cBhvr>
                                          <p:tavLst>
                                            <p:tav tm="0">
                                              <p:val>
                                                <p:strVal val="#ppt_h"/>
                                              </p:val>
                                            </p:tav>
                                            <p:tav tm="100000">
                                              <p:val>
                                                <p:strVal val="#ppt_h"/>
                                              </p:val>
                                            </p:tav>
                                          </p:tavLst>
                                        </p:anim>
                                        <p:animEffect transition="in" filter="fade">
                                          <p:cBhvr>
                                            <p:cTn id="78" dur="1000"/>
                                            <p:tgtEl>
                                              <p:spTgt spid="106"/>
                                            </p:tgtEl>
                                          </p:cBhvr>
                                        </p:animEffect>
                                      </p:childTnLst>
                                    </p:cTn>
                                  </p:par>
                                </p:childTnLst>
                              </p:cTn>
                            </p:par>
                            <p:par>
                              <p:cTn id="79" fill="hold">
                                <p:stCondLst>
                                  <p:cond delay="10400"/>
                                </p:stCondLst>
                                <p:childTnLst>
                                  <p:par>
                                    <p:cTn id="80" presetID="55" presetClass="entr" presetSubtype="0" fill="hold" grpId="0" nodeType="afterEffect">
                                      <p:stCondLst>
                                        <p:cond delay="0"/>
                                      </p:stCondLst>
                                      <p:childTnLst>
                                        <p:set>
                                          <p:cBhvr>
                                            <p:cTn id="81" dur="1" fill="hold">
                                              <p:stCondLst>
                                                <p:cond delay="0"/>
                                              </p:stCondLst>
                                            </p:cTn>
                                            <p:tgtEl>
                                              <p:spTgt spid="107"/>
                                            </p:tgtEl>
                                            <p:attrNameLst>
                                              <p:attrName>style.visibility</p:attrName>
                                            </p:attrNameLst>
                                          </p:cBhvr>
                                          <p:to>
                                            <p:strVal val="visible"/>
                                          </p:to>
                                        </p:set>
                                        <p:anim calcmode="lin" valueType="num">
                                          <p:cBhvr>
                                            <p:cTn id="82" dur="1000" fill="hold"/>
                                            <p:tgtEl>
                                              <p:spTgt spid="107"/>
                                            </p:tgtEl>
                                            <p:attrNameLst>
                                              <p:attrName>ppt_w</p:attrName>
                                            </p:attrNameLst>
                                          </p:cBhvr>
                                          <p:tavLst>
                                            <p:tav tm="0">
                                              <p:val>
                                                <p:strVal val="#ppt_w*0.70"/>
                                              </p:val>
                                            </p:tav>
                                            <p:tav tm="100000">
                                              <p:val>
                                                <p:strVal val="#ppt_w"/>
                                              </p:val>
                                            </p:tav>
                                          </p:tavLst>
                                        </p:anim>
                                        <p:anim calcmode="lin" valueType="num">
                                          <p:cBhvr>
                                            <p:cTn id="83" dur="1000" fill="hold"/>
                                            <p:tgtEl>
                                              <p:spTgt spid="107"/>
                                            </p:tgtEl>
                                            <p:attrNameLst>
                                              <p:attrName>ppt_h</p:attrName>
                                            </p:attrNameLst>
                                          </p:cBhvr>
                                          <p:tavLst>
                                            <p:tav tm="0">
                                              <p:val>
                                                <p:strVal val="#ppt_h"/>
                                              </p:val>
                                            </p:tav>
                                            <p:tav tm="100000">
                                              <p:val>
                                                <p:strVal val="#ppt_h"/>
                                              </p:val>
                                            </p:tav>
                                          </p:tavLst>
                                        </p:anim>
                                        <p:animEffect transition="in" filter="fade">
                                          <p:cBhvr>
                                            <p:cTn id="84" dur="1000"/>
                                            <p:tgtEl>
                                              <p:spTgt spid="107"/>
                                            </p:tgtEl>
                                          </p:cBhvr>
                                        </p:animEffect>
                                      </p:childTnLst>
                                    </p:cTn>
                                  </p:par>
                                </p:childTnLst>
                              </p:cTn>
                            </p:par>
                            <p:par>
                              <p:cTn id="85" fill="hold">
                                <p:stCondLst>
                                  <p:cond delay="11400"/>
                                </p:stCondLst>
                                <p:childTnLst>
                                  <p:par>
                                    <p:cTn id="86" presetID="2" presetClass="entr" presetSubtype="8" fill="hold" grpId="0" nodeType="afterEffect">
                                      <p:stCondLst>
                                        <p:cond delay="0"/>
                                      </p:stCondLst>
                                      <p:childTnLst>
                                        <p:set>
                                          <p:cBhvr>
                                            <p:cTn id="87" dur="1" fill="hold">
                                              <p:stCondLst>
                                                <p:cond delay="0"/>
                                              </p:stCondLst>
                                            </p:cTn>
                                            <p:tgtEl>
                                              <p:spTgt spid="116"/>
                                            </p:tgtEl>
                                            <p:attrNameLst>
                                              <p:attrName>style.visibility</p:attrName>
                                            </p:attrNameLst>
                                          </p:cBhvr>
                                          <p:to>
                                            <p:strVal val="visible"/>
                                          </p:to>
                                        </p:set>
                                        <p:anim calcmode="lin" valueType="num">
                                          <p:cBhvr additive="base">
                                            <p:cTn id="88" dur="1000" fill="hold"/>
                                            <p:tgtEl>
                                              <p:spTgt spid="116"/>
                                            </p:tgtEl>
                                            <p:attrNameLst>
                                              <p:attrName>ppt_x</p:attrName>
                                            </p:attrNameLst>
                                          </p:cBhvr>
                                          <p:tavLst>
                                            <p:tav tm="0">
                                              <p:val>
                                                <p:strVal val="0-#ppt_w/2"/>
                                              </p:val>
                                            </p:tav>
                                            <p:tav tm="100000">
                                              <p:val>
                                                <p:strVal val="#ppt_x"/>
                                              </p:val>
                                            </p:tav>
                                          </p:tavLst>
                                        </p:anim>
                                        <p:anim calcmode="lin" valueType="num">
                                          <p:cBhvr additive="base">
                                            <p:cTn id="89" dur="1000" fill="hold"/>
                                            <p:tgtEl>
                                              <p:spTgt spid="116"/>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 calcmode="lin" valueType="num">
                                          <p:cBhvr additive="base">
                                            <p:cTn id="92" dur="1000" fill="hold"/>
                                            <p:tgtEl>
                                              <p:spTgt spid="117"/>
                                            </p:tgtEl>
                                            <p:attrNameLst>
                                              <p:attrName>ppt_x</p:attrName>
                                            </p:attrNameLst>
                                          </p:cBhvr>
                                          <p:tavLst>
                                            <p:tav tm="0">
                                              <p:val>
                                                <p:strVal val="0-#ppt_w/2"/>
                                              </p:val>
                                            </p:tav>
                                            <p:tav tm="100000">
                                              <p:val>
                                                <p:strVal val="#ppt_x"/>
                                              </p:val>
                                            </p:tav>
                                          </p:tavLst>
                                        </p:anim>
                                        <p:anim calcmode="lin" valueType="num">
                                          <p:cBhvr additive="base">
                                            <p:cTn id="93" dur="1000" fill="hold"/>
                                            <p:tgtEl>
                                              <p:spTgt spid="117"/>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18"/>
                                            </p:tgtEl>
                                            <p:attrNameLst>
                                              <p:attrName>style.visibility</p:attrName>
                                            </p:attrNameLst>
                                          </p:cBhvr>
                                          <p:to>
                                            <p:strVal val="visible"/>
                                          </p:to>
                                        </p:set>
                                        <p:anim calcmode="lin" valueType="num">
                                          <p:cBhvr additive="base">
                                            <p:cTn id="96" dur="1000" fill="hold"/>
                                            <p:tgtEl>
                                              <p:spTgt spid="118"/>
                                            </p:tgtEl>
                                            <p:attrNameLst>
                                              <p:attrName>ppt_x</p:attrName>
                                            </p:attrNameLst>
                                          </p:cBhvr>
                                          <p:tavLst>
                                            <p:tav tm="0">
                                              <p:val>
                                                <p:strVal val="0-#ppt_w/2"/>
                                              </p:val>
                                            </p:tav>
                                            <p:tav tm="100000">
                                              <p:val>
                                                <p:strVal val="#ppt_x"/>
                                              </p:val>
                                            </p:tav>
                                          </p:tavLst>
                                        </p:anim>
                                        <p:anim calcmode="lin" valueType="num">
                                          <p:cBhvr additive="base">
                                            <p:cTn id="97"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animBg="1"/>
          <p:bldP spid="102" grpId="0"/>
          <p:bldP spid="103" grpId="0"/>
          <p:bldP spid="104" grpId="0"/>
          <p:bldP spid="105" grpId="0"/>
          <p:bldP spid="106" grpId="0"/>
          <p:bldP spid="107" grpId="0"/>
          <p:bldP spid="108" grpId="0" animBg="1"/>
          <p:bldP spid="116" grpId="0"/>
          <p:bldP spid="117" grpId="0"/>
          <p:bldP spid="1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grpSp>
        <p:nvGrpSpPr>
          <p:cNvPr id="7" name="Group 191">
            <a:extLst>
              <a:ext uri="{FF2B5EF4-FFF2-40B4-BE49-F238E27FC236}">
                <a16:creationId xmlns:a16="http://schemas.microsoft.com/office/drawing/2014/main" id="{090B3B95-67E2-4A8C-A2E3-8FC6662DAE75}"/>
              </a:ext>
            </a:extLst>
          </p:cNvPr>
          <p:cNvGrpSpPr/>
          <p:nvPr/>
        </p:nvGrpSpPr>
        <p:grpSpPr>
          <a:xfrm>
            <a:off x="13450452" y="2934386"/>
            <a:ext cx="1184252" cy="905104"/>
            <a:chOff x="0" y="0"/>
            <a:chExt cx="1530214" cy="1169156"/>
          </a:xfrm>
        </p:grpSpPr>
        <p:sp>
          <p:nvSpPr>
            <p:cNvPr id="8" name="chenying0907 180">
              <a:extLst>
                <a:ext uri="{FF2B5EF4-FFF2-40B4-BE49-F238E27FC236}">
                  <a16:creationId xmlns:a16="http://schemas.microsoft.com/office/drawing/2014/main" id="{01F4F7D9-F3CB-4C23-AC85-19379FB29F88}"/>
                </a:ext>
              </a:extLst>
            </p:cNvPr>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9" name="chenying0907 181">
              <a:extLst>
                <a:ext uri="{FF2B5EF4-FFF2-40B4-BE49-F238E27FC236}">
                  <a16:creationId xmlns:a16="http://schemas.microsoft.com/office/drawing/2014/main" id="{E48AE189-37D4-4246-A312-BF2F09276C1F}"/>
                </a:ext>
              </a:extLst>
            </p:cNvPr>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0" name="chenying0907 182">
              <a:extLst>
                <a:ext uri="{FF2B5EF4-FFF2-40B4-BE49-F238E27FC236}">
                  <a16:creationId xmlns:a16="http://schemas.microsoft.com/office/drawing/2014/main" id="{C265C2D0-8630-4E49-B7E1-926F7E8CD899}"/>
                </a:ext>
              </a:extLst>
            </p:cNvPr>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1" name="chenying0907 183">
              <a:extLst>
                <a:ext uri="{FF2B5EF4-FFF2-40B4-BE49-F238E27FC236}">
                  <a16:creationId xmlns:a16="http://schemas.microsoft.com/office/drawing/2014/main" id="{30EA5C45-4A69-4CA1-8568-9807F117814C}"/>
                </a:ext>
              </a:extLst>
            </p:cNvPr>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2" name="chenying0907 184">
              <a:extLst>
                <a:ext uri="{FF2B5EF4-FFF2-40B4-BE49-F238E27FC236}">
                  <a16:creationId xmlns:a16="http://schemas.microsoft.com/office/drawing/2014/main" id="{2CA285A3-A340-4C21-9208-17D12A85C313}"/>
                </a:ext>
              </a:extLst>
            </p:cNvPr>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3" name="chenying0907 185">
              <a:extLst>
                <a:ext uri="{FF2B5EF4-FFF2-40B4-BE49-F238E27FC236}">
                  <a16:creationId xmlns:a16="http://schemas.microsoft.com/office/drawing/2014/main" id="{C202DF10-6072-4D5E-96BA-94CC004EB825}"/>
                </a:ext>
              </a:extLst>
            </p:cNvPr>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4" name="chenying0907 186">
              <a:extLst>
                <a:ext uri="{FF2B5EF4-FFF2-40B4-BE49-F238E27FC236}">
                  <a16:creationId xmlns:a16="http://schemas.microsoft.com/office/drawing/2014/main" id="{C48B8381-322B-4854-A502-3D29AEBEC05A}"/>
                </a:ext>
              </a:extLst>
            </p:cNvPr>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5" name="chenying0907 187">
              <a:extLst>
                <a:ext uri="{FF2B5EF4-FFF2-40B4-BE49-F238E27FC236}">
                  <a16:creationId xmlns:a16="http://schemas.microsoft.com/office/drawing/2014/main" id="{26018253-7A9D-43C6-8C7A-5F7AE02E86F8}"/>
                </a:ext>
              </a:extLst>
            </p:cNvPr>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6" name="chenying0907 188">
              <a:extLst>
                <a:ext uri="{FF2B5EF4-FFF2-40B4-BE49-F238E27FC236}">
                  <a16:creationId xmlns:a16="http://schemas.microsoft.com/office/drawing/2014/main" id="{86A7F297-9029-4B69-94C1-DDB962444521}"/>
                </a:ext>
              </a:extLst>
            </p:cNvPr>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7" name="chenying0907 189">
              <a:extLst>
                <a:ext uri="{FF2B5EF4-FFF2-40B4-BE49-F238E27FC236}">
                  <a16:creationId xmlns:a16="http://schemas.microsoft.com/office/drawing/2014/main" id="{59A7DC86-26B3-4EC5-97D8-A7BA7D92724E}"/>
                </a:ext>
              </a:extLst>
            </p:cNvPr>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18" name="chenying0907 190">
              <a:extLst>
                <a:ext uri="{FF2B5EF4-FFF2-40B4-BE49-F238E27FC236}">
                  <a16:creationId xmlns:a16="http://schemas.microsoft.com/office/drawing/2014/main" id="{E862CCEC-2EE9-4E27-8CDA-C3AD94027C22}"/>
                </a:ext>
              </a:extLst>
            </p:cNvPr>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grpSp>
        <p:nvGrpSpPr>
          <p:cNvPr id="19" name="Group 31">
            <a:extLst>
              <a:ext uri="{FF2B5EF4-FFF2-40B4-BE49-F238E27FC236}">
                <a16:creationId xmlns:a16="http://schemas.microsoft.com/office/drawing/2014/main" id="{F27CFB83-1D44-455D-A72B-57F57C1C9616}"/>
              </a:ext>
            </a:extLst>
          </p:cNvPr>
          <p:cNvGrpSpPr/>
          <p:nvPr/>
        </p:nvGrpSpPr>
        <p:grpSpPr>
          <a:xfrm>
            <a:off x="13607018" y="9755732"/>
            <a:ext cx="871120" cy="1152608"/>
            <a:chOff x="0" y="0"/>
            <a:chExt cx="1125603" cy="1488866"/>
          </a:xfrm>
        </p:grpSpPr>
        <p:sp>
          <p:nvSpPr>
            <p:cNvPr id="20" name="chenying0907 24">
              <a:extLst>
                <a:ext uri="{FF2B5EF4-FFF2-40B4-BE49-F238E27FC236}">
                  <a16:creationId xmlns:a16="http://schemas.microsoft.com/office/drawing/2014/main" id="{D17F3057-6159-446F-8EB9-400A3307BB63}"/>
                </a:ext>
              </a:extLst>
            </p:cNvPr>
            <p:cNvSpPr/>
            <p:nvPr/>
          </p:nvSpPr>
          <p:spPr>
            <a:xfrm>
              <a:off x="380999" y="0"/>
              <a:ext cx="226807" cy="761964"/>
            </a:xfrm>
            <a:custGeom>
              <a:avLst/>
              <a:gdLst/>
              <a:ahLst/>
              <a:cxnLst>
                <a:cxn ang="0">
                  <a:pos x="wd2" y="hd2"/>
                </a:cxn>
                <a:cxn ang="5400000">
                  <a:pos x="wd2" y="hd2"/>
                </a:cxn>
                <a:cxn ang="10800000">
                  <a:pos x="wd2" y="hd2"/>
                </a:cxn>
                <a:cxn ang="16200000">
                  <a:pos x="wd2" y="hd2"/>
                </a:cxn>
              </a:cxnLst>
              <a:rect l="0" t="0" r="r" b="b"/>
              <a:pathLst>
                <a:path w="10841" h="21600" extrusionOk="0">
                  <a:moveTo>
                    <a:pt x="4677" y="0"/>
                  </a:moveTo>
                  <a:cubicBezTo>
                    <a:pt x="2118" y="4759"/>
                    <a:pt x="-2719" y="5881"/>
                    <a:pt x="1960" y="10293"/>
                  </a:cubicBezTo>
                  <a:cubicBezTo>
                    <a:pt x="6607" y="14674"/>
                    <a:pt x="18881" y="17537"/>
                    <a:pt x="2856" y="2160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1" name="chenying0907 25">
              <a:extLst>
                <a:ext uri="{FF2B5EF4-FFF2-40B4-BE49-F238E27FC236}">
                  <a16:creationId xmlns:a16="http://schemas.microsoft.com/office/drawing/2014/main" id="{23AAA124-EF5D-4671-9F75-F1BE5164B745}"/>
                </a:ext>
              </a:extLst>
            </p:cNvPr>
            <p:cNvSpPr/>
            <p:nvPr/>
          </p:nvSpPr>
          <p:spPr>
            <a:xfrm>
              <a:off x="508000" y="304800"/>
              <a:ext cx="364439" cy="457181"/>
            </a:xfrm>
            <a:custGeom>
              <a:avLst/>
              <a:gdLst/>
              <a:ahLst/>
              <a:cxnLst>
                <a:cxn ang="0">
                  <a:pos x="wd2" y="hd2"/>
                </a:cxn>
                <a:cxn ang="5400000">
                  <a:pos x="wd2" y="hd2"/>
                </a:cxn>
                <a:cxn ang="10800000">
                  <a:pos x="wd2" y="hd2"/>
                </a:cxn>
                <a:cxn ang="16200000">
                  <a:pos x="wd2" y="hd2"/>
                </a:cxn>
              </a:cxnLst>
              <a:rect l="0" t="0" r="r" b="b"/>
              <a:pathLst>
                <a:path w="13165" h="21600" extrusionOk="0">
                  <a:moveTo>
                    <a:pt x="9200" y="21600"/>
                  </a:moveTo>
                  <a:cubicBezTo>
                    <a:pt x="21600" y="15776"/>
                    <a:pt x="1051" y="6083"/>
                    <a:pt x="0"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2" name="chenying0907 26">
              <a:extLst>
                <a:ext uri="{FF2B5EF4-FFF2-40B4-BE49-F238E27FC236}">
                  <a16:creationId xmlns:a16="http://schemas.microsoft.com/office/drawing/2014/main" id="{8FC93B5A-3865-471B-BFE1-05CE5F4914CC}"/>
                </a:ext>
              </a:extLst>
            </p:cNvPr>
            <p:cNvSpPr/>
            <p:nvPr/>
          </p:nvSpPr>
          <p:spPr>
            <a:xfrm>
              <a:off x="101599" y="825500"/>
              <a:ext cx="896996" cy="185462"/>
            </a:xfrm>
            <a:custGeom>
              <a:avLst/>
              <a:gdLst/>
              <a:ahLst/>
              <a:cxnLst>
                <a:cxn ang="0">
                  <a:pos x="wd2" y="hd2"/>
                </a:cxn>
                <a:cxn ang="5400000">
                  <a:pos x="wd2" y="hd2"/>
                </a:cxn>
                <a:cxn ang="10800000">
                  <a:pos x="wd2" y="hd2"/>
                </a:cxn>
                <a:cxn ang="16200000">
                  <a:pos x="wd2" y="hd2"/>
                </a:cxn>
              </a:cxnLst>
              <a:rect l="0" t="0" r="r" b="b"/>
              <a:pathLst>
                <a:path w="20671" h="20309" extrusionOk="0">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3" name="chenying0907 27">
              <a:extLst>
                <a:ext uri="{FF2B5EF4-FFF2-40B4-BE49-F238E27FC236}">
                  <a16:creationId xmlns:a16="http://schemas.microsoft.com/office/drawing/2014/main" id="{500843B3-9D91-468F-84EC-8F1A542E7112}"/>
                </a:ext>
              </a:extLst>
            </p:cNvPr>
            <p:cNvSpPr/>
            <p:nvPr/>
          </p:nvSpPr>
          <p:spPr>
            <a:xfrm>
              <a:off x="101600" y="927100"/>
              <a:ext cx="900857" cy="391738"/>
            </a:xfrm>
            <a:custGeom>
              <a:avLst/>
              <a:gdLst/>
              <a:ahLst/>
              <a:cxnLst>
                <a:cxn ang="0">
                  <a:pos x="wd2" y="hd2"/>
                </a:cxn>
                <a:cxn ang="5400000">
                  <a:pos x="wd2" y="hd2"/>
                </a:cxn>
                <a:cxn ang="10800000">
                  <a:pos x="wd2" y="hd2"/>
                </a:cxn>
                <a:cxn ang="16200000">
                  <a:pos x="wd2" y="hd2"/>
                </a:cxn>
              </a:cxnLst>
              <a:rect l="0" t="0" r="r" b="b"/>
              <a:pathLst>
                <a:path w="21600" h="20779" extrusionOk="0">
                  <a:moveTo>
                    <a:pt x="0" y="1011"/>
                  </a:moveTo>
                  <a:cubicBezTo>
                    <a:pt x="1020" y="10161"/>
                    <a:pt x="4609" y="21600"/>
                    <a:pt x="10434" y="20732"/>
                  </a:cubicBezTo>
                  <a:cubicBezTo>
                    <a:pt x="16012" y="19902"/>
                    <a:pt x="19225" y="10030"/>
                    <a:pt x="21600"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4" name="chenying0907 28">
              <a:extLst>
                <a:ext uri="{FF2B5EF4-FFF2-40B4-BE49-F238E27FC236}">
                  <a16:creationId xmlns:a16="http://schemas.microsoft.com/office/drawing/2014/main" id="{DC7FDD18-2C17-4602-AB0F-3156DCC133B1}"/>
                </a:ext>
              </a:extLst>
            </p:cNvPr>
            <p:cNvSpPr/>
            <p:nvPr/>
          </p:nvSpPr>
          <p:spPr>
            <a:xfrm>
              <a:off x="762000" y="977899"/>
              <a:ext cx="363604" cy="254525"/>
            </a:xfrm>
            <a:custGeom>
              <a:avLst/>
              <a:gdLst/>
              <a:ahLst/>
              <a:cxnLst>
                <a:cxn ang="0">
                  <a:pos x="wd2" y="hd2"/>
                </a:cxn>
                <a:cxn ang="5400000">
                  <a:pos x="wd2" y="hd2"/>
                </a:cxn>
                <a:cxn ang="10800000">
                  <a:pos x="wd2" y="hd2"/>
                </a:cxn>
                <a:cxn ang="16200000">
                  <a:pos x="wd2" y="hd2"/>
                </a:cxn>
              </a:cxnLst>
              <a:rect l="0" t="0" r="r" b="b"/>
              <a:pathLst>
                <a:path w="19393" h="19452" extrusionOk="0">
                  <a:moveTo>
                    <a:pt x="9504" y="4082"/>
                  </a:moveTo>
                  <a:cubicBezTo>
                    <a:pt x="10956" y="2606"/>
                    <a:pt x="17556" y="-2148"/>
                    <a:pt x="19170" y="1128"/>
                  </a:cubicBezTo>
                  <a:cubicBezTo>
                    <a:pt x="21600" y="6062"/>
                    <a:pt x="3448" y="17994"/>
                    <a:pt x="0" y="19452"/>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5" name="chenying0907 29">
              <a:extLst>
                <a:ext uri="{FF2B5EF4-FFF2-40B4-BE49-F238E27FC236}">
                  <a16:creationId xmlns:a16="http://schemas.microsoft.com/office/drawing/2014/main" id="{05D12BBB-DC3D-4FE6-B40E-06203F03E611}"/>
                </a:ext>
              </a:extLst>
            </p:cNvPr>
            <p:cNvSpPr/>
            <p:nvPr/>
          </p:nvSpPr>
          <p:spPr>
            <a:xfrm>
              <a:off x="-1" y="1219200"/>
              <a:ext cx="1086587" cy="269667"/>
            </a:xfrm>
            <a:custGeom>
              <a:avLst/>
              <a:gdLst/>
              <a:ahLst/>
              <a:cxnLst>
                <a:cxn ang="0">
                  <a:pos x="wd2" y="hd2"/>
                </a:cxn>
                <a:cxn ang="5400000">
                  <a:pos x="wd2" y="hd2"/>
                </a:cxn>
                <a:cxn ang="10800000">
                  <a:pos x="wd2" y="hd2"/>
                </a:cxn>
                <a:cxn ang="16200000">
                  <a:pos x="wd2" y="hd2"/>
                </a:cxn>
              </a:cxnLst>
              <a:rect l="0" t="0" r="r" b="b"/>
              <a:pathLst>
                <a:path w="20729" h="20016" extrusionOk="0">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26" name="chenying0907 30">
              <a:extLst>
                <a:ext uri="{FF2B5EF4-FFF2-40B4-BE49-F238E27FC236}">
                  <a16:creationId xmlns:a16="http://schemas.microsoft.com/office/drawing/2014/main" id="{B1C5A553-3279-4467-8160-C93A4BD68003}"/>
                </a:ext>
              </a:extLst>
            </p:cNvPr>
            <p:cNvSpPr/>
            <p:nvPr/>
          </p:nvSpPr>
          <p:spPr>
            <a:xfrm>
              <a:off x="203199" y="584200"/>
              <a:ext cx="188035" cy="323858"/>
            </a:xfrm>
            <a:custGeom>
              <a:avLst/>
              <a:gdLst/>
              <a:ahLst/>
              <a:cxnLst>
                <a:cxn ang="0">
                  <a:pos x="wd2" y="hd2"/>
                </a:cxn>
                <a:cxn ang="5400000">
                  <a:pos x="wd2" y="hd2"/>
                </a:cxn>
                <a:cxn ang="10800000">
                  <a:pos x="wd2" y="hd2"/>
                </a:cxn>
                <a:cxn ang="16200000">
                  <a:pos x="wd2" y="hd2"/>
                </a:cxn>
              </a:cxnLst>
              <a:rect l="0" t="0" r="r" b="b"/>
              <a:pathLst>
                <a:path w="17904" h="21544" extrusionOk="0">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grpSp>
        <p:nvGrpSpPr>
          <p:cNvPr id="27" name="Group 191">
            <a:extLst>
              <a:ext uri="{FF2B5EF4-FFF2-40B4-BE49-F238E27FC236}">
                <a16:creationId xmlns:a16="http://schemas.microsoft.com/office/drawing/2014/main" id="{7DF0C254-1394-49B5-B76F-EC24CAE0FF37}"/>
              </a:ext>
            </a:extLst>
          </p:cNvPr>
          <p:cNvGrpSpPr/>
          <p:nvPr/>
        </p:nvGrpSpPr>
        <p:grpSpPr>
          <a:xfrm>
            <a:off x="13458217" y="7463950"/>
            <a:ext cx="1168726" cy="1086136"/>
            <a:chOff x="0" y="0"/>
            <a:chExt cx="1692202" cy="1572135"/>
          </a:xfrm>
        </p:grpSpPr>
        <p:grpSp>
          <p:nvGrpSpPr>
            <p:cNvPr id="28" name="Group 181">
              <a:extLst>
                <a:ext uri="{FF2B5EF4-FFF2-40B4-BE49-F238E27FC236}">
                  <a16:creationId xmlns:a16="http://schemas.microsoft.com/office/drawing/2014/main" id="{B5DBCDAD-EA6D-4131-9123-B1825CA2DFB6}"/>
                </a:ext>
              </a:extLst>
            </p:cNvPr>
            <p:cNvGrpSpPr/>
            <p:nvPr/>
          </p:nvGrpSpPr>
          <p:grpSpPr>
            <a:xfrm>
              <a:off x="-1" y="63499"/>
              <a:ext cx="1225623" cy="1508637"/>
              <a:chOff x="0" y="0"/>
              <a:chExt cx="1225621" cy="1508635"/>
            </a:xfrm>
          </p:grpSpPr>
          <p:sp>
            <p:nvSpPr>
              <p:cNvPr id="38" name="chenying0907 177">
                <a:extLst>
                  <a:ext uri="{FF2B5EF4-FFF2-40B4-BE49-F238E27FC236}">
                    <a16:creationId xmlns:a16="http://schemas.microsoft.com/office/drawing/2014/main" id="{7D9AF32B-B6D9-4EA6-94B2-D4099128A807}"/>
                  </a:ext>
                </a:extLst>
              </p:cNvPr>
              <p:cNvSpPr/>
              <p:nvPr/>
            </p:nvSpPr>
            <p:spPr>
              <a:xfrm>
                <a:off x="-1" y="-1"/>
                <a:ext cx="1225623" cy="1508637"/>
              </a:xfrm>
              <a:custGeom>
                <a:avLst/>
                <a:gdLst/>
                <a:ahLst/>
                <a:cxnLst>
                  <a:cxn ang="0">
                    <a:pos x="wd2" y="hd2"/>
                  </a:cxn>
                  <a:cxn ang="5400000">
                    <a:pos x="wd2" y="hd2"/>
                  </a:cxn>
                  <a:cxn ang="10800000">
                    <a:pos x="wd2" y="hd2"/>
                  </a:cxn>
                  <a:cxn ang="16200000">
                    <a:pos x="wd2" y="hd2"/>
                  </a:cxn>
                </a:cxnLst>
                <a:rect l="0" t="0" r="r" b="b"/>
                <a:pathLst>
                  <a:path w="19738" h="20536" extrusionOk="0">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9" name="chenying0907 178">
                <a:extLst>
                  <a:ext uri="{FF2B5EF4-FFF2-40B4-BE49-F238E27FC236}">
                    <a16:creationId xmlns:a16="http://schemas.microsoft.com/office/drawing/2014/main" id="{CD099247-6730-424D-A9B4-45C11948D20E}"/>
                  </a:ext>
                </a:extLst>
              </p:cNvPr>
              <p:cNvSpPr/>
              <p:nvPr/>
            </p:nvSpPr>
            <p:spPr>
              <a:xfrm>
                <a:off x="152399" y="177800"/>
                <a:ext cx="911322" cy="1090693"/>
              </a:xfrm>
              <a:custGeom>
                <a:avLst/>
                <a:gdLst/>
                <a:ahLst/>
                <a:cxnLst>
                  <a:cxn ang="0">
                    <a:pos x="wd2" y="hd2"/>
                  </a:cxn>
                  <a:cxn ang="5400000">
                    <a:pos x="wd2" y="hd2"/>
                  </a:cxn>
                  <a:cxn ang="10800000">
                    <a:pos x="wd2" y="hd2"/>
                  </a:cxn>
                  <a:cxn ang="16200000">
                    <a:pos x="wd2" y="hd2"/>
                  </a:cxn>
                </a:cxnLst>
                <a:rect l="0" t="0" r="r" b="b"/>
                <a:pathLst>
                  <a:path w="20694" h="20824" extrusionOk="0">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40" name="chenying0907 179">
                <a:extLst>
                  <a:ext uri="{FF2B5EF4-FFF2-40B4-BE49-F238E27FC236}">
                    <a16:creationId xmlns:a16="http://schemas.microsoft.com/office/drawing/2014/main" id="{889162EF-AC9F-4E8C-8C07-A8019DE74638}"/>
                  </a:ext>
                </a:extLst>
              </p:cNvPr>
              <p:cNvSpPr/>
              <p:nvPr/>
            </p:nvSpPr>
            <p:spPr>
              <a:xfrm>
                <a:off x="520700" y="1333499"/>
                <a:ext cx="133477" cy="91318"/>
              </a:xfrm>
              <a:custGeom>
                <a:avLst/>
                <a:gdLst/>
                <a:ahLst/>
                <a:cxnLst>
                  <a:cxn ang="0">
                    <a:pos x="wd2" y="hd2"/>
                  </a:cxn>
                  <a:cxn ang="5400000">
                    <a:pos x="wd2" y="hd2"/>
                  </a:cxn>
                  <a:cxn ang="10800000">
                    <a:pos x="wd2" y="hd2"/>
                  </a:cxn>
                  <a:cxn ang="16200000">
                    <a:pos x="wd2" y="hd2"/>
                  </a:cxn>
                </a:cxnLst>
                <a:rect l="0" t="0" r="r" b="b"/>
                <a:pathLst>
                  <a:path w="12313" h="14046" extrusionOk="0">
                    <a:moveTo>
                      <a:pt x="11167" y="10122"/>
                    </a:moveTo>
                    <a:cubicBezTo>
                      <a:pt x="15107" y="368"/>
                      <a:pt x="7968" y="-2007"/>
                      <a:pt x="3640" y="1585"/>
                    </a:cubicBezTo>
                    <a:cubicBezTo>
                      <a:pt x="-6493" y="9996"/>
                      <a:pt x="7342" y="19593"/>
                      <a:pt x="11167" y="10122"/>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41" name="chenying0907 180">
                <a:extLst>
                  <a:ext uri="{FF2B5EF4-FFF2-40B4-BE49-F238E27FC236}">
                    <a16:creationId xmlns:a16="http://schemas.microsoft.com/office/drawing/2014/main" id="{AF066336-E40B-4F35-9D94-312CF262C0DE}"/>
                  </a:ext>
                </a:extLst>
              </p:cNvPr>
              <p:cNvSpPr/>
              <p:nvPr/>
            </p:nvSpPr>
            <p:spPr>
              <a:xfrm flipH="1" flipV="1">
                <a:off x="536067" y="88899"/>
                <a:ext cx="86234" cy="1"/>
              </a:xfrm>
              <a:prstGeom prst="line">
                <a:avLst/>
              </a:pr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grpSp>
          <p:nvGrpSpPr>
            <p:cNvPr id="29" name="Group 185">
              <a:extLst>
                <a:ext uri="{FF2B5EF4-FFF2-40B4-BE49-F238E27FC236}">
                  <a16:creationId xmlns:a16="http://schemas.microsoft.com/office/drawing/2014/main" id="{F646F769-5CA0-4233-8595-CA6BBFDF073F}"/>
                </a:ext>
              </a:extLst>
            </p:cNvPr>
            <p:cNvGrpSpPr/>
            <p:nvPr/>
          </p:nvGrpSpPr>
          <p:grpSpPr>
            <a:xfrm>
              <a:off x="228599" y="812800"/>
              <a:ext cx="476366" cy="503623"/>
              <a:chOff x="0" y="0"/>
              <a:chExt cx="476364" cy="503622"/>
            </a:xfrm>
          </p:grpSpPr>
          <p:sp>
            <p:nvSpPr>
              <p:cNvPr id="35" name="chenying0907 182">
                <a:extLst>
                  <a:ext uri="{FF2B5EF4-FFF2-40B4-BE49-F238E27FC236}">
                    <a16:creationId xmlns:a16="http://schemas.microsoft.com/office/drawing/2014/main" id="{11BE8267-0CFB-42B1-8079-058F4F59F012}"/>
                  </a:ext>
                </a:extLst>
              </p:cNvPr>
              <p:cNvSpPr/>
              <p:nvPr/>
            </p:nvSpPr>
            <p:spPr>
              <a:xfrm>
                <a:off x="76200" y="190500"/>
                <a:ext cx="397116" cy="285608"/>
              </a:xfrm>
              <a:custGeom>
                <a:avLst/>
                <a:gdLst/>
                <a:ahLst/>
                <a:cxnLst>
                  <a:cxn ang="0">
                    <a:pos x="wd2" y="hd2"/>
                  </a:cxn>
                  <a:cxn ang="5400000">
                    <a:pos x="wd2" y="hd2"/>
                  </a:cxn>
                  <a:cxn ang="10800000">
                    <a:pos x="wd2" y="hd2"/>
                  </a:cxn>
                  <a:cxn ang="16200000">
                    <a:pos x="wd2" y="hd2"/>
                  </a:cxn>
                </a:cxnLst>
                <a:rect l="0" t="0" r="r" b="b"/>
                <a:pathLst>
                  <a:path w="21281" h="21022" extrusionOk="0">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w="12700" cap="flat">
                <a:solidFill>
                  <a:schemeClr val="tx1">
                    <a:lumMod val="75000"/>
                    <a:lumOff val="25000"/>
                  </a:schemeClr>
                </a:solidFill>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6" name="chenying0907 183">
                <a:extLst>
                  <a:ext uri="{FF2B5EF4-FFF2-40B4-BE49-F238E27FC236}">
                    <a16:creationId xmlns:a16="http://schemas.microsoft.com/office/drawing/2014/main" id="{A9C91082-A445-48E1-8387-596BBD912B18}"/>
                  </a:ext>
                </a:extLst>
              </p:cNvPr>
              <p:cNvSpPr/>
              <p:nvPr/>
            </p:nvSpPr>
            <p:spPr>
              <a:xfrm>
                <a:off x="127000" y="0"/>
                <a:ext cx="181931" cy="179434"/>
              </a:xfrm>
              <a:custGeom>
                <a:avLst/>
                <a:gdLst/>
                <a:ahLst/>
                <a:cxnLst>
                  <a:cxn ang="0">
                    <a:pos x="wd2" y="hd2"/>
                  </a:cxn>
                  <a:cxn ang="5400000">
                    <a:pos x="wd2" y="hd2"/>
                  </a:cxn>
                  <a:cxn ang="10800000">
                    <a:pos x="wd2" y="hd2"/>
                  </a:cxn>
                  <a:cxn ang="16200000">
                    <a:pos x="wd2" y="hd2"/>
                  </a:cxn>
                </a:cxnLst>
                <a:rect l="0" t="0" r="r" b="b"/>
                <a:pathLst>
                  <a:path w="19504" h="17631" extrusionOk="0">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7" name="chenying0907 184">
                <a:extLst>
                  <a:ext uri="{FF2B5EF4-FFF2-40B4-BE49-F238E27FC236}">
                    <a16:creationId xmlns:a16="http://schemas.microsoft.com/office/drawing/2014/main" id="{4202070D-9FDC-4AF9-A541-7A8030B9BB37}"/>
                  </a:ext>
                </a:extLst>
              </p:cNvPr>
              <p:cNvSpPr/>
              <p:nvPr/>
            </p:nvSpPr>
            <p:spPr>
              <a:xfrm>
                <a:off x="-1" y="190500"/>
                <a:ext cx="476366" cy="313123"/>
              </a:xfrm>
              <a:custGeom>
                <a:avLst/>
                <a:gdLst/>
                <a:ahLst/>
                <a:cxnLst>
                  <a:cxn ang="0">
                    <a:pos x="wd2" y="hd2"/>
                  </a:cxn>
                  <a:cxn ang="5400000">
                    <a:pos x="wd2" y="hd2"/>
                  </a:cxn>
                  <a:cxn ang="10800000">
                    <a:pos x="wd2" y="hd2"/>
                  </a:cxn>
                  <a:cxn ang="16200000">
                    <a:pos x="wd2" y="hd2"/>
                  </a:cxn>
                </a:cxnLst>
                <a:rect l="0" t="0" r="r" b="b"/>
                <a:pathLst>
                  <a:path w="21379" h="17643" extrusionOk="0">
                    <a:moveTo>
                      <a:pt x="5" y="16927"/>
                    </a:moveTo>
                    <a:cubicBezTo>
                      <a:pt x="-221" y="7199"/>
                      <a:pt x="7020" y="-3957"/>
                      <a:pt x="15308" y="1386"/>
                    </a:cubicBezTo>
                    <a:cubicBezTo>
                      <a:pt x="21361" y="5288"/>
                      <a:pt x="19392" y="11416"/>
                      <a:pt x="21379" y="17643"/>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grpSp>
          <p:nvGrpSpPr>
            <p:cNvPr id="30" name="Group 190">
              <a:extLst>
                <a:ext uri="{FF2B5EF4-FFF2-40B4-BE49-F238E27FC236}">
                  <a16:creationId xmlns:a16="http://schemas.microsoft.com/office/drawing/2014/main" id="{B52699B5-A3FD-434E-96D7-5839325B3826}"/>
                </a:ext>
              </a:extLst>
            </p:cNvPr>
            <p:cNvGrpSpPr/>
            <p:nvPr/>
          </p:nvGrpSpPr>
          <p:grpSpPr>
            <a:xfrm>
              <a:off x="609600" y="0"/>
              <a:ext cx="1082603" cy="860676"/>
              <a:chOff x="0" y="0"/>
              <a:chExt cx="1082602" cy="860675"/>
            </a:xfrm>
          </p:grpSpPr>
          <p:sp>
            <p:nvSpPr>
              <p:cNvPr id="31" name="chenying0907 186">
                <a:extLst>
                  <a:ext uri="{FF2B5EF4-FFF2-40B4-BE49-F238E27FC236}">
                    <a16:creationId xmlns:a16="http://schemas.microsoft.com/office/drawing/2014/main" id="{B8F511A3-0AC6-4C58-B7D0-66E816B22F01}"/>
                  </a:ext>
                </a:extLst>
              </p:cNvPr>
              <p:cNvSpPr/>
              <p:nvPr/>
            </p:nvSpPr>
            <p:spPr>
              <a:xfrm>
                <a:off x="0" y="0"/>
                <a:ext cx="1082603" cy="860676"/>
              </a:xfrm>
              <a:custGeom>
                <a:avLst/>
                <a:gdLst/>
                <a:ahLst/>
                <a:cxnLst>
                  <a:cxn ang="0">
                    <a:pos x="wd2" y="hd2"/>
                  </a:cxn>
                  <a:cxn ang="5400000">
                    <a:pos x="wd2" y="hd2"/>
                  </a:cxn>
                  <a:cxn ang="10800000">
                    <a:pos x="wd2" y="hd2"/>
                  </a:cxn>
                  <a:cxn ang="16200000">
                    <a:pos x="wd2" y="hd2"/>
                  </a:cxn>
                </a:cxnLst>
                <a:rect l="0" t="0" r="r" b="b"/>
                <a:pathLst>
                  <a:path w="20055" h="17582" extrusionOk="0">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FCFDFD"/>
              </a:solid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2" name="chenying0907 187">
                <a:extLst>
                  <a:ext uri="{FF2B5EF4-FFF2-40B4-BE49-F238E27FC236}">
                    <a16:creationId xmlns:a16="http://schemas.microsoft.com/office/drawing/2014/main" id="{4BF2E6AC-ED68-4B0A-8103-F7F507015DF1}"/>
                  </a:ext>
                </a:extLst>
              </p:cNvPr>
              <p:cNvSpPr/>
              <p:nvPr/>
            </p:nvSpPr>
            <p:spPr>
              <a:xfrm>
                <a:off x="266700" y="292100"/>
                <a:ext cx="626536" cy="24904"/>
              </a:xfrm>
              <a:custGeom>
                <a:avLst/>
                <a:gdLst/>
                <a:ahLst/>
                <a:cxnLst>
                  <a:cxn ang="0">
                    <a:pos x="wd2" y="hd2"/>
                  </a:cxn>
                  <a:cxn ang="5400000">
                    <a:pos x="wd2" y="hd2"/>
                  </a:cxn>
                  <a:cxn ang="10800000">
                    <a:pos x="wd2" y="hd2"/>
                  </a:cxn>
                  <a:cxn ang="16200000">
                    <a:pos x="wd2" y="hd2"/>
                  </a:cxn>
                </a:cxnLst>
                <a:rect l="0" t="0" r="r" b="b"/>
                <a:pathLst>
                  <a:path w="21600" h="9835" extrusionOk="0">
                    <a:moveTo>
                      <a:pt x="0" y="9835"/>
                    </a:moveTo>
                    <a:cubicBezTo>
                      <a:pt x="5974" y="-11765"/>
                      <a:pt x="15099" y="8797"/>
                      <a:pt x="21600" y="9835"/>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3" name="chenying0907 188">
                <a:extLst>
                  <a:ext uri="{FF2B5EF4-FFF2-40B4-BE49-F238E27FC236}">
                    <a16:creationId xmlns:a16="http://schemas.microsoft.com/office/drawing/2014/main" id="{B56BF553-1882-41F9-B5E5-42BE519A1B14}"/>
                  </a:ext>
                </a:extLst>
              </p:cNvPr>
              <p:cNvSpPr/>
              <p:nvPr/>
            </p:nvSpPr>
            <p:spPr>
              <a:xfrm>
                <a:off x="254000" y="444500"/>
                <a:ext cx="643471" cy="19519"/>
              </a:xfrm>
              <a:custGeom>
                <a:avLst/>
                <a:gdLst/>
                <a:ahLst/>
                <a:cxnLst>
                  <a:cxn ang="0">
                    <a:pos x="wd2" y="hd2"/>
                  </a:cxn>
                  <a:cxn ang="5400000">
                    <a:pos x="wd2" y="hd2"/>
                  </a:cxn>
                  <a:cxn ang="10800000">
                    <a:pos x="wd2" y="hd2"/>
                  </a:cxn>
                  <a:cxn ang="16200000">
                    <a:pos x="wd2" y="hd2"/>
                  </a:cxn>
                </a:cxnLst>
                <a:rect l="0" t="0" r="r" b="b"/>
                <a:pathLst>
                  <a:path w="21600" h="18246" extrusionOk="0">
                    <a:moveTo>
                      <a:pt x="0" y="2420"/>
                    </a:moveTo>
                    <a:cubicBezTo>
                      <a:pt x="7195" y="-1453"/>
                      <a:pt x="14439" y="-3354"/>
                      <a:pt x="21600" y="18246"/>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34" name="chenying0907 189">
                <a:extLst>
                  <a:ext uri="{FF2B5EF4-FFF2-40B4-BE49-F238E27FC236}">
                    <a16:creationId xmlns:a16="http://schemas.microsoft.com/office/drawing/2014/main" id="{12627233-974E-48F6-B3C6-5978590AC85E}"/>
                  </a:ext>
                </a:extLst>
              </p:cNvPr>
              <p:cNvSpPr/>
              <p:nvPr/>
            </p:nvSpPr>
            <p:spPr>
              <a:xfrm>
                <a:off x="241300" y="584199"/>
                <a:ext cx="667073" cy="18586"/>
              </a:xfrm>
              <a:custGeom>
                <a:avLst/>
                <a:gdLst/>
                <a:ahLst/>
                <a:cxnLst>
                  <a:cxn ang="0">
                    <a:pos x="wd2" y="hd2"/>
                  </a:cxn>
                  <a:cxn ang="5400000">
                    <a:pos x="wd2" y="hd2"/>
                  </a:cxn>
                  <a:cxn ang="10800000">
                    <a:pos x="wd2" y="hd2"/>
                  </a:cxn>
                  <a:cxn ang="16200000">
                    <a:pos x="wd2" y="hd2"/>
                  </a:cxn>
                </a:cxnLst>
                <a:rect l="0" t="0" r="r" b="b"/>
                <a:pathLst>
                  <a:path w="21600" h="14012" extrusionOk="0">
                    <a:moveTo>
                      <a:pt x="0" y="13105"/>
                    </a:moveTo>
                    <a:cubicBezTo>
                      <a:pt x="7173" y="18622"/>
                      <a:pt x="14453" y="-2978"/>
                      <a:pt x="21600" y="351"/>
                    </a:cubicBezTo>
                    <a:cubicBezTo>
                      <a:pt x="21255" y="332"/>
                      <a:pt x="20907" y="33"/>
                      <a:pt x="20561" y="332"/>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grpSp>
      <p:grpSp>
        <p:nvGrpSpPr>
          <p:cNvPr id="42" name="Group 226">
            <a:extLst>
              <a:ext uri="{FF2B5EF4-FFF2-40B4-BE49-F238E27FC236}">
                <a16:creationId xmlns:a16="http://schemas.microsoft.com/office/drawing/2014/main" id="{881ED633-7C0C-4542-97B2-85243CBF37B7}"/>
              </a:ext>
            </a:extLst>
          </p:cNvPr>
          <p:cNvGrpSpPr/>
          <p:nvPr/>
        </p:nvGrpSpPr>
        <p:grpSpPr>
          <a:xfrm>
            <a:off x="13528450" y="5045138"/>
            <a:ext cx="1028256" cy="1213164"/>
            <a:chOff x="0" y="0"/>
            <a:chExt cx="970801" cy="1317999"/>
          </a:xfrm>
        </p:grpSpPr>
        <p:sp>
          <p:nvSpPr>
            <p:cNvPr id="43" name="chenying0907 222">
              <a:extLst>
                <a:ext uri="{FF2B5EF4-FFF2-40B4-BE49-F238E27FC236}">
                  <a16:creationId xmlns:a16="http://schemas.microsoft.com/office/drawing/2014/main" id="{1652B516-90AA-4C7F-BEB5-D6CA5CE8F901}"/>
                </a:ext>
              </a:extLst>
            </p:cNvPr>
            <p:cNvSpPr/>
            <p:nvPr/>
          </p:nvSpPr>
          <p:spPr>
            <a:xfrm>
              <a:off x="-1" y="0"/>
              <a:ext cx="970803" cy="1318000"/>
            </a:xfrm>
            <a:custGeom>
              <a:avLst/>
              <a:gdLst/>
              <a:ahLst/>
              <a:cxnLst>
                <a:cxn ang="0">
                  <a:pos x="wd2" y="hd2"/>
                </a:cxn>
                <a:cxn ang="5400000">
                  <a:pos x="wd2" y="hd2"/>
                </a:cxn>
                <a:cxn ang="10800000">
                  <a:pos x="wd2" y="hd2"/>
                </a:cxn>
                <a:cxn ang="16200000">
                  <a:pos x="wd2" y="hd2"/>
                </a:cxn>
              </a:cxnLst>
              <a:rect l="0" t="0" r="r" b="b"/>
              <a:pathLst>
                <a:path w="21276" h="21449" extrusionOk="0">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44" name="chenying0907 223">
              <a:extLst>
                <a:ext uri="{FF2B5EF4-FFF2-40B4-BE49-F238E27FC236}">
                  <a16:creationId xmlns:a16="http://schemas.microsoft.com/office/drawing/2014/main" id="{2A29C4A8-CA2D-4E11-B695-07D8E64EDCBB}"/>
                </a:ext>
              </a:extLst>
            </p:cNvPr>
            <p:cNvSpPr/>
            <p:nvPr/>
          </p:nvSpPr>
          <p:spPr>
            <a:xfrm>
              <a:off x="101600" y="152400"/>
              <a:ext cx="738260" cy="965536"/>
            </a:xfrm>
            <a:custGeom>
              <a:avLst/>
              <a:gdLst/>
              <a:ahLst/>
              <a:cxnLst>
                <a:cxn ang="0">
                  <a:pos x="wd2" y="hd2"/>
                </a:cxn>
                <a:cxn ang="5400000">
                  <a:pos x="wd2" y="hd2"/>
                </a:cxn>
                <a:cxn ang="10800000">
                  <a:pos x="wd2" y="hd2"/>
                </a:cxn>
                <a:cxn ang="16200000">
                  <a:pos x="wd2" y="hd2"/>
                </a:cxn>
              </a:cxnLst>
              <a:rect l="0" t="0" r="r" b="b"/>
              <a:pathLst>
                <a:path w="21551" h="21600" extrusionOk="0">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45" name="chenying0907 224">
              <a:extLst>
                <a:ext uri="{FF2B5EF4-FFF2-40B4-BE49-F238E27FC236}">
                  <a16:creationId xmlns:a16="http://schemas.microsoft.com/office/drawing/2014/main" id="{D02241C7-7FBE-4EF5-BA41-442055FEEF93}"/>
                </a:ext>
              </a:extLst>
            </p:cNvPr>
            <p:cNvSpPr/>
            <p:nvPr/>
          </p:nvSpPr>
          <p:spPr>
            <a:xfrm>
              <a:off x="558800" y="127000"/>
              <a:ext cx="141437" cy="4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10" y="7934"/>
                    <a:pt x="14611" y="12839"/>
                    <a:pt x="21600" y="21600"/>
                  </a:cubicBezTo>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sp>
          <p:nvSpPr>
            <p:cNvPr id="46" name="chenying0907 225">
              <a:extLst>
                <a:ext uri="{FF2B5EF4-FFF2-40B4-BE49-F238E27FC236}">
                  <a16:creationId xmlns:a16="http://schemas.microsoft.com/office/drawing/2014/main" id="{7936B12A-FD04-4142-906E-54376A5622E0}"/>
                </a:ext>
              </a:extLst>
            </p:cNvPr>
            <p:cNvSpPr/>
            <p:nvPr/>
          </p:nvSpPr>
          <p:spPr>
            <a:xfrm>
              <a:off x="304800" y="1092200"/>
              <a:ext cx="78863" cy="91456"/>
            </a:xfrm>
            <a:custGeom>
              <a:avLst/>
              <a:gdLst/>
              <a:ahLst/>
              <a:cxnLst>
                <a:cxn ang="0">
                  <a:pos x="wd2" y="hd2"/>
                </a:cxn>
                <a:cxn ang="5400000">
                  <a:pos x="wd2" y="hd2"/>
                </a:cxn>
                <a:cxn ang="10800000">
                  <a:pos x="wd2" y="hd2"/>
                </a:cxn>
                <a:cxn ang="16200000">
                  <a:pos x="wd2" y="hd2"/>
                </a:cxn>
              </a:cxnLst>
              <a:rect l="0" t="0" r="r" b="b"/>
              <a:pathLst>
                <a:path w="13379" h="15289" extrusionOk="0">
                  <a:moveTo>
                    <a:pt x="3509" y="747"/>
                  </a:moveTo>
                  <a:cubicBezTo>
                    <a:pt x="-4023" y="4624"/>
                    <a:pt x="1769" y="18148"/>
                    <a:pt x="9599" y="14746"/>
                  </a:cubicBezTo>
                  <a:cubicBezTo>
                    <a:pt x="17577" y="11283"/>
                    <a:pt x="11667" y="-3452"/>
                    <a:pt x="3509" y="747"/>
                  </a:cubicBezTo>
                  <a:close/>
                </a:path>
              </a:pathLst>
            </a:custGeom>
            <a:noFill/>
            <a:ln w="38100" cap="flat">
              <a:solidFill>
                <a:schemeClr val="tx1">
                  <a:lumMod val="75000"/>
                  <a:lumOff val="25000"/>
                </a:schemeClr>
              </a:solidFill>
              <a:prstDash val="solid"/>
              <a:miter lim="400000"/>
            </a:ln>
            <a:effectLst/>
          </p:spPr>
          <p:txBody>
            <a:bodyPr wrap="square" lIns="101568" tIns="101568" rIns="101568" bIns="101568" numCol="1" anchor="ctr">
              <a:noAutofit/>
            </a:bodyPr>
            <a:lstStyle/>
            <a:p>
              <a:pPr defTabSz="914102">
                <a:defRPr sz="3000">
                  <a:solidFill>
                    <a:srgbClr val="FFFFFF"/>
                  </a:solidFill>
                  <a:effectLst>
                    <a:outerShdw blurRad="38100" dist="12700" dir="5400000">
                      <a:srgbClr val="000000">
                        <a:alpha val="50000"/>
                      </a:srgbClr>
                    </a:outerShdw>
                  </a:effectLst>
                </a:defRPr>
              </a:pPr>
              <a:endParaRPr sz="7998" dirty="0"/>
            </a:p>
          </p:txBody>
        </p:sp>
      </p:grpSp>
      <p:sp>
        <p:nvSpPr>
          <p:cNvPr id="47" name="矩形 16">
            <a:extLst>
              <a:ext uri="{FF2B5EF4-FFF2-40B4-BE49-F238E27FC236}">
                <a16:creationId xmlns:a16="http://schemas.microsoft.com/office/drawing/2014/main" id="{6BD3EA7A-6044-42B5-BBD2-9162E2136E52}"/>
              </a:ext>
            </a:extLst>
          </p:cNvPr>
          <p:cNvSpPr>
            <a:spLocks noChangeArrowheads="1"/>
          </p:cNvSpPr>
          <p:nvPr/>
        </p:nvSpPr>
        <p:spPr bwMode="auto">
          <a:xfrm>
            <a:off x="15292227" y="3525037"/>
            <a:ext cx="6617230" cy="707886"/>
          </a:xfrm>
          <a:prstGeom prst="rect">
            <a:avLst/>
          </a:prstGeom>
          <a:noFill/>
          <a:ln w="9525">
            <a:noFill/>
            <a:miter lim="800000"/>
          </a:ln>
        </p:spPr>
        <p:txBody>
          <a:bodyPr wrap="square">
            <a:spAutoFit/>
          </a:bodyPr>
          <a:lstStyle/>
          <a:p>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Fashion. Please fill in what you need here. Please fill in what you need here. Please fill in what you need here.</a:t>
            </a:r>
            <a:endPar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48" name="矩形 47">
            <a:extLst>
              <a:ext uri="{FF2B5EF4-FFF2-40B4-BE49-F238E27FC236}">
                <a16:creationId xmlns:a16="http://schemas.microsoft.com/office/drawing/2014/main" id="{2008F484-640D-447F-B51B-56203D231039}"/>
              </a:ext>
            </a:extLst>
          </p:cNvPr>
          <p:cNvSpPr/>
          <p:nvPr/>
        </p:nvSpPr>
        <p:spPr>
          <a:xfrm>
            <a:off x="15292227" y="2799245"/>
            <a:ext cx="3211606" cy="584455"/>
          </a:xfrm>
          <a:prstGeom prst="rect">
            <a:avLst/>
          </a:prstGeom>
          <a:ln>
            <a:noFill/>
          </a:ln>
        </p:spPr>
        <p:txBody>
          <a:bodyPr wrap="square">
            <a:spAutoFit/>
          </a:bodyPr>
          <a:lstStyle/>
          <a:p>
            <a:r>
              <a:rPr lang="zh-CN" altLang="en-US"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Add your title    </a:t>
            </a:r>
            <a:endParaRPr lang="en-US" altLang="zh-CN"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endParaRPr>
          </a:p>
        </p:txBody>
      </p:sp>
      <p:sp>
        <p:nvSpPr>
          <p:cNvPr id="49" name="矩形 16">
            <a:extLst>
              <a:ext uri="{FF2B5EF4-FFF2-40B4-BE49-F238E27FC236}">
                <a16:creationId xmlns:a16="http://schemas.microsoft.com/office/drawing/2014/main" id="{0792AB7F-6286-4309-BC9F-E5E308922A9D}"/>
              </a:ext>
            </a:extLst>
          </p:cNvPr>
          <p:cNvSpPr>
            <a:spLocks noChangeArrowheads="1"/>
          </p:cNvSpPr>
          <p:nvPr/>
        </p:nvSpPr>
        <p:spPr bwMode="auto">
          <a:xfrm>
            <a:off x="15292227" y="5698739"/>
            <a:ext cx="6617230" cy="707886"/>
          </a:xfrm>
          <a:prstGeom prst="rect">
            <a:avLst/>
          </a:prstGeom>
          <a:noFill/>
          <a:ln w="9525">
            <a:noFill/>
            <a:miter lim="800000"/>
          </a:ln>
        </p:spPr>
        <p:txBody>
          <a:bodyPr wrap="square">
            <a:spAutoFit/>
          </a:bodyPr>
          <a:lstStyle/>
          <a:p>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Fashion. Please fill in what you need here. Please fill in what you need here. Please fill in what you need here.</a:t>
            </a:r>
            <a:endPar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50" name="矩形 49">
            <a:extLst>
              <a:ext uri="{FF2B5EF4-FFF2-40B4-BE49-F238E27FC236}">
                <a16:creationId xmlns:a16="http://schemas.microsoft.com/office/drawing/2014/main" id="{634BD9CF-4B33-41F6-9FBA-E3DDC9E1924C}"/>
              </a:ext>
            </a:extLst>
          </p:cNvPr>
          <p:cNvSpPr/>
          <p:nvPr/>
        </p:nvSpPr>
        <p:spPr>
          <a:xfrm>
            <a:off x="15292226" y="4989413"/>
            <a:ext cx="3743260" cy="584455"/>
          </a:xfrm>
          <a:prstGeom prst="rect">
            <a:avLst/>
          </a:prstGeom>
          <a:ln>
            <a:noFill/>
          </a:ln>
        </p:spPr>
        <p:txBody>
          <a:bodyPr wrap="square">
            <a:spAutoFit/>
          </a:bodyPr>
          <a:lstStyle/>
          <a:p>
            <a:r>
              <a:rPr lang="zh-CN" altLang="en-US"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Add your title    </a:t>
            </a:r>
            <a:endParaRPr lang="en-US" altLang="zh-CN"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endParaRPr>
          </a:p>
        </p:txBody>
      </p:sp>
      <p:sp>
        <p:nvSpPr>
          <p:cNvPr id="51" name="矩形 16">
            <a:extLst>
              <a:ext uri="{FF2B5EF4-FFF2-40B4-BE49-F238E27FC236}">
                <a16:creationId xmlns:a16="http://schemas.microsoft.com/office/drawing/2014/main" id="{35B9F199-F108-4B5A-B776-74A8D8F9FDA8}"/>
              </a:ext>
            </a:extLst>
          </p:cNvPr>
          <p:cNvSpPr>
            <a:spLocks noChangeArrowheads="1"/>
          </p:cNvSpPr>
          <p:nvPr/>
        </p:nvSpPr>
        <p:spPr bwMode="auto">
          <a:xfrm>
            <a:off x="15292227" y="7850645"/>
            <a:ext cx="6617230" cy="707886"/>
          </a:xfrm>
          <a:prstGeom prst="rect">
            <a:avLst/>
          </a:prstGeom>
          <a:noFill/>
          <a:ln w="9525">
            <a:noFill/>
            <a:miter lim="800000"/>
          </a:ln>
        </p:spPr>
        <p:txBody>
          <a:bodyPr wrap="square">
            <a:spAutoFit/>
          </a:bodyPr>
          <a:lstStyle/>
          <a:p>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Fashion. Please fill in what you need here. Please fill in what you need here. Please fill in what you need here.</a:t>
            </a:r>
            <a:endPar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52" name="矩形 51">
            <a:extLst>
              <a:ext uri="{FF2B5EF4-FFF2-40B4-BE49-F238E27FC236}">
                <a16:creationId xmlns:a16="http://schemas.microsoft.com/office/drawing/2014/main" id="{95CB7A34-52F5-4605-93D9-12F77EBBFCEE}"/>
              </a:ext>
            </a:extLst>
          </p:cNvPr>
          <p:cNvSpPr/>
          <p:nvPr/>
        </p:nvSpPr>
        <p:spPr>
          <a:xfrm>
            <a:off x="15292227" y="7269553"/>
            <a:ext cx="3595530" cy="584455"/>
          </a:xfrm>
          <a:prstGeom prst="rect">
            <a:avLst/>
          </a:prstGeom>
          <a:ln>
            <a:noFill/>
          </a:ln>
        </p:spPr>
        <p:txBody>
          <a:bodyPr wrap="square">
            <a:spAutoFit/>
          </a:bodyPr>
          <a:lstStyle/>
          <a:p>
            <a:r>
              <a:rPr lang="zh-CN" altLang="en-US"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Add your title    </a:t>
            </a:r>
            <a:endParaRPr lang="en-US" altLang="zh-CN"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endParaRPr>
          </a:p>
        </p:txBody>
      </p:sp>
      <p:sp>
        <p:nvSpPr>
          <p:cNvPr id="53" name="矩形 16">
            <a:extLst>
              <a:ext uri="{FF2B5EF4-FFF2-40B4-BE49-F238E27FC236}">
                <a16:creationId xmlns:a16="http://schemas.microsoft.com/office/drawing/2014/main" id="{21303968-2057-49CB-A28D-32AA098A1DC4}"/>
              </a:ext>
            </a:extLst>
          </p:cNvPr>
          <p:cNvSpPr>
            <a:spLocks noChangeArrowheads="1"/>
          </p:cNvSpPr>
          <p:nvPr/>
        </p:nvSpPr>
        <p:spPr bwMode="auto">
          <a:xfrm>
            <a:off x="15292227" y="10339539"/>
            <a:ext cx="6617230" cy="707886"/>
          </a:xfrm>
          <a:prstGeom prst="rect">
            <a:avLst/>
          </a:prstGeom>
          <a:noFill/>
          <a:ln w="9525">
            <a:noFill/>
            <a:miter lim="800000"/>
          </a:ln>
        </p:spPr>
        <p:txBody>
          <a:bodyPr wrap="square">
            <a:spAutoFit/>
          </a:bodyPr>
          <a:lstStyle/>
          <a:p>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Fashion. Please fill in what you need here. Please fill in what you need here. Please fill in what you need here.</a:t>
            </a:r>
            <a:endPar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54" name="矩形 53">
            <a:extLst>
              <a:ext uri="{FF2B5EF4-FFF2-40B4-BE49-F238E27FC236}">
                <a16:creationId xmlns:a16="http://schemas.microsoft.com/office/drawing/2014/main" id="{335E913C-E5D8-4A06-8597-4D1429D2580A}"/>
              </a:ext>
            </a:extLst>
          </p:cNvPr>
          <p:cNvSpPr/>
          <p:nvPr/>
        </p:nvSpPr>
        <p:spPr>
          <a:xfrm>
            <a:off x="15292227" y="9758447"/>
            <a:ext cx="3595530" cy="584455"/>
          </a:xfrm>
          <a:prstGeom prst="rect">
            <a:avLst/>
          </a:prstGeom>
          <a:ln>
            <a:noFill/>
          </a:ln>
        </p:spPr>
        <p:txBody>
          <a:bodyPr wrap="square">
            <a:spAutoFit/>
          </a:bodyPr>
          <a:lstStyle/>
          <a:p>
            <a:r>
              <a:rPr lang="zh-CN" altLang="en-US"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Add your title    </a:t>
            </a:r>
            <a:endParaRPr lang="en-US" altLang="zh-CN" sz="3198"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endParaRPr>
          </a:p>
        </p:txBody>
      </p:sp>
      <p:pic>
        <p:nvPicPr>
          <p:cNvPr id="56" name="图片 55">
            <a:extLst>
              <a:ext uri="{FF2B5EF4-FFF2-40B4-BE49-F238E27FC236}">
                <a16:creationId xmlns:a16="http://schemas.microsoft.com/office/drawing/2014/main" id="{E1FA4993-5E97-47D8-B651-18FD77BCE2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57" name="文本框 56">
            <a:extLst>
              <a:ext uri="{FF2B5EF4-FFF2-40B4-BE49-F238E27FC236}">
                <a16:creationId xmlns:a16="http://schemas.microsoft.com/office/drawing/2014/main" id="{EA38C5E6-F142-41A0-B046-966EDA3ED838}"/>
              </a:ext>
            </a:extLst>
          </p:cNvPr>
          <p:cNvSpPr txBox="1"/>
          <p:nvPr/>
        </p:nvSpPr>
        <p:spPr>
          <a:xfrm>
            <a:off x="3500053" y="1539801"/>
            <a:ext cx="8472872"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Next year's target</a:t>
            </a:r>
          </a:p>
        </p:txBody>
      </p:sp>
      <p:pic>
        <p:nvPicPr>
          <p:cNvPr id="3" name="图片 2">
            <a:extLst>
              <a:ext uri="{FF2B5EF4-FFF2-40B4-BE49-F238E27FC236}">
                <a16:creationId xmlns:a16="http://schemas.microsoft.com/office/drawing/2014/main" id="{4A80100E-F19A-476F-96D4-31F4373A41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891" y="4082515"/>
            <a:ext cx="4761987" cy="3768127"/>
          </a:xfrm>
          <a:prstGeom prst="rect">
            <a:avLst/>
          </a:prstGeom>
        </p:spPr>
      </p:pic>
      <p:pic>
        <p:nvPicPr>
          <p:cNvPr id="58" name="图片 57">
            <a:extLst>
              <a:ext uri="{FF2B5EF4-FFF2-40B4-BE49-F238E27FC236}">
                <a16:creationId xmlns:a16="http://schemas.microsoft.com/office/drawing/2014/main" id="{30697B1E-2ACE-499F-82FF-0F2AC09275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5690" y="7372223"/>
            <a:ext cx="4932077" cy="3939572"/>
          </a:xfrm>
          <a:prstGeom prst="rect">
            <a:avLst/>
          </a:prstGeom>
        </p:spPr>
      </p:pic>
    </p:spTree>
    <p:extLst>
      <p:ext uri="{BB962C8B-B14F-4D97-AF65-F5344CB8AC3E}">
        <p14:creationId xmlns:p14="http://schemas.microsoft.com/office/powerpoint/2010/main" val="397648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nodeType="withEffect">
                                  <p:stCondLst>
                                    <p:cond delay="200"/>
                                  </p:stCondLst>
                                  <p:childTnLst>
                                    <p:set>
                                      <p:cBhvr>
                                        <p:cTn id="11" dur="1" fill="hold">
                                          <p:stCondLst>
                                            <p:cond delay="0"/>
                                          </p:stCondLst>
                                        </p:cTn>
                                        <p:tgtEl>
                                          <p:spTgt spid="42"/>
                                        </p:tgtEl>
                                        <p:attrNameLst>
                                          <p:attrName>style.visibility</p:attrName>
                                        </p:attrNameLst>
                                      </p:cBhvr>
                                      <p:to>
                                        <p:strVal val="visible"/>
                                      </p:to>
                                    </p:set>
                                    <p:animScale>
                                      <p:cBhvr>
                                        <p:cTn id="1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2"/>
                                        </p:tgtEl>
                                        <p:attrNameLst>
                                          <p:attrName>ppt_x</p:attrName>
                                          <p:attrName>ppt_y</p:attrName>
                                        </p:attrNameLst>
                                      </p:cBhvr>
                                    </p:animMotion>
                                    <p:animEffect transition="in" filter="fade">
                                      <p:cBhvr>
                                        <p:cTn id="14" dur="1000"/>
                                        <p:tgtEl>
                                          <p:spTgt spid="42"/>
                                        </p:tgtEl>
                                      </p:cBhvr>
                                    </p:animEffect>
                                  </p:childTnLst>
                                </p:cTn>
                              </p:par>
                              <p:par>
                                <p:cTn id="15" presetID="52" presetClass="entr" presetSubtype="0" fill="hold" nodeType="withEffect">
                                  <p:stCondLst>
                                    <p:cond delay="400"/>
                                  </p:stCondLst>
                                  <p:childTnLst>
                                    <p:set>
                                      <p:cBhvr>
                                        <p:cTn id="16" dur="1" fill="hold">
                                          <p:stCondLst>
                                            <p:cond delay="0"/>
                                          </p:stCondLst>
                                        </p:cTn>
                                        <p:tgtEl>
                                          <p:spTgt spid="27"/>
                                        </p:tgtEl>
                                        <p:attrNameLst>
                                          <p:attrName>style.visibility</p:attrName>
                                        </p:attrNameLst>
                                      </p:cBhvr>
                                      <p:to>
                                        <p:strVal val="visible"/>
                                      </p:to>
                                    </p:set>
                                    <p:animScale>
                                      <p:cBhvr>
                                        <p:cTn id="1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7"/>
                                        </p:tgtEl>
                                        <p:attrNameLst>
                                          <p:attrName>ppt_x</p:attrName>
                                          <p:attrName>ppt_y</p:attrName>
                                        </p:attrNameLst>
                                      </p:cBhvr>
                                    </p:animMotion>
                                    <p:animEffect transition="in" filter="fade">
                                      <p:cBhvr>
                                        <p:cTn id="19" dur="1000"/>
                                        <p:tgtEl>
                                          <p:spTgt spid="27"/>
                                        </p:tgtEl>
                                      </p:cBhvr>
                                    </p:animEffect>
                                  </p:childTnLst>
                                </p:cTn>
                              </p:par>
                              <p:par>
                                <p:cTn id="20" presetID="52" presetClass="entr" presetSubtype="0" fill="hold" nodeType="withEffect">
                                  <p:stCondLst>
                                    <p:cond delay="600"/>
                                  </p:stCondLst>
                                  <p:childTnLst>
                                    <p:set>
                                      <p:cBhvr>
                                        <p:cTn id="21" dur="1" fill="hold">
                                          <p:stCondLst>
                                            <p:cond delay="0"/>
                                          </p:stCondLst>
                                        </p:cTn>
                                        <p:tgtEl>
                                          <p:spTgt spid="19"/>
                                        </p:tgtEl>
                                        <p:attrNameLst>
                                          <p:attrName>style.visibility</p:attrName>
                                        </p:attrNameLst>
                                      </p:cBhvr>
                                      <p:to>
                                        <p:strVal val="visible"/>
                                      </p:to>
                                    </p:set>
                                    <p:animScale>
                                      <p:cBhvr>
                                        <p:cTn id="2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9"/>
                                        </p:tgtEl>
                                        <p:attrNameLst>
                                          <p:attrName>ppt_x</p:attrName>
                                          <p:attrName>ppt_y</p:attrName>
                                        </p:attrNameLst>
                                      </p:cBhvr>
                                    </p:animMotion>
                                    <p:animEffect transition="in" filter="fade">
                                      <p:cBhvr>
                                        <p:cTn id="24" dur="1000"/>
                                        <p:tgtEl>
                                          <p:spTgt spid="19"/>
                                        </p:tgtEl>
                                      </p:cBhvr>
                                    </p:animEffect>
                                  </p:childTnLst>
                                </p:cTn>
                              </p:par>
                            </p:childTnLst>
                          </p:cTn>
                        </p:par>
                        <p:par>
                          <p:cTn id="25" fill="hold">
                            <p:stCondLst>
                              <p:cond delay="1600"/>
                            </p:stCondLst>
                            <p:childTnLst>
                              <p:par>
                                <p:cTn id="26" presetID="2" presetClass="entr" presetSubtype="1"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0-#ppt_h/2"/>
                                          </p:val>
                                        </p:tav>
                                        <p:tav tm="100000">
                                          <p:val>
                                            <p:strVal val="#ppt_y"/>
                                          </p:val>
                                        </p:tav>
                                      </p:tavLst>
                                    </p:anim>
                                  </p:childTnLst>
                                </p:cTn>
                              </p:par>
                            </p:childTnLst>
                          </p:cTn>
                        </p:par>
                        <p:par>
                          <p:cTn id="30" fill="hold">
                            <p:stCondLst>
                              <p:cond delay="2100"/>
                            </p:stCondLst>
                            <p:childTnLst>
                              <p:par>
                                <p:cTn id="31" presetID="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0-#ppt_h/2"/>
                                          </p:val>
                                        </p:tav>
                                        <p:tav tm="100000">
                                          <p:val>
                                            <p:strVal val="#ppt_y"/>
                                          </p:val>
                                        </p:tav>
                                      </p:tavLst>
                                    </p:anim>
                                  </p:childTnLst>
                                </p:cTn>
                              </p:par>
                            </p:childTnLst>
                          </p:cTn>
                        </p:par>
                        <p:par>
                          <p:cTn id="35" fill="hold">
                            <p:stCondLst>
                              <p:cond delay="2600"/>
                            </p:stCondLst>
                            <p:childTnLst>
                              <p:par>
                                <p:cTn id="36" presetID="2" presetClass="entr" presetSubtype="1"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0-#ppt_h/2"/>
                                          </p:val>
                                        </p:tav>
                                        <p:tav tm="100000">
                                          <p:val>
                                            <p:strVal val="#ppt_y"/>
                                          </p:val>
                                        </p:tav>
                                      </p:tavLst>
                                    </p:anim>
                                  </p:childTnLst>
                                </p:cTn>
                              </p:par>
                            </p:childTnLst>
                          </p:cTn>
                        </p:par>
                        <p:par>
                          <p:cTn id="40" fill="hold">
                            <p:stCondLst>
                              <p:cond delay="3100"/>
                            </p:stCondLst>
                            <p:childTnLst>
                              <p:par>
                                <p:cTn id="41" presetID="2" presetClass="entr" presetSubtype="1"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0-#ppt_h/2"/>
                                          </p:val>
                                        </p:tav>
                                        <p:tav tm="100000">
                                          <p:val>
                                            <p:strVal val="#ppt_y"/>
                                          </p:val>
                                        </p:tav>
                                      </p:tavLst>
                                    </p:anim>
                                  </p:childTnLst>
                                </p:cTn>
                              </p:par>
                            </p:childTnLst>
                          </p:cTn>
                        </p:par>
                        <p:par>
                          <p:cTn id="45" fill="hold">
                            <p:stCondLst>
                              <p:cond delay="3600"/>
                            </p:stCondLst>
                            <p:childTnLst>
                              <p:par>
                                <p:cTn id="46" presetID="2" presetClass="entr" presetSubtype="4"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par>
                          <p:cTn id="50" fill="hold">
                            <p:stCondLst>
                              <p:cond delay="4100"/>
                            </p:stCondLst>
                            <p:childTnLst>
                              <p:par>
                                <p:cTn id="51" presetID="2" presetClass="entr" presetSubtype="4"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par>
                          <p:cTn id="55" fill="hold">
                            <p:stCondLst>
                              <p:cond delay="4600"/>
                            </p:stCondLst>
                            <p:childTnLst>
                              <p:par>
                                <p:cTn id="56" presetID="2" presetClass="entr" presetSubtype="4"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ppt_x"/>
                                          </p:val>
                                        </p:tav>
                                        <p:tav tm="100000">
                                          <p:val>
                                            <p:strVal val="#ppt_x"/>
                                          </p:val>
                                        </p:tav>
                                      </p:tavLst>
                                    </p:anim>
                                    <p:anim calcmode="lin" valueType="num">
                                      <p:cBhvr additive="base">
                                        <p:cTn id="59" dur="500" fill="hold"/>
                                        <p:tgtEl>
                                          <p:spTgt spid="54"/>
                                        </p:tgtEl>
                                        <p:attrNameLst>
                                          <p:attrName>ppt_y</p:attrName>
                                        </p:attrNameLst>
                                      </p:cBhvr>
                                      <p:tavLst>
                                        <p:tav tm="0">
                                          <p:val>
                                            <p:strVal val="1+#ppt_h/2"/>
                                          </p:val>
                                        </p:tav>
                                        <p:tav tm="100000">
                                          <p:val>
                                            <p:strVal val="#ppt_y"/>
                                          </p:val>
                                        </p:tav>
                                      </p:tavLst>
                                    </p:anim>
                                  </p:childTnLst>
                                </p:cTn>
                              </p:par>
                            </p:childTnLst>
                          </p:cTn>
                        </p:par>
                        <p:par>
                          <p:cTn id="60" fill="hold">
                            <p:stCondLst>
                              <p:cond delay="5100"/>
                            </p:stCondLst>
                            <p:childTnLst>
                              <p:par>
                                <p:cTn id="61" presetID="2" presetClass="entr" presetSubtype="4"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pic>
        <p:nvPicPr>
          <p:cNvPr id="7" name="图片 6">
            <a:extLst>
              <a:ext uri="{FF2B5EF4-FFF2-40B4-BE49-F238E27FC236}">
                <a16:creationId xmlns:a16="http://schemas.microsoft.com/office/drawing/2014/main" id="{CD9175A0-C2D4-4E77-9441-253E1BFD73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202" y="1843111"/>
            <a:ext cx="12818099" cy="12818099"/>
          </a:xfrm>
          <a:prstGeom prst="rect">
            <a:avLst/>
          </a:prstGeom>
        </p:spPr>
      </p:pic>
      <p:sp>
        <p:nvSpPr>
          <p:cNvPr id="8" name="Freeform 171">
            <a:extLst>
              <a:ext uri="{FF2B5EF4-FFF2-40B4-BE49-F238E27FC236}">
                <a16:creationId xmlns:a16="http://schemas.microsoft.com/office/drawing/2014/main" id="{3DAD8A42-787E-458A-9D60-B23192C8CA9A}"/>
              </a:ext>
            </a:extLst>
          </p:cNvPr>
          <p:cNvSpPr>
            <a:spLocks noEditPoints="1"/>
          </p:cNvSpPr>
          <p:nvPr/>
        </p:nvSpPr>
        <p:spPr bwMode="auto">
          <a:xfrm>
            <a:off x="14041082" y="3182562"/>
            <a:ext cx="976424" cy="836932"/>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lumMod val="50000"/>
                </a:schemeClr>
              </a:solidFill>
              <a:sym typeface="+mn-lt"/>
            </a:endParaRPr>
          </a:p>
        </p:txBody>
      </p:sp>
      <p:sp>
        <p:nvSpPr>
          <p:cNvPr id="9" name="TextBox 23">
            <a:extLst>
              <a:ext uri="{FF2B5EF4-FFF2-40B4-BE49-F238E27FC236}">
                <a16:creationId xmlns:a16="http://schemas.microsoft.com/office/drawing/2014/main" id="{A8DD3F54-49B1-40F0-9B20-022090890D21}"/>
              </a:ext>
            </a:extLst>
          </p:cNvPr>
          <p:cNvSpPr txBox="1"/>
          <p:nvPr/>
        </p:nvSpPr>
        <p:spPr>
          <a:xfrm>
            <a:off x="15244235" y="3469461"/>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10" name="Rectangle 25">
            <a:extLst>
              <a:ext uri="{FF2B5EF4-FFF2-40B4-BE49-F238E27FC236}">
                <a16:creationId xmlns:a16="http://schemas.microsoft.com/office/drawing/2014/main" id="{ABD0892B-EFAF-4208-BAC6-948C938714AA}"/>
              </a:ext>
            </a:extLst>
          </p:cNvPr>
          <p:cNvSpPr/>
          <p:nvPr/>
        </p:nvSpPr>
        <p:spPr>
          <a:xfrm>
            <a:off x="13855012" y="4345245"/>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11" name="TextBox 27">
            <a:extLst>
              <a:ext uri="{FF2B5EF4-FFF2-40B4-BE49-F238E27FC236}">
                <a16:creationId xmlns:a16="http://schemas.microsoft.com/office/drawing/2014/main" id="{2119F740-3631-4E17-A286-70330CA610E6}"/>
              </a:ext>
            </a:extLst>
          </p:cNvPr>
          <p:cNvSpPr txBox="1"/>
          <p:nvPr/>
        </p:nvSpPr>
        <p:spPr>
          <a:xfrm>
            <a:off x="15244235" y="9551283"/>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12" name="Rectangle 28">
            <a:extLst>
              <a:ext uri="{FF2B5EF4-FFF2-40B4-BE49-F238E27FC236}">
                <a16:creationId xmlns:a16="http://schemas.microsoft.com/office/drawing/2014/main" id="{8CCC0529-CF58-4365-8DE3-60863BB3BA2C}"/>
              </a:ext>
            </a:extLst>
          </p:cNvPr>
          <p:cNvSpPr/>
          <p:nvPr/>
        </p:nvSpPr>
        <p:spPr>
          <a:xfrm>
            <a:off x="13855012" y="10427067"/>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13" name="TextBox 29">
            <a:extLst>
              <a:ext uri="{FF2B5EF4-FFF2-40B4-BE49-F238E27FC236}">
                <a16:creationId xmlns:a16="http://schemas.microsoft.com/office/drawing/2014/main" id="{6429D1FE-099C-4D1E-B028-F679AEB7E5AE}"/>
              </a:ext>
            </a:extLst>
          </p:cNvPr>
          <p:cNvSpPr txBox="1"/>
          <p:nvPr/>
        </p:nvSpPr>
        <p:spPr>
          <a:xfrm>
            <a:off x="15244235" y="6510371"/>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14" name="Rectangle 33">
            <a:extLst>
              <a:ext uri="{FF2B5EF4-FFF2-40B4-BE49-F238E27FC236}">
                <a16:creationId xmlns:a16="http://schemas.microsoft.com/office/drawing/2014/main" id="{33BE7296-2871-4003-A137-86F0D84A00B8}"/>
              </a:ext>
            </a:extLst>
          </p:cNvPr>
          <p:cNvSpPr/>
          <p:nvPr/>
        </p:nvSpPr>
        <p:spPr>
          <a:xfrm>
            <a:off x="13855012" y="7386155"/>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15" name="Freeform 173">
            <a:extLst>
              <a:ext uri="{FF2B5EF4-FFF2-40B4-BE49-F238E27FC236}">
                <a16:creationId xmlns:a16="http://schemas.microsoft.com/office/drawing/2014/main" id="{72603303-F16E-46B2-9F8C-8202A0DAC5B5}"/>
              </a:ext>
            </a:extLst>
          </p:cNvPr>
          <p:cNvSpPr>
            <a:spLocks noEditPoints="1"/>
          </p:cNvSpPr>
          <p:nvPr/>
        </p:nvSpPr>
        <p:spPr bwMode="auto">
          <a:xfrm>
            <a:off x="14081203" y="6290386"/>
            <a:ext cx="896182" cy="836932"/>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50000"/>
                </a:schemeClr>
              </a:solidFill>
              <a:latin typeface="Agency FB" panose="020B0503020202020204" pitchFamily="34" charset="0"/>
              <a:sym typeface="+mn-lt"/>
            </a:endParaRPr>
          </a:p>
        </p:txBody>
      </p:sp>
      <p:sp>
        <p:nvSpPr>
          <p:cNvPr id="16" name="Freeform 130">
            <a:extLst>
              <a:ext uri="{FF2B5EF4-FFF2-40B4-BE49-F238E27FC236}">
                <a16:creationId xmlns:a16="http://schemas.microsoft.com/office/drawing/2014/main" id="{084FB1E8-247C-4F90-B116-74DD93C8695B}"/>
              </a:ext>
            </a:extLst>
          </p:cNvPr>
          <p:cNvSpPr>
            <a:spLocks noEditPoints="1"/>
          </p:cNvSpPr>
          <p:nvPr/>
        </p:nvSpPr>
        <p:spPr bwMode="auto">
          <a:xfrm>
            <a:off x="14081202" y="9331298"/>
            <a:ext cx="913016" cy="836932"/>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50000"/>
                </a:schemeClr>
              </a:solidFill>
              <a:sym typeface="+mn-lt"/>
            </a:endParaRPr>
          </a:p>
        </p:txBody>
      </p:sp>
      <p:pic>
        <p:nvPicPr>
          <p:cNvPr id="17" name="图片 16">
            <a:extLst>
              <a:ext uri="{FF2B5EF4-FFF2-40B4-BE49-F238E27FC236}">
                <a16:creationId xmlns:a16="http://schemas.microsoft.com/office/drawing/2014/main" id="{80CF4A9A-2A0A-48FF-9DDF-85CEC65C1B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8" name="文本框 17">
            <a:extLst>
              <a:ext uri="{FF2B5EF4-FFF2-40B4-BE49-F238E27FC236}">
                <a16:creationId xmlns:a16="http://schemas.microsoft.com/office/drawing/2014/main" id="{AF317D48-ABDA-44DB-A410-AF3D8AACC005}"/>
              </a:ext>
            </a:extLst>
          </p:cNvPr>
          <p:cNvSpPr txBox="1"/>
          <p:nvPr/>
        </p:nvSpPr>
        <p:spPr>
          <a:xfrm>
            <a:off x="3500053" y="1539801"/>
            <a:ext cx="8129972" cy="1077218"/>
          </a:xfrm>
          <a:prstGeom prst="rect">
            <a:avLst/>
          </a:prstGeom>
          <a:noFill/>
        </p:spPr>
        <p:txBody>
          <a:bodyPr wrap="square" rtlCol="0">
            <a:spAutoFit/>
          </a:bodyPr>
          <a:lstStyle/>
          <a:p>
            <a:pPr>
              <a:defRPr/>
            </a:pPr>
            <a:r>
              <a:rPr lang="zh-CN" altLang="en-US" sz="6400" b="1" dirty="0">
                <a:blipFill>
                  <a:blip r:embed="rId8"/>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Next year's target</a:t>
            </a:r>
          </a:p>
        </p:txBody>
      </p:sp>
    </p:spTree>
    <p:extLst>
      <p:ext uri="{BB962C8B-B14F-4D97-AF65-F5344CB8AC3E}">
        <p14:creationId xmlns:p14="http://schemas.microsoft.com/office/powerpoint/2010/main" val="15259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3">
    <p:bg>
      <p:bgPr>
        <a:solidFill>
          <a:srgbClr val="FFFFFF">
            <a:alpha val="100000"/>
          </a:srgbClr>
        </a:solidFill>
        <a:effectLst/>
      </p:bgPr>
    </p:bg>
    <p:spTree>
      <p:nvGrpSpPr>
        <p:cNvPr id="1" name=""/>
        <p:cNvGrpSpPr/>
        <p:nvPr/>
      </p:nvGrpSpPr>
      <p:grpSpPr>
        <a:xfrm>
          <a:off x="0" y="0"/>
          <a:ext cx="0" cy="0"/>
          <a:chOff x="0" y="0"/>
          <a:chExt cx="0" cy="0"/>
        </a:xfrm>
      </p:grpSpPr>
      <p:pic>
        <p:nvPicPr>
          <p:cNvPr id="130002" name="image 130002"/>
          <p:cNvPicPr>
            <a:picLocks noChangeAspect="1"/>
          </p:cNvPicPr>
          <p:nvPr/>
        </p:nvPicPr>
        <p:blipFill>
          <a:blip r:embed="rId3"/>
          <a:srcRect/>
          <a:stretch>
            <a:fillRect/>
          </a:stretch>
        </p:blipFill>
        <p:spPr>
          <a:xfrm>
            <a:off x="0" y="0"/>
            <a:ext cx="24384000" cy="13716000"/>
          </a:xfrm>
          <a:prstGeom prst="rect">
            <a:avLst/>
          </a:prstGeom>
        </p:spPr>
      </p:pic>
      <p:pic>
        <p:nvPicPr>
          <p:cNvPr id="130003" name="image 130003"/>
          <p:cNvPicPr>
            <a:picLocks noChangeAspect="1"/>
          </p:cNvPicPr>
          <p:nvPr/>
        </p:nvPicPr>
        <p:blipFill>
          <a:blip r:embed="rId4"/>
          <a:srcRect/>
          <a:stretch>
            <a:fillRect/>
          </a:stretch>
        </p:blipFill>
        <p:spPr>
          <a:xfrm>
            <a:off x="3390900" y="3898900"/>
            <a:ext cx="5943600" cy="5943600"/>
          </a:xfrm>
          <a:prstGeom prst="rect">
            <a:avLst/>
          </a:prstGeom>
        </p:spPr>
      </p:pic>
      <p:pic>
        <p:nvPicPr>
          <p:cNvPr id="130004" name="image 130004"/>
          <p:cNvPicPr>
            <a:picLocks noChangeAspect="1"/>
          </p:cNvPicPr>
          <p:nvPr/>
        </p:nvPicPr>
        <p:blipFill>
          <a:blip r:embed="rId5"/>
          <a:srcRect/>
          <a:stretch>
            <a:fillRect/>
          </a:stretch>
        </p:blipFill>
        <p:spPr>
          <a:xfrm>
            <a:off x="5740400" y="7575215"/>
            <a:ext cx="3111500" cy="2032000"/>
          </a:xfrm>
          <a:prstGeom prst="rect">
            <a:avLst/>
          </a:prstGeom>
        </p:spPr>
      </p:pic>
      <p:pic>
        <p:nvPicPr>
          <p:cNvPr id="130005" name="image 130005"/>
          <p:cNvPicPr>
            <a:picLocks noChangeAspect="1"/>
          </p:cNvPicPr>
          <p:nvPr/>
        </p:nvPicPr>
        <p:blipFill>
          <a:blip r:embed="rId6"/>
          <a:srcRect/>
          <a:stretch>
            <a:fillRect/>
          </a:stretch>
        </p:blipFill>
        <p:spPr>
          <a:xfrm>
            <a:off x="21043900" y="10121900"/>
            <a:ext cx="1752600" cy="2362200"/>
          </a:xfrm>
          <a:prstGeom prst="rect">
            <a:avLst/>
          </a:prstGeom>
        </p:spPr>
      </p:pic>
      <p:pic>
        <p:nvPicPr>
          <p:cNvPr id="130006" name="image 130006"/>
          <p:cNvPicPr>
            <a:picLocks noChangeAspect="1"/>
          </p:cNvPicPr>
          <p:nvPr/>
        </p:nvPicPr>
        <p:blipFill>
          <a:blip r:embed="rId7"/>
          <a:srcRect/>
          <a:stretch>
            <a:fillRect/>
          </a:stretch>
        </p:blipFill>
        <p:spPr>
          <a:xfrm>
            <a:off x="14033500" y="9791700"/>
            <a:ext cx="7988300" cy="50800"/>
          </a:xfrm>
          <a:prstGeom prst="rect">
            <a:avLst/>
          </a:prstGeom>
        </p:spPr>
      </p:pic>
      <p:pic>
        <p:nvPicPr>
          <p:cNvPr id="130007" name="image 130007"/>
          <p:cNvPicPr>
            <a:picLocks noChangeAspect="1"/>
          </p:cNvPicPr>
          <p:nvPr/>
        </p:nvPicPr>
        <p:blipFill>
          <a:blip r:embed="rId8"/>
          <a:srcRect/>
          <a:stretch>
            <a:fillRect/>
          </a:stretch>
        </p:blipFill>
        <p:spPr>
          <a:xfrm>
            <a:off x="14300200" y="7404100"/>
            <a:ext cx="7442200" cy="1320800"/>
          </a:xfrm>
          <a:prstGeom prst="rect">
            <a:avLst/>
          </a:prstGeom>
        </p:spPr>
      </p:pic>
      <p:pic>
        <p:nvPicPr>
          <p:cNvPr id="130008" name="image 130008"/>
          <p:cNvPicPr>
            <a:picLocks noChangeAspect="1"/>
          </p:cNvPicPr>
          <p:nvPr/>
        </p:nvPicPr>
        <p:blipFill>
          <a:blip r:embed="rId9"/>
          <a:srcRect/>
          <a:stretch>
            <a:fillRect/>
          </a:stretch>
        </p:blipFill>
        <p:spPr>
          <a:xfrm>
            <a:off x="14033500" y="3898900"/>
            <a:ext cx="7988300" cy="50800"/>
          </a:xfrm>
          <a:prstGeom prst="rect">
            <a:avLst/>
          </a:prstGeom>
        </p:spPr>
      </p:pic>
      <p:sp>
        <p:nvSpPr>
          <p:cNvPr id="130009" name="Object 130009"/>
          <p:cNvSpPr txBox="1"/>
          <p:nvPr/>
        </p:nvSpPr>
        <p:spPr>
          <a:xfrm>
            <a:off x="3157143" y="4305586"/>
            <a:ext cx="6468338" cy="5093462"/>
          </a:xfrm>
          <a:prstGeom prst="rect">
            <a:avLst/>
          </a:prstGeom>
        </p:spPr>
        <p:txBody>
          <a:bodyPr vert="horz" rtlCol="0" anchor="t" anchorCtr="0">
            <a:noAutofit/>
          </a:bodyPr>
          <a:lstStyle/>
          <a:p>
            <a:pPr algn="ctr">
              <a:lnSpc>
                <a:spcPct val="100000"/>
              </a:lnSpc>
            </a:pPr>
            <a:r>
              <a:rPr lang="en-US" sz="31670" b="0" i="0" spc="1266" dirty="0">
                <a:solidFill>
                  <a:srgbClr val="FFFFFF">
                    <a:alpha val="100000"/>
                  </a:srgbClr>
                </a:solidFill>
                <a:latin typeface="SourceHanSansSC-Heavy"/>
                <a:ea typeface="SourceHanSansSC-Heavy"/>
              </a:rPr>
              <a:t>5</a:t>
            </a:r>
            <a:endParaRPr lang="en-US" dirty="0"/>
          </a:p>
        </p:txBody>
      </p:sp>
      <p:sp>
        <p:nvSpPr>
          <p:cNvPr id="1300010" name="Object 1300010"/>
          <p:cNvSpPr txBox="1"/>
          <p:nvPr/>
        </p:nvSpPr>
        <p:spPr>
          <a:xfrm>
            <a:off x="14585950" y="5016500"/>
            <a:ext cx="6772425" cy="1919551"/>
          </a:xfrm>
          <a:prstGeom prst="rect">
            <a:avLst/>
          </a:prstGeom>
        </p:spPr>
        <p:txBody>
          <a:bodyPr vert="horz" rtlCol="0" anchor="t" anchorCtr="0">
            <a:noAutofit/>
          </a:bodyPr>
          <a:lstStyle/>
          <a:p>
            <a:pPr algn="ctr">
              <a:lnSpc>
                <a:spcPct val="100000"/>
              </a:lnSpc>
            </a:pPr>
            <a:r>
              <a:rPr lang="en-US" sz="8800" b="0" i="0" spc="1200" dirty="0">
                <a:solidFill>
                  <a:srgbClr val="426974">
                    <a:alpha val="100000"/>
                  </a:srgbClr>
                </a:solidFill>
                <a:latin typeface="幼圆" panose="02010509060101010101" pitchFamily="49" charset="-122"/>
                <a:ea typeface="幼圆" panose="02010509060101010101" pitchFamily="49" charset="-122"/>
              </a:rPr>
              <a:t>CHAPTER 5</a:t>
            </a:r>
            <a:endParaRPr lang="en-US" sz="8800" dirty="0"/>
          </a:p>
        </p:txBody>
      </p:sp>
      <p:sp>
        <p:nvSpPr>
          <p:cNvPr id="1300011" name="Object 1300011"/>
          <p:cNvSpPr txBox="1"/>
          <p:nvPr/>
        </p:nvSpPr>
        <p:spPr>
          <a:xfrm>
            <a:off x="15894050" y="7632700"/>
            <a:ext cx="4263705" cy="969278"/>
          </a:xfrm>
          <a:prstGeom prst="rect">
            <a:avLst/>
          </a:prstGeom>
        </p:spPr>
        <p:txBody>
          <a:bodyPr vert="horz" rtlCol="0" anchor="t" anchorCtr="0">
            <a:noAutofit/>
          </a:bodyPr>
          <a:lstStyle/>
          <a:p>
            <a:pPr algn="ctr">
              <a:lnSpc>
                <a:spcPct val="100000"/>
              </a:lnSpc>
            </a:pPr>
            <a:r>
              <a:rPr lang="en-US" sz="6000" b="0" i="0" spc="600" dirty="0">
                <a:solidFill>
                  <a:srgbClr val="FFFFFF">
                    <a:alpha val="100000"/>
                  </a:srgbClr>
                </a:solidFill>
                <a:latin typeface="幼圆" panose="02010509060101010101" pitchFamily="49" charset="-122"/>
                <a:ea typeface="幼圆" panose="02010509060101010101" pitchFamily="49" charset="-122"/>
              </a:rPr>
              <a:t>Work sense</a:t>
            </a:r>
            <a:endParaRPr lang="en-US" dirty="0"/>
          </a:p>
        </p:txBody>
      </p:sp>
      <p:pic>
        <p:nvPicPr>
          <p:cNvPr id="2" name="图片 1">
            <a:extLst>
              <a:ext uri="{FF2B5EF4-FFF2-40B4-BE49-F238E27FC236}">
                <a16:creationId xmlns:a16="http://schemas.microsoft.com/office/drawing/2014/main" id="{1A65F58A-1CEE-413F-B3D0-B842FF137493}"/>
              </a:ext>
            </a:extLst>
          </p:cNvPr>
          <p:cNvPicPr>
            <a:picLocks noChangeAspect="1"/>
          </p:cNvPicPr>
          <p:nvPr/>
        </p:nvPicPr>
        <p:blipFill>
          <a:blip r:embed="rId10"/>
          <a:stretch>
            <a:fillRect/>
          </a:stretch>
        </p:blipFill>
        <p:spPr>
          <a:xfrm>
            <a:off x="3714787" y="4118642"/>
            <a:ext cx="5332960" cy="54468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alpha val="100000"/>
          </a:srgbClr>
        </a:solidFill>
        <a:effectLst/>
      </p:bgPr>
    </p:bg>
    <p:spTree>
      <p:nvGrpSpPr>
        <p:cNvPr id="1" name=""/>
        <p:cNvGrpSpPr/>
        <p:nvPr/>
      </p:nvGrpSpPr>
      <p:grpSpPr>
        <a:xfrm>
          <a:off x="0" y="0"/>
          <a:ext cx="0" cy="0"/>
          <a:chOff x="0" y="0"/>
          <a:chExt cx="0" cy="0"/>
        </a:xfrm>
      </p:grpSpPr>
      <p:pic>
        <p:nvPicPr>
          <p:cNvPr id="20002" name="image 20002"/>
          <p:cNvPicPr>
            <a:picLocks noChangeAspect="1"/>
          </p:cNvPicPr>
          <p:nvPr/>
        </p:nvPicPr>
        <p:blipFill>
          <a:blip r:embed="rId3"/>
          <a:srcRect/>
          <a:stretch>
            <a:fillRect/>
          </a:stretch>
        </p:blipFill>
        <p:spPr>
          <a:xfrm>
            <a:off x="0" y="0"/>
            <a:ext cx="24384000" cy="13716000"/>
          </a:xfrm>
          <a:prstGeom prst="rect">
            <a:avLst/>
          </a:prstGeom>
        </p:spPr>
      </p:pic>
      <p:sp>
        <p:nvSpPr>
          <p:cNvPr id="20004" name="Object 20004"/>
          <p:cNvSpPr txBox="1"/>
          <p:nvPr/>
        </p:nvSpPr>
        <p:spPr>
          <a:xfrm>
            <a:off x="3218829" y="6080530"/>
            <a:ext cx="6083300" cy="1219200"/>
          </a:xfrm>
          <a:prstGeom prst="rect">
            <a:avLst/>
          </a:prstGeom>
        </p:spPr>
        <p:txBody>
          <a:bodyPr vert="horz" rtlCol="0" anchor="t" anchorCtr="0">
            <a:noAutofit/>
          </a:bodyPr>
          <a:lstStyle/>
          <a:p>
            <a:pPr algn="ctr">
              <a:lnSpc>
                <a:spcPct val="100000"/>
              </a:lnSpc>
            </a:pPr>
            <a:r>
              <a:rPr lang="en-US" sz="8000" b="0" i="0" spc="320" dirty="0">
                <a:solidFill>
                  <a:srgbClr val="134451">
                    <a:alpha val="100000"/>
                  </a:srgbClr>
                </a:solidFill>
                <a:latin typeface="幼圆" panose="02010509060101010101" pitchFamily="49" charset="-122"/>
                <a:ea typeface="幼圆" panose="02010509060101010101" pitchFamily="49" charset="-122"/>
              </a:rPr>
              <a:t>CONTENTS</a:t>
            </a:r>
            <a:endParaRPr lang="en-US" dirty="0"/>
          </a:p>
        </p:txBody>
      </p:sp>
      <p:pic>
        <p:nvPicPr>
          <p:cNvPr id="20005" name="image 20005"/>
          <p:cNvPicPr>
            <a:picLocks noChangeAspect="1"/>
          </p:cNvPicPr>
          <p:nvPr/>
        </p:nvPicPr>
        <p:blipFill>
          <a:blip r:embed="rId4"/>
          <a:srcRect/>
          <a:stretch>
            <a:fillRect/>
          </a:stretch>
        </p:blipFill>
        <p:spPr>
          <a:xfrm>
            <a:off x="2374900" y="8915400"/>
            <a:ext cx="7988300" cy="50800"/>
          </a:xfrm>
          <a:prstGeom prst="rect">
            <a:avLst/>
          </a:prstGeom>
        </p:spPr>
      </p:pic>
      <p:pic>
        <p:nvPicPr>
          <p:cNvPr id="20006" name="image 20006"/>
          <p:cNvPicPr>
            <a:picLocks noChangeAspect="1"/>
          </p:cNvPicPr>
          <p:nvPr/>
        </p:nvPicPr>
        <p:blipFill>
          <a:blip r:embed="rId4"/>
          <a:srcRect/>
          <a:stretch>
            <a:fillRect/>
          </a:stretch>
        </p:blipFill>
        <p:spPr>
          <a:xfrm>
            <a:off x="2374900" y="4762500"/>
            <a:ext cx="7988300" cy="50800"/>
          </a:xfrm>
          <a:prstGeom prst="rect">
            <a:avLst/>
          </a:prstGeom>
        </p:spPr>
      </p:pic>
      <p:sp>
        <p:nvSpPr>
          <p:cNvPr id="20007" name="Object 20007"/>
          <p:cNvSpPr txBox="1"/>
          <p:nvPr/>
        </p:nvSpPr>
        <p:spPr>
          <a:xfrm>
            <a:off x="15405100" y="2635250"/>
            <a:ext cx="6604000" cy="8509000"/>
          </a:xfrm>
          <a:prstGeom prst="rect">
            <a:avLst/>
          </a:prstGeom>
        </p:spPr>
        <p:txBody>
          <a:bodyPr vert="horz" rtlCol="0" anchor="t" anchorCtr="0">
            <a:noAutofit/>
          </a:bodyPr>
          <a:lstStyle/>
          <a:p>
            <a:pPr algn="l">
              <a:lnSpc>
                <a:spcPct val="248333"/>
              </a:lnSpc>
            </a:pPr>
            <a:r>
              <a:rPr lang="en-US" sz="4500" b="1" i="0" spc="540" dirty="0">
                <a:solidFill>
                  <a:srgbClr val="426974">
                    <a:alpha val="100000"/>
                  </a:srgbClr>
                </a:solidFill>
                <a:latin typeface="幼圆" panose="02010509060101010101" pitchFamily="49" charset="-122"/>
                <a:ea typeface="幼圆" panose="02010509060101010101" pitchFamily="49" charset="-122"/>
              </a:rPr>
              <a:t>Objective</a:t>
            </a:r>
            <a:endParaRPr lang="en-US" b="1" dirty="0"/>
          </a:p>
          <a:p>
            <a:pPr algn="l">
              <a:lnSpc>
                <a:spcPct val="248333"/>
              </a:lnSpc>
            </a:pPr>
            <a:r>
              <a:rPr lang="en-US" sz="4500" b="1" i="0" spc="540" dirty="0">
                <a:solidFill>
                  <a:srgbClr val="426974">
                    <a:alpha val="100000"/>
                  </a:srgbClr>
                </a:solidFill>
                <a:latin typeface="幼圆" panose="02010509060101010101" pitchFamily="49" charset="-122"/>
                <a:ea typeface="幼圆" panose="02010509060101010101" pitchFamily="49" charset="-122"/>
              </a:rPr>
              <a:t>Job details</a:t>
            </a:r>
            <a:endParaRPr lang="en-US" b="1" dirty="0"/>
          </a:p>
          <a:p>
            <a:pPr algn="l">
              <a:lnSpc>
                <a:spcPct val="248333"/>
              </a:lnSpc>
            </a:pPr>
            <a:r>
              <a:rPr lang="en-US" sz="4500" b="1" i="0" spc="540" dirty="0">
                <a:solidFill>
                  <a:srgbClr val="426974">
                    <a:alpha val="100000"/>
                  </a:srgbClr>
                </a:solidFill>
                <a:latin typeface="幼圆" panose="02010509060101010101" pitchFamily="49" charset="-122"/>
                <a:ea typeface="幼圆" panose="02010509060101010101" pitchFamily="49" charset="-122"/>
              </a:rPr>
              <a:t>Facing problems</a:t>
            </a:r>
            <a:endParaRPr lang="en-US" b="1" dirty="0"/>
          </a:p>
          <a:p>
            <a:pPr algn="l">
              <a:lnSpc>
                <a:spcPct val="248333"/>
              </a:lnSpc>
            </a:pPr>
            <a:r>
              <a:rPr lang="en-US" sz="4500" b="1" i="0" spc="540" dirty="0">
                <a:solidFill>
                  <a:srgbClr val="426974">
                    <a:alpha val="100000"/>
                  </a:srgbClr>
                </a:solidFill>
                <a:latin typeface="幼圆" panose="02010509060101010101" pitchFamily="49" charset="-122"/>
                <a:ea typeface="幼圆" panose="02010509060101010101" pitchFamily="49" charset="-122"/>
              </a:rPr>
              <a:t>Next year's target</a:t>
            </a:r>
            <a:endParaRPr lang="en-US" b="1" dirty="0"/>
          </a:p>
          <a:p>
            <a:pPr algn="l">
              <a:lnSpc>
                <a:spcPct val="248333"/>
              </a:lnSpc>
            </a:pPr>
            <a:r>
              <a:rPr lang="en-US" sz="4500" b="1" i="0" spc="540" dirty="0">
                <a:solidFill>
                  <a:srgbClr val="426974">
                    <a:alpha val="100000"/>
                  </a:srgbClr>
                </a:solidFill>
                <a:latin typeface="幼圆" panose="02010509060101010101" pitchFamily="49" charset="-122"/>
                <a:ea typeface="幼圆" panose="02010509060101010101" pitchFamily="49" charset="-122"/>
              </a:rPr>
              <a:t>Work sense</a:t>
            </a:r>
            <a:endParaRPr lang="en-US" b="1" dirty="0"/>
          </a:p>
        </p:txBody>
      </p:sp>
      <p:sp>
        <p:nvSpPr>
          <p:cNvPr id="20009" name="Object 20009"/>
          <p:cNvSpPr txBox="1"/>
          <p:nvPr/>
        </p:nvSpPr>
        <p:spPr>
          <a:xfrm>
            <a:off x="13963029" y="9827030"/>
            <a:ext cx="825500" cy="914400"/>
          </a:xfrm>
          <a:prstGeom prst="rect">
            <a:avLst/>
          </a:prstGeom>
        </p:spPr>
        <p:txBody>
          <a:bodyPr vert="horz" rtlCol="0" anchor="t" anchorCtr="0">
            <a:noAutofit/>
          </a:bodyPr>
          <a:lstStyle/>
          <a:p>
            <a:pPr algn="l">
              <a:lnSpc>
                <a:spcPct val="100000"/>
              </a:lnSpc>
            </a:pPr>
            <a:r>
              <a:rPr lang="en-US" sz="6000" b="1" i="0" spc="719" dirty="0">
                <a:solidFill>
                  <a:srgbClr val="FFFFFF">
                    <a:alpha val="100000"/>
                  </a:srgbClr>
                </a:solidFill>
                <a:latin typeface="SourceHanSansSC-Heavy"/>
                <a:ea typeface="SourceHanSansSC-Heavy"/>
              </a:rPr>
              <a:t>5</a:t>
            </a:r>
            <a:endParaRPr lang="en-US" dirty="0"/>
          </a:p>
        </p:txBody>
      </p:sp>
      <p:sp>
        <p:nvSpPr>
          <p:cNvPr id="200011" name="Object 200011"/>
          <p:cNvSpPr txBox="1"/>
          <p:nvPr/>
        </p:nvSpPr>
        <p:spPr>
          <a:xfrm>
            <a:off x="13963029" y="8112530"/>
            <a:ext cx="825500" cy="914400"/>
          </a:xfrm>
          <a:prstGeom prst="rect">
            <a:avLst/>
          </a:prstGeom>
        </p:spPr>
        <p:txBody>
          <a:bodyPr vert="horz" rtlCol="0" anchor="t" anchorCtr="0">
            <a:noAutofit/>
          </a:bodyPr>
          <a:lstStyle/>
          <a:p>
            <a:pPr algn="l">
              <a:lnSpc>
                <a:spcPct val="100000"/>
              </a:lnSpc>
            </a:pPr>
            <a:r>
              <a:rPr lang="en-US" sz="6000" b="1" i="0" spc="719" dirty="0">
                <a:solidFill>
                  <a:srgbClr val="FFFFFF">
                    <a:alpha val="100000"/>
                  </a:srgbClr>
                </a:solidFill>
                <a:latin typeface="SourceHanSansSC-Heavy"/>
                <a:ea typeface="SourceHanSansSC-Heavy"/>
              </a:rPr>
              <a:t>4</a:t>
            </a:r>
            <a:endParaRPr lang="en-US" dirty="0"/>
          </a:p>
        </p:txBody>
      </p:sp>
      <p:sp>
        <p:nvSpPr>
          <p:cNvPr id="200013" name="Object 200013"/>
          <p:cNvSpPr txBox="1"/>
          <p:nvPr/>
        </p:nvSpPr>
        <p:spPr>
          <a:xfrm>
            <a:off x="13963029" y="6385330"/>
            <a:ext cx="825500" cy="914400"/>
          </a:xfrm>
          <a:prstGeom prst="rect">
            <a:avLst/>
          </a:prstGeom>
        </p:spPr>
        <p:txBody>
          <a:bodyPr vert="horz" rtlCol="0" anchor="t" anchorCtr="0">
            <a:noAutofit/>
          </a:bodyPr>
          <a:lstStyle/>
          <a:p>
            <a:pPr algn="l">
              <a:lnSpc>
                <a:spcPct val="100000"/>
              </a:lnSpc>
            </a:pPr>
            <a:r>
              <a:rPr lang="en-US" sz="6000" b="1" i="0" spc="719" dirty="0">
                <a:solidFill>
                  <a:srgbClr val="FFFFFF">
                    <a:alpha val="100000"/>
                  </a:srgbClr>
                </a:solidFill>
                <a:latin typeface="SourceHanSansSC-Heavy"/>
                <a:ea typeface="SourceHanSansSC-Heavy"/>
              </a:rPr>
              <a:t>3</a:t>
            </a:r>
            <a:endParaRPr lang="en-US" dirty="0"/>
          </a:p>
        </p:txBody>
      </p:sp>
      <p:sp>
        <p:nvSpPr>
          <p:cNvPr id="200015" name="Object 200015"/>
          <p:cNvSpPr txBox="1"/>
          <p:nvPr/>
        </p:nvSpPr>
        <p:spPr>
          <a:xfrm>
            <a:off x="13963029" y="4683530"/>
            <a:ext cx="825500" cy="914400"/>
          </a:xfrm>
          <a:prstGeom prst="rect">
            <a:avLst/>
          </a:prstGeom>
        </p:spPr>
        <p:txBody>
          <a:bodyPr vert="horz" rtlCol="0" anchor="t" anchorCtr="0">
            <a:noAutofit/>
          </a:bodyPr>
          <a:lstStyle/>
          <a:p>
            <a:pPr algn="l">
              <a:lnSpc>
                <a:spcPct val="100000"/>
              </a:lnSpc>
            </a:pPr>
            <a:r>
              <a:rPr lang="en-US" sz="6000" b="1" i="0" spc="719" dirty="0">
                <a:solidFill>
                  <a:srgbClr val="FFFFFF">
                    <a:alpha val="100000"/>
                  </a:srgbClr>
                </a:solidFill>
                <a:latin typeface="SourceHanSansSC-Heavy"/>
                <a:ea typeface="SourceHanSansSC-Heavy"/>
              </a:rPr>
              <a:t>2</a:t>
            </a:r>
            <a:endParaRPr lang="en-US" dirty="0"/>
          </a:p>
        </p:txBody>
      </p:sp>
      <p:sp>
        <p:nvSpPr>
          <p:cNvPr id="200017" name="Object 200017"/>
          <p:cNvSpPr txBox="1"/>
          <p:nvPr/>
        </p:nvSpPr>
        <p:spPr>
          <a:xfrm>
            <a:off x="13963029" y="2969030"/>
            <a:ext cx="825500" cy="914400"/>
          </a:xfrm>
          <a:prstGeom prst="rect">
            <a:avLst/>
          </a:prstGeom>
        </p:spPr>
        <p:txBody>
          <a:bodyPr vert="horz" rtlCol="0" anchor="t" anchorCtr="0">
            <a:noAutofit/>
          </a:bodyPr>
          <a:lstStyle/>
          <a:p>
            <a:pPr algn="l">
              <a:lnSpc>
                <a:spcPct val="100000"/>
              </a:lnSpc>
            </a:pPr>
            <a:r>
              <a:rPr lang="en-US" sz="6000" b="1" i="0" spc="719" dirty="0">
                <a:solidFill>
                  <a:srgbClr val="FFFFFF">
                    <a:alpha val="100000"/>
                  </a:srgbClr>
                </a:solidFill>
                <a:latin typeface="SourceHanSansSC-Heavy"/>
                <a:ea typeface="SourceHanSansSC-Heavy"/>
              </a:rPr>
              <a:t>1</a:t>
            </a:r>
            <a:endParaRPr lang="en-US" dirty="0"/>
          </a:p>
        </p:txBody>
      </p:sp>
      <p:pic>
        <p:nvPicPr>
          <p:cNvPr id="200018" name="image 200018"/>
          <p:cNvPicPr>
            <a:picLocks noChangeAspect="1"/>
          </p:cNvPicPr>
          <p:nvPr/>
        </p:nvPicPr>
        <p:blipFill>
          <a:blip r:embed="rId5"/>
          <a:srcRect/>
          <a:stretch>
            <a:fillRect/>
          </a:stretch>
        </p:blipFill>
        <p:spPr>
          <a:xfrm>
            <a:off x="20878800" y="977900"/>
            <a:ext cx="1778000" cy="2247900"/>
          </a:xfrm>
          <a:prstGeom prst="rect">
            <a:avLst/>
          </a:prstGeom>
        </p:spPr>
      </p:pic>
      <p:pic>
        <p:nvPicPr>
          <p:cNvPr id="2" name="图片 1">
            <a:extLst>
              <a:ext uri="{FF2B5EF4-FFF2-40B4-BE49-F238E27FC236}">
                <a16:creationId xmlns:a16="http://schemas.microsoft.com/office/drawing/2014/main" id="{468F7813-12FC-456C-9ACC-854423E22FF8}"/>
              </a:ext>
            </a:extLst>
          </p:cNvPr>
          <p:cNvPicPr>
            <a:picLocks noChangeAspect="1"/>
          </p:cNvPicPr>
          <p:nvPr/>
        </p:nvPicPr>
        <p:blipFill>
          <a:blip r:embed="rId6"/>
          <a:stretch>
            <a:fillRect/>
          </a:stretch>
        </p:blipFill>
        <p:spPr>
          <a:xfrm>
            <a:off x="13522748" y="2782303"/>
            <a:ext cx="1882352" cy="8509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004"/>
                                        </p:tgtEl>
                                        <p:attrNameLst>
                                          <p:attrName>style.visibility</p:attrName>
                                        </p:attrNameLst>
                                      </p:cBhvr>
                                      <p:to>
                                        <p:strVal val="visible"/>
                                      </p:to>
                                    </p:set>
                                    <p:anim calcmode="lin" valueType="num">
                                      <p:cBhvr>
                                        <p:cTn id="7" dur="500" fill="hold"/>
                                        <p:tgtEl>
                                          <p:spTgt spid="20004"/>
                                        </p:tgtEl>
                                        <p:attrNameLst>
                                          <p:attrName>ppt_w</p:attrName>
                                        </p:attrNameLst>
                                      </p:cBhvr>
                                      <p:tavLst>
                                        <p:tav tm="0">
                                          <p:val>
                                            <p:fltVal val="0"/>
                                          </p:val>
                                        </p:tav>
                                        <p:tav tm="100000">
                                          <p:val>
                                            <p:strVal val="#ppt_w"/>
                                          </p:val>
                                        </p:tav>
                                      </p:tavLst>
                                    </p:anim>
                                    <p:anim calcmode="lin" valueType="num">
                                      <p:cBhvr>
                                        <p:cTn id="8" dur="500" fill="hold"/>
                                        <p:tgtEl>
                                          <p:spTgt spid="20004"/>
                                        </p:tgtEl>
                                        <p:attrNameLst>
                                          <p:attrName>ppt_h</p:attrName>
                                        </p:attrNameLst>
                                      </p:cBhvr>
                                      <p:tavLst>
                                        <p:tav tm="0">
                                          <p:val>
                                            <p:fltVal val="0"/>
                                          </p:val>
                                        </p:tav>
                                        <p:tav tm="100000">
                                          <p:val>
                                            <p:strVal val="#ppt_h"/>
                                          </p:val>
                                        </p:tav>
                                      </p:tavLst>
                                    </p:anim>
                                    <p:animEffect transition="in" filter="fade">
                                      <p:cBhvr>
                                        <p:cTn id="9" dur="500"/>
                                        <p:tgtEl>
                                          <p:spTgt spid="2000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007"/>
                                        </p:tgtEl>
                                        <p:attrNameLst>
                                          <p:attrName>style.visibility</p:attrName>
                                        </p:attrNameLst>
                                      </p:cBhvr>
                                      <p:to>
                                        <p:strVal val="visible"/>
                                      </p:to>
                                    </p:set>
                                    <p:anim calcmode="lin" valueType="num">
                                      <p:cBhvr>
                                        <p:cTn id="19" dur="500" fill="hold"/>
                                        <p:tgtEl>
                                          <p:spTgt spid="20007"/>
                                        </p:tgtEl>
                                        <p:attrNameLst>
                                          <p:attrName>ppt_w</p:attrName>
                                        </p:attrNameLst>
                                      </p:cBhvr>
                                      <p:tavLst>
                                        <p:tav tm="0">
                                          <p:val>
                                            <p:fltVal val="0"/>
                                          </p:val>
                                        </p:tav>
                                        <p:tav tm="100000">
                                          <p:val>
                                            <p:strVal val="#ppt_w"/>
                                          </p:val>
                                        </p:tav>
                                      </p:tavLst>
                                    </p:anim>
                                    <p:anim calcmode="lin" valueType="num">
                                      <p:cBhvr>
                                        <p:cTn id="20" dur="500" fill="hold"/>
                                        <p:tgtEl>
                                          <p:spTgt spid="20007"/>
                                        </p:tgtEl>
                                        <p:attrNameLst>
                                          <p:attrName>ppt_h</p:attrName>
                                        </p:attrNameLst>
                                      </p:cBhvr>
                                      <p:tavLst>
                                        <p:tav tm="0">
                                          <p:val>
                                            <p:fltVal val="0"/>
                                          </p:val>
                                        </p:tav>
                                        <p:tav tm="100000">
                                          <p:val>
                                            <p:strVal val="#ppt_h"/>
                                          </p:val>
                                        </p:tav>
                                      </p:tavLst>
                                    </p:anim>
                                    <p:animEffect transition="in" filter="fade">
                                      <p:cBhvr>
                                        <p:cTn id="21" dur="500"/>
                                        <p:tgtEl>
                                          <p:spTgt spid="20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04" grpId="0"/>
      <p:bldP spid="20007"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 14">
    <p:bg>
      <p:bgPr>
        <a:solidFill>
          <a:srgbClr val="FFFFFF">
            <a:alpha val="100000"/>
          </a:srgbClr>
        </a:solidFill>
        <a:effectLst/>
      </p:bgPr>
    </p:bg>
    <p:spTree>
      <p:nvGrpSpPr>
        <p:cNvPr id="1" name=""/>
        <p:cNvGrpSpPr/>
        <p:nvPr/>
      </p:nvGrpSpPr>
      <p:grpSpPr>
        <a:xfrm>
          <a:off x="0" y="0"/>
          <a:ext cx="0" cy="0"/>
          <a:chOff x="0" y="0"/>
          <a:chExt cx="0" cy="0"/>
        </a:xfrm>
      </p:grpSpPr>
      <p:pic>
        <p:nvPicPr>
          <p:cNvPr id="140002" name="image 140002"/>
          <p:cNvPicPr>
            <a:picLocks noChangeAspect="1"/>
          </p:cNvPicPr>
          <p:nvPr/>
        </p:nvPicPr>
        <p:blipFill>
          <a:blip r:embed="rId3"/>
          <a:srcRect/>
          <a:stretch>
            <a:fillRect/>
          </a:stretch>
        </p:blipFill>
        <p:spPr>
          <a:xfrm>
            <a:off x="0" y="0"/>
            <a:ext cx="24384000" cy="13716000"/>
          </a:xfrm>
          <a:prstGeom prst="rect">
            <a:avLst/>
          </a:prstGeom>
        </p:spPr>
      </p:pic>
      <p:pic>
        <p:nvPicPr>
          <p:cNvPr id="140005" name="image 140005"/>
          <p:cNvPicPr>
            <a:picLocks noChangeAspect="1"/>
          </p:cNvPicPr>
          <p:nvPr/>
        </p:nvPicPr>
        <p:blipFill>
          <a:blip r:embed="rId4"/>
          <a:srcRect/>
          <a:stretch>
            <a:fillRect/>
          </a:stretch>
        </p:blipFill>
        <p:spPr>
          <a:xfrm>
            <a:off x="1219200" y="4851400"/>
            <a:ext cx="21945600" cy="5854700"/>
          </a:xfrm>
          <a:prstGeom prst="rect">
            <a:avLst/>
          </a:prstGeom>
        </p:spPr>
      </p:pic>
      <p:pic>
        <p:nvPicPr>
          <p:cNvPr id="140008" name="image 140008"/>
          <p:cNvPicPr>
            <a:picLocks noChangeAspect="1"/>
          </p:cNvPicPr>
          <p:nvPr/>
        </p:nvPicPr>
        <p:blipFill>
          <a:blip r:embed="rId5"/>
          <a:srcRect/>
          <a:stretch>
            <a:fillRect/>
          </a:stretch>
        </p:blipFill>
        <p:spPr>
          <a:xfrm>
            <a:off x="1841500" y="9588500"/>
            <a:ext cx="2197100" cy="939800"/>
          </a:xfrm>
          <a:prstGeom prst="rect">
            <a:avLst/>
          </a:prstGeom>
        </p:spPr>
      </p:pic>
      <p:pic>
        <p:nvPicPr>
          <p:cNvPr id="140009" name="image 140009"/>
          <p:cNvPicPr>
            <a:picLocks noChangeAspect="1"/>
          </p:cNvPicPr>
          <p:nvPr/>
        </p:nvPicPr>
        <p:blipFill>
          <a:blip r:embed="rId6"/>
          <a:srcRect/>
          <a:stretch>
            <a:fillRect/>
          </a:stretch>
        </p:blipFill>
        <p:spPr>
          <a:xfrm>
            <a:off x="10985500" y="495300"/>
            <a:ext cx="1206500" cy="12738100"/>
          </a:xfrm>
          <a:prstGeom prst="rect">
            <a:avLst/>
          </a:prstGeom>
        </p:spPr>
      </p:pic>
      <p:pic>
        <p:nvPicPr>
          <p:cNvPr id="1400010" name="image 1400010"/>
          <p:cNvPicPr>
            <a:picLocks noChangeAspect="1"/>
          </p:cNvPicPr>
          <p:nvPr/>
        </p:nvPicPr>
        <p:blipFill>
          <a:blip r:embed="rId7"/>
          <a:srcRect/>
          <a:stretch>
            <a:fillRect/>
          </a:stretch>
        </p:blipFill>
        <p:spPr>
          <a:xfrm>
            <a:off x="11645900" y="2743200"/>
            <a:ext cx="990600" cy="482600"/>
          </a:xfrm>
          <a:prstGeom prst="rect">
            <a:avLst/>
          </a:prstGeom>
        </p:spPr>
      </p:pic>
      <p:pic>
        <p:nvPicPr>
          <p:cNvPr id="1400011" name="image 1400011"/>
          <p:cNvPicPr>
            <a:picLocks noChangeAspect="1"/>
          </p:cNvPicPr>
          <p:nvPr/>
        </p:nvPicPr>
        <p:blipFill>
          <a:blip r:embed="rId7"/>
          <a:srcRect/>
          <a:stretch>
            <a:fillRect/>
          </a:stretch>
        </p:blipFill>
        <p:spPr>
          <a:xfrm>
            <a:off x="11645900" y="5321300"/>
            <a:ext cx="990600" cy="482600"/>
          </a:xfrm>
          <a:prstGeom prst="rect">
            <a:avLst/>
          </a:prstGeom>
        </p:spPr>
      </p:pic>
      <p:pic>
        <p:nvPicPr>
          <p:cNvPr id="1400012" name="image 1400012"/>
          <p:cNvPicPr>
            <a:picLocks noChangeAspect="1"/>
          </p:cNvPicPr>
          <p:nvPr/>
        </p:nvPicPr>
        <p:blipFill>
          <a:blip r:embed="rId7"/>
          <a:srcRect/>
          <a:stretch>
            <a:fillRect/>
          </a:stretch>
        </p:blipFill>
        <p:spPr>
          <a:xfrm>
            <a:off x="11645900" y="7912100"/>
            <a:ext cx="990600" cy="482600"/>
          </a:xfrm>
          <a:prstGeom prst="rect">
            <a:avLst/>
          </a:prstGeom>
        </p:spPr>
      </p:pic>
      <p:pic>
        <p:nvPicPr>
          <p:cNvPr id="1400013" name="image 1400013"/>
          <p:cNvPicPr>
            <a:picLocks noChangeAspect="1"/>
          </p:cNvPicPr>
          <p:nvPr/>
        </p:nvPicPr>
        <p:blipFill>
          <a:blip r:embed="rId7"/>
          <a:srcRect/>
          <a:stretch>
            <a:fillRect/>
          </a:stretch>
        </p:blipFill>
        <p:spPr>
          <a:xfrm>
            <a:off x="11645900" y="10490200"/>
            <a:ext cx="990600" cy="482600"/>
          </a:xfrm>
          <a:prstGeom prst="rect">
            <a:avLst/>
          </a:prstGeom>
        </p:spPr>
      </p:pic>
      <p:sp>
        <p:nvSpPr>
          <p:cNvPr id="15" name="文本框 14">
            <a:extLst>
              <a:ext uri="{FF2B5EF4-FFF2-40B4-BE49-F238E27FC236}">
                <a16:creationId xmlns:a16="http://schemas.microsoft.com/office/drawing/2014/main" id="{3D90E5FD-4272-49E2-9F28-1EE1E8CD27BD}"/>
              </a:ext>
            </a:extLst>
          </p:cNvPr>
          <p:cNvSpPr txBox="1"/>
          <p:nvPr/>
        </p:nvSpPr>
        <p:spPr>
          <a:xfrm>
            <a:off x="4038600" y="6515423"/>
            <a:ext cx="5436974" cy="1862882"/>
          </a:xfrm>
          <a:prstGeom prst="rect">
            <a:avLst/>
          </a:prstGeom>
          <a:noFill/>
        </p:spPr>
        <p:txBody>
          <a:bodyPr wrap="square" rtlCol="0">
            <a:spAutoFit/>
          </a:bodyPr>
          <a:lstStyle/>
          <a:p>
            <a:pPr algn="ctr"/>
            <a:r>
              <a:rPr lang="zh-CN" altLang="en-US" sz="3600" dirty="0">
                <a:solidFill>
                  <a:schemeClr val="bg1"/>
                </a:solidFill>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rPr>
              <a:t>Please enter the title</a:t>
            </a:r>
          </a:p>
          <a:p>
            <a:pPr algn="ctr" defTabSz="1828312">
              <a:lnSpc>
                <a:spcPct val="150000"/>
              </a:lnSpc>
            </a:pPr>
            <a:r>
              <a:rPr lang="zh-CN" altLang="en-US" sz="2800" dirty="0">
                <a:solidFill>
                  <a:schemeClr val="bg1"/>
                </a:solidFill>
                <a:latin typeface="方正喵呜体" panose="02010600010101010101" pitchFamily="2" charset="-122"/>
                <a:ea typeface="方正喵呜体" panose="02010600010101010101" pitchFamily="2" charset="-122"/>
              </a:rPr>
              <a:t>Add your text description, please explain your content in detail, add the appropriate text</a:t>
            </a:r>
          </a:p>
        </p:txBody>
      </p:sp>
      <p:pic>
        <p:nvPicPr>
          <p:cNvPr id="16" name="image 100015">
            <a:extLst>
              <a:ext uri="{FF2B5EF4-FFF2-40B4-BE49-F238E27FC236}">
                <a16:creationId xmlns:a16="http://schemas.microsoft.com/office/drawing/2014/main" id="{7D492852-B3AD-48A5-A0A5-D032BFC13760}"/>
              </a:ext>
            </a:extLst>
          </p:cNvPr>
          <p:cNvPicPr>
            <a:picLocks noChangeAspect="1"/>
          </p:cNvPicPr>
          <p:nvPr/>
        </p:nvPicPr>
        <p:blipFill>
          <a:blip r:embed="rId8">
            <a:duotone>
              <a:schemeClr val="accent5">
                <a:shade val="45000"/>
                <a:satMod val="135000"/>
              </a:schemeClr>
              <a:prstClr val="white"/>
            </a:duotone>
          </a:blip>
          <a:srcRect/>
          <a:stretch>
            <a:fillRect/>
          </a:stretch>
        </p:blipFill>
        <p:spPr>
          <a:xfrm>
            <a:off x="13804900" y="5321300"/>
            <a:ext cx="8003100" cy="5125952"/>
          </a:xfrm>
          <a:prstGeom prst="rect">
            <a:avLst/>
          </a:prstGeom>
        </p:spPr>
      </p:pic>
      <p:pic>
        <p:nvPicPr>
          <p:cNvPr id="17" name="图片 16">
            <a:extLst>
              <a:ext uri="{FF2B5EF4-FFF2-40B4-BE49-F238E27FC236}">
                <a16:creationId xmlns:a16="http://schemas.microsoft.com/office/drawing/2014/main" id="{6A0026B0-C125-41B7-B842-47CAC9806E0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8" name="文本框 17">
            <a:extLst>
              <a:ext uri="{FF2B5EF4-FFF2-40B4-BE49-F238E27FC236}">
                <a16:creationId xmlns:a16="http://schemas.microsoft.com/office/drawing/2014/main" id="{666A82E7-DFEB-45BA-8B7C-DC5C4ECAF75B}"/>
              </a:ext>
            </a:extLst>
          </p:cNvPr>
          <p:cNvSpPr txBox="1"/>
          <p:nvPr/>
        </p:nvSpPr>
        <p:spPr>
          <a:xfrm>
            <a:off x="3500053" y="1539801"/>
            <a:ext cx="6819900" cy="1077218"/>
          </a:xfrm>
          <a:prstGeom prst="rect">
            <a:avLst/>
          </a:prstGeom>
          <a:noFill/>
        </p:spPr>
        <p:txBody>
          <a:bodyPr wrap="square" rtlCol="0">
            <a:spAutoFit/>
          </a:bodyPr>
          <a:lstStyle/>
          <a:p>
            <a:pPr>
              <a:defRPr/>
            </a:pPr>
            <a:r>
              <a:rPr lang="zh-CN" altLang="en-US" sz="6400" b="1" dirty="0">
                <a:blipFill>
                  <a:blip r:embed="rId10"/>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Work sense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pic>
        <p:nvPicPr>
          <p:cNvPr id="4" name="图片 3">
            <a:extLst>
              <a:ext uri="{FF2B5EF4-FFF2-40B4-BE49-F238E27FC236}">
                <a16:creationId xmlns:a16="http://schemas.microsoft.com/office/drawing/2014/main" id="{1F3DC70F-FFB9-466E-8E06-D24990D451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96870" y="1231900"/>
            <a:ext cx="11569554" cy="11569554"/>
          </a:xfrm>
          <a:prstGeom prst="rect">
            <a:avLst/>
          </a:prstGeom>
        </p:spPr>
      </p:pic>
      <p:sp>
        <p:nvSpPr>
          <p:cNvPr id="7" name="文本框 6">
            <a:extLst>
              <a:ext uri="{FF2B5EF4-FFF2-40B4-BE49-F238E27FC236}">
                <a16:creationId xmlns:a16="http://schemas.microsoft.com/office/drawing/2014/main" id="{4F69FD94-079B-40C4-B6A2-84EB20B60763}"/>
              </a:ext>
            </a:extLst>
          </p:cNvPr>
          <p:cNvSpPr txBox="1"/>
          <p:nvPr/>
        </p:nvSpPr>
        <p:spPr>
          <a:xfrm>
            <a:off x="3689008" y="12052239"/>
            <a:ext cx="5274343" cy="646331"/>
          </a:xfrm>
          <a:prstGeom prst="rect">
            <a:avLst/>
          </a:prstGeom>
          <a:noFill/>
        </p:spPr>
        <p:txBody>
          <a:bodyPr wrap="square" rtlCol="0">
            <a:spAutoFit/>
          </a:bodyPr>
          <a:lstStyle/>
          <a:p>
            <a:pPr algn="ctr"/>
            <a:r>
              <a:rPr lang="zh-CN" altLang="en-US" sz="3600" dirty="0">
                <a:effectLst>
                  <a:outerShdw blurRad="50800" dist="38100" dir="8100000" algn="tr" rotWithShape="0">
                    <a:prstClr val="black">
                      <a:alpha val="40000"/>
                    </a:prstClr>
                  </a:outerShdw>
                </a:effectLst>
              </a:rPr>
              <a:t>Please enter the title</a:t>
            </a:r>
          </a:p>
        </p:txBody>
      </p:sp>
      <p:sp>
        <p:nvSpPr>
          <p:cNvPr id="8" name="Freeform 95">
            <a:extLst>
              <a:ext uri="{FF2B5EF4-FFF2-40B4-BE49-F238E27FC236}">
                <a16:creationId xmlns:a16="http://schemas.microsoft.com/office/drawing/2014/main" id="{1BA41999-7FFD-493E-98B1-D5B1AF12ED8D}"/>
              </a:ext>
            </a:extLst>
          </p:cNvPr>
          <p:cNvSpPr>
            <a:spLocks noEditPoints="1"/>
          </p:cNvSpPr>
          <p:nvPr/>
        </p:nvSpPr>
        <p:spPr bwMode="auto">
          <a:xfrm>
            <a:off x="5750286" y="9186722"/>
            <a:ext cx="1370110" cy="1357425"/>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solidFill>
            <a:schemeClr val="tx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2800"/>
          </a:p>
        </p:txBody>
      </p:sp>
      <p:sp>
        <p:nvSpPr>
          <p:cNvPr id="18" name="文本框 17">
            <a:extLst>
              <a:ext uri="{FF2B5EF4-FFF2-40B4-BE49-F238E27FC236}">
                <a16:creationId xmlns:a16="http://schemas.microsoft.com/office/drawing/2014/main" id="{6D1C5000-1DDE-4E8F-87C6-9B7866478120}"/>
              </a:ext>
            </a:extLst>
          </p:cNvPr>
          <p:cNvSpPr txBox="1"/>
          <p:nvPr/>
        </p:nvSpPr>
        <p:spPr>
          <a:xfrm>
            <a:off x="3379251" y="10581738"/>
            <a:ext cx="6335282" cy="797462"/>
          </a:xfrm>
          <a:prstGeom prst="rect">
            <a:avLst/>
          </a:prstGeom>
          <a:noFill/>
        </p:spPr>
        <p:txBody>
          <a:bodyPr wrap="square" rtlCol="0">
            <a:spAutoFit/>
          </a:bodyPr>
          <a:lstStyle/>
          <a:p>
            <a:pPr algn="ctr">
              <a:lnSpc>
                <a:spcPct val="150000"/>
              </a:lnSpc>
            </a:pPr>
            <a:r>
              <a:rPr lang="zh-CN" altLang="en-US" sz="1600" dirty="0">
                <a:solidFill>
                  <a:schemeClr val="tx1">
                    <a:lumMod val="65000"/>
                    <a:lumOff val="35000"/>
                  </a:schemeClr>
                </a:solidFill>
                <a:latin typeface="方正喵呜体" panose="02010600010101010101" pitchFamily="2" charset="-122"/>
                <a:ea typeface="方正喵呜体" panose="02010600010101010101" pitchFamily="2" charset="-122"/>
              </a:rPr>
              <a:t>Text add relevant content text add relevant content text add relevant content text add relevant content text add relevant content text add the text of the relevant content add the text of the relevant content</a:t>
            </a:r>
            <a:r>
              <a:rPr lang="en-US" altLang="zh-CN" sz="1600" dirty="0">
                <a:solidFill>
                  <a:schemeClr val="tx1">
                    <a:lumMod val="65000"/>
                    <a:lumOff val="35000"/>
                  </a:schemeClr>
                </a:solidFill>
                <a:latin typeface="方正喵呜体" panose="02010600010101010101" pitchFamily="2" charset="-122"/>
                <a:ea typeface="方正喵呜体" panose="02010600010101010101" pitchFamily="2" charset="-122"/>
              </a:rPr>
              <a:t> </a:t>
            </a:r>
          </a:p>
        </p:txBody>
      </p:sp>
      <p:pic>
        <p:nvPicPr>
          <p:cNvPr id="20" name="图片 19">
            <a:extLst>
              <a:ext uri="{FF2B5EF4-FFF2-40B4-BE49-F238E27FC236}">
                <a16:creationId xmlns:a16="http://schemas.microsoft.com/office/drawing/2014/main" id="{3958B015-FDF1-49F6-B45D-9BE598BD28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21" name="文本框 20">
            <a:extLst>
              <a:ext uri="{FF2B5EF4-FFF2-40B4-BE49-F238E27FC236}">
                <a16:creationId xmlns:a16="http://schemas.microsoft.com/office/drawing/2014/main" id="{84FD9C6D-D8EF-4129-83A9-45854329802C}"/>
              </a:ext>
            </a:extLst>
          </p:cNvPr>
          <p:cNvSpPr txBox="1"/>
          <p:nvPr/>
        </p:nvSpPr>
        <p:spPr>
          <a:xfrm>
            <a:off x="3500053" y="1539801"/>
            <a:ext cx="6819900" cy="1077218"/>
          </a:xfrm>
          <a:prstGeom prst="rect">
            <a:avLst/>
          </a:prstGeom>
          <a:noFill/>
        </p:spPr>
        <p:txBody>
          <a:bodyPr wrap="square" rtlCol="0">
            <a:spAutoFit/>
          </a:bodyPr>
          <a:lstStyle/>
          <a:p>
            <a:pPr>
              <a:defRPr/>
            </a:pPr>
            <a:r>
              <a:rPr lang="zh-CN" altLang="en-US" sz="6400" b="1" dirty="0">
                <a:blipFill>
                  <a:blip r:embed="rId7"/>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Work sense</a:t>
            </a:r>
          </a:p>
        </p:txBody>
      </p:sp>
      <p:pic>
        <p:nvPicPr>
          <p:cNvPr id="22" name="图片 21">
            <a:extLst>
              <a:ext uri="{FF2B5EF4-FFF2-40B4-BE49-F238E27FC236}">
                <a16:creationId xmlns:a16="http://schemas.microsoft.com/office/drawing/2014/main" id="{30AC9B9C-21D6-43F8-B0B0-E1A2236D9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3940" y="3958118"/>
            <a:ext cx="6725905" cy="4483936"/>
          </a:xfrm>
          <a:prstGeom prst="rect">
            <a:avLst/>
          </a:prstGeom>
        </p:spPr>
      </p:pic>
    </p:spTree>
    <p:extLst>
      <p:ext uri="{BB962C8B-B14F-4D97-AF65-F5344CB8AC3E}">
        <p14:creationId xmlns:p14="http://schemas.microsoft.com/office/powerpoint/2010/main" val="2163410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4" fill="hold" grpId="0" nodeType="withEffect" p14:presetBounceEnd="67000">
                                      <p:stCondLst>
                                        <p:cond delay="700"/>
                                      </p:stCondLst>
                                      <p:childTnLst>
                                        <p:set>
                                          <p:cBhvr>
                                            <p:cTn id="9" dur="1" fill="hold">
                                              <p:stCondLst>
                                                <p:cond delay="0"/>
                                              </p:stCondLst>
                                            </p:cTn>
                                            <p:tgtEl>
                                              <p:spTgt spid="8"/>
                                            </p:tgtEl>
                                            <p:attrNameLst>
                                              <p:attrName>style.visibility</p:attrName>
                                            </p:attrNameLst>
                                          </p:cBhvr>
                                          <p:to>
                                            <p:strVal val="visible"/>
                                          </p:to>
                                        </p:set>
                                        <p:anim calcmode="lin" valueType="num" p14:bounceEnd="67000">
                                          <p:cBhvr additive="base">
                                            <p:cTn id="10" dur="1000" fill="hold"/>
                                            <p:tgtEl>
                                              <p:spTgt spid="8"/>
                                            </p:tgtEl>
                                            <p:attrNameLst>
                                              <p:attrName>ppt_x</p:attrName>
                                            </p:attrNameLst>
                                          </p:cBhvr>
                                          <p:tavLst>
                                            <p:tav tm="0">
                                              <p:val>
                                                <p:strVal val="#ppt_x"/>
                                              </p:val>
                                            </p:tav>
                                            <p:tav tm="100000">
                                              <p:val>
                                                <p:strVal val="#ppt_x"/>
                                              </p:val>
                                            </p:tav>
                                          </p:tavLst>
                                        </p:anim>
                                        <p:anim calcmode="lin" valueType="num" p14:bounceEnd="67000">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700"/>
                                </p:stCondLst>
                                <p:childTnLst>
                                  <p:par>
                                    <p:cTn id="13" presetID="55"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8"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4"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700"/>
                                </p:stCondLst>
                                <p:childTnLst>
                                  <p:par>
                                    <p:cTn id="13" presetID="55"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9"/>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10"/>
          <a:srcRect/>
          <a:stretch>
            <a:fillRect/>
          </a:stretch>
        </p:blipFill>
        <p:spPr>
          <a:xfrm>
            <a:off x="21043900" y="10274300"/>
            <a:ext cx="1752600" cy="2209800"/>
          </a:xfrm>
          <a:prstGeom prst="rect">
            <a:avLst/>
          </a:prstGeom>
        </p:spPr>
      </p:pic>
      <p:pic>
        <p:nvPicPr>
          <p:cNvPr id="4" name="图片 3">
            <a:extLst>
              <a:ext uri="{FF2B5EF4-FFF2-40B4-BE49-F238E27FC236}">
                <a16:creationId xmlns:a16="http://schemas.microsoft.com/office/drawing/2014/main" id="{98B9020F-501A-4EAC-B0A7-150E6B1C6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4401" y="2375247"/>
            <a:ext cx="11065840" cy="11065840"/>
          </a:xfrm>
          <a:prstGeom prst="rect">
            <a:avLst/>
          </a:prstGeom>
        </p:spPr>
      </p:pic>
      <p:grpSp>
        <p:nvGrpSpPr>
          <p:cNvPr id="5" name="PA_chenying0907 5">
            <a:extLst>
              <a:ext uri="{FF2B5EF4-FFF2-40B4-BE49-F238E27FC236}">
                <a16:creationId xmlns:a16="http://schemas.microsoft.com/office/drawing/2014/main" id="{018EE304-FB3A-4F52-AB86-725C60C4B93C}"/>
              </a:ext>
            </a:extLst>
          </p:cNvPr>
          <p:cNvGrpSpPr/>
          <p:nvPr>
            <p:custDataLst>
              <p:tags r:id="rId1"/>
            </p:custDataLst>
          </p:nvPr>
        </p:nvGrpSpPr>
        <p:grpSpPr>
          <a:xfrm flipH="1">
            <a:off x="13151245" y="2969810"/>
            <a:ext cx="2827081" cy="2524859"/>
            <a:chOff x="6208713" y="1243013"/>
            <a:chExt cx="706438" cy="620713"/>
          </a:xfrm>
          <a:solidFill>
            <a:srgbClr val="456975"/>
          </a:solidFill>
        </p:grpSpPr>
        <p:sp>
          <p:nvSpPr>
            <p:cNvPr id="6" name="chenying0907 804">
              <a:extLst>
                <a:ext uri="{FF2B5EF4-FFF2-40B4-BE49-F238E27FC236}">
                  <a16:creationId xmlns:a16="http://schemas.microsoft.com/office/drawing/2014/main" id="{A844DF90-121A-49E0-8437-3A189E8D1293}"/>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 name="chenying0907 805">
              <a:extLst>
                <a:ext uri="{FF2B5EF4-FFF2-40B4-BE49-F238E27FC236}">
                  <a16:creationId xmlns:a16="http://schemas.microsoft.com/office/drawing/2014/main" id="{18D3B090-9DAB-4006-BD66-D4F850A5503B}"/>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8" name="chenying0907 806">
              <a:extLst>
                <a:ext uri="{FF2B5EF4-FFF2-40B4-BE49-F238E27FC236}">
                  <a16:creationId xmlns:a16="http://schemas.microsoft.com/office/drawing/2014/main" id="{A79B42E3-7AE1-4569-A0B5-A61E1E58092D}"/>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9" name="chenying0907 807">
              <a:extLst>
                <a:ext uri="{FF2B5EF4-FFF2-40B4-BE49-F238E27FC236}">
                  <a16:creationId xmlns:a16="http://schemas.microsoft.com/office/drawing/2014/main" id="{411ECBA0-9CFC-4109-855B-81519703EEA5}"/>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0" name="chenying0907 809">
              <a:extLst>
                <a:ext uri="{FF2B5EF4-FFF2-40B4-BE49-F238E27FC236}">
                  <a16:creationId xmlns:a16="http://schemas.microsoft.com/office/drawing/2014/main" id="{D6C42742-39E2-4E8D-9437-F9DA2E2BEF47}"/>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1" name="chenying0907 810">
              <a:extLst>
                <a:ext uri="{FF2B5EF4-FFF2-40B4-BE49-F238E27FC236}">
                  <a16:creationId xmlns:a16="http://schemas.microsoft.com/office/drawing/2014/main" id="{3FA5D175-5498-4477-98E6-FB5DA59549FD}"/>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2" name="chenying0907 811">
              <a:extLst>
                <a:ext uri="{FF2B5EF4-FFF2-40B4-BE49-F238E27FC236}">
                  <a16:creationId xmlns:a16="http://schemas.microsoft.com/office/drawing/2014/main" id="{25978A54-3F2E-490E-BD46-5E5880DF80FF}"/>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3" name="chenying0907 812">
              <a:extLst>
                <a:ext uri="{FF2B5EF4-FFF2-40B4-BE49-F238E27FC236}">
                  <a16:creationId xmlns:a16="http://schemas.microsoft.com/office/drawing/2014/main" id="{1FB61718-0173-4B2E-9305-7A1E611888EC}"/>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4" name="chenying0907 813">
              <a:extLst>
                <a:ext uri="{FF2B5EF4-FFF2-40B4-BE49-F238E27FC236}">
                  <a16:creationId xmlns:a16="http://schemas.microsoft.com/office/drawing/2014/main" id="{8F712F9F-55A1-4BA2-804C-0B07824625A3}"/>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5" name="chenying0907 814">
              <a:extLst>
                <a:ext uri="{FF2B5EF4-FFF2-40B4-BE49-F238E27FC236}">
                  <a16:creationId xmlns:a16="http://schemas.microsoft.com/office/drawing/2014/main" id="{D8C39E42-334B-486E-8301-E06B9A074E5F}"/>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6" name="chenying0907 815">
              <a:extLst>
                <a:ext uri="{FF2B5EF4-FFF2-40B4-BE49-F238E27FC236}">
                  <a16:creationId xmlns:a16="http://schemas.microsoft.com/office/drawing/2014/main" id="{2D916E06-C421-44A1-B906-15B1B920241F}"/>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7" name="chenying0907 816">
              <a:extLst>
                <a:ext uri="{FF2B5EF4-FFF2-40B4-BE49-F238E27FC236}">
                  <a16:creationId xmlns:a16="http://schemas.microsoft.com/office/drawing/2014/main" id="{C3DA0C5D-22A0-4097-B70B-5AE7A08ADB18}"/>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8" name="chenying0907 817">
              <a:extLst>
                <a:ext uri="{FF2B5EF4-FFF2-40B4-BE49-F238E27FC236}">
                  <a16:creationId xmlns:a16="http://schemas.microsoft.com/office/drawing/2014/main" id="{E220B2F1-0CF8-430B-9F54-667D580CAD13}"/>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19" name="chenying0907 818">
              <a:extLst>
                <a:ext uri="{FF2B5EF4-FFF2-40B4-BE49-F238E27FC236}">
                  <a16:creationId xmlns:a16="http://schemas.microsoft.com/office/drawing/2014/main" id="{296173C6-DDB0-47CE-98B1-759EFDF678A0}"/>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0" name="chenying0907 821">
              <a:extLst>
                <a:ext uri="{FF2B5EF4-FFF2-40B4-BE49-F238E27FC236}">
                  <a16:creationId xmlns:a16="http://schemas.microsoft.com/office/drawing/2014/main" id="{6B36A19C-5720-40EF-8572-221E5552BCAC}"/>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1" name="chenying0907 822">
              <a:extLst>
                <a:ext uri="{FF2B5EF4-FFF2-40B4-BE49-F238E27FC236}">
                  <a16:creationId xmlns:a16="http://schemas.microsoft.com/office/drawing/2014/main" id="{34BCB662-D730-4501-9324-3D24D89DA4B2}"/>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2" name="chenying0907 823">
              <a:extLst>
                <a:ext uri="{FF2B5EF4-FFF2-40B4-BE49-F238E27FC236}">
                  <a16:creationId xmlns:a16="http://schemas.microsoft.com/office/drawing/2014/main" id="{A694D534-0AE1-4E5F-A5FE-009840A563AD}"/>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3" name="chenying0907 824">
              <a:extLst>
                <a:ext uri="{FF2B5EF4-FFF2-40B4-BE49-F238E27FC236}">
                  <a16:creationId xmlns:a16="http://schemas.microsoft.com/office/drawing/2014/main" id="{5F3BA14B-53B8-444D-A649-6E0E426E10A8}"/>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4" name="chenying0907 825">
              <a:extLst>
                <a:ext uri="{FF2B5EF4-FFF2-40B4-BE49-F238E27FC236}">
                  <a16:creationId xmlns:a16="http://schemas.microsoft.com/office/drawing/2014/main" id="{0AD89F92-BAE2-400B-A1BF-61D4D30D538F}"/>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5" name="chenying0907 826">
              <a:extLst>
                <a:ext uri="{FF2B5EF4-FFF2-40B4-BE49-F238E27FC236}">
                  <a16:creationId xmlns:a16="http://schemas.microsoft.com/office/drawing/2014/main" id="{5D83AF7F-12ED-4417-8BB1-EBC8EF5C9A63}"/>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6" name="chenying0907 827">
              <a:extLst>
                <a:ext uri="{FF2B5EF4-FFF2-40B4-BE49-F238E27FC236}">
                  <a16:creationId xmlns:a16="http://schemas.microsoft.com/office/drawing/2014/main" id="{AAD59334-9E1F-4C3B-BCE2-111B4A53DA27}"/>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7" name="chenying0907 828">
              <a:extLst>
                <a:ext uri="{FF2B5EF4-FFF2-40B4-BE49-F238E27FC236}">
                  <a16:creationId xmlns:a16="http://schemas.microsoft.com/office/drawing/2014/main" id="{7ADD9A8C-4F14-4DD7-96EA-5DA873A9481F}"/>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8" name="chenying0907 829">
              <a:extLst>
                <a:ext uri="{FF2B5EF4-FFF2-40B4-BE49-F238E27FC236}">
                  <a16:creationId xmlns:a16="http://schemas.microsoft.com/office/drawing/2014/main" id="{2D37281C-4D35-400F-95F2-B974FD16C111}"/>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29" name="chenying0907 830">
              <a:extLst>
                <a:ext uri="{FF2B5EF4-FFF2-40B4-BE49-F238E27FC236}">
                  <a16:creationId xmlns:a16="http://schemas.microsoft.com/office/drawing/2014/main" id="{7E68FD49-431D-4B69-9212-306B4149A2D9}"/>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0" name="chenying0907 831">
              <a:extLst>
                <a:ext uri="{FF2B5EF4-FFF2-40B4-BE49-F238E27FC236}">
                  <a16:creationId xmlns:a16="http://schemas.microsoft.com/office/drawing/2014/main" id="{3663D7EB-0F62-4841-BEC1-8D7F59DDD5AF}"/>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grpSp>
      <p:grpSp>
        <p:nvGrpSpPr>
          <p:cNvPr id="31" name="PA_chenying0907 35">
            <a:extLst>
              <a:ext uri="{FF2B5EF4-FFF2-40B4-BE49-F238E27FC236}">
                <a16:creationId xmlns:a16="http://schemas.microsoft.com/office/drawing/2014/main" id="{B8BBA02E-7724-45D3-B8BD-D25153EFDBD3}"/>
              </a:ext>
            </a:extLst>
          </p:cNvPr>
          <p:cNvGrpSpPr/>
          <p:nvPr>
            <p:custDataLst>
              <p:tags r:id="rId2"/>
            </p:custDataLst>
          </p:nvPr>
        </p:nvGrpSpPr>
        <p:grpSpPr>
          <a:xfrm flipH="1">
            <a:off x="16593210" y="2969810"/>
            <a:ext cx="2827081" cy="2524859"/>
            <a:chOff x="6208713" y="1243013"/>
            <a:chExt cx="706438" cy="620713"/>
          </a:xfrm>
          <a:solidFill>
            <a:srgbClr val="456975"/>
          </a:solidFill>
        </p:grpSpPr>
        <p:sp>
          <p:nvSpPr>
            <p:cNvPr id="32" name="chenying0907 804">
              <a:extLst>
                <a:ext uri="{FF2B5EF4-FFF2-40B4-BE49-F238E27FC236}">
                  <a16:creationId xmlns:a16="http://schemas.microsoft.com/office/drawing/2014/main" id="{9CD560D6-FFCF-431D-B6F8-5BEC4C8E94AE}"/>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3" name="chenying0907 805">
              <a:extLst>
                <a:ext uri="{FF2B5EF4-FFF2-40B4-BE49-F238E27FC236}">
                  <a16:creationId xmlns:a16="http://schemas.microsoft.com/office/drawing/2014/main" id="{8021908C-8D49-4BAC-8CD1-069822A5E4F1}"/>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4" name="chenying0907 806">
              <a:extLst>
                <a:ext uri="{FF2B5EF4-FFF2-40B4-BE49-F238E27FC236}">
                  <a16:creationId xmlns:a16="http://schemas.microsoft.com/office/drawing/2014/main" id="{BD4B1B41-0E8D-441D-A766-2A5BDAF95A4E}"/>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5" name="chenying0907 807">
              <a:extLst>
                <a:ext uri="{FF2B5EF4-FFF2-40B4-BE49-F238E27FC236}">
                  <a16:creationId xmlns:a16="http://schemas.microsoft.com/office/drawing/2014/main" id="{2D3DC7B3-C354-452E-AAD3-B96C2C007721}"/>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6" name="chenying0907 809">
              <a:extLst>
                <a:ext uri="{FF2B5EF4-FFF2-40B4-BE49-F238E27FC236}">
                  <a16:creationId xmlns:a16="http://schemas.microsoft.com/office/drawing/2014/main" id="{20DB6042-E171-4A35-990A-5B0A60508BF5}"/>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7" name="chenying0907 810">
              <a:extLst>
                <a:ext uri="{FF2B5EF4-FFF2-40B4-BE49-F238E27FC236}">
                  <a16:creationId xmlns:a16="http://schemas.microsoft.com/office/drawing/2014/main" id="{52AE2394-129B-4410-A9E3-3B0854A10186}"/>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8" name="chenying0907 811">
              <a:extLst>
                <a:ext uri="{FF2B5EF4-FFF2-40B4-BE49-F238E27FC236}">
                  <a16:creationId xmlns:a16="http://schemas.microsoft.com/office/drawing/2014/main" id="{5764C13F-691E-4254-AAB8-5D073EB5A6C8}"/>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39" name="chenying0907 812">
              <a:extLst>
                <a:ext uri="{FF2B5EF4-FFF2-40B4-BE49-F238E27FC236}">
                  <a16:creationId xmlns:a16="http://schemas.microsoft.com/office/drawing/2014/main" id="{FA55E893-B49E-4B9D-88A8-1B903B67CAC1}"/>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0" name="chenying0907 813">
              <a:extLst>
                <a:ext uri="{FF2B5EF4-FFF2-40B4-BE49-F238E27FC236}">
                  <a16:creationId xmlns:a16="http://schemas.microsoft.com/office/drawing/2014/main" id="{5AFF0BA9-39E3-4C37-B355-148E774376C2}"/>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1" name="chenying0907 814">
              <a:extLst>
                <a:ext uri="{FF2B5EF4-FFF2-40B4-BE49-F238E27FC236}">
                  <a16:creationId xmlns:a16="http://schemas.microsoft.com/office/drawing/2014/main" id="{E8D07377-87FD-4989-B7F2-52281F13CD04}"/>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2" name="chenying0907 815">
              <a:extLst>
                <a:ext uri="{FF2B5EF4-FFF2-40B4-BE49-F238E27FC236}">
                  <a16:creationId xmlns:a16="http://schemas.microsoft.com/office/drawing/2014/main" id="{0090FBB9-5640-4691-8557-C2C8E9DEB6A6}"/>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3" name="chenying0907 816">
              <a:extLst>
                <a:ext uri="{FF2B5EF4-FFF2-40B4-BE49-F238E27FC236}">
                  <a16:creationId xmlns:a16="http://schemas.microsoft.com/office/drawing/2014/main" id="{96730118-F31A-4007-B40A-A98E15D6EB91}"/>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4" name="chenying0907 817">
              <a:extLst>
                <a:ext uri="{FF2B5EF4-FFF2-40B4-BE49-F238E27FC236}">
                  <a16:creationId xmlns:a16="http://schemas.microsoft.com/office/drawing/2014/main" id="{99A4EAEB-CDA4-4583-8427-B7E5D43B14F4}"/>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5" name="chenying0907 818">
              <a:extLst>
                <a:ext uri="{FF2B5EF4-FFF2-40B4-BE49-F238E27FC236}">
                  <a16:creationId xmlns:a16="http://schemas.microsoft.com/office/drawing/2014/main" id="{A413D1B4-725F-4111-8536-A51107635168}"/>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6" name="chenying0907 821">
              <a:extLst>
                <a:ext uri="{FF2B5EF4-FFF2-40B4-BE49-F238E27FC236}">
                  <a16:creationId xmlns:a16="http://schemas.microsoft.com/office/drawing/2014/main" id="{4AD69213-B526-4AB2-AD28-D00C8471B24A}"/>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7" name="chenying0907 822">
              <a:extLst>
                <a:ext uri="{FF2B5EF4-FFF2-40B4-BE49-F238E27FC236}">
                  <a16:creationId xmlns:a16="http://schemas.microsoft.com/office/drawing/2014/main" id="{005C139E-3883-44F6-B7C7-D9AACC31F8B2}"/>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8" name="chenying0907 823">
              <a:extLst>
                <a:ext uri="{FF2B5EF4-FFF2-40B4-BE49-F238E27FC236}">
                  <a16:creationId xmlns:a16="http://schemas.microsoft.com/office/drawing/2014/main" id="{5BDD327B-93AD-4B73-8B27-AB9325548376}"/>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49" name="chenying0907 824">
              <a:extLst>
                <a:ext uri="{FF2B5EF4-FFF2-40B4-BE49-F238E27FC236}">
                  <a16:creationId xmlns:a16="http://schemas.microsoft.com/office/drawing/2014/main" id="{5B826AB8-8434-457F-8E4D-BA34E1D089AC}"/>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0" name="chenying0907 825">
              <a:extLst>
                <a:ext uri="{FF2B5EF4-FFF2-40B4-BE49-F238E27FC236}">
                  <a16:creationId xmlns:a16="http://schemas.microsoft.com/office/drawing/2014/main" id="{164F2D9A-3559-4D61-BB30-72717B8D7D79}"/>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1" name="chenying0907 826">
              <a:extLst>
                <a:ext uri="{FF2B5EF4-FFF2-40B4-BE49-F238E27FC236}">
                  <a16:creationId xmlns:a16="http://schemas.microsoft.com/office/drawing/2014/main" id="{FA4C4179-840D-428F-BF45-10FC7AEB0B6D}"/>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2" name="chenying0907 827">
              <a:extLst>
                <a:ext uri="{FF2B5EF4-FFF2-40B4-BE49-F238E27FC236}">
                  <a16:creationId xmlns:a16="http://schemas.microsoft.com/office/drawing/2014/main" id="{2AFDCFC8-F636-4E34-ADF5-8A177ED16BB1}"/>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3" name="chenying0907 828">
              <a:extLst>
                <a:ext uri="{FF2B5EF4-FFF2-40B4-BE49-F238E27FC236}">
                  <a16:creationId xmlns:a16="http://schemas.microsoft.com/office/drawing/2014/main" id="{DAB31062-9A7B-456A-8772-8CF115A3A498}"/>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4" name="chenying0907 829">
              <a:extLst>
                <a:ext uri="{FF2B5EF4-FFF2-40B4-BE49-F238E27FC236}">
                  <a16:creationId xmlns:a16="http://schemas.microsoft.com/office/drawing/2014/main" id="{710B887E-D578-49C4-B197-76362CA7330D}"/>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5" name="chenying0907 830">
              <a:extLst>
                <a:ext uri="{FF2B5EF4-FFF2-40B4-BE49-F238E27FC236}">
                  <a16:creationId xmlns:a16="http://schemas.microsoft.com/office/drawing/2014/main" id="{99B951AA-8009-4E1C-816A-1728B41A9360}"/>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6" name="chenying0907 831">
              <a:extLst>
                <a:ext uri="{FF2B5EF4-FFF2-40B4-BE49-F238E27FC236}">
                  <a16:creationId xmlns:a16="http://schemas.microsoft.com/office/drawing/2014/main" id="{124CD171-C3F7-450D-9C9F-3FF2FD719001}"/>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grpSp>
      <p:grpSp>
        <p:nvGrpSpPr>
          <p:cNvPr id="57" name="PA_chenying0907 61">
            <a:extLst>
              <a:ext uri="{FF2B5EF4-FFF2-40B4-BE49-F238E27FC236}">
                <a16:creationId xmlns:a16="http://schemas.microsoft.com/office/drawing/2014/main" id="{DDFD53A2-EBCA-4990-AA92-B4A4F0D56506}"/>
              </a:ext>
            </a:extLst>
          </p:cNvPr>
          <p:cNvGrpSpPr/>
          <p:nvPr>
            <p:custDataLst>
              <p:tags r:id="rId3"/>
            </p:custDataLst>
          </p:nvPr>
        </p:nvGrpSpPr>
        <p:grpSpPr>
          <a:xfrm flipH="1">
            <a:off x="20148850" y="3123349"/>
            <a:ext cx="2827081" cy="2524859"/>
            <a:chOff x="6208713" y="1243013"/>
            <a:chExt cx="706438" cy="620713"/>
          </a:xfrm>
          <a:solidFill>
            <a:srgbClr val="456975"/>
          </a:solidFill>
        </p:grpSpPr>
        <p:sp>
          <p:nvSpPr>
            <p:cNvPr id="58" name="chenying0907 804">
              <a:extLst>
                <a:ext uri="{FF2B5EF4-FFF2-40B4-BE49-F238E27FC236}">
                  <a16:creationId xmlns:a16="http://schemas.microsoft.com/office/drawing/2014/main" id="{F3838CF1-C944-4F62-ADD5-AA9670ACF514}"/>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59" name="chenying0907 805">
              <a:extLst>
                <a:ext uri="{FF2B5EF4-FFF2-40B4-BE49-F238E27FC236}">
                  <a16:creationId xmlns:a16="http://schemas.microsoft.com/office/drawing/2014/main" id="{19DAADE0-70E7-459F-A284-A90FE0CBED6E}"/>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0" name="chenying0907 806">
              <a:extLst>
                <a:ext uri="{FF2B5EF4-FFF2-40B4-BE49-F238E27FC236}">
                  <a16:creationId xmlns:a16="http://schemas.microsoft.com/office/drawing/2014/main" id="{0A3E13DB-3FA3-4D00-ACC9-A1DD40D30636}"/>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1" name="chenying0907 807">
              <a:extLst>
                <a:ext uri="{FF2B5EF4-FFF2-40B4-BE49-F238E27FC236}">
                  <a16:creationId xmlns:a16="http://schemas.microsoft.com/office/drawing/2014/main" id="{34C051B2-8995-447E-A63D-407CD7337800}"/>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2" name="chenying0907 809">
              <a:extLst>
                <a:ext uri="{FF2B5EF4-FFF2-40B4-BE49-F238E27FC236}">
                  <a16:creationId xmlns:a16="http://schemas.microsoft.com/office/drawing/2014/main" id="{46097F10-F173-4CB3-A914-A7E92D610CEC}"/>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3" name="chenying0907 810">
              <a:extLst>
                <a:ext uri="{FF2B5EF4-FFF2-40B4-BE49-F238E27FC236}">
                  <a16:creationId xmlns:a16="http://schemas.microsoft.com/office/drawing/2014/main" id="{B8F68605-84BC-4D2C-B4F3-B1EECBA816D9}"/>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4" name="chenying0907 811">
              <a:extLst>
                <a:ext uri="{FF2B5EF4-FFF2-40B4-BE49-F238E27FC236}">
                  <a16:creationId xmlns:a16="http://schemas.microsoft.com/office/drawing/2014/main" id="{2BDDA2F0-C1E0-483D-86F9-01D95C7ABB81}"/>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5" name="chenying0907 812">
              <a:extLst>
                <a:ext uri="{FF2B5EF4-FFF2-40B4-BE49-F238E27FC236}">
                  <a16:creationId xmlns:a16="http://schemas.microsoft.com/office/drawing/2014/main" id="{A7D75C70-0FC8-4D58-ABD0-502CDC75E651}"/>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6" name="chenying0907 813">
              <a:extLst>
                <a:ext uri="{FF2B5EF4-FFF2-40B4-BE49-F238E27FC236}">
                  <a16:creationId xmlns:a16="http://schemas.microsoft.com/office/drawing/2014/main" id="{FB624387-4B63-405C-A35F-A44F906FCA9B}"/>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7" name="chenying0907 814">
              <a:extLst>
                <a:ext uri="{FF2B5EF4-FFF2-40B4-BE49-F238E27FC236}">
                  <a16:creationId xmlns:a16="http://schemas.microsoft.com/office/drawing/2014/main" id="{78A853B4-1333-4D5C-A46E-8AE08379FE55}"/>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8" name="chenying0907 815">
              <a:extLst>
                <a:ext uri="{FF2B5EF4-FFF2-40B4-BE49-F238E27FC236}">
                  <a16:creationId xmlns:a16="http://schemas.microsoft.com/office/drawing/2014/main" id="{41DE0669-B00B-4C3F-8901-CA6D058048E7}"/>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69" name="chenying0907 816">
              <a:extLst>
                <a:ext uri="{FF2B5EF4-FFF2-40B4-BE49-F238E27FC236}">
                  <a16:creationId xmlns:a16="http://schemas.microsoft.com/office/drawing/2014/main" id="{2DD64BEF-15D1-448C-8F50-FA0C55C241C5}"/>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0" name="chenying0907 817">
              <a:extLst>
                <a:ext uri="{FF2B5EF4-FFF2-40B4-BE49-F238E27FC236}">
                  <a16:creationId xmlns:a16="http://schemas.microsoft.com/office/drawing/2014/main" id="{DD3CC464-EF9B-4FDF-8F54-3931775383A0}"/>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1" name="chenying0907 818">
              <a:extLst>
                <a:ext uri="{FF2B5EF4-FFF2-40B4-BE49-F238E27FC236}">
                  <a16:creationId xmlns:a16="http://schemas.microsoft.com/office/drawing/2014/main" id="{EB19DA0C-4D2A-4DD2-AB92-1B45B4DCD139}"/>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2" name="chenying0907 821">
              <a:extLst>
                <a:ext uri="{FF2B5EF4-FFF2-40B4-BE49-F238E27FC236}">
                  <a16:creationId xmlns:a16="http://schemas.microsoft.com/office/drawing/2014/main" id="{167D41F8-7398-40BD-ACCF-D54BAF2760B5}"/>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3" name="chenying0907 822">
              <a:extLst>
                <a:ext uri="{FF2B5EF4-FFF2-40B4-BE49-F238E27FC236}">
                  <a16:creationId xmlns:a16="http://schemas.microsoft.com/office/drawing/2014/main" id="{A606EE54-1DDA-4B79-974E-57A67F5965C4}"/>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4" name="chenying0907 823">
              <a:extLst>
                <a:ext uri="{FF2B5EF4-FFF2-40B4-BE49-F238E27FC236}">
                  <a16:creationId xmlns:a16="http://schemas.microsoft.com/office/drawing/2014/main" id="{9E9F8C9C-89ED-4230-A7A7-14CF8666D2A2}"/>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5" name="chenying0907 824">
              <a:extLst>
                <a:ext uri="{FF2B5EF4-FFF2-40B4-BE49-F238E27FC236}">
                  <a16:creationId xmlns:a16="http://schemas.microsoft.com/office/drawing/2014/main" id="{A92FA0F2-EC0C-4689-97A3-44AE4FB96E3A}"/>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6" name="chenying0907 825">
              <a:extLst>
                <a:ext uri="{FF2B5EF4-FFF2-40B4-BE49-F238E27FC236}">
                  <a16:creationId xmlns:a16="http://schemas.microsoft.com/office/drawing/2014/main" id="{6CE6CFD1-8E44-4653-8307-8BF5998D8316}"/>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7" name="chenying0907 826">
              <a:extLst>
                <a:ext uri="{FF2B5EF4-FFF2-40B4-BE49-F238E27FC236}">
                  <a16:creationId xmlns:a16="http://schemas.microsoft.com/office/drawing/2014/main" id="{C530EECE-E5A7-4053-8699-199664FD5C44}"/>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8" name="chenying0907 827">
              <a:extLst>
                <a:ext uri="{FF2B5EF4-FFF2-40B4-BE49-F238E27FC236}">
                  <a16:creationId xmlns:a16="http://schemas.microsoft.com/office/drawing/2014/main" id="{64626A82-8714-4BEB-A2A8-61FF3EDA1BAD}"/>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79" name="chenying0907 828">
              <a:extLst>
                <a:ext uri="{FF2B5EF4-FFF2-40B4-BE49-F238E27FC236}">
                  <a16:creationId xmlns:a16="http://schemas.microsoft.com/office/drawing/2014/main" id="{198F5525-54A9-439C-AFFF-92F5D0733969}"/>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80" name="chenying0907 829">
              <a:extLst>
                <a:ext uri="{FF2B5EF4-FFF2-40B4-BE49-F238E27FC236}">
                  <a16:creationId xmlns:a16="http://schemas.microsoft.com/office/drawing/2014/main" id="{01768772-4973-403F-AE14-491A7E4F9058}"/>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81" name="chenying0907 830">
              <a:extLst>
                <a:ext uri="{FF2B5EF4-FFF2-40B4-BE49-F238E27FC236}">
                  <a16:creationId xmlns:a16="http://schemas.microsoft.com/office/drawing/2014/main" id="{7B3766BF-CC09-49DC-867B-E07BA986F5A9}"/>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sp>
          <p:nvSpPr>
            <p:cNvPr id="82" name="chenying0907 831">
              <a:extLst>
                <a:ext uri="{FF2B5EF4-FFF2-40B4-BE49-F238E27FC236}">
                  <a16:creationId xmlns:a16="http://schemas.microsoft.com/office/drawing/2014/main" id="{85667A99-69EA-445F-A867-377796AB7776}"/>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325120" tIns="162560" rIns="325120" bIns="162560" numCol="1" anchor="t" anchorCtr="0" compatLnSpc="1">
              <a:prstTxWarp prst="textNoShape">
                <a:avLst/>
              </a:prstTxWarp>
            </a:bodyPr>
            <a:lstStyle/>
            <a:p>
              <a:endParaRPr lang="zh-CN" altLang="en-US" sz="6400"/>
            </a:p>
          </p:txBody>
        </p:sp>
      </p:grpSp>
      <p:sp>
        <p:nvSpPr>
          <p:cNvPr id="83" name="PA_矩形 87">
            <a:extLst>
              <a:ext uri="{FF2B5EF4-FFF2-40B4-BE49-F238E27FC236}">
                <a16:creationId xmlns:a16="http://schemas.microsoft.com/office/drawing/2014/main" id="{2964D7A0-E3EE-4D2B-BB2F-E9DB853EF017}"/>
              </a:ext>
            </a:extLst>
          </p:cNvPr>
          <p:cNvSpPr/>
          <p:nvPr>
            <p:custDataLst>
              <p:tags r:id="rId4"/>
            </p:custDataLst>
          </p:nvPr>
        </p:nvSpPr>
        <p:spPr>
          <a:xfrm flipH="1">
            <a:off x="13137635" y="7327824"/>
            <a:ext cx="9234759" cy="580415"/>
          </a:xfrm>
          <a:prstGeom prst="rect">
            <a:avLst/>
          </a:prstGeom>
        </p:spPr>
        <p:txBody>
          <a:bodyPr wrap="square">
            <a:spAutoFit/>
          </a:bodyPr>
          <a:lstStyle/>
          <a:p>
            <a:pPr>
              <a:lnSpc>
                <a:spcPct val="150000"/>
              </a:lnSpc>
            </a:pPr>
            <a:r>
              <a:rPr lang="zh-CN" altLang="en-US" sz="2400" dirty="0">
                <a:solidFill>
                  <a:schemeClr val="bg1">
                    <a:lumMod val="50000"/>
                  </a:schemeClr>
                </a:solidFill>
                <a:latin typeface="微软雅黑" pitchFamily="34" charset="-122"/>
                <a:ea typeface="微软雅黑" pitchFamily="34" charset="-122"/>
              </a:rPr>
              <a:t> Please enter the text information here please enter the text information here please enter here. </a:t>
            </a:r>
            <a:endParaRPr lang="zh-CN" altLang="en-US" sz="2400" dirty="0">
              <a:solidFill>
                <a:schemeClr val="bg1">
                  <a:lumMod val="50000"/>
                </a:schemeClr>
              </a:solidFill>
            </a:endParaRPr>
          </a:p>
        </p:txBody>
      </p:sp>
      <p:sp>
        <p:nvSpPr>
          <p:cNvPr id="84" name="PA_文本框 232">
            <a:extLst>
              <a:ext uri="{FF2B5EF4-FFF2-40B4-BE49-F238E27FC236}">
                <a16:creationId xmlns:a16="http://schemas.microsoft.com/office/drawing/2014/main" id="{E6D5092D-F6D3-4B94-8C08-19B8C0EBD001}"/>
              </a:ext>
            </a:extLst>
          </p:cNvPr>
          <p:cNvSpPr txBox="1"/>
          <p:nvPr>
            <p:custDataLst>
              <p:tags r:id="rId5"/>
            </p:custDataLst>
          </p:nvPr>
        </p:nvSpPr>
        <p:spPr>
          <a:xfrm flipH="1">
            <a:off x="13321876" y="6358108"/>
            <a:ext cx="4942171" cy="913007"/>
          </a:xfrm>
          <a:prstGeom prst="rect">
            <a:avLst/>
          </a:prstGeom>
          <a:noFill/>
        </p:spPr>
        <p:txBody>
          <a:bodyPr wrap="square" rtlCol="0">
            <a:spAutoFit/>
          </a:bodyPr>
          <a:lstStyle/>
          <a:p>
            <a:r>
              <a:rPr lang="en-US" altLang="zh-CN" sz="5333" dirty="0">
                <a:solidFill>
                  <a:schemeClr val="bg1">
                    <a:lumMod val="50000"/>
                  </a:schemeClr>
                </a:solidFill>
                <a:latin typeface="落落补 汤圆" pitchFamily="2" charset="-128"/>
                <a:ea typeface="落落补 汤圆" pitchFamily="2" charset="-128"/>
                <a:cs typeface="落落补 汤圆" pitchFamily="2" charset="-128"/>
              </a:rPr>
              <a:t>Powerpoint</a:t>
            </a:r>
            <a:endParaRPr lang="zh-CN" altLang="en-US" sz="5333" dirty="0">
              <a:solidFill>
                <a:schemeClr val="bg1">
                  <a:lumMod val="50000"/>
                </a:schemeClr>
              </a:solidFill>
              <a:latin typeface="落落补 汤圆" pitchFamily="2" charset="-128"/>
              <a:ea typeface="落落补 汤圆" pitchFamily="2" charset="-128"/>
              <a:cs typeface="落落补 汤圆" pitchFamily="2" charset="-128"/>
            </a:endParaRPr>
          </a:p>
        </p:txBody>
      </p:sp>
      <p:sp>
        <p:nvSpPr>
          <p:cNvPr id="89" name="PA_矩形 87">
            <a:extLst>
              <a:ext uri="{FF2B5EF4-FFF2-40B4-BE49-F238E27FC236}">
                <a16:creationId xmlns:a16="http://schemas.microsoft.com/office/drawing/2014/main" id="{1C504C5E-03DC-46A1-8B7F-9946410ADFE0}"/>
              </a:ext>
            </a:extLst>
          </p:cNvPr>
          <p:cNvSpPr/>
          <p:nvPr>
            <p:custDataLst>
              <p:tags r:id="rId6"/>
            </p:custDataLst>
          </p:nvPr>
        </p:nvSpPr>
        <p:spPr>
          <a:xfrm flipH="1">
            <a:off x="13119372" y="8365093"/>
            <a:ext cx="9234759" cy="580415"/>
          </a:xfrm>
          <a:prstGeom prst="rect">
            <a:avLst/>
          </a:prstGeom>
        </p:spPr>
        <p:txBody>
          <a:bodyPr wrap="square">
            <a:spAutoFit/>
          </a:bodyPr>
          <a:lstStyle/>
          <a:p>
            <a:pPr>
              <a:lnSpc>
                <a:spcPct val="150000"/>
              </a:lnSpc>
            </a:pPr>
            <a:r>
              <a:rPr lang="zh-CN" altLang="en-US" sz="2400" dirty="0">
                <a:solidFill>
                  <a:schemeClr val="bg1">
                    <a:lumMod val="50000"/>
                  </a:schemeClr>
                </a:solidFill>
                <a:latin typeface="微软雅黑" pitchFamily="34" charset="-122"/>
                <a:ea typeface="微软雅黑" pitchFamily="34" charset="-122"/>
              </a:rPr>
              <a:t> Please enter the text information here please enter the text information here please enter here. </a:t>
            </a:r>
            <a:endParaRPr lang="zh-CN" altLang="en-US" sz="2400" dirty="0">
              <a:solidFill>
                <a:schemeClr val="bg1">
                  <a:lumMod val="50000"/>
                </a:schemeClr>
              </a:solidFill>
            </a:endParaRPr>
          </a:p>
        </p:txBody>
      </p:sp>
      <p:pic>
        <p:nvPicPr>
          <p:cNvPr id="91" name="图片 90">
            <a:extLst>
              <a:ext uri="{FF2B5EF4-FFF2-40B4-BE49-F238E27FC236}">
                <a16:creationId xmlns:a16="http://schemas.microsoft.com/office/drawing/2014/main" id="{B2B6D7D4-5DA4-49B0-B290-5D7C4730BEC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92" name="文本框 91">
            <a:extLst>
              <a:ext uri="{FF2B5EF4-FFF2-40B4-BE49-F238E27FC236}">
                <a16:creationId xmlns:a16="http://schemas.microsoft.com/office/drawing/2014/main" id="{EDCA2A20-B1A1-4750-B911-9814B1A3C3B8}"/>
              </a:ext>
            </a:extLst>
          </p:cNvPr>
          <p:cNvSpPr txBox="1"/>
          <p:nvPr/>
        </p:nvSpPr>
        <p:spPr>
          <a:xfrm>
            <a:off x="3500053" y="1539801"/>
            <a:ext cx="6819900" cy="1077218"/>
          </a:xfrm>
          <a:prstGeom prst="rect">
            <a:avLst/>
          </a:prstGeom>
          <a:noFill/>
        </p:spPr>
        <p:txBody>
          <a:bodyPr wrap="square" rtlCol="0">
            <a:spAutoFit/>
          </a:bodyPr>
          <a:lstStyle/>
          <a:p>
            <a:pPr>
              <a:defRPr/>
            </a:pPr>
            <a:r>
              <a:rPr lang="zh-CN" altLang="en-US" sz="6400" b="1" dirty="0">
                <a:blipFill>
                  <a:blip r:embed="rId13"/>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Work sense</a:t>
            </a:r>
          </a:p>
        </p:txBody>
      </p:sp>
    </p:spTree>
    <p:extLst>
      <p:ext uri="{BB962C8B-B14F-4D97-AF65-F5344CB8AC3E}">
        <p14:creationId xmlns:p14="http://schemas.microsoft.com/office/powerpoint/2010/main" val="7068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3" presetClass="entr" presetSubtype="16"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9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22" presetClass="entr" presetSubtype="8" fill="hold" nodeType="withEffect">
                                  <p:stCondLst>
                                    <p:cond delay="120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par>
                                <p:cTn id="21" presetID="22" presetClass="entr" presetSubtype="8" fill="hold" grpId="0" nodeType="withEffect">
                                  <p:stCondLst>
                                    <p:cond delay="1500"/>
                                  </p:stCondLst>
                                  <p:childTnLst>
                                    <p:set>
                                      <p:cBhvr>
                                        <p:cTn id="22" dur="1" fill="hold">
                                          <p:stCondLst>
                                            <p:cond delay="0"/>
                                          </p:stCondLst>
                                        </p:cTn>
                                        <p:tgtEl>
                                          <p:spTgt spid="83"/>
                                        </p:tgtEl>
                                        <p:attrNameLst>
                                          <p:attrName>style.visibility</p:attrName>
                                        </p:attrNameLst>
                                      </p:cBhvr>
                                      <p:to>
                                        <p:strVal val="visible"/>
                                      </p:to>
                                    </p:set>
                                    <p:animEffect transition="in" filter="wipe(left)">
                                      <p:cBhvr>
                                        <p:cTn id="23" dur="500"/>
                                        <p:tgtEl>
                                          <p:spTgt spid="83"/>
                                        </p:tgtEl>
                                      </p:cBhvr>
                                    </p:animEffect>
                                  </p:childTnLst>
                                </p:cTn>
                              </p:par>
                              <p:par>
                                <p:cTn id="24" presetID="22" presetClass="entr" presetSubtype="8" fill="hold" grpId="0" nodeType="withEffect">
                                  <p:stCondLst>
                                    <p:cond delay="180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500"/>
                                        <p:tgtEl>
                                          <p:spTgt spid="84"/>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89"/>
                                        </p:tgtEl>
                                        <p:attrNameLst>
                                          <p:attrName>style.visibility</p:attrName>
                                        </p:attrNameLst>
                                      </p:cBhvr>
                                      <p:to>
                                        <p:strVal val="visible"/>
                                      </p:to>
                                    </p:set>
                                    <p:animEffect transition="in" filter="wipe(left)">
                                      <p:cBhvr>
                                        <p:cTn id="2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pic>
        <p:nvPicPr>
          <p:cNvPr id="4" name="图片 3">
            <a:extLst>
              <a:ext uri="{FF2B5EF4-FFF2-40B4-BE49-F238E27FC236}">
                <a16:creationId xmlns:a16="http://schemas.microsoft.com/office/drawing/2014/main" id="{96C72F85-41E3-462F-A088-59205B2CC1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9938" y="1552897"/>
            <a:ext cx="10610206" cy="10610206"/>
          </a:xfrm>
          <a:prstGeom prst="rect">
            <a:avLst/>
          </a:prstGeom>
        </p:spPr>
      </p:pic>
      <p:sp>
        <p:nvSpPr>
          <p:cNvPr id="11" name="chenying0907 232">
            <a:extLst>
              <a:ext uri="{FF2B5EF4-FFF2-40B4-BE49-F238E27FC236}">
                <a16:creationId xmlns:a16="http://schemas.microsoft.com/office/drawing/2014/main" id="{9C8F669E-E840-41A2-8D75-3840E6925A19}"/>
              </a:ext>
            </a:extLst>
          </p:cNvPr>
          <p:cNvSpPr/>
          <p:nvPr/>
        </p:nvSpPr>
        <p:spPr>
          <a:xfrm>
            <a:off x="13764613" y="9554133"/>
            <a:ext cx="845981" cy="996941"/>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57150">
            <a:solidFill>
              <a:srgbClr val="456975"/>
            </a:solidFill>
            <a:miter lim="400000"/>
          </a:ln>
        </p:spPr>
        <p:txBody>
          <a:bodyPr lIns="76200" tIns="76200" rIns="76200" bIns="76200" anchor="ct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12" name="chenying0907 148">
            <a:extLst>
              <a:ext uri="{FF2B5EF4-FFF2-40B4-BE49-F238E27FC236}">
                <a16:creationId xmlns:a16="http://schemas.microsoft.com/office/drawing/2014/main" id="{A5D9618B-AE8C-44A9-9F9F-6AAFF28829C5}"/>
              </a:ext>
            </a:extLst>
          </p:cNvPr>
          <p:cNvSpPr/>
          <p:nvPr/>
        </p:nvSpPr>
        <p:spPr>
          <a:xfrm>
            <a:off x="15128528" y="9409770"/>
            <a:ext cx="6985514" cy="1285673"/>
          </a:xfrm>
          <a:prstGeom prst="rect">
            <a:avLst/>
          </a:prstGeom>
          <a:noFill/>
          <a:ln w="12700"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76200" tIns="76200" rIns="76200" bIns="76200" numCol="1" anchor="ctr">
            <a:spAutoFit/>
          </a:bodyPr>
          <a:lstStyle/>
          <a:p>
            <a:pPr defTabSz="914411">
              <a:lnSpc>
                <a:spcPct val="120000"/>
              </a:lnSpc>
              <a:tabLst>
                <a:tab pos="2133627" algn="l"/>
              </a:tabLst>
              <a:defRPr sz="3600">
                <a:solidFill>
                  <a:srgbClr val="475278"/>
                </a:solidFill>
                <a:latin typeface="Noteworthy Bold"/>
                <a:ea typeface="Noteworthy Bold"/>
                <a:cs typeface="Noteworthy Bold"/>
                <a:sym typeface="Noteworthy Bold"/>
              </a:defRPr>
            </a:pPr>
            <a:r>
              <a:rPr lang="en-US" sz="3200" dirty="0" err="1">
                <a:solidFill>
                  <a:schemeClr val="bg1">
                    <a:lumMod val="50000"/>
                  </a:schemeClr>
                </a:solidFill>
                <a:latin typeface="DFPShaoNvW5-GB" charset="-122"/>
                <a:ea typeface="DFPShaoNvW5-GB" charset="-122"/>
                <a:cs typeface="DFPShaoNvW5-GB" charset="-122"/>
              </a:rPr>
              <a:t>Lorem</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ipsum</a:t>
            </a:r>
            <a:r>
              <a:rPr lang="en-US" sz="3200" dirty="0">
                <a:solidFill>
                  <a:schemeClr val="bg1">
                    <a:lumMod val="50000"/>
                  </a:schemeClr>
                </a:solidFill>
                <a:latin typeface="DFPShaoNvW5-GB" charset="-122"/>
                <a:ea typeface="DFPShaoNvW5-GB" charset="-122"/>
                <a:cs typeface="DFPShaoNvW5-GB" charset="-122"/>
              </a:rPr>
              <a:t> dolor sit </a:t>
            </a:r>
            <a:r>
              <a:rPr lang="en-US" sz="3200" dirty="0" err="1">
                <a:solidFill>
                  <a:schemeClr val="bg1">
                    <a:lumMod val="50000"/>
                  </a:schemeClr>
                </a:solidFill>
                <a:latin typeface="DFPShaoNvW5-GB" charset="-122"/>
                <a:ea typeface="DFPShaoNvW5-GB" charset="-122"/>
                <a:cs typeface="DFPShaoNvW5-GB" charset="-122"/>
              </a:rPr>
              <a:t>amet</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Consectetuer</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adipiscing</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elit</a:t>
            </a:r>
            <a:r>
              <a:rPr lang="en-US" sz="3200" dirty="0">
                <a:solidFill>
                  <a:schemeClr val="bg1">
                    <a:lumMod val="50000"/>
                  </a:schemeClr>
                </a:solidFill>
                <a:latin typeface="DFPShaoNvW5-GB" charset="-122"/>
                <a:ea typeface="DFPShaoNvW5-GB" charset="-122"/>
                <a:cs typeface="DFPShaoNvW5-GB" charset="-122"/>
              </a:rPr>
              <a:t>. </a:t>
            </a:r>
            <a:endParaRPr sz="3200" dirty="0">
              <a:solidFill>
                <a:schemeClr val="bg1">
                  <a:lumMod val="50000"/>
                </a:schemeClr>
              </a:solidFill>
              <a:latin typeface="DFPShaoNvW5-GB" charset="-122"/>
              <a:ea typeface="DFPShaoNvW5-GB" charset="-122"/>
              <a:cs typeface="DFPShaoNvW5-GB" charset="-122"/>
            </a:endParaRPr>
          </a:p>
        </p:txBody>
      </p:sp>
      <p:pic>
        <p:nvPicPr>
          <p:cNvPr id="13" name="图片 12">
            <a:extLst>
              <a:ext uri="{FF2B5EF4-FFF2-40B4-BE49-F238E27FC236}">
                <a16:creationId xmlns:a16="http://schemas.microsoft.com/office/drawing/2014/main" id="{2880A57C-0816-4FCD-8CE0-DF29BB9216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14" name="文本框 13">
            <a:extLst>
              <a:ext uri="{FF2B5EF4-FFF2-40B4-BE49-F238E27FC236}">
                <a16:creationId xmlns:a16="http://schemas.microsoft.com/office/drawing/2014/main" id="{061E942F-FABB-4B39-8514-7C4A05F5D12F}"/>
              </a:ext>
            </a:extLst>
          </p:cNvPr>
          <p:cNvSpPr txBox="1"/>
          <p:nvPr/>
        </p:nvSpPr>
        <p:spPr>
          <a:xfrm>
            <a:off x="3500053" y="1539801"/>
            <a:ext cx="6819900" cy="1077218"/>
          </a:xfrm>
          <a:prstGeom prst="rect">
            <a:avLst/>
          </a:prstGeom>
          <a:noFill/>
        </p:spPr>
        <p:txBody>
          <a:bodyPr wrap="square" rtlCol="0">
            <a:spAutoFit/>
          </a:bodyPr>
          <a:lstStyle/>
          <a:p>
            <a:pPr>
              <a:defRPr/>
            </a:pPr>
            <a:r>
              <a:rPr lang="zh-CN" altLang="en-US" sz="6400" b="1" dirty="0">
                <a:blipFill>
                  <a:blip r:embed="rId7"/>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Work sense</a:t>
            </a:r>
          </a:p>
        </p:txBody>
      </p:sp>
      <p:pic>
        <p:nvPicPr>
          <p:cNvPr id="15" name="Picture 5">
            <a:extLst>
              <a:ext uri="{FF2B5EF4-FFF2-40B4-BE49-F238E27FC236}">
                <a16:creationId xmlns:a16="http://schemas.microsoft.com/office/drawing/2014/main" id="{B37E3ABE-014D-44C5-A750-3965868DEF7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669112" y="2494033"/>
            <a:ext cx="8744950" cy="5825903"/>
          </a:xfrm>
          <a:prstGeom prst="rect">
            <a:avLst/>
          </a:prstGeom>
          <a:noFill/>
          <a:ln w="9525">
            <a:noFill/>
            <a:miter lim="800000"/>
            <a:headEnd/>
            <a:tailEnd/>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99410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2" decel="5000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2" presetClass="entr" presetSubtype="4" spd="50000" accel="50000" fill="hold" nodeType="afterEffect" p14:presetBounceEnd="38000">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14:bounceEnd="38000">
                                          <p:cBhvr additive="base">
                                            <p:cTn id="18" dur="750" fill="hold"/>
                                            <p:tgtEl>
                                              <p:spTgt spid="15"/>
                                            </p:tgtEl>
                                            <p:attrNameLst>
                                              <p:attrName>ppt_x</p:attrName>
                                            </p:attrNameLst>
                                          </p:cBhvr>
                                          <p:tavLst>
                                            <p:tav tm="0">
                                              <p:val>
                                                <p:strVal val="#ppt_x"/>
                                              </p:val>
                                            </p:tav>
                                            <p:tav tm="100000">
                                              <p:val>
                                                <p:strVal val="#ppt_x"/>
                                              </p:val>
                                            </p:tav>
                                          </p:tavLst>
                                        </p:anim>
                                        <p:anim calcmode="lin" valueType="num" p14:bounceEnd="38000">
                                          <p:cBhvr additive="base">
                                            <p:cTn id="1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mc:Choice>
    <mc:Fallback xmlns:p15="http://schemas.microsoft.com/office/powerpoint/2012/main" xmlns:ma14="http://schemas.microsoft.com/office/mac/drawingml/2011/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2" decel="5000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2" presetClass="entr" presetSubtype="4" spd="50000" accel="5000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100002" name="image 100002"/>
          <p:cNvPicPr>
            <a:picLocks noChangeAspect="1"/>
          </p:cNvPicPr>
          <p:nvPr/>
        </p:nvPicPr>
        <p:blipFill>
          <a:blip r:embed="rId3"/>
          <a:srcRect/>
          <a:stretch>
            <a:fillRect/>
          </a:stretch>
        </p:blipFill>
        <p:spPr>
          <a:xfrm>
            <a:off x="0" y="0"/>
            <a:ext cx="24384000" cy="13716000"/>
          </a:xfrm>
          <a:prstGeom prst="rect">
            <a:avLst/>
          </a:prstGeom>
        </p:spPr>
      </p:pic>
      <p:pic>
        <p:nvPicPr>
          <p:cNvPr id="1000021" name="image 1000021"/>
          <p:cNvPicPr>
            <a:picLocks noChangeAspect="1"/>
          </p:cNvPicPr>
          <p:nvPr/>
        </p:nvPicPr>
        <p:blipFill>
          <a:blip r:embed="rId4"/>
          <a:srcRect/>
          <a:stretch>
            <a:fillRect/>
          </a:stretch>
        </p:blipFill>
        <p:spPr>
          <a:xfrm>
            <a:off x="21043900" y="10274300"/>
            <a:ext cx="1752600" cy="2209800"/>
          </a:xfrm>
          <a:prstGeom prst="rect">
            <a:avLst/>
          </a:prstGeom>
        </p:spPr>
      </p:pic>
      <p:grpSp>
        <p:nvGrpSpPr>
          <p:cNvPr id="4" name="Group 49">
            <a:extLst>
              <a:ext uri="{FF2B5EF4-FFF2-40B4-BE49-F238E27FC236}">
                <a16:creationId xmlns:a16="http://schemas.microsoft.com/office/drawing/2014/main" id="{F3B91B25-4AED-43BB-9E3D-C01FDF57C479}"/>
              </a:ext>
            </a:extLst>
          </p:cNvPr>
          <p:cNvGrpSpPr/>
          <p:nvPr/>
        </p:nvGrpSpPr>
        <p:grpSpPr>
          <a:xfrm rot="19958399">
            <a:off x="2630923" y="3776864"/>
            <a:ext cx="7397061" cy="7072741"/>
            <a:chOff x="-1" y="-1"/>
            <a:chExt cx="1715392" cy="1640181"/>
          </a:xfrm>
        </p:grpSpPr>
        <p:sp>
          <p:nvSpPr>
            <p:cNvPr id="5" name="chenying0907 45">
              <a:extLst>
                <a:ext uri="{FF2B5EF4-FFF2-40B4-BE49-F238E27FC236}">
                  <a16:creationId xmlns:a16="http://schemas.microsoft.com/office/drawing/2014/main" id="{6DD6BCF2-03DB-4D05-A6B5-17A795C66798}"/>
                </a:ext>
              </a:extLst>
            </p:cNvPr>
            <p:cNvSpPr/>
            <p:nvPr/>
          </p:nvSpPr>
          <p:spPr>
            <a:xfrm>
              <a:off x="546100" y="-1"/>
              <a:ext cx="852996" cy="814405"/>
            </a:xfrm>
            <a:custGeom>
              <a:avLst/>
              <a:gdLst/>
              <a:ahLst/>
              <a:cxnLst>
                <a:cxn ang="0">
                  <a:pos x="wd2" y="hd2"/>
                </a:cxn>
                <a:cxn ang="5400000">
                  <a:pos x="wd2" y="hd2"/>
                </a:cxn>
                <a:cxn ang="10800000">
                  <a:pos x="wd2" y="hd2"/>
                </a:cxn>
                <a:cxn ang="16200000">
                  <a:pos x="wd2" y="hd2"/>
                </a:cxn>
              </a:cxnLst>
              <a:rect l="0" t="0" r="r" b="b"/>
              <a:pathLst>
                <a:path w="21600" h="18714" extrusionOk="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456975"/>
            </a:solid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6" name="chenying0907 46">
              <a:extLst>
                <a:ext uri="{FF2B5EF4-FFF2-40B4-BE49-F238E27FC236}">
                  <a16:creationId xmlns:a16="http://schemas.microsoft.com/office/drawing/2014/main" id="{CB849FB7-31CE-4EF3-9B7F-17D36A7030FF}"/>
                </a:ext>
              </a:extLst>
            </p:cNvPr>
            <p:cNvSpPr/>
            <p:nvPr/>
          </p:nvSpPr>
          <p:spPr>
            <a:xfrm>
              <a:off x="-1" y="0"/>
              <a:ext cx="1715392" cy="1638066"/>
            </a:xfrm>
            <a:custGeom>
              <a:avLst/>
              <a:gdLst/>
              <a:ahLst/>
              <a:cxnLst>
                <a:cxn ang="0">
                  <a:pos x="wd2" y="hd2"/>
                </a:cxn>
                <a:cxn ang="5400000">
                  <a:pos x="wd2" y="hd2"/>
                </a:cxn>
                <a:cxn ang="10800000">
                  <a:pos x="wd2" y="hd2"/>
                </a:cxn>
                <a:cxn ang="16200000">
                  <a:pos x="wd2" y="hd2"/>
                </a:cxn>
              </a:cxnLst>
              <a:rect l="0" t="0" r="r" b="b"/>
              <a:pathLst>
                <a:path w="19344" h="19922" extrusionOk="0">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7" name="chenying0907 47">
              <a:extLst>
                <a:ext uri="{FF2B5EF4-FFF2-40B4-BE49-F238E27FC236}">
                  <a16:creationId xmlns:a16="http://schemas.microsoft.com/office/drawing/2014/main" id="{32B55320-72F8-42D7-B898-72983CD4DF12}"/>
                </a:ext>
              </a:extLst>
            </p:cNvPr>
            <p:cNvSpPr/>
            <p:nvPr/>
          </p:nvSpPr>
          <p:spPr>
            <a:xfrm>
              <a:off x="0" y="431800"/>
              <a:ext cx="1199614" cy="1208380"/>
            </a:xfrm>
            <a:custGeom>
              <a:avLst/>
              <a:gdLst/>
              <a:ahLst/>
              <a:cxnLst>
                <a:cxn ang="0">
                  <a:pos x="wd2" y="hd2"/>
                </a:cxn>
                <a:cxn ang="5400000">
                  <a:pos x="wd2" y="hd2"/>
                </a:cxn>
                <a:cxn ang="10800000">
                  <a:pos x="wd2" y="hd2"/>
                </a:cxn>
                <a:cxn ang="16200000">
                  <a:pos x="wd2" y="hd2"/>
                </a:cxn>
              </a:cxnLst>
              <a:rect l="0" t="0" r="r" b="b"/>
              <a:pathLst>
                <a:path w="21245" h="21414" extrusionOk="0">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8" name="chenying0907 48">
              <a:extLst>
                <a:ext uri="{FF2B5EF4-FFF2-40B4-BE49-F238E27FC236}">
                  <a16:creationId xmlns:a16="http://schemas.microsoft.com/office/drawing/2014/main" id="{BD6A2652-E218-460E-A8CF-92BE1E8858D2}"/>
                </a:ext>
              </a:extLst>
            </p:cNvPr>
            <p:cNvSpPr/>
            <p:nvPr/>
          </p:nvSpPr>
          <p:spPr>
            <a:xfrm>
              <a:off x="228599" y="228599"/>
              <a:ext cx="1241777" cy="1201259"/>
            </a:xfrm>
            <a:custGeom>
              <a:avLst/>
              <a:gdLst/>
              <a:ahLst/>
              <a:cxnLst>
                <a:cxn ang="0">
                  <a:pos x="wd2" y="hd2"/>
                </a:cxn>
                <a:cxn ang="5400000">
                  <a:pos x="wd2" y="hd2"/>
                </a:cxn>
                <a:cxn ang="10800000">
                  <a:pos x="wd2" y="hd2"/>
                </a:cxn>
                <a:cxn ang="16200000">
                  <a:pos x="wd2" y="hd2"/>
                </a:cxn>
              </a:cxnLst>
              <a:rect l="0" t="0" r="r" b="b"/>
              <a:pathLst>
                <a:path w="19936" h="20095" extrusionOk="0">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grpSp>
      <p:grpSp>
        <p:nvGrpSpPr>
          <p:cNvPr id="9" name="Group 52">
            <a:extLst>
              <a:ext uri="{FF2B5EF4-FFF2-40B4-BE49-F238E27FC236}">
                <a16:creationId xmlns:a16="http://schemas.microsoft.com/office/drawing/2014/main" id="{FD74E2A1-7823-4DF3-AAFF-613362B2CD25}"/>
              </a:ext>
            </a:extLst>
          </p:cNvPr>
          <p:cNvGrpSpPr/>
          <p:nvPr/>
        </p:nvGrpSpPr>
        <p:grpSpPr>
          <a:xfrm>
            <a:off x="5478675" y="5912688"/>
            <a:ext cx="1980816" cy="2533077"/>
            <a:chOff x="-1" y="0"/>
            <a:chExt cx="459353" cy="587425"/>
          </a:xfrm>
        </p:grpSpPr>
        <p:sp>
          <p:nvSpPr>
            <p:cNvPr id="10" name="chenying0907 50">
              <a:extLst>
                <a:ext uri="{FF2B5EF4-FFF2-40B4-BE49-F238E27FC236}">
                  <a16:creationId xmlns:a16="http://schemas.microsoft.com/office/drawing/2014/main" id="{535ED3D6-98CE-4C8B-8932-B1971619FDF0}"/>
                </a:ext>
              </a:extLst>
            </p:cNvPr>
            <p:cNvSpPr/>
            <p:nvPr/>
          </p:nvSpPr>
          <p:spPr>
            <a:xfrm rot="19356955">
              <a:off x="-1" y="38099"/>
              <a:ext cx="456758" cy="532155"/>
            </a:xfrm>
            <a:custGeom>
              <a:avLst/>
              <a:gdLst/>
              <a:ahLst/>
              <a:cxnLst>
                <a:cxn ang="0">
                  <a:pos x="wd2" y="hd2"/>
                </a:cxn>
                <a:cxn ang="5400000">
                  <a:pos x="wd2" y="hd2"/>
                </a:cxn>
                <a:cxn ang="10800000">
                  <a:pos x="wd2" y="hd2"/>
                </a:cxn>
                <a:cxn ang="16200000">
                  <a:pos x="wd2" y="hd2"/>
                </a:cxn>
              </a:cxnLst>
              <a:rect l="0" t="0" r="r" b="b"/>
              <a:pathLst>
                <a:path w="19807" h="16760" extrusionOk="0">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w="38100" cap="flat">
              <a:solidFill>
                <a:srgbClr val="46537A"/>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11" name="chenying0907 51">
              <a:extLst>
                <a:ext uri="{FF2B5EF4-FFF2-40B4-BE49-F238E27FC236}">
                  <a16:creationId xmlns:a16="http://schemas.microsoft.com/office/drawing/2014/main" id="{098B8558-5EC0-418C-94EC-273E2B0319E5}"/>
                </a:ext>
              </a:extLst>
            </p:cNvPr>
            <p:cNvSpPr/>
            <p:nvPr/>
          </p:nvSpPr>
          <p:spPr>
            <a:xfrm rot="19356955">
              <a:off x="12700" y="0"/>
              <a:ext cx="446652" cy="5874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47" y="7313"/>
                    <a:pt x="7320" y="14510"/>
                    <a:pt x="0" y="21600"/>
                  </a:cubicBezTo>
                </a:path>
              </a:pathLst>
            </a:custGeom>
            <a:noFill/>
            <a:ln w="38100" cap="flat">
              <a:solidFill>
                <a:srgbClr val="46537A"/>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grpSp>
      <p:sp>
        <p:nvSpPr>
          <p:cNvPr id="12" name="Freeform 1276">
            <a:extLst>
              <a:ext uri="{FF2B5EF4-FFF2-40B4-BE49-F238E27FC236}">
                <a16:creationId xmlns:a16="http://schemas.microsoft.com/office/drawing/2014/main" id="{8FEC549B-E3BA-4D2C-BF58-AFECACA1D35E}"/>
              </a:ext>
            </a:extLst>
          </p:cNvPr>
          <p:cNvSpPr>
            <a:spLocks/>
          </p:cNvSpPr>
          <p:nvPr/>
        </p:nvSpPr>
        <p:spPr bwMode="auto">
          <a:xfrm>
            <a:off x="13146599" y="3766993"/>
            <a:ext cx="582340" cy="1035364"/>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3" name="Freeform 1277">
            <a:extLst>
              <a:ext uri="{FF2B5EF4-FFF2-40B4-BE49-F238E27FC236}">
                <a16:creationId xmlns:a16="http://schemas.microsoft.com/office/drawing/2014/main" id="{EB5D00D1-8F09-4330-9D86-621CC8863CE6}"/>
              </a:ext>
            </a:extLst>
          </p:cNvPr>
          <p:cNvSpPr>
            <a:spLocks/>
          </p:cNvSpPr>
          <p:nvPr/>
        </p:nvSpPr>
        <p:spPr bwMode="auto">
          <a:xfrm>
            <a:off x="13400145" y="6572294"/>
            <a:ext cx="659934" cy="858826"/>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4" name="Freeform 1278">
            <a:extLst>
              <a:ext uri="{FF2B5EF4-FFF2-40B4-BE49-F238E27FC236}">
                <a16:creationId xmlns:a16="http://schemas.microsoft.com/office/drawing/2014/main" id="{2B1BBEB3-1A50-497B-85E3-D68EDB837F3F}"/>
              </a:ext>
            </a:extLst>
          </p:cNvPr>
          <p:cNvSpPr>
            <a:spLocks/>
          </p:cNvSpPr>
          <p:nvPr/>
        </p:nvSpPr>
        <p:spPr bwMode="auto">
          <a:xfrm>
            <a:off x="13331716" y="8619229"/>
            <a:ext cx="720524" cy="116344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85000"/>
              <a:lumOff val="15000"/>
            </a:schemeClr>
          </a:solidFill>
          <a:ln>
            <a:noFill/>
          </a:ln>
        </p:spPr>
        <p:txBody>
          <a:bodyPr vert="horz" wrap="square" lIns="182824" tIns="91412" rIns="182824" bIns="91412" numCol="1" anchor="t" anchorCtr="0" compatLnSpc="1">
            <a:prstTxWarp prst="textNoShape">
              <a:avLst/>
            </a:prstTxWarp>
          </a:bodyPr>
          <a:lstStyle/>
          <a:p>
            <a:pPr defTabSz="2437608"/>
            <a:endParaRPr lang="zh-CN" altLang="en-US" sz="4798">
              <a:solidFill>
                <a:schemeClr val="tx1">
                  <a:lumMod val="85000"/>
                  <a:lumOff val="15000"/>
                </a:schemeClr>
              </a:solidFill>
              <a:latin typeface="迷你简卡通" panose="03000509000000000000" pitchFamily="65" charset="-122"/>
              <a:ea typeface="迷你简卡通" panose="03000509000000000000" pitchFamily="65" charset="-122"/>
            </a:endParaRPr>
          </a:p>
        </p:txBody>
      </p:sp>
      <p:sp>
        <p:nvSpPr>
          <p:cNvPr id="15" name="矩形 50">
            <a:extLst>
              <a:ext uri="{FF2B5EF4-FFF2-40B4-BE49-F238E27FC236}">
                <a16:creationId xmlns:a16="http://schemas.microsoft.com/office/drawing/2014/main" id="{18F3D918-4811-464A-809D-FC852DBE2447}"/>
              </a:ext>
            </a:extLst>
          </p:cNvPr>
          <p:cNvSpPr>
            <a:spLocks noChangeArrowheads="1"/>
          </p:cNvSpPr>
          <p:nvPr/>
        </p:nvSpPr>
        <p:spPr bwMode="auto">
          <a:xfrm>
            <a:off x="14311275" y="3130689"/>
            <a:ext cx="5949461"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one</a:t>
            </a:r>
          </a:p>
        </p:txBody>
      </p:sp>
      <p:sp>
        <p:nvSpPr>
          <p:cNvPr id="16" name="矩形 17">
            <a:extLst>
              <a:ext uri="{FF2B5EF4-FFF2-40B4-BE49-F238E27FC236}">
                <a16:creationId xmlns:a16="http://schemas.microsoft.com/office/drawing/2014/main" id="{A012FEB6-6FAF-4982-8CBA-F8CCB84EA675}"/>
              </a:ext>
            </a:extLst>
          </p:cNvPr>
          <p:cNvSpPr>
            <a:spLocks noChangeArrowheads="1"/>
          </p:cNvSpPr>
          <p:nvPr/>
        </p:nvSpPr>
        <p:spPr bwMode="auto">
          <a:xfrm>
            <a:off x="14311274" y="3766996"/>
            <a:ext cx="8485226"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description of the above picture.</a:t>
            </a:r>
          </a:p>
        </p:txBody>
      </p:sp>
      <p:sp>
        <p:nvSpPr>
          <p:cNvPr id="17" name="矩形 50">
            <a:extLst>
              <a:ext uri="{FF2B5EF4-FFF2-40B4-BE49-F238E27FC236}">
                <a16:creationId xmlns:a16="http://schemas.microsoft.com/office/drawing/2014/main" id="{977C5A03-F170-4409-A39F-601B664AB0CE}"/>
              </a:ext>
            </a:extLst>
          </p:cNvPr>
          <p:cNvSpPr>
            <a:spLocks noChangeArrowheads="1"/>
          </p:cNvSpPr>
          <p:nvPr/>
        </p:nvSpPr>
        <p:spPr bwMode="auto">
          <a:xfrm>
            <a:off x="14681688" y="5863979"/>
            <a:ext cx="5949461"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two</a:t>
            </a:r>
          </a:p>
        </p:txBody>
      </p:sp>
      <p:sp>
        <p:nvSpPr>
          <p:cNvPr id="18" name="矩形 17">
            <a:extLst>
              <a:ext uri="{FF2B5EF4-FFF2-40B4-BE49-F238E27FC236}">
                <a16:creationId xmlns:a16="http://schemas.microsoft.com/office/drawing/2014/main" id="{E8312BDD-5877-4376-8545-70800B399F38}"/>
              </a:ext>
            </a:extLst>
          </p:cNvPr>
          <p:cNvSpPr>
            <a:spLocks noChangeArrowheads="1"/>
          </p:cNvSpPr>
          <p:nvPr/>
        </p:nvSpPr>
        <p:spPr bwMode="auto">
          <a:xfrm>
            <a:off x="14681689" y="6500284"/>
            <a:ext cx="7433345"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analysis description of the above picture here.</a:t>
            </a:r>
          </a:p>
        </p:txBody>
      </p:sp>
      <p:sp>
        <p:nvSpPr>
          <p:cNvPr id="19" name="矩形 50">
            <a:extLst>
              <a:ext uri="{FF2B5EF4-FFF2-40B4-BE49-F238E27FC236}">
                <a16:creationId xmlns:a16="http://schemas.microsoft.com/office/drawing/2014/main" id="{DDBF528C-B1A3-4684-BE75-E17C203F07E7}"/>
              </a:ext>
            </a:extLst>
          </p:cNvPr>
          <p:cNvSpPr>
            <a:spLocks noChangeArrowheads="1"/>
          </p:cNvSpPr>
          <p:nvPr/>
        </p:nvSpPr>
        <p:spPr bwMode="auto">
          <a:xfrm>
            <a:off x="14681688" y="8934349"/>
            <a:ext cx="5949461" cy="73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spcBef>
                <a:spcPct val="0"/>
              </a:spcBef>
              <a:buNone/>
            </a:pPr>
            <a:r>
              <a:rPr lang="zh-CN" altLang="en-US" sz="3600" b="1" dirty="0">
                <a:solidFill>
                  <a:schemeClr val="tx1">
                    <a:lumMod val="85000"/>
                    <a:lumOff val="15000"/>
                  </a:schemeClr>
                </a:solidFill>
                <a:latin typeface="迷你简卡通" panose="03000509000000000000" pitchFamily="65" charset="-122"/>
                <a:ea typeface="迷你简卡通" panose="03000509000000000000" pitchFamily="65" charset="-122"/>
              </a:rPr>
              <a:t>Add your item three</a:t>
            </a:r>
          </a:p>
        </p:txBody>
      </p:sp>
      <p:sp>
        <p:nvSpPr>
          <p:cNvPr id="20" name="矩形 17">
            <a:extLst>
              <a:ext uri="{FF2B5EF4-FFF2-40B4-BE49-F238E27FC236}">
                <a16:creationId xmlns:a16="http://schemas.microsoft.com/office/drawing/2014/main" id="{86ECE6B0-DEC2-4B80-8FD5-7750EB8A7E0E}"/>
              </a:ext>
            </a:extLst>
          </p:cNvPr>
          <p:cNvSpPr>
            <a:spLocks noChangeArrowheads="1"/>
          </p:cNvSpPr>
          <p:nvPr/>
        </p:nvSpPr>
        <p:spPr bwMode="auto">
          <a:xfrm>
            <a:off x="14681689" y="9570654"/>
            <a:ext cx="7433345" cy="103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24" tIns="91412" rIns="182824" bIns="9141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2437608">
              <a:lnSpc>
                <a:spcPct val="120000"/>
              </a:lnSpc>
              <a:spcBef>
                <a:spcPct val="0"/>
              </a:spcBef>
              <a:buNone/>
            </a:pPr>
            <a:r>
              <a:rPr lang="zh-CN" altLang="en-US" sz="2400" dirty="0">
                <a:solidFill>
                  <a:schemeClr val="tx1">
                    <a:lumMod val="85000"/>
                    <a:lumOff val="15000"/>
                  </a:schemeClr>
                </a:solidFill>
                <a:latin typeface="迷你简卡通" panose="03000509000000000000" pitchFamily="65" charset="-122"/>
                <a:ea typeface="迷你简卡通" panose="03000509000000000000" pitchFamily="65" charset="-122"/>
                <a:sym typeface="微软雅黑" pitchFamily="34" charset="-122"/>
              </a:rPr>
              <a:t>Enter the analysis notes of the above picture here, enter the comprehensive analysis description of the above picture here, enter the analysis description of the above picture here.</a:t>
            </a:r>
          </a:p>
        </p:txBody>
      </p:sp>
      <p:pic>
        <p:nvPicPr>
          <p:cNvPr id="21" name="图片 20">
            <a:extLst>
              <a:ext uri="{FF2B5EF4-FFF2-40B4-BE49-F238E27FC236}">
                <a16:creationId xmlns:a16="http://schemas.microsoft.com/office/drawing/2014/main" id="{D06E41C0-0E6D-4589-B4FB-600D89D67A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379624" y="1191126"/>
            <a:ext cx="2120430" cy="1866900"/>
          </a:xfrm>
          <a:prstGeom prst="rect">
            <a:avLst/>
          </a:prstGeom>
        </p:spPr>
      </p:pic>
      <p:sp>
        <p:nvSpPr>
          <p:cNvPr id="22" name="文本框 21">
            <a:extLst>
              <a:ext uri="{FF2B5EF4-FFF2-40B4-BE49-F238E27FC236}">
                <a16:creationId xmlns:a16="http://schemas.microsoft.com/office/drawing/2014/main" id="{2C62680F-8831-49D7-A35F-68E411E164CD}"/>
              </a:ext>
            </a:extLst>
          </p:cNvPr>
          <p:cNvSpPr txBox="1"/>
          <p:nvPr/>
        </p:nvSpPr>
        <p:spPr>
          <a:xfrm>
            <a:off x="3500053" y="1539801"/>
            <a:ext cx="6819900"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Work sense</a:t>
            </a:r>
          </a:p>
        </p:txBody>
      </p:sp>
    </p:spTree>
    <p:extLst>
      <p:ext uri="{BB962C8B-B14F-4D97-AF65-F5344CB8AC3E}">
        <p14:creationId xmlns:p14="http://schemas.microsoft.com/office/powerpoint/2010/main" val="198158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0"/>
                                  </p:stCondLst>
                                  <p:childTnLst>
                                    <p:animRot by="5400000">
                                      <p:cBhvr>
                                        <p:cTn id="9" dur="1000" fill="hold"/>
                                        <p:tgtEl>
                                          <p:spTgt spid="4"/>
                                        </p:tgtEl>
                                        <p:attrNameLst>
                                          <p:attrName>r</p:attrName>
                                        </p:attrNameLst>
                                      </p:cBhvr>
                                    </p:animRo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 calcmode="lin" valueType="num">
                                      <p:cBhvr>
                                        <p:cTn id="43" dur="500" fill="hold"/>
                                        <p:tgtEl>
                                          <p:spTgt spid="14"/>
                                        </p:tgtEl>
                                        <p:attrNameLst>
                                          <p:attrName>style.rotation</p:attrName>
                                        </p:attrNameLst>
                                      </p:cBhvr>
                                      <p:tavLst>
                                        <p:tav tm="0">
                                          <p:val>
                                            <p:fltVal val="360"/>
                                          </p:val>
                                        </p:tav>
                                        <p:tav tm="100000">
                                          <p:val>
                                            <p:fltVal val="0"/>
                                          </p:val>
                                        </p:tav>
                                      </p:tavLst>
                                    </p:anim>
                                    <p:animEffect transition="in" filter="fade">
                                      <p:cBhvr>
                                        <p:cTn id="44" dur="500"/>
                                        <p:tgtEl>
                                          <p:spTgt spid="14"/>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 15">
    <p:bg>
      <p:bgPr>
        <a:solidFill>
          <a:srgbClr val="FFFFFF">
            <a:alpha val="100000"/>
          </a:srgbClr>
        </a:solidFill>
        <a:effectLst/>
      </p:bgPr>
    </p:bg>
    <p:spTree>
      <p:nvGrpSpPr>
        <p:cNvPr id="1" name=""/>
        <p:cNvGrpSpPr/>
        <p:nvPr/>
      </p:nvGrpSpPr>
      <p:grpSpPr>
        <a:xfrm>
          <a:off x="0" y="0"/>
          <a:ext cx="0" cy="0"/>
          <a:chOff x="0" y="0"/>
          <a:chExt cx="0" cy="0"/>
        </a:xfrm>
      </p:grpSpPr>
      <p:pic>
        <p:nvPicPr>
          <p:cNvPr id="150002" name="image 150002"/>
          <p:cNvPicPr>
            <a:picLocks noChangeAspect="1"/>
          </p:cNvPicPr>
          <p:nvPr/>
        </p:nvPicPr>
        <p:blipFill>
          <a:blip r:embed="rId3"/>
          <a:srcRect/>
          <a:stretch>
            <a:fillRect/>
          </a:stretch>
        </p:blipFill>
        <p:spPr>
          <a:xfrm>
            <a:off x="0" y="0"/>
            <a:ext cx="24384000" cy="13716000"/>
          </a:xfrm>
          <a:prstGeom prst="rect">
            <a:avLst/>
          </a:prstGeom>
        </p:spPr>
      </p:pic>
      <p:pic>
        <p:nvPicPr>
          <p:cNvPr id="150003" name="image 150003"/>
          <p:cNvPicPr>
            <a:picLocks noChangeAspect="1"/>
          </p:cNvPicPr>
          <p:nvPr/>
        </p:nvPicPr>
        <p:blipFill>
          <a:blip r:embed="rId4"/>
          <a:srcRect/>
          <a:stretch>
            <a:fillRect/>
          </a:stretch>
        </p:blipFill>
        <p:spPr>
          <a:xfrm>
            <a:off x="16027400" y="4025900"/>
            <a:ext cx="4114800" cy="5194300"/>
          </a:xfrm>
          <a:prstGeom prst="rect">
            <a:avLst/>
          </a:prstGeom>
        </p:spPr>
      </p:pic>
      <p:pic>
        <p:nvPicPr>
          <p:cNvPr id="150004" name="image 150004"/>
          <p:cNvPicPr>
            <a:picLocks noChangeAspect="1"/>
          </p:cNvPicPr>
          <p:nvPr/>
        </p:nvPicPr>
        <p:blipFill>
          <a:blip r:embed="rId5"/>
          <a:srcRect/>
          <a:stretch>
            <a:fillRect/>
          </a:stretch>
        </p:blipFill>
        <p:spPr>
          <a:xfrm>
            <a:off x="2374900" y="9537700"/>
            <a:ext cx="7988300" cy="50800"/>
          </a:xfrm>
          <a:prstGeom prst="rect">
            <a:avLst/>
          </a:prstGeom>
        </p:spPr>
      </p:pic>
      <p:pic>
        <p:nvPicPr>
          <p:cNvPr id="150005" name="image 150005"/>
          <p:cNvPicPr>
            <a:picLocks noChangeAspect="1"/>
          </p:cNvPicPr>
          <p:nvPr/>
        </p:nvPicPr>
        <p:blipFill>
          <a:blip r:embed="rId6"/>
          <a:srcRect/>
          <a:stretch>
            <a:fillRect/>
          </a:stretch>
        </p:blipFill>
        <p:spPr>
          <a:xfrm>
            <a:off x="2374900" y="4152900"/>
            <a:ext cx="7988300" cy="50800"/>
          </a:xfrm>
          <a:prstGeom prst="rect">
            <a:avLst/>
          </a:prstGeom>
        </p:spPr>
      </p:pic>
      <p:pic>
        <p:nvPicPr>
          <p:cNvPr id="150006" name="image 150006"/>
          <p:cNvPicPr>
            <a:picLocks noChangeAspect="1"/>
          </p:cNvPicPr>
          <p:nvPr/>
        </p:nvPicPr>
        <p:blipFill>
          <a:blip r:embed="rId7"/>
          <a:srcRect/>
          <a:stretch>
            <a:fillRect/>
          </a:stretch>
        </p:blipFill>
        <p:spPr>
          <a:xfrm>
            <a:off x="12192000" y="279400"/>
            <a:ext cx="1206500" cy="13169900"/>
          </a:xfrm>
          <a:prstGeom prst="rect">
            <a:avLst/>
          </a:prstGeom>
        </p:spPr>
      </p:pic>
      <p:pic>
        <p:nvPicPr>
          <p:cNvPr id="150007" name="image 150007"/>
          <p:cNvPicPr>
            <a:picLocks noChangeAspect="1"/>
          </p:cNvPicPr>
          <p:nvPr/>
        </p:nvPicPr>
        <p:blipFill>
          <a:blip r:embed="rId8"/>
          <a:srcRect/>
          <a:stretch>
            <a:fillRect/>
          </a:stretch>
        </p:blipFill>
        <p:spPr>
          <a:xfrm>
            <a:off x="11645900" y="2743200"/>
            <a:ext cx="990600" cy="482600"/>
          </a:xfrm>
          <a:prstGeom prst="rect">
            <a:avLst/>
          </a:prstGeom>
        </p:spPr>
      </p:pic>
      <p:pic>
        <p:nvPicPr>
          <p:cNvPr id="150008" name="image 150008"/>
          <p:cNvPicPr>
            <a:picLocks noChangeAspect="1"/>
          </p:cNvPicPr>
          <p:nvPr/>
        </p:nvPicPr>
        <p:blipFill>
          <a:blip r:embed="rId8"/>
          <a:srcRect/>
          <a:stretch>
            <a:fillRect/>
          </a:stretch>
        </p:blipFill>
        <p:spPr>
          <a:xfrm>
            <a:off x="11645900" y="5321300"/>
            <a:ext cx="990600" cy="482600"/>
          </a:xfrm>
          <a:prstGeom prst="rect">
            <a:avLst/>
          </a:prstGeom>
        </p:spPr>
      </p:pic>
      <p:pic>
        <p:nvPicPr>
          <p:cNvPr id="150009" name="image 150009"/>
          <p:cNvPicPr>
            <a:picLocks noChangeAspect="1"/>
          </p:cNvPicPr>
          <p:nvPr/>
        </p:nvPicPr>
        <p:blipFill>
          <a:blip r:embed="rId8"/>
          <a:srcRect/>
          <a:stretch>
            <a:fillRect/>
          </a:stretch>
        </p:blipFill>
        <p:spPr>
          <a:xfrm>
            <a:off x="11645900" y="7912100"/>
            <a:ext cx="990600" cy="482600"/>
          </a:xfrm>
          <a:prstGeom prst="rect">
            <a:avLst/>
          </a:prstGeom>
        </p:spPr>
      </p:pic>
      <p:pic>
        <p:nvPicPr>
          <p:cNvPr id="1500010" name="image 1500010"/>
          <p:cNvPicPr>
            <a:picLocks noChangeAspect="1"/>
          </p:cNvPicPr>
          <p:nvPr/>
        </p:nvPicPr>
        <p:blipFill>
          <a:blip r:embed="rId8"/>
          <a:srcRect/>
          <a:stretch>
            <a:fillRect/>
          </a:stretch>
        </p:blipFill>
        <p:spPr>
          <a:xfrm>
            <a:off x="11645900" y="10490200"/>
            <a:ext cx="990600" cy="482600"/>
          </a:xfrm>
          <a:prstGeom prst="rect">
            <a:avLst/>
          </a:prstGeom>
        </p:spPr>
      </p:pic>
      <p:pic>
        <p:nvPicPr>
          <p:cNvPr id="2" name="图片 1">
            <a:extLst>
              <a:ext uri="{FF2B5EF4-FFF2-40B4-BE49-F238E27FC236}">
                <a16:creationId xmlns:a16="http://schemas.microsoft.com/office/drawing/2014/main" id="{1E1852E6-25DE-436D-864A-0F56D2CDB387}"/>
              </a:ext>
            </a:extLst>
          </p:cNvPr>
          <p:cNvPicPr>
            <a:picLocks noChangeAspect="1"/>
          </p:cNvPicPr>
          <p:nvPr/>
        </p:nvPicPr>
        <p:blipFill>
          <a:blip r:embed="rId9"/>
          <a:stretch>
            <a:fillRect/>
          </a:stretch>
        </p:blipFill>
        <p:spPr>
          <a:xfrm>
            <a:off x="2530475" y="4657724"/>
            <a:ext cx="7988300" cy="4578901"/>
          </a:xfrm>
          <a:prstGeom prst="rect">
            <a:avLst/>
          </a:prstGeom>
        </p:spPr>
      </p:pic>
      <p:sp>
        <p:nvSpPr>
          <p:cNvPr id="13" name="Rounded Rectangle 7">
            <a:extLst>
              <a:ext uri="{FF2B5EF4-FFF2-40B4-BE49-F238E27FC236}">
                <a16:creationId xmlns:a16="http://schemas.microsoft.com/office/drawing/2014/main" id="{99B89E92-0B97-41D2-BA8D-F66EC560287C}"/>
              </a:ext>
            </a:extLst>
          </p:cNvPr>
          <p:cNvSpPr/>
          <p:nvPr/>
        </p:nvSpPr>
        <p:spPr>
          <a:xfrm>
            <a:off x="19581761" y="1657806"/>
            <a:ext cx="2775875" cy="859995"/>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LOGO</a:t>
            </a:r>
            <a:endParaRPr lang="ko-KR" altLang="en-US" sz="4800" dirty="0"/>
          </a:p>
        </p:txBody>
      </p:sp>
      <p:sp>
        <p:nvSpPr>
          <p:cNvPr id="14" name="TextBox 3">
            <a:hlinkClick r:id="rId10"/>
            <a:extLst>
              <a:ext uri="{FF2B5EF4-FFF2-40B4-BE49-F238E27FC236}">
                <a16:creationId xmlns:a16="http://schemas.microsoft.com/office/drawing/2014/main" id="{2341BF05-0C65-4D70-8B6A-53D593C53927}"/>
              </a:ext>
            </a:extLst>
          </p:cNvPr>
          <p:cNvSpPr txBox="1"/>
          <p:nvPr/>
        </p:nvSpPr>
        <p:spPr>
          <a:xfrm>
            <a:off x="15499993" y="9363045"/>
            <a:ext cx="5169613" cy="400110"/>
          </a:xfrm>
          <a:prstGeom prst="rect">
            <a:avLst/>
          </a:prstGeom>
          <a:noFill/>
        </p:spPr>
        <p:txBody>
          <a:bodyPr wrap="square" rtlCol="0">
            <a:spAutoFit/>
          </a:bodyPr>
          <a:lstStyle/>
          <a:p>
            <a:pPr algn="ctr"/>
            <a:r>
              <a:rPr lang="en-US" altLang="zh-CN" sz="2000" dirty="0">
                <a:solidFill>
                  <a:schemeClr val="bg1"/>
                </a:solidFill>
                <a:cs typeface="Arial" pitchFamily="34" charset="0"/>
                <a:hlinkClick r:id="rId10">
                  <a:extLst>
                    <a:ext uri="{A12FA001-AC4F-418D-AE19-62706E023703}">
                      <ahyp:hlinkClr xmlns:ahyp="http://schemas.microsoft.com/office/drawing/2018/hyperlinkcolor" val="tx"/>
                    </a:ext>
                  </a:extLst>
                </a:hlinkClick>
              </a:rPr>
              <a:t>https://www.freeppt7.com</a:t>
            </a:r>
            <a:endParaRPr lang="ko-KR" altLang="en-US" sz="2000" dirty="0">
              <a:solidFill>
                <a:schemeClr val="bg1"/>
              </a:solidFill>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hyp="http://schemas.microsoft.com/office/drawing/2018/hyperlinkcolor" xmlns:a16="http://schemas.microsoft.com/office/drawing/2014/main" xmlns="">
      <p:transition spd="slow"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 A</a:t>
            </a:r>
          </a:p>
        </p:txBody>
      </p:sp>
      <p:sp>
        <p:nvSpPr>
          <p:cNvPr id="54" name="Diamond 5">
            <a:extLst>
              <a:ext uri="{FF2B5EF4-FFF2-40B4-BE49-F238E27FC236}">
                <a16:creationId xmlns:a16="http://schemas.microsoft.com/office/drawing/2014/main" id="{AEDEE15B-09BE-4416-8D55-46095E20C00D}"/>
              </a:ext>
            </a:extLst>
          </p:cNvPr>
          <p:cNvSpPr/>
          <p:nvPr/>
        </p:nvSpPr>
        <p:spPr>
          <a:xfrm>
            <a:off x="12224141" y="2984305"/>
            <a:ext cx="1046298" cy="1049390"/>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10546633" y="3125372"/>
            <a:ext cx="1046294" cy="76725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12228313" y="9040413"/>
            <a:ext cx="626266" cy="1415798"/>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19171470" y="7309116"/>
            <a:ext cx="451328" cy="10054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10534053" y="9283819"/>
            <a:ext cx="928986" cy="92898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9" name="Freeform 19">
            <a:extLst>
              <a:ext uri="{FF2B5EF4-FFF2-40B4-BE49-F238E27FC236}">
                <a16:creationId xmlns:a16="http://schemas.microsoft.com/office/drawing/2014/main" id="{DD59881D-26FD-493B-8AE1-06C59DF34840}"/>
              </a:ext>
            </a:extLst>
          </p:cNvPr>
          <p:cNvSpPr/>
          <p:nvPr/>
        </p:nvSpPr>
        <p:spPr>
          <a:xfrm>
            <a:off x="15490820" y="7285013"/>
            <a:ext cx="921556" cy="906778"/>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0" name="Rectangle 30">
            <a:extLst>
              <a:ext uri="{FF2B5EF4-FFF2-40B4-BE49-F238E27FC236}">
                <a16:creationId xmlns:a16="http://schemas.microsoft.com/office/drawing/2014/main" id="{3BFEE74E-183A-4C32-9BDF-AC2573B061E0}"/>
              </a:ext>
            </a:extLst>
          </p:cNvPr>
          <p:cNvSpPr/>
          <p:nvPr/>
        </p:nvSpPr>
        <p:spPr>
          <a:xfrm>
            <a:off x="22127403" y="7201133"/>
            <a:ext cx="928986" cy="92627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1" name="Rectangle 7">
            <a:extLst>
              <a:ext uri="{FF2B5EF4-FFF2-40B4-BE49-F238E27FC236}">
                <a16:creationId xmlns:a16="http://schemas.microsoft.com/office/drawing/2014/main" id="{A2454068-D6A0-42C7-BCE1-D03833DCF2E4}"/>
              </a:ext>
            </a:extLst>
          </p:cNvPr>
          <p:cNvSpPr/>
          <p:nvPr/>
        </p:nvSpPr>
        <p:spPr>
          <a:xfrm>
            <a:off x="13901649" y="3037433"/>
            <a:ext cx="943134" cy="94313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15475369" y="3037430"/>
            <a:ext cx="944390" cy="94313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3" name="Pie 24">
            <a:extLst>
              <a:ext uri="{FF2B5EF4-FFF2-40B4-BE49-F238E27FC236}">
                <a16:creationId xmlns:a16="http://schemas.microsoft.com/office/drawing/2014/main" id="{DB38F196-AF37-4B00-AA3E-183F9372FBAD}"/>
              </a:ext>
            </a:extLst>
          </p:cNvPr>
          <p:cNvSpPr/>
          <p:nvPr/>
        </p:nvSpPr>
        <p:spPr>
          <a:xfrm>
            <a:off x="13619855" y="9237968"/>
            <a:ext cx="1026366" cy="102068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22076916" y="5055532"/>
            <a:ext cx="1029952" cy="103250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17050716" y="2941224"/>
            <a:ext cx="1134800" cy="113554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18817103" y="2848604"/>
            <a:ext cx="946602" cy="1320788"/>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15411492" y="9201918"/>
            <a:ext cx="771580" cy="109278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8" name="Oval 27">
            <a:extLst>
              <a:ext uri="{FF2B5EF4-FFF2-40B4-BE49-F238E27FC236}">
                <a16:creationId xmlns:a16="http://schemas.microsoft.com/office/drawing/2014/main" id="{7DB6E0EE-B33A-443E-887E-C319F0DAF534}"/>
              </a:ext>
            </a:extLst>
          </p:cNvPr>
          <p:cNvSpPr/>
          <p:nvPr/>
        </p:nvSpPr>
        <p:spPr>
          <a:xfrm>
            <a:off x="8836992" y="10938368"/>
            <a:ext cx="819464" cy="155843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17073726" y="7090263"/>
            <a:ext cx="1197528" cy="129628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18622127" y="5087865"/>
            <a:ext cx="773330" cy="873278"/>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1" name="Oval 26">
            <a:extLst>
              <a:ext uri="{FF2B5EF4-FFF2-40B4-BE49-F238E27FC236}">
                <a16:creationId xmlns:a16="http://schemas.microsoft.com/office/drawing/2014/main" id="{A8611118-4553-45C9-837B-A5EA5C617D63}"/>
              </a:ext>
            </a:extLst>
          </p:cNvPr>
          <p:cNvSpPr/>
          <p:nvPr/>
        </p:nvSpPr>
        <p:spPr>
          <a:xfrm>
            <a:off x="13933884" y="7174550"/>
            <a:ext cx="944964" cy="1127704"/>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2" name="Freeform 32">
            <a:extLst>
              <a:ext uri="{FF2B5EF4-FFF2-40B4-BE49-F238E27FC236}">
                <a16:creationId xmlns:a16="http://schemas.microsoft.com/office/drawing/2014/main" id="{9C5A04AA-A50B-457A-A783-D941E78BCCDF}"/>
              </a:ext>
            </a:extLst>
          </p:cNvPr>
          <p:cNvSpPr/>
          <p:nvPr/>
        </p:nvSpPr>
        <p:spPr>
          <a:xfrm>
            <a:off x="8720447" y="2961720"/>
            <a:ext cx="1194974" cy="1094556"/>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3" name="Rounded Rectangle 10">
            <a:extLst>
              <a:ext uri="{FF2B5EF4-FFF2-40B4-BE49-F238E27FC236}">
                <a16:creationId xmlns:a16="http://schemas.microsoft.com/office/drawing/2014/main" id="{B55467B8-5BFB-46FE-82D2-AA896BC192F1}"/>
              </a:ext>
            </a:extLst>
          </p:cNvPr>
          <p:cNvSpPr/>
          <p:nvPr/>
        </p:nvSpPr>
        <p:spPr>
          <a:xfrm>
            <a:off x="17068405" y="5031974"/>
            <a:ext cx="744338" cy="98504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4" name="Rounded Rectangle 32">
            <a:extLst>
              <a:ext uri="{FF2B5EF4-FFF2-40B4-BE49-F238E27FC236}">
                <a16:creationId xmlns:a16="http://schemas.microsoft.com/office/drawing/2014/main" id="{A7C45BCB-0B8E-4E0E-842A-DD554B68B1C0}"/>
              </a:ext>
            </a:extLst>
          </p:cNvPr>
          <p:cNvSpPr/>
          <p:nvPr/>
        </p:nvSpPr>
        <p:spPr>
          <a:xfrm>
            <a:off x="20359188" y="7246910"/>
            <a:ext cx="982984" cy="982984"/>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5" name="Trapezoid 13">
            <a:extLst>
              <a:ext uri="{FF2B5EF4-FFF2-40B4-BE49-F238E27FC236}">
                <a16:creationId xmlns:a16="http://schemas.microsoft.com/office/drawing/2014/main" id="{EAB635DE-58EF-4585-A0F5-0790A1957A5B}"/>
              </a:ext>
            </a:extLst>
          </p:cNvPr>
          <p:cNvSpPr/>
          <p:nvPr/>
        </p:nvSpPr>
        <p:spPr>
          <a:xfrm>
            <a:off x="10648432" y="5076487"/>
            <a:ext cx="1059688" cy="89603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6" name="Rounded Rectangle 7">
            <a:extLst>
              <a:ext uri="{FF2B5EF4-FFF2-40B4-BE49-F238E27FC236}">
                <a16:creationId xmlns:a16="http://schemas.microsoft.com/office/drawing/2014/main" id="{890A206E-8EB0-46CB-87E5-BB62DA827BE4}"/>
              </a:ext>
            </a:extLst>
          </p:cNvPr>
          <p:cNvSpPr/>
          <p:nvPr/>
        </p:nvSpPr>
        <p:spPr>
          <a:xfrm>
            <a:off x="15716432" y="5055009"/>
            <a:ext cx="542588" cy="93899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7" name="Rectangle 18">
            <a:extLst>
              <a:ext uri="{FF2B5EF4-FFF2-40B4-BE49-F238E27FC236}">
                <a16:creationId xmlns:a16="http://schemas.microsoft.com/office/drawing/2014/main" id="{D8BFBE69-EC90-491A-A905-789398F4B3A8}"/>
              </a:ext>
            </a:extLst>
          </p:cNvPr>
          <p:cNvSpPr/>
          <p:nvPr/>
        </p:nvSpPr>
        <p:spPr>
          <a:xfrm>
            <a:off x="12517504" y="5134351"/>
            <a:ext cx="982108" cy="78030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8" name="Rounded Rectangle 25">
            <a:extLst>
              <a:ext uri="{FF2B5EF4-FFF2-40B4-BE49-F238E27FC236}">
                <a16:creationId xmlns:a16="http://schemas.microsoft.com/office/drawing/2014/main" id="{4572E89B-D1A8-4A73-807F-C57BE0137D47}"/>
              </a:ext>
            </a:extLst>
          </p:cNvPr>
          <p:cNvSpPr/>
          <p:nvPr/>
        </p:nvSpPr>
        <p:spPr>
          <a:xfrm>
            <a:off x="14308996" y="5104045"/>
            <a:ext cx="598052" cy="840914"/>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9" name="Chord 14">
            <a:extLst>
              <a:ext uri="{FF2B5EF4-FFF2-40B4-BE49-F238E27FC236}">
                <a16:creationId xmlns:a16="http://schemas.microsoft.com/office/drawing/2014/main" id="{55CB0732-5078-415F-A13A-7992B69C1679}"/>
              </a:ext>
            </a:extLst>
          </p:cNvPr>
          <p:cNvSpPr/>
          <p:nvPr/>
        </p:nvSpPr>
        <p:spPr>
          <a:xfrm>
            <a:off x="11839891" y="11070677"/>
            <a:ext cx="1025278" cy="129381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0" name="Rounded Rectangle 6">
            <a:extLst>
              <a:ext uri="{FF2B5EF4-FFF2-40B4-BE49-F238E27FC236}">
                <a16:creationId xmlns:a16="http://schemas.microsoft.com/office/drawing/2014/main" id="{11DB8BB9-D675-470D-AC1D-C9EF80405172}"/>
              </a:ext>
            </a:extLst>
          </p:cNvPr>
          <p:cNvSpPr/>
          <p:nvPr/>
        </p:nvSpPr>
        <p:spPr>
          <a:xfrm>
            <a:off x="8822747" y="4943273"/>
            <a:ext cx="1016306" cy="103326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1" name="Oval 66">
            <a:extLst>
              <a:ext uri="{FF2B5EF4-FFF2-40B4-BE49-F238E27FC236}">
                <a16:creationId xmlns:a16="http://schemas.microsoft.com/office/drawing/2014/main" id="{64136ECC-E882-4D1E-8298-06A6A02A6E1A}"/>
              </a:ext>
            </a:extLst>
          </p:cNvPr>
          <p:cNvSpPr/>
          <p:nvPr/>
        </p:nvSpPr>
        <p:spPr>
          <a:xfrm rot="20700000">
            <a:off x="12275072" y="7268412"/>
            <a:ext cx="1097360" cy="93997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10376440" y="10971887"/>
            <a:ext cx="753096" cy="149140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3" name="Smiley Face 14">
            <a:extLst>
              <a:ext uri="{FF2B5EF4-FFF2-40B4-BE49-F238E27FC236}">
                <a16:creationId xmlns:a16="http://schemas.microsoft.com/office/drawing/2014/main" id="{BD37565A-D14C-4133-B9E1-D7F8BF1C6551}"/>
              </a:ext>
            </a:extLst>
          </p:cNvPr>
          <p:cNvSpPr/>
          <p:nvPr/>
        </p:nvSpPr>
        <p:spPr>
          <a:xfrm>
            <a:off x="15234084" y="11157652"/>
            <a:ext cx="1119868" cy="1119868"/>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4" name="Smiley Face 12">
            <a:extLst>
              <a:ext uri="{FF2B5EF4-FFF2-40B4-BE49-F238E27FC236}">
                <a16:creationId xmlns:a16="http://schemas.microsoft.com/office/drawing/2014/main" id="{7F01996A-EF70-44A8-AD2D-1E270513DCED}"/>
              </a:ext>
            </a:extLst>
          </p:cNvPr>
          <p:cNvSpPr/>
          <p:nvPr/>
        </p:nvSpPr>
        <p:spPr>
          <a:xfrm>
            <a:off x="20321244" y="11157652"/>
            <a:ext cx="1119868" cy="1119868"/>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5" name="Smiley Face 15">
            <a:extLst>
              <a:ext uri="{FF2B5EF4-FFF2-40B4-BE49-F238E27FC236}">
                <a16:creationId xmlns:a16="http://schemas.microsoft.com/office/drawing/2014/main" id="{7DB0A6EE-0534-4660-BA3C-A3E8C9FF112F}"/>
              </a:ext>
            </a:extLst>
          </p:cNvPr>
          <p:cNvSpPr/>
          <p:nvPr/>
        </p:nvSpPr>
        <p:spPr>
          <a:xfrm>
            <a:off x="16937990" y="11163794"/>
            <a:ext cx="1107584" cy="110758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6" name="Oval 37">
            <a:extLst>
              <a:ext uri="{FF2B5EF4-FFF2-40B4-BE49-F238E27FC236}">
                <a16:creationId xmlns:a16="http://schemas.microsoft.com/office/drawing/2014/main" id="{1430B71C-D580-4CA6-A442-26AED5FAE293}"/>
              </a:ext>
            </a:extLst>
          </p:cNvPr>
          <p:cNvSpPr/>
          <p:nvPr/>
        </p:nvSpPr>
        <p:spPr>
          <a:xfrm>
            <a:off x="22025152" y="11150848"/>
            <a:ext cx="1133476" cy="1133476"/>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Smiley Face 14">
            <a:extLst>
              <a:ext uri="{FF2B5EF4-FFF2-40B4-BE49-F238E27FC236}">
                <a16:creationId xmlns:a16="http://schemas.microsoft.com/office/drawing/2014/main" id="{77504E11-68B3-460A-979B-D56E2900C922}"/>
              </a:ext>
            </a:extLst>
          </p:cNvPr>
          <p:cNvSpPr/>
          <p:nvPr/>
        </p:nvSpPr>
        <p:spPr>
          <a:xfrm>
            <a:off x="18629616" y="11163794"/>
            <a:ext cx="1107584" cy="110758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10651396" y="7040301"/>
            <a:ext cx="778780" cy="139620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9" name="Rectangle 9">
            <a:extLst>
              <a:ext uri="{FF2B5EF4-FFF2-40B4-BE49-F238E27FC236}">
                <a16:creationId xmlns:a16="http://schemas.microsoft.com/office/drawing/2014/main" id="{444E6227-4972-4DE6-BEB0-C3FC42991182}"/>
              </a:ext>
            </a:extLst>
          </p:cNvPr>
          <p:cNvSpPr/>
          <p:nvPr/>
        </p:nvSpPr>
        <p:spPr>
          <a:xfrm>
            <a:off x="8802349" y="7090495"/>
            <a:ext cx="1054670" cy="9872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13958057" y="10952964"/>
            <a:ext cx="381442" cy="152924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1" name="Frame 17">
            <a:extLst>
              <a:ext uri="{FF2B5EF4-FFF2-40B4-BE49-F238E27FC236}">
                <a16:creationId xmlns:a16="http://schemas.microsoft.com/office/drawing/2014/main" id="{1278BF84-DDF3-43F8-88E4-A0F28E4079EF}"/>
              </a:ext>
            </a:extLst>
          </p:cNvPr>
          <p:cNvSpPr/>
          <p:nvPr/>
        </p:nvSpPr>
        <p:spPr>
          <a:xfrm>
            <a:off x="8752471" y="9226835"/>
            <a:ext cx="1016306" cy="101630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20204841" y="5108213"/>
            <a:ext cx="1009266" cy="83258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20253385" y="3078696"/>
            <a:ext cx="1103686" cy="109217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21865641" y="3078829"/>
            <a:ext cx="1089154" cy="109409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18726946" y="9156052"/>
            <a:ext cx="956296" cy="1138648"/>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16976862" y="9156052"/>
            <a:ext cx="956296" cy="113864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20477030" y="9156052"/>
            <a:ext cx="956296" cy="1138648"/>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22227112" y="9156052"/>
            <a:ext cx="956296" cy="113864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8861720" y="2821124"/>
            <a:ext cx="1060268" cy="105962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10556004" y="2909700"/>
            <a:ext cx="1059624" cy="882472"/>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13990865" y="2880033"/>
            <a:ext cx="941814" cy="941814"/>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12231974" y="2903540"/>
            <a:ext cx="1059624" cy="894792"/>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15681513" y="4950287"/>
            <a:ext cx="1025754" cy="87545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17121617" y="2888302"/>
            <a:ext cx="1238214" cy="925272"/>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20554858" y="3079568"/>
            <a:ext cx="1059624" cy="54274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15805621" y="2864497"/>
            <a:ext cx="777534" cy="972882"/>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2" name="Oval 10">
            <a:extLst>
              <a:ext uri="{FF2B5EF4-FFF2-40B4-BE49-F238E27FC236}">
                <a16:creationId xmlns:a16="http://schemas.microsoft.com/office/drawing/2014/main" id="{8624E4A5-1602-4F93-B497-F8D7323B39B1}"/>
              </a:ext>
            </a:extLst>
          </p:cNvPr>
          <p:cNvSpPr/>
          <p:nvPr/>
        </p:nvSpPr>
        <p:spPr>
          <a:xfrm>
            <a:off x="18920605" y="2866531"/>
            <a:ext cx="973306" cy="968814"/>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3" name="Freeform 101">
            <a:extLst>
              <a:ext uri="{FF2B5EF4-FFF2-40B4-BE49-F238E27FC236}">
                <a16:creationId xmlns:a16="http://schemas.microsoft.com/office/drawing/2014/main" id="{398DE87D-E996-4168-8931-FBF1633FDCD5}"/>
              </a:ext>
            </a:extLst>
          </p:cNvPr>
          <p:cNvSpPr/>
          <p:nvPr/>
        </p:nvSpPr>
        <p:spPr>
          <a:xfrm>
            <a:off x="22361071" y="2971911"/>
            <a:ext cx="569382" cy="758058"/>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17414988" y="4858202"/>
            <a:ext cx="651468" cy="1059624"/>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19237364" y="4858202"/>
            <a:ext cx="339788" cy="1059624"/>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0" name="Freeform 108">
            <a:extLst>
              <a:ext uri="{FF2B5EF4-FFF2-40B4-BE49-F238E27FC236}">
                <a16:creationId xmlns:a16="http://schemas.microsoft.com/office/drawing/2014/main" id="{6A02011B-41CE-4E20-9214-001F7D847E12}"/>
              </a:ext>
            </a:extLst>
          </p:cNvPr>
          <p:cNvSpPr/>
          <p:nvPr/>
        </p:nvSpPr>
        <p:spPr>
          <a:xfrm>
            <a:off x="12259935" y="4833460"/>
            <a:ext cx="1003714" cy="110910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1" name="Oval 8">
            <a:extLst>
              <a:ext uri="{FF2B5EF4-FFF2-40B4-BE49-F238E27FC236}">
                <a16:creationId xmlns:a16="http://schemas.microsoft.com/office/drawing/2014/main" id="{E3D5639C-49CF-43D9-965F-7653D69F451F}"/>
              </a:ext>
            </a:extLst>
          </p:cNvPr>
          <p:cNvSpPr/>
          <p:nvPr/>
        </p:nvSpPr>
        <p:spPr>
          <a:xfrm>
            <a:off x="13934616" y="4858144"/>
            <a:ext cx="1054304" cy="10597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10583963" y="4833460"/>
            <a:ext cx="1003714" cy="1109108"/>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75" name="Rectangle 19">
            <a:extLst>
              <a:ext uri="{FF2B5EF4-FFF2-40B4-BE49-F238E27FC236}">
                <a16:creationId xmlns:a16="http://schemas.microsoft.com/office/drawing/2014/main" id="{8025BC4E-7A4E-42D9-9569-8844F8906CE5}"/>
              </a:ext>
            </a:extLst>
          </p:cNvPr>
          <p:cNvSpPr/>
          <p:nvPr/>
        </p:nvSpPr>
        <p:spPr>
          <a:xfrm>
            <a:off x="8942105" y="4893644"/>
            <a:ext cx="899502" cy="98874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20535293" y="4858202"/>
            <a:ext cx="1098758" cy="1059624"/>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9019220" y="7142012"/>
            <a:ext cx="745268" cy="10596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22115948" y="4858202"/>
            <a:ext cx="1059624" cy="105962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10616724" y="7142012"/>
            <a:ext cx="938188" cy="1059624"/>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Heart 17">
            <a:extLst>
              <a:ext uri="{FF2B5EF4-FFF2-40B4-BE49-F238E27FC236}">
                <a16:creationId xmlns:a16="http://schemas.microsoft.com/office/drawing/2014/main" id="{FD25AA3C-FD36-4FC1-9406-60F9CCE3DC0D}"/>
              </a:ext>
            </a:extLst>
          </p:cNvPr>
          <p:cNvSpPr/>
          <p:nvPr/>
        </p:nvSpPr>
        <p:spPr>
          <a:xfrm>
            <a:off x="15693089" y="7176992"/>
            <a:ext cx="1002598" cy="98301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Rounded Rectangle 25">
            <a:extLst>
              <a:ext uri="{FF2B5EF4-FFF2-40B4-BE49-F238E27FC236}">
                <a16:creationId xmlns:a16="http://schemas.microsoft.com/office/drawing/2014/main" id="{A53FDB1A-403D-4EBD-8EB6-3E1911FAEEC5}"/>
              </a:ext>
            </a:extLst>
          </p:cNvPr>
          <p:cNvSpPr/>
          <p:nvPr/>
        </p:nvSpPr>
        <p:spPr>
          <a:xfrm>
            <a:off x="13964096" y="7252395"/>
            <a:ext cx="995340" cy="83886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Chord 32">
            <a:extLst>
              <a:ext uri="{FF2B5EF4-FFF2-40B4-BE49-F238E27FC236}">
                <a16:creationId xmlns:a16="http://schemas.microsoft.com/office/drawing/2014/main" id="{3D1BBD17-EB21-4265-8BCB-65380AD568C6}"/>
              </a:ext>
            </a:extLst>
          </p:cNvPr>
          <p:cNvSpPr/>
          <p:nvPr/>
        </p:nvSpPr>
        <p:spPr>
          <a:xfrm>
            <a:off x="12264116" y="7178521"/>
            <a:ext cx="995340" cy="986610"/>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17278118" y="7179684"/>
            <a:ext cx="925208" cy="98428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12599232" y="9243976"/>
            <a:ext cx="325112" cy="1271548"/>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22312772" y="7142012"/>
            <a:ext cx="665980" cy="1059624"/>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18877442" y="7142012"/>
            <a:ext cx="1059624" cy="1059624"/>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20555580" y="7142012"/>
            <a:ext cx="1058180" cy="1059624"/>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10597203" y="9349936"/>
            <a:ext cx="977238" cy="1059624"/>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17420619" y="9318624"/>
            <a:ext cx="640210" cy="10417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13955872" y="9596353"/>
            <a:ext cx="1011796" cy="566798"/>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22123321" y="9400180"/>
            <a:ext cx="1044882" cy="1046484"/>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18885472" y="11256452"/>
            <a:ext cx="1083132" cy="102005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15790166" y="9475971"/>
            <a:ext cx="808440" cy="807566"/>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18877442" y="9610227"/>
            <a:ext cx="1059624" cy="53905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20593644" y="9349936"/>
            <a:ext cx="982056" cy="1059624"/>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8954681" y="9349936"/>
            <a:ext cx="874350" cy="1059624"/>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7" name="Rounded Rectangle 2">
            <a:extLst>
              <a:ext uri="{FF2B5EF4-FFF2-40B4-BE49-F238E27FC236}">
                <a16:creationId xmlns:a16="http://schemas.microsoft.com/office/drawing/2014/main" id="{2CB3F902-7F51-468E-928D-DF8ED92CA432}"/>
              </a:ext>
            </a:extLst>
          </p:cNvPr>
          <p:cNvSpPr/>
          <p:nvPr/>
        </p:nvSpPr>
        <p:spPr>
          <a:xfrm>
            <a:off x="10566553" y="11269513"/>
            <a:ext cx="1038530" cy="103853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8872535" y="11269513"/>
            <a:ext cx="1038646" cy="103853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13942505" y="11269513"/>
            <a:ext cx="1038530" cy="103853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12242525" y="11269513"/>
            <a:ext cx="1038530" cy="103853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15673275" y="11248416"/>
            <a:ext cx="1042230" cy="105962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2" name="Block Arc 6">
            <a:extLst>
              <a:ext uri="{FF2B5EF4-FFF2-40B4-BE49-F238E27FC236}">
                <a16:creationId xmlns:a16="http://schemas.microsoft.com/office/drawing/2014/main" id="{62965521-2EFF-4BE9-866C-3D9369FA5C74}"/>
              </a:ext>
            </a:extLst>
          </p:cNvPr>
          <p:cNvSpPr/>
          <p:nvPr/>
        </p:nvSpPr>
        <p:spPr>
          <a:xfrm>
            <a:off x="17252204" y="11321396"/>
            <a:ext cx="977032" cy="986644"/>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22177960" y="11248416"/>
            <a:ext cx="1088680" cy="105962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4" name="Oval 35">
            <a:extLst>
              <a:ext uri="{FF2B5EF4-FFF2-40B4-BE49-F238E27FC236}">
                <a16:creationId xmlns:a16="http://schemas.microsoft.com/office/drawing/2014/main" id="{BCF76AF1-1ADE-45FB-9D44-99BC7FEECFA3}"/>
              </a:ext>
            </a:extLst>
          </p:cNvPr>
          <p:cNvSpPr/>
          <p:nvPr/>
        </p:nvSpPr>
        <p:spPr>
          <a:xfrm>
            <a:off x="20718391" y="11250550"/>
            <a:ext cx="852426" cy="10748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15743869" y="9220480"/>
            <a:ext cx="441406" cy="137462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5" name="Rectangle 9">
            <a:extLst>
              <a:ext uri="{FF2B5EF4-FFF2-40B4-BE49-F238E27FC236}">
                <a16:creationId xmlns:a16="http://schemas.microsoft.com/office/drawing/2014/main" id="{F4DF7C3C-D955-465B-A7ED-DA6CEFF74209}"/>
              </a:ext>
            </a:extLst>
          </p:cNvPr>
          <p:cNvSpPr/>
          <p:nvPr/>
        </p:nvSpPr>
        <p:spPr>
          <a:xfrm>
            <a:off x="16871080" y="9379189"/>
            <a:ext cx="1058932" cy="105721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8718617" y="7268743"/>
            <a:ext cx="888298" cy="105908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7" name="Donut 8">
            <a:extLst>
              <a:ext uri="{FF2B5EF4-FFF2-40B4-BE49-F238E27FC236}">
                <a16:creationId xmlns:a16="http://schemas.microsoft.com/office/drawing/2014/main" id="{E6D41FF5-B672-4C8A-A062-73A4028D9602}"/>
              </a:ext>
            </a:extLst>
          </p:cNvPr>
          <p:cNvSpPr/>
          <p:nvPr/>
        </p:nvSpPr>
        <p:spPr>
          <a:xfrm>
            <a:off x="18950268" y="7217096"/>
            <a:ext cx="972432" cy="116236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20209881" y="9495119"/>
            <a:ext cx="1022650" cy="82535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9" name="Oval 7">
            <a:extLst>
              <a:ext uri="{FF2B5EF4-FFF2-40B4-BE49-F238E27FC236}">
                <a16:creationId xmlns:a16="http://schemas.microsoft.com/office/drawing/2014/main" id="{5B3365E1-0E4A-4E37-8487-402BEAEC4C18}"/>
              </a:ext>
            </a:extLst>
          </p:cNvPr>
          <p:cNvSpPr/>
          <p:nvPr/>
        </p:nvSpPr>
        <p:spPr>
          <a:xfrm>
            <a:off x="20504543" y="7283779"/>
            <a:ext cx="1029010" cy="102901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0" name="Freeform 20">
            <a:extLst>
              <a:ext uri="{FF2B5EF4-FFF2-40B4-BE49-F238E27FC236}">
                <a16:creationId xmlns:a16="http://schemas.microsoft.com/office/drawing/2014/main" id="{E674EC10-6DF4-4D79-8C68-8E0E302F4814}"/>
              </a:ext>
            </a:extLst>
          </p:cNvPr>
          <p:cNvSpPr/>
          <p:nvPr/>
        </p:nvSpPr>
        <p:spPr>
          <a:xfrm>
            <a:off x="21996435" y="11305545"/>
            <a:ext cx="1072854" cy="1146594"/>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21945878" y="5281638"/>
            <a:ext cx="1173960" cy="860328"/>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2" name="Block Arc 41">
            <a:extLst>
              <a:ext uri="{FF2B5EF4-FFF2-40B4-BE49-F238E27FC236}">
                <a16:creationId xmlns:a16="http://schemas.microsoft.com/office/drawing/2014/main" id="{36DCD789-FED8-401C-8C81-CF9F331DAB6D}"/>
              </a:ext>
            </a:extLst>
          </p:cNvPr>
          <p:cNvSpPr/>
          <p:nvPr/>
        </p:nvSpPr>
        <p:spPr>
          <a:xfrm>
            <a:off x="18908170" y="11308383"/>
            <a:ext cx="1126648" cy="1140922"/>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20417821" y="3069975"/>
            <a:ext cx="1159734" cy="98497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4" name="Donut 39">
            <a:extLst>
              <a:ext uri="{FF2B5EF4-FFF2-40B4-BE49-F238E27FC236}">
                <a16:creationId xmlns:a16="http://schemas.microsoft.com/office/drawing/2014/main" id="{439297A1-2150-467C-8B3E-08A8C9E0E56F}"/>
              </a:ext>
            </a:extLst>
          </p:cNvPr>
          <p:cNvSpPr/>
          <p:nvPr/>
        </p:nvSpPr>
        <p:spPr>
          <a:xfrm>
            <a:off x="8492602" y="9332256"/>
            <a:ext cx="1151072" cy="115107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17532717" y="7281213"/>
            <a:ext cx="835714" cy="1034142"/>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6" name="Rectangle 36">
            <a:extLst>
              <a:ext uri="{FF2B5EF4-FFF2-40B4-BE49-F238E27FC236}">
                <a16:creationId xmlns:a16="http://schemas.microsoft.com/office/drawing/2014/main" id="{11A06711-0A15-47E5-AAA2-F0E6DC05BD1B}"/>
              </a:ext>
            </a:extLst>
          </p:cNvPr>
          <p:cNvSpPr/>
          <p:nvPr/>
        </p:nvSpPr>
        <p:spPr>
          <a:xfrm>
            <a:off x="10329480" y="9417831"/>
            <a:ext cx="1172272" cy="9799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7" name="Rounded Rectangle 27">
            <a:extLst>
              <a:ext uri="{FF2B5EF4-FFF2-40B4-BE49-F238E27FC236}">
                <a16:creationId xmlns:a16="http://schemas.microsoft.com/office/drawing/2014/main" id="{7A5ED58F-9964-4886-8BFC-E301F23293AB}"/>
              </a:ext>
            </a:extLst>
          </p:cNvPr>
          <p:cNvSpPr/>
          <p:nvPr/>
        </p:nvSpPr>
        <p:spPr>
          <a:xfrm>
            <a:off x="16632911" y="3097492"/>
            <a:ext cx="1210630" cy="92992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8" name="Rounded Rectangle 7">
            <a:extLst>
              <a:ext uri="{FF2B5EF4-FFF2-40B4-BE49-F238E27FC236}">
                <a16:creationId xmlns:a16="http://schemas.microsoft.com/office/drawing/2014/main" id="{7D6C3C70-FD86-419A-8B89-365FC328FB88}"/>
              </a:ext>
            </a:extLst>
          </p:cNvPr>
          <p:cNvSpPr/>
          <p:nvPr/>
        </p:nvSpPr>
        <p:spPr>
          <a:xfrm>
            <a:off x="18515262" y="3031360"/>
            <a:ext cx="1230832" cy="106219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9" name="Chord 15">
            <a:extLst>
              <a:ext uri="{FF2B5EF4-FFF2-40B4-BE49-F238E27FC236}">
                <a16:creationId xmlns:a16="http://schemas.microsoft.com/office/drawing/2014/main" id="{42E9D490-3DD3-4F66-B124-FE910E0FACBF}"/>
              </a:ext>
            </a:extLst>
          </p:cNvPr>
          <p:cNvSpPr/>
          <p:nvPr/>
        </p:nvSpPr>
        <p:spPr>
          <a:xfrm>
            <a:off x="22249280" y="2944176"/>
            <a:ext cx="567160" cy="123656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0" name="Rectangle 16">
            <a:extLst>
              <a:ext uri="{FF2B5EF4-FFF2-40B4-BE49-F238E27FC236}">
                <a16:creationId xmlns:a16="http://schemas.microsoft.com/office/drawing/2014/main" id="{F1978DC7-2159-40E0-A5D4-88F414868797}"/>
              </a:ext>
            </a:extLst>
          </p:cNvPr>
          <p:cNvSpPr/>
          <p:nvPr/>
        </p:nvSpPr>
        <p:spPr>
          <a:xfrm>
            <a:off x="12187560" y="9503332"/>
            <a:ext cx="1230832" cy="8089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1" name="Rounded Rectangle 6">
            <a:extLst>
              <a:ext uri="{FF2B5EF4-FFF2-40B4-BE49-F238E27FC236}">
                <a16:creationId xmlns:a16="http://schemas.microsoft.com/office/drawing/2014/main" id="{48E90455-C4C4-4792-86FF-218C5EFE04F0}"/>
              </a:ext>
            </a:extLst>
          </p:cNvPr>
          <p:cNvSpPr/>
          <p:nvPr/>
        </p:nvSpPr>
        <p:spPr>
          <a:xfrm>
            <a:off x="10274144"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2" name="Rounded Rectangle 6">
            <a:extLst>
              <a:ext uri="{FF2B5EF4-FFF2-40B4-BE49-F238E27FC236}">
                <a16:creationId xmlns:a16="http://schemas.microsoft.com/office/drawing/2014/main" id="{8329069E-6F6C-4466-BEA3-223D7C56FECC}"/>
              </a:ext>
            </a:extLst>
          </p:cNvPr>
          <p:cNvSpPr/>
          <p:nvPr/>
        </p:nvSpPr>
        <p:spPr>
          <a:xfrm>
            <a:off x="12088788"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3" name="Rounded Rectangle 6">
            <a:extLst>
              <a:ext uri="{FF2B5EF4-FFF2-40B4-BE49-F238E27FC236}">
                <a16:creationId xmlns:a16="http://schemas.microsoft.com/office/drawing/2014/main" id="{740CC869-4793-4E41-A92A-FDB14A2B194C}"/>
              </a:ext>
            </a:extLst>
          </p:cNvPr>
          <p:cNvSpPr/>
          <p:nvPr/>
        </p:nvSpPr>
        <p:spPr>
          <a:xfrm>
            <a:off x="1390343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4" name="Rounded Rectangle 6">
            <a:extLst>
              <a:ext uri="{FF2B5EF4-FFF2-40B4-BE49-F238E27FC236}">
                <a16:creationId xmlns:a16="http://schemas.microsoft.com/office/drawing/2014/main" id="{17C1EAE2-459E-491D-81FC-F8924F353B13}"/>
              </a:ext>
            </a:extLst>
          </p:cNvPr>
          <p:cNvSpPr/>
          <p:nvPr/>
        </p:nvSpPr>
        <p:spPr>
          <a:xfrm>
            <a:off x="1571807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22115387" y="7380804"/>
            <a:ext cx="834950" cy="834952"/>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6" name="Donut 24">
            <a:extLst>
              <a:ext uri="{FF2B5EF4-FFF2-40B4-BE49-F238E27FC236}">
                <a16:creationId xmlns:a16="http://schemas.microsoft.com/office/drawing/2014/main" id="{2358F6B7-5407-478C-BBCE-24DB33354B70}"/>
              </a:ext>
            </a:extLst>
          </p:cNvPr>
          <p:cNvSpPr/>
          <p:nvPr/>
        </p:nvSpPr>
        <p:spPr>
          <a:xfrm>
            <a:off x="11547208" y="5089271"/>
            <a:ext cx="1235016" cy="12450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13466897" y="5088216"/>
            <a:ext cx="969854" cy="1247176"/>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Heart 38">
            <a:extLst>
              <a:ext uri="{FF2B5EF4-FFF2-40B4-BE49-F238E27FC236}">
                <a16:creationId xmlns:a16="http://schemas.microsoft.com/office/drawing/2014/main" id="{07191768-391A-445C-9738-68FC969D5D3B}"/>
              </a:ext>
            </a:extLst>
          </p:cNvPr>
          <p:cNvSpPr/>
          <p:nvPr/>
        </p:nvSpPr>
        <p:spPr>
          <a:xfrm>
            <a:off x="14872635" y="3018185"/>
            <a:ext cx="1088550" cy="1088550"/>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20603920" y="11370169"/>
            <a:ext cx="823412" cy="101735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Rectangle 23">
            <a:extLst>
              <a:ext uri="{FF2B5EF4-FFF2-40B4-BE49-F238E27FC236}">
                <a16:creationId xmlns:a16="http://schemas.microsoft.com/office/drawing/2014/main" id="{411254AD-C704-4DA8-B5ED-2CB7E0E42884}"/>
              </a:ext>
            </a:extLst>
          </p:cNvPr>
          <p:cNvSpPr/>
          <p:nvPr/>
        </p:nvSpPr>
        <p:spPr>
          <a:xfrm>
            <a:off x="8484660" y="11479964"/>
            <a:ext cx="1356204" cy="79775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Oval 31">
            <a:extLst>
              <a:ext uri="{FF2B5EF4-FFF2-40B4-BE49-F238E27FC236}">
                <a16:creationId xmlns:a16="http://schemas.microsoft.com/office/drawing/2014/main" id="{9CEA4298-5C72-495F-935E-04B7A42F93E1}"/>
              </a:ext>
            </a:extLst>
          </p:cNvPr>
          <p:cNvSpPr/>
          <p:nvPr/>
        </p:nvSpPr>
        <p:spPr>
          <a:xfrm>
            <a:off x="17330061" y="11369588"/>
            <a:ext cx="1009010" cy="1018508"/>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Rectangle 23">
            <a:extLst>
              <a:ext uri="{FF2B5EF4-FFF2-40B4-BE49-F238E27FC236}">
                <a16:creationId xmlns:a16="http://schemas.microsoft.com/office/drawing/2014/main" id="{D1D013BE-5839-41BC-BC72-D7D6A426C477}"/>
              </a:ext>
            </a:extLst>
          </p:cNvPr>
          <p:cNvSpPr/>
          <p:nvPr/>
        </p:nvSpPr>
        <p:spPr>
          <a:xfrm>
            <a:off x="11926348" y="11432948"/>
            <a:ext cx="1383764" cy="89178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Oval 31">
            <a:extLst>
              <a:ext uri="{FF2B5EF4-FFF2-40B4-BE49-F238E27FC236}">
                <a16:creationId xmlns:a16="http://schemas.microsoft.com/office/drawing/2014/main" id="{F2B4C20E-6F83-4700-819A-B889CC4F8028}"/>
              </a:ext>
            </a:extLst>
          </p:cNvPr>
          <p:cNvSpPr/>
          <p:nvPr/>
        </p:nvSpPr>
        <p:spPr>
          <a:xfrm>
            <a:off x="13879213" y="11306761"/>
            <a:ext cx="1159746" cy="1144166"/>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10409964" y="11397760"/>
            <a:ext cx="947280" cy="962164"/>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5" name="Rectangle 23">
            <a:extLst>
              <a:ext uri="{FF2B5EF4-FFF2-40B4-BE49-F238E27FC236}">
                <a16:creationId xmlns:a16="http://schemas.microsoft.com/office/drawing/2014/main" id="{2246F171-72B7-42E7-B6C0-D78C12504E9B}"/>
              </a:ext>
            </a:extLst>
          </p:cNvPr>
          <p:cNvSpPr/>
          <p:nvPr/>
        </p:nvSpPr>
        <p:spPr>
          <a:xfrm>
            <a:off x="15608061" y="11298984"/>
            <a:ext cx="1152898" cy="1159716"/>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8911460" y="2900591"/>
            <a:ext cx="502604" cy="132373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10085786" y="2894479"/>
            <a:ext cx="626272" cy="133596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Donut 87">
            <a:extLst>
              <a:ext uri="{FF2B5EF4-FFF2-40B4-BE49-F238E27FC236}">
                <a16:creationId xmlns:a16="http://schemas.microsoft.com/office/drawing/2014/main" id="{4E09E652-E42B-4D35-B750-1E418CF08FA6}"/>
              </a:ext>
            </a:extLst>
          </p:cNvPr>
          <p:cNvSpPr/>
          <p:nvPr/>
        </p:nvSpPr>
        <p:spPr>
          <a:xfrm>
            <a:off x="11383787" y="3079884"/>
            <a:ext cx="1015322" cy="1043428"/>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13136804" y="3003755"/>
            <a:ext cx="1064104" cy="1087514"/>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15121420" y="5209167"/>
            <a:ext cx="1015920" cy="1005278"/>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Block Arc 25">
            <a:extLst>
              <a:ext uri="{FF2B5EF4-FFF2-40B4-BE49-F238E27FC236}">
                <a16:creationId xmlns:a16="http://schemas.microsoft.com/office/drawing/2014/main" id="{5F7FD4D6-1C06-4ABB-98F4-AC79D3C6A6D8}"/>
              </a:ext>
            </a:extLst>
          </p:cNvPr>
          <p:cNvSpPr/>
          <p:nvPr/>
        </p:nvSpPr>
        <p:spPr>
          <a:xfrm>
            <a:off x="10163595" y="5206920"/>
            <a:ext cx="698946" cy="100976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16822011" y="5206920"/>
            <a:ext cx="911918" cy="100976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20261878" y="5199497"/>
            <a:ext cx="999328" cy="102461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Block Arc 10">
            <a:extLst>
              <a:ext uri="{FF2B5EF4-FFF2-40B4-BE49-F238E27FC236}">
                <a16:creationId xmlns:a16="http://schemas.microsoft.com/office/drawing/2014/main" id="{75C14C12-5F78-4BDD-B8A3-69BB465A2216}"/>
              </a:ext>
            </a:extLst>
          </p:cNvPr>
          <p:cNvSpPr/>
          <p:nvPr/>
        </p:nvSpPr>
        <p:spPr>
          <a:xfrm>
            <a:off x="21918337" y="9491548"/>
            <a:ext cx="1229050" cy="83249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8846600" y="4937101"/>
            <a:ext cx="632324" cy="154941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18418600" y="5253797"/>
            <a:ext cx="1158612" cy="91601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14104201" y="9426876"/>
            <a:ext cx="953862" cy="96182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8" name="Oval 32">
            <a:extLst>
              <a:ext uri="{FF2B5EF4-FFF2-40B4-BE49-F238E27FC236}">
                <a16:creationId xmlns:a16="http://schemas.microsoft.com/office/drawing/2014/main" id="{06C7F06B-394E-4FE3-88AA-93210AFF9C00}"/>
              </a:ext>
            </a:extLst>
          </p:cNvPr>
          <p:cNvSpPr/>
          <p:nvPr/>
        </p:nvSpPr>
        <p:spPr>
          <a:xfrm>
            <a:off x="18615816" y="9361466"/>
            <a:ext cx="908256" cy="1092648"/>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alpha val="100000"/>
          </a:srgbClr>
        </a:solidFill>
        <a:effectLst/>
      </p:bgPr>
    </p:bg>
    <p:spTree>
      <p:nvGrpSpPr>
        <p:cNvPr id="1" name=""/>
        <p:cNvGrpSpPr/>
        <p:nvPr/>
      </p:nvGrpSpPr>
      <p:grpSpPr>
        <a:xfrm>
          <a:off x="0" y="0"/>
          <a:ext cx="0" cy="0"/>
          <a:chOff x="0" y="0"/>
          <a:chExt cx="0" cy="0"/>
        </a:xfrm>
      </p:grpSpPr>
      <p:pic>
        <p:nvPicPr>
          <p:cNvPr id="30002" name="image 30002"/>
          <p:cNvPicPr>
            <a:picLocks noChangeAspect="1"/>
          </p:cNvPicPr>
          <p:nvPr/>
        </p:nvPicPr>
        <p:blipFill>
          <a:blip r:embed="rId3"/>
          <a:srcRect/>
          <a:stretch>
            <a:fillRect/>
          </a:stretch>
        </p:blipFill>
        <p:spPr>
          <a:xfrm>
            <a:off x="0" y="0"/>
            <a:ext cx="24384000" cy="13716000"/>
          </a:xfrm>
          <a:prstGeom prst="rect">
            <a:avLst/>
          </a:prstGeom>
        </p:spPr>
      </p:pic>
      <p:pic>
        <p:nvPicPr>
          <p:cNvPr id="30003" name="image 30003"/>
          <p:cNvPicPr>
            <a:picLocks noChangeAspect="1"/>
          </p:cNvPicPr>
          <p:nvPr/>
        </p:nvPicPr>
        <p:blipFill>
          <a:blip r:embed="rId4"/>
          <a:srcRect/>
          <a:stretch>
            <a:fillRect/>
          </a:stretch>
        </p:blipFill>
        <p:spPr>
          <a:xfrm>
            <a:off x="2374900" y="8928100"/>
            <a:ext cx="7988300" cy="50800"/>
          </a:xfrm>
          <a:prstGeom prst="rect">
            <a:avLst/>
          </a:prstGeom>
        </p:spPr>
      </p:pic>
      <p:pic>
        <p:nvPicPr>
          <p:cNvPr id="30004" name="image 30004"/>
          <p:cNvPicPr>
            <a:picLocks noChangeAspect="1"/>
          </p:cNvPicPr>
          <p:nvPr/>
        </p:nvPicPr>
        <p:blipFill>
          <a:blip r:embed="rId4"/>
          <a:srcRect/>
          <a:stretch>
            <a:fillRect/>
          </a:stretch>
        </p:blipFill>
        <p:spPr>
          <a:xfrm>
            <a:off x="2374900" y="4775200"/>
            <a:ext cx="7988300" cy="50800"/>
          </a:xfrm>
          <a:prstGeom prst="rect">
            <a:avLst/>
          </a:prstGeom>
        </p:spPr>
      </p:pic>
      <p:pic>
        <p:nvPicPr>
          <p:cNvPr id="30005" name="image 30005"/>
          <p:cNvPicPr>
            <a:picLocks noChangeAspect="1"/>
          </p:cNvPicPr>
          <p:nvPr/>
        </p:nvPicPr>
        <p:blipFill>
          <a:blip r:embed="rId5"/>
          <a:srcRect/>
          <a:stretch>
            <a:fillRect/>
          </a:stretch>
        </p:blipFill>
        <p:spPr>
          <a:xfrm>
            <a:off x="19062700" y="7950200"/>
            <a:ext cx="3835400" cy="4165600"/>
          </a:xfrm>
          <a:prstGeom prst="rect">
            <a:avLst/>
          </a:prstGeom>
        </p:spPr>
      </p:pic>
      <p:sp>
        <p:nvSpPr>
          <p:cNvPr id="30006" name="Object 30006"/>
          <p:cNvSpPr txBox="1"/>
          <p:nvPr/>
        </p:nvSpPr>
        <p:spPr>
          <a:xfrm>
            <a:off x="13593566" y="3340741"/>
            <a:ext cx="8953500" cy="4254500"/>
          </a:xfrm>
          <a:prstGeom prst="rect">
            <a:avLst/>
          </a:prstGeom>
        </p:spPr>
        <p:txBody>
          <a:bodyPr vert="horz" rtlCol="0" anchor="t" anchorCtr="0">
            <a:noAutofit/>
          </a:bodyPr>
          <a:lstStyle/>
          <a:p>
            <a:pPr algn="l">
              <a:lnSpc>
                <a:spcPts val="3600"/>
              </a:lnSpc>
            </a:pPr>
            <a:r>
              <a:rPr lang="en-US" sz="3000" b="0" i="0" dirty="0">
                <a:solidFill>
                  <a:srgbClr val="134451">
                    <a:alpha val="100000"/>
                  </a:srgbClr>
                </a:solidFill>
                <a:latin typeface="幼圆" panose="02010509060101010101" pitchFamily="49" charset="-122"/>
                <a:ea typeface="幼圆" panose="02010509060101010101" pitchFamily="49" charset="-122"/>
              </a:rPr>
              <a:t>Through my work study this academic year, I have benefited a lot in educational thinking, educational theory and business ability. I deeply realize that in order to better competent education and teaching work, to meet the needs of quality education, we must constantly improve their own quality, and the establishment of modern educational concepts, is the teacher's establishment of teaching.</a:t>
            </a:r>
            <a:endParaRPr lang="en-US" dirty="0"/>
          </a:p>
        </p:txBody>
      </p:sp>
      <p:sp>
        <p:nvSpPr>
          <p:cNvPr id="30008" name="Object 30008"/>
          <p:cNvSpPr txBox="1"/>
          <p:nvPr/>
        </p:nvSpPr>
        <p:spPr>
          <a:xfrm>
            <a:off x="3775467" y="5975350"/>
            <a:ext cx="5194300" cy="1219200"/>
          </a:xfrm>
          <a:prstGeom prst="rect">
            <a:avLst/>
          </a:prstGeom>
        </p:spPr>
        <p:txBody>
          <a:bodyPr vert="horz" rtlCol="0" anchor="t" anchorCtr="0">
            <a:noAutofit/>
          </a:bodyPr>
          <a:lstStyle/>
          <a:p>
            <a:pPr algn="ctr">
              <a:lnSpc>
                <a:spcPct val="100000"/>
              </a:lnSpc>
            </a:pPr>
            <a:r>
              <a:rPr lang="en-US" sz="8000" b="0" i="0" spc="320" dirty="0">
                <a:solidFill>
                  <a:srgbClr val="134451">
                    <a:alpha val="100000"/>
                  </a:srgbClr>
                </a:solidFill>
                <a:latin typeface="幼圆" panose="02010509060101010101" pitchFamily="49" charset="-122"/>
                <a:ea typeface="幼圆" panose="02010509060101010101" pitchFamily="49" charset="-122"/>
              </a:rPr>
              <a:t>PREFACE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008"/>
                                        </p:tgtEl>
                                        <p:attrNameLst>
                                          <p:attrName>style.visibility</p:attrName>
                                        </p:attrNameLst>
                                      </p:cBhvr>
                                      <p:to>
                                        <p:strVal val="visible"/>
                                      </p:to>
                                    </p:set>
                                    <p:anim calcmode="lin" valueType="num">
                                      <p:cBhvr>
                                        <p:cTn id="7" dur="500" fill="hold"/>
                                        <p:tgtEl>
                                          <p:spTgt spid="30008"/>
                                        </p:tgtEl>
                                        <p:attrNameLst>
                                          <p:attrName>ppt_w</p:attrName>
                                        </p:attrNameLst>
                                      </p:cBhvr>
                                      <p:tavLst>
                                        <p:tav tm="0">
                                          <p:val>
                                            <p:fltVal val="0"/>
                                          </p:val>
                                        </p:tav>
                                        <p:tav tm="100000">
                                          <p:val>
                                            <p:strVal val="#ppt_w"/>
                                          </p:val>
                                        </p:tav>
                                      </p:tavLst>
                                    </p:anim>
                                    <p:anim calcmode="lin" valueType="num">
                                      <p:cBhvr>
                                        <p:cTn id="8" dur="500" fill="hold"/>
                                        <p:tgtEl>
                                          <p:spTgt spid="30008"/>
                                        </p:tgtEl>
                                        <p:attrNameLst>
                                          <p:attrName>ppt_h</p:attrName>
                                        </p:attrNameLst>
                                      </p:cBhvr>
                                      <p:tavLst>
                                        <p:tav tm="0">
                                          <p:val>
                                            <p:fltVal val="0"/>
                                          </p:val>
                                        </p:tav>
                                        <p:tav tm="100000">
                                          <p:val>
                                            <p:strVal val="#ppt_h"/>
                                          </p:val>
                                        </p:tav>
                                      </p:tavLst>
                                    </p:anim>
                                    <p:animEffect transition="in" filter="fade">
                                      <p:cBhvr>
                                        <p:cTn id="9" dur="500"/>
                                        <p:tgtEl>
                                          <p:spTgt spid="3000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006"/>
                                        </p:tgtEl>
                                        <p:attrNameLst>
                                          <p:attrName>style.visibility</p:attrName>
                                        </p:attrNameLst>
                                      </p:cBhvr>
                                      <p:to>
                                        <p:strVal val="visible"/>
                                      </p:to>
                                    </p:set>
                                    <p:anim calcmode="lin" valueType="num">
                                      <p:cBhvr>
                                        <p:cTn id="13" dur="500" fill="hold"/>
                                        <p:tgtEl>
                                          <p:spTgt spid="30006"/>
                                        </p:tgtEl>
                                        <p:attrNameLst>
                                          <p:attrName>ppt_w</p:attrName>
                                        </p:attrNameLst>
                                      </p:cBhvr>
                                      <p:tavLst>
                                        <p:tav tm="0">
                                          <p:val>
                                            <p:fltVal val="0"/>
                                          </p:val>
                                        </p:tav>
                                        <p:tav tm="100000">
                                          <p:val>
                                            <p:strVal val="#ppt_w"/>
                                          </p:val>
                                        </p:tav>
                                      </p:tavLst>
                                    </p:anim>
                                    <p:anim calcmode="lin" valueType="num">
                                      <p:cBhvr>
                                        <p:cTn id="14" dur="500" fill="hold"/>
                                        <p:tgtEl>
                                          <p:spTgt spid="30006"/>
                                        </p:tgtEl>
                                        <p:attrNameLst>
                                          <p:attrName>ppt_h</p:attrName>
                                        </p:attrNameLst>
                                      </p:cBhvr>
                                      <p:tavLst>
                                        <p:tav tm="0">
                                          <p:val>
                                            <p:fltVal val="0"/>
                                          </p:val>
                                        </p:tav>
                                        <p:tav tm="100000">
                                          <p:val>
                                            <p:strVal val="#ppt_h"/>
                                          </p:val>
                                        </p:tav>
                                      </p:tavLst>
                                    </p:anim>
                                    <p:animEffect transition="in" filter="fade">
                                      <p:cBhvr>
                                        <p:cTn id="15" dur="500"/>
                                        <p:tgtEl>
                                          <p:spTgt spid="30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6" grpId="0"/>
      <p:bldP spid="30008"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alpha val="100000"/>
          </a:srgbClr>
        </a:solidFill>
        <a:effectLst/>
      </p:bgPr>
    </p:bg>
    <p:spTree>
      <p:nvGrpSpPr>
        <p:cNvPr id="1" name=""/>
        <p:cNvGrpSpPr/>
        <p:nvPr/>
      </p:nvGrpSpPr>
      <p:grpSpPr>
        <a:xfrm>
          <a:off x="0" y="0"/>
          <a:ext cx="0" cy="0"/>
          <a:chOff x="0" y="0"/>
          <a:chExt cx="0" cy="0"/>
        </a:xfrm>
      </p:grpSpPr>
      <p:pic>
        <p:nvPicPr>
          <p:cNvPr id="40002" name="image 40002"/>
          <p:cNvPicPr>
            <a:picLocks noChangeAspect="1"/>
          </p:cNvPicPr>
          <p:nvPr/>
        </p:nvPicPr>
        <p:blipFill>
          <a:blip r:embed="rId3"/>
          <a:srcRect/>
          <a:stretch>
            <a:fillRect/>
          </a:stretch>
        </p:blipFill>
        <p:spPr>
          <a:xfrm>
            <a:off x="0" y="0"/>
            <a:ext cx="24384000" cy="13716000"/>
          </a:xfrm>
          <a:prstGeom prst="rect">
            <a:avLst/>
          </a:prstGeom>
        </p:spPr>
      </p:pic>
      <p:pic>
        <p:nvPicPr>
          <p:cNvPr id="40003" name="image 40003"/>
          <p:cNvPicPr>
            <a:picLocks noChangeAspect="1"/>
          </p:cNvPicPr>
          <p:nvPr/>
        </p:nvPicPr>
        <p:blipFill>
          <a:blip r:embed="rId4"/>
          <a:srcRect/>
          <a:stretch>
            <a:fillRect/>
          </a:stretch>
        </p:blipFill>
        <p:spPr>
          <a:xfrm>
            <a:off x="3365500" y="3898900"/>
            <a:ext cx="5943600" cy="5943600"/>
          </a:xfrm>
          <a:prstGeom prst="rect">
            <a:avLst/>
          </a:prstGeom>
        </p:spPr>
      </p:pic>
      <p:pic>
        <p:nvPicPr>
          <p:cNvPr id="40004" name="image 40004"/>
          <p:cNvPicPr>
            <a:picLocks noChangeAspect="1"/>
          </p:cNvPicPr>
          <p:nvPr/>
        </p:nvPicPr>
        <p:blipFill>
          <a:blip r:embed="rId5"/>
          <a:srcRect/>
          <a:stretch>
            <a:fillRect/>
          </a:stretch>
        </p:blipFill>
        <p:spPr>
          <a:xfrm>
            <a:off x="5715000" y="7454900"/>
            <a:ext cx="3111500" cy="2032000"/>
          </a:xfrm>
          <a:prstGeom prst="rect">
            <a:avLst/>
          </a:prstGeom>
        </p:spPr>
      </p:pic>
      <p:pic>
        <p:nvPicPr>
          <p:cNvPr id="40005" name="image 40005"/>
          <p:cNvPicPr>
            <a:picLocks noChangeAspect="1"/>
          </p:cNvPicPr>
          <p:nvPr/>
        </p:nvPicPr>
        <p:blipFill>
          <a:blip r:embed="rId6"/>
          <a:srcRect/>
          <a:stretch>
            <a:fillRect/>
          </a:stretch>
        </p:blipFill>
        <p:spPr>
          <a:xfrm>
            <a:off x="21018500" y="10121900"/>
            <a:ext cx="2413000" cy="3073400"/>
          </a:xfrm>
          <a:prstGeom prst="rect">
            <a:avLst/>
          </a:prstGeom>
        </p:spPr>
      </p:pic>
      <p:pic>
        <p:nvPicPr>
          <p:cNvPr id="40006" name="image 40006"/>
          <p:cNvPicPr>
            <a:picLocks noChangeAspect="1"/>
          </p:cNvPicPr>
          <p:nvPr/>
        </p:nvPicPr>
        <p:blipFill>
          <a:blip r:embed="rId7"/>
          <a:srcRect/>
          <a:stretch>
            <a:fillRect/>
          </a:stretch>
        </p:blipFill>
        <p:spPr>
          <a:xfrm>
            <a:off x="14008100" y="9791700"/>
            <a:ext cx="7988300" cy="50800"/>
          </a:xfrm>
          <a:prstGeom prst="rect">
            <a:avLst/>
          </a:prstGeom>
        </p:spPr>
      </p:pic>
      <p:pic>
        <p:nvPicPr>
          <p:cNvPr id="40007" name="image 40007"/>
          <p:cNvPicPr>
            <a:picLocks noChangeAspect="1"/>
          </p:cNvPicPr>
          <p:nvPr/>
        </p:nvPicPr>
        <p:blipFill>
          <a:blip r:embed="rId8"/>
          <a:srcRect/>
          <a:stretch>
            <a:fillRect/>
          </a:stretch>
        </p:blipFill>
        <p:spPr>
          <a:xfrm>
            <a:off x="14274800" y="7404100"/>
            <a:ext cx="7442200" cy="1320800"/>
          </a:xfrm>
          <a:prstGeom prst="rect">
            <a:avLst/>
          </a:prstGeom>
        </p:spPr>
      </p:pic>
      <p:pic>
        <p:nvPicPr>
          <p:cNvPr id="40008" name="image 40008"/>
          <p:cNvPicPr>
            <a:picLocks noChangeAspect="1"/>
          </p:cNvPicPr>
          <p:nvPr/>
        </p:nvPicPr>
        <p:blipFill>
          <a:blip r:embed="rId7"/>
          <a:srcRect/>
          <a:stretch>
            <a:fillRect/>
          </a:stretch>
        </p:blipFill>
        <p:spPr>
          <a:xfrm>
            <a:off x="14008100" y="3898900"/>
            <a:ext cx="7988300" cy="50800"/>
          </a:xfrm>
          <a:prstGeom prst="rect">
            <a:avLst/>
          </a:prstGeom>
        </p:spPr>
      </p:pic>
      <p:sp>
        <p:nvSpPr>
          <p:cNvPr id="400010" name="Object 400010"/>
          <p:cNvSpPr txBox="1"/>
          <p:nvPr/>
        </p:nvSpPr>
        <p:spPr>
          <a:xfrm>
            <a:off x="14560550" y="5016500"/>
            <a:ext cx="6769100" cy="1828800"/>
          </a:xfrm>
          <a:prstGeom prst="rect">
            <a:avLst/>
          </a:prstGeom>
        </p:spPr>
        <p:txBody>
          <a:bodyPr vert="horz" rtlCol="0" anchor="t" anchorCtr="0">
            <a:noAutofit/>
          </a:bodyPr>
          <a:lstStyle/>
          <a:p>
            <a:pPr algn="ctr">
              <a:lnSpc>
                <a:spcPct val="100000"/>
              </a:lnSpc>
            </a:pPr>
            <a:r>
              <a:rPr lang="en-US" sz="8000" b="0" i="0" spc="1200" dirty="0">
                <a:solidFill>
                  <a:srgbClr val="426974">
                    <a:alpha val="100000"/>
                  </a:srgbClr>
                </a:solidFill>
                <a:latin typeface="幼圆" panose="02010509060101010101" pitchFamily="49" charset="-122"/>
                <a:ea typeface="幼圆" panose="02010509060101010101" pitchFamily="49" charset="-122"/>
              </a:rPr>
              <a:t>CHAPTER 2</a:t>
            </a:r>
            <a:endParaRPr lang="en-US" sz="8000" dirty="0"/>
          </a:p>
        </p:txBody>
      </p:sp>
      <p:sp>
        <p:nvSpPr>
          <p:cNvPr id="400011" name="Object 400011"/>
          <p:cNvSpPr txBox="1"/>
          <p:nvPr/>
        </p:nvSpPr>
        <p:spPr>
          <a:xfrm>
            <a:off x="15905317" y="7583236"/>
            <a:ext cx="4267200" cy="914400"/>
          </a:xfrm>
          <a:prstGeom prst="rect">
            <a:avLst/>
          </a:prstGeom>
        </p:spPr>
        <p:txBody>
          <a:bodyPr vert="horz" rtlCol="0" anchor="t" anchorCtr="0">
            <a:noAutofit/>
          </a:bodyPr>
          <a:lstStyle/>
          <a:p>
            <a:pPr algn="ctr">
              <a:lnSpc>
                <a:spcPct val="100000"/>
              </a:lnSpc>
            </a:pPr>
            <a:r>
              <a:rPr lang="en-US" sz="6000" b="0" i="0" spc="600" dirty="0">
                <a:solidFill>
                  <a:srgbClr val="FFFFFF">
                    <a:alpha val="100000"/>
                  </a:srgbClr>
                </a:solidFill>
                <a:latin typeface="幼圆" panose="02010509060101010101" pitchFamily="49" charset="-122"/>
                <a:ea typeface="幼圆" panose="02010509060101010101" pitchFamily="49" charset="-122"/>
              </a:rPr>
              <a:t>Job details</a:t>
            </a:r>
            <a:endParaRPr lang="en-US" dirty="0"/>
          </a:p>
        </p:txBody>
      </p:sp>
      <p:pic>
        <p:nvPicPr>
          <p:cNvPr id="2" name="图片 1">
            <a:extLst>
              <a:ext uri="{FF2B5EF4-FFF2-40B4-BE49-F238E27FC236}">
                <a16:creationId xmlns:a16="http://schemas.microsoft.com/office/drawing/2014/main" id="{B4D3C99D-631F-4CBC-B882-36C6205343A3}"/>
              </a:ext>
            </a:extLst>
          </p:cNvPr>
          <p:cNvPicPr>
            <a:picLocks noChangeAspect="1"/>
          </p:cNvPicPr>
          <p:nvPr/>
        </p:nvPicPr>
        <p:blipFill>
          <a:blip r:embed="rId9"/>
          <a:stretch>
            <a:fillRect/>
          </a:stretch>
        </p:blipFill>
        <p:spPr>
          <a:xfrm>
            <a:off x="4080909" y="4474768"/>
            <a:ext cx="4974305" cy="50121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0010"/>
                                        </p:tgtEl>
                                        <p:attrNameLst>
                                          <p:attrName>style.visibility</p:attrName>
                                        </p:attrNameLst>
                                      </p:cBhvr>
                                      <p:to>
                                        <p:strVal val="visible"/>
                                      </p:to>
                                    </p:set>
                                    <p:anim calcmode="lin" valueType="num">
                                      <p:cBhvr>
                                        <p:cTn id="13" dur="500" fill="hold"/>
                                        <p:tgtEl>
                                          <p:spTgt spid="400010"/>
                                        </p:tgtEl>
                                        <p:attrNameLst>
                                          <p:attrName>ppt_w</p:attrName>
                                        </p:attrNameLst>
                                      </p:cBhvr>
                                      <p:tavLst>
                                        <p:tav tm="0">
                                          <p:val>
                                            <p:fltVal val="0"/>
                                          </p:val>
                                        </p:tav>
                                        <p:tav tm="100000">
                                          <p:val>
                                            <p:strVal val="#ppt_w"/>
                                          </p:val>
                                        </p:tav>
                                      </p:tavLst>
                                    </p:anim>
                                    <p:anim calcmode="lin" valueType="num">
                                      <p:cBhvr>
                                        <p:cTn id="14" dur="500" fill="hold"/>
                                        <p:tgtEl>
                                          <p:spTgt spid="400010"/>
                                        </p:tgtEl>
                                        <p:attrNameLst>
                                          <p:attrName>ppt_h</p:attrName>
                                        </p:attrNameLst>
                                      </p:cBhvr>
                                      <p:tavLst>
                                        <p:tav tm="0">
                                          <p:val>
                                            <p:fltVal val="0"/>
                                          </p:val>
                                        </p:tav>
                                        <p:tav tm="100000">
                                          <p:val>
                                            <p:strVal val="#ppt_h"/>
                                          </p:val>
                                        </p:tav>
                                      </p:tavLst>
                                    </p:anim>
                                    <p:animEffect transition="in" filter="fade">
                                      <p:cBhvr>
                                        <p:cTn id="15" dur="500"/>
                                        <p:tgtEl>
                                          <p:spTgt spid="4000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00011"/>
                                        </p:tgtEl>
                                        <p:attrNameLst>
                                          <p:attrName>style.visibility</p:attrName>
                                        </p:attrNameLst>
                                      </p:cBhvr>
                                      <p:to>
                                        <p:strVal val="visible"/>
                                      </p:to>
                                    </p:set>
                                    <p:anim calcmode="lin" valueType="num">
                                      <p:cBhvr>
                                        <p:cTn id="19" dur="500" fill="hold"/>
                                        <p:tgtEl>
                                          <p:spTgt spid="400011"/>
                                        </p:tgtEl>
                                        <p:attrNameLst>
                                          <p:attrName>ppt_w</p:attrName>
                                        </p:attrNameLst>
                                      </p:cBhvr>
                                      <p:tavLst>
                                        <p:tav tm="0">
                                          <p:val>
                                            <p:fltVal val="0"/>
                                          </p:val>
                                        </p:tav>
                                        <p:tav tm="100000">
                                          <p:val>
                                            <p:strVal val="#ppt_w"/>
                                          </p:val>
                                        </p:tav>
                                      </p:tavLst>
                                    </p:anim>
                                    <p:anim calcmode="lin" valueType="num">
                                      <p:cBhvr>
                                        <p:cTn id="20" dur="500" fill="hold"/>
                                        <p:tgtEl>
                                          <p:spTgt spid="400011"/>
                                        </p:tgtEl>
                                        <p:attrNameLst>
                                          <p:attrName>ppt_h</p:attrName>
                                        </p:attrNameLst>
                                      </p:cBhvr>
                                      <p:tavLst>
                                        <p:tav tm="0">
                                          <p:val>
                                            <p:fltVal val="0"/>
                                          </p:val>
                                        </p:tav>
                                        <p:tav tm="100000">
                                          <p:val>
                                            <p:strVal val="#ppt_h"/>
                                          </p:val>
                                        </p:tav>
                                      </p:tavLst>
                                    </p:anim>
                                    <p:animEffect transition="in" filter="fade">
                                      <p:cBhvr>
                                        <p:cTn id="21" dur="500"/>
                                        <p:tgtEl>
                                          <p:spTgt spid="4000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007"/>
                                        </p:tgtEl>
                                        <p:attrNameLst>
                                          <p:attrName>style.visibility</p:attrName>
                                        </p:attrNameLst>
                                      </p:cBhvr>
                                      <p:to>
                                        <p:strVal val="visible"/>
                                      </p:to>
                                    </p:set>
                                    <p:anim calcmode="lin" valueType="num">
                                      <p:cBhvr>
                                        <p:cTn id="25" dur="500" fill="hold"/>
                                        <p:tgtEl>
                                          <p:spTgt spid="40007"/>
                                        </p:tgtEl>
                                        <p:attrNameLst>
                                          <p:attrName>ppt_w</p:attrName>
                                        </p:attrNameLst>
                                      </p:cBhvr>
                                      <p:tavLst>
                                        <p:tav tm="0">
                                          <p:val>
                                            <p:fltVal val="0"/>
                                          </p:val>
                                        </p:tav>
                                        <p:tav tm="100000">
                                          <p:val>
                                            <p:strVal val="#ppt_w"/>
                                          </p:val>
                                        </p:tav>
                                      </p:tavLst>
                                    </p:anim>
                                    <p:anim calcmode="lin" valueType="num">
                                      <p:cBhvr>
                                        <p:cTn id="26" dur="500" fill="hold"/>
                                        <p:tgtEl>
                                          <p:spTgt spid="40007"/>
                                        </p:tgtEl>
                                        <p:attrNameLst>
                                          <p:attrName>ppt_h</p:attrName>
                                        </p:attrNameLst>
                                      </p:cBhvr>
                                      <p:tavLst>
                                        <p:tav tm="0">
                                          <p:val>
                                            <p:fltVal val="0"/>
                                          </p:val>
                                        </p:tav>
                                        <p:tav tm="100000">
                                          <p:val>
                                            <p:strVal val="#ppt_h"/>
                                          </p:val>
                                        </p:tav>
                                      </p:tavLst>
                                    </p:anim>
                                    <p:animEffect transition="in" filter="fade">
                                      <p:cBhvr>
                                        <p:cTn id="27" dur="500"/>
                                        <p:tgtEl>
                                          <p:spTgt spid="40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010" grpId="0"/>
      <p:bldP spid="400011"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alpha val="100000"/>
          </a:srgbClr>
        </a:solidFill>
        <a:effectLst/>
      </p:bgPr>
    </p:bg>
    <p:spTree>
      <p:nvGrpSpPr>
        <p:cNvPr id="1" name=""/>
        <p:cNvGrpSpPr/>
        <p:nvPr/>
      </p:nvGrpSpPr>
      <p:grpSpPr>
        <a:xfrm>
          <a:off x="0" y="0"/>
          <a:ext cx="0" cy="0"/>
          <a:chOff x="0" y="0"/>
          <a:chExt cx="0" cy="0"/>
        </a:xfrm>
      </p:grpSpPr>
      <p:pic>
        <p:nvPicPr>
          <p:cNvPr id="50002" name="image 50002"/>
          <p:cNvPicPr>
            <a:picLocks noChangeAspect="1"/>
          </p:cNvPicPr>
          <p:nvPr/>
        </p:nvPicPr>
        <p:blipFill>
          <a:blip r:embed="rId3"/>
          <a:srcRect/>
          <a:stretch>
            <a:fillRect/>
          </a:stretch>
        </p:blipFill>
        <p:spPr>
          <a:xfrm>
            <a:off x="0" y="0"/>
            <a:ext cx="24384000" cy="13716000"/>
          </a:xfrm>
          <a:prstGeom prst="rect">
            <a:avLst/>
          </a:prstGeom>
        </p:spPr>
      </p:pic>
      <p:pic>
        <p:nvPicPr>
          <p:cNvPr id="50003" name="image 50003"/>
          <p:cNvPicPr>
            <a:picLocks noChangeAspect="1"/>
          </p:cNvPicPr>
          <p:nvPr/>
        </p:nvPicPr>
        <p:blipFill>
          <a:blip r:embed="rId4"/>
          <a:srcRect/>
          <a:stretch>
            <a:fillRect/>
          </a:stretch>
        </p:blipFill>
        <p:spPr>
          <a:xfrm>
            <a:off x="19392900" y="1181100"/>
            <a:ext cx="3378200" cy="1460500"/>
          </a:xfrm>
          <a:prstGeom prst="rect">
            <a:avLst/>
          </a:prstGeom>
        </p:spPr>
      </p:pic>
      <p:sp>
        <p:nvSpPr>
          <p:cNvPr id="50007" name="Object 50007"/>
          <p:cNvSpPr txBox="1"/>
          <p:nvPr/>
        </p:nvSpPr>
        <p:spPr>
          <a:xfrm>
            <a:off x="3149600" y="1485900"/>
            <a:ext cx="3365500" cy="762000"/>
          </a:xfrm>
          <a:prstGeom prst="rect">
            <a:avLst/>
          </a:prstGeom>
        </p:spPr>
        <p:txBody>
          <a:bodyPr vert="horz" rtlCol="0" anchor="t" anchorCtr="0">
            <a:noAutofit/>
          </a:bodyPr>
          <a:lstStyle/>
          <a:p>
            <a:pPr algn="l">
              <a:lnSpc>
                <a:spcPct val="100000"/>
              </a:lnSpc>
            </a:pPr>
            <a:r>
              <a:rPr lang="en-US" sz="5000" b="0" i="0" spc="200" dirty="0">
                <a:solidFill>
                  <a:srgbClr val="FFFFFF">
                    <a:alpha val="100000"/>
                  </a:srgbClr>
                </a:solidFill>
                <a:latin typeface="幼圆" panose="02010509060101010101" pitchFamily="49" charset="-122"/>
                <a:ea typeface="幼圆" panose="02010509060101010101" pitchFamily="49" charset="-122"/>
              </a:rPr>
              <a:t>Job details</a:t>
            </a:r>
            <a:endParaRPr lang="en-US" dirty="0"/>
          </a:p>
        </p:txBody>
      </p:sp>
      <p:pic>
        <p:nvPicPr>
          <p:cNvPr id="850" name="图片 849">
            <a:extLst>
              <a:ext uri="{FF2B5EF4-FFF2-40B4-BE49-F238E27FC236}">
                <a16:creationId xmlns:a16="http://schemas.microsoft.com/office/drawing/2014/main" id="{2F285B9B-4A15-4AAD-9FAC-EA5E9D9304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 t="1399" r="64002" b="53090"/>
          <a:stretch/>
        </p:blipFill>
        <p:spPr>
          <a:xfrm>
            <a:off x="1138770" y="1165209"/>
            <a:ext cx="2120430" cy="1866900"/>
          </a:xfrm>
          <a:prstGeom prst="rect">
            <a:avLst/>
          </a:prstGeom>
        </p:spPr>
      </p:pic>
      <p:sp>
        <p:nvSpPr>
          <p:cNvPr id="851" name="文本框 850">
            <a:extLst>
              <a:ext uri="{FF2B5EF4-FFF2-40B4-BE49-F238E27FC236}">
                <a16:creationId xmlns:a16="http://schemas.microsoft.com/office/drawing/2014/main" id="{36A896D8-4DF6-4CE5-8BD8-92EC1AEB3534}"/>
              </a:ext>
            </a:extLst>
          </p:cNvPr>
          <p:cNvSpPr txBox="1"/>
          <p:nvPr/>
        </p:nvSpPr>
        <p:spPr>
          <a:xfrm>
            <a:off x="3259199" y="1513884"/>
            <a:ext cx="6819900" cy="1077218"/>
          </a:xfrm>
          <a:prstGeom prst="rect">
            <a:avLst/>
          </a:prstGeom>
          <a:noFill/>
        </p:spPr>
        <p:txBody>
          <a:bodyPr wrap="square" rtlCol="0">
            <a:spAutoFit/>
          </a:bodyPr>
          <a:lstStyle/>
          <a:p>
            <a:pPr>
              <a:defRPr/>
            </a:pPr>
            <a:r>
              <a:rPr lang="zh-CN" altLang="en-US" sz="6400" b="1" dirty="0">
                <a:blipFill>
                  <a:blip r:embed="rId6"/>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Job details</a:t>
            </a:r>
          </a:p>
        </p:txBody>
      </p:sp>
      <p:pic>
        <p:nvPicPr>
          <p:cNvPr id="375" name="Picture 5">
            <a:extLst>
              <a:ext uri="{FF2B5EF4-FFF2-40B4-BE49-F238E27FC236}">
                <a16:creationId xmlns:a16="http://schemas.microsoft.com/office/drawing/2014/main" id="{23042813-A90F-4E38-A83B-4C10A3C4212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3545715" y="4334792"/>
            <a:ext cx="8744950" cy="5825903"/>
          </a:xfrm>
          <a:prstGeom prst="rect">
            <a:avLst/>
          </a:prstGeom>
          <a:noFill/>
          <a:ln w="9525">
            <a:noFill/>
            <a:miter lim="800000"/>
            <a:headEnd/>
            <a:tailEnd/>
          </a:ln>
          <a:effectLst/>
        </p:spPr>
      </p:pic>
      <p:sp>
        <p:nvSpPr>
          <p:cNvPr id="376" name="Rectangle 1">
            <a:extLst>
              <a:ext uri="{FF2B5EF4-FFF2-40B4-BE49-F238E27FC236}">
                <a16:creationId xmlns:a16="http://schemas.microsoft.com/office/drawing/2014/main" id="{C7F87AC0-B60B-457A-944A-BC2EDC203C37}"/>
              </a:ext>
            </a:extLst>
          </p:cNvPr>
          <p:cNvSpPr/>
          <p:nvPr/>
        </p:nvSpPr>
        <p:spPr>
          <a:xfrm>
            <a:off x="1247801" y="3276140"/>
            <a:ext cx="9959725" cy="81644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幼圆" panose="02010509060101010101" pitchFamily="49" charset="-122"/>
              <a:ea typeface="幼圆" panose="02010509060101010101" pitchFamily="49" charset="-122"/>
            </a:endParaRPr>
          </a:p>
        </p:txBody>
      </p:sp>
      <p:sp>
        <p:nvSpPr>
          <p:cNvPr id="377" name="Rectangle 31">
            <a:extLst>
              <a:ext uri="{FF2B5EF4-FFF2-40B4-BE49-F238E27FC236}">
                <a16:creationId xmlns:a16="http://schemas.microsoft.com/office/drawing/2014/main" id="{157EA5EF-EDC5-4C4A-ADCE-293DE8929289}"/>
              </a:ext>
            </a:extLst>
          </p:cNvPr>
          <p:cNvSpPr>
            <a:spLocks/>
          </p:cNvSpPr>
          <p:nvPr/>
        </p:nvSpPr>
        <p:spPr bwMode="auto">
          <a:xfrm>
            <a:off x="4048190" y="4602539"/>
            <a:ext cx="5612690" cy="615553"/>
          </a:xfrm>
          <a:prstGeom prst="rect">
            <a:avLst/>
          </a:prstGeom>
          <a:noFill/>
          <a:ln>
            <a:noFill/>
          </a:ln>
          <a:extLst>
            <a:ext uri="{909E8E84-426E-40dd-AFC4-6F175D3DCCD1}">
              <a14:hiddenFill xmlns:a14="http://schemas.microsoft.com/office/drawing/2010/main" xmlns:p14="http://schemas.microsoft.com/office/powerpoint/2010/main" xmlns:p15="http://schemas.microsoft.com/office/powerpoint/2012/main" xmlns:mc="http://schemas.openxmlformats.org/markup-compatibility/2006"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p15="http://schemas.microsoft.com/office/powerpoint/2012/main" xmlns:mc="http://schemas.openxmlformats.org/markup-compatibility/2006" xmlns:a16="http://schemas.microsoft.com/office/drawing/2014/main" xmlns="" w="12700">
                <a:solidFill>
                  <a:schemeClr val="tx1"/>
                </a:solidFill>
                <a:miter lim="800000"/>
                <a:headEnd/>
                <a:tailEnd/>
              </a14:hiddenLine>
            </a:ext>
          </a:extLst>
        </p:spPr>
        <p:txBody>
          <a:bodyPr vert="horz" wrap="none" lIns="0" tIns="0" rIns="0" bIns="0" anchor="ctr" anchorCtr="0">
            <a:spAutoFit/>
          </a:bodyPr>
          <a:lstStyle/>
          <a:p>
            <a:r>
              <a:rPr lang="en-US" altLang="zh-CN" sz="4000" dirty="0">
                <a:solidFill>
                  <a:srgbClr val="456975"/>
                </a:solidFill>
                <a:latin typeface="叶根友圆趣卡通体" panose="02010601030101010101" pitchFamily="2" charset="-122"/>
                <a:ea typeface="叶根友圆趣卡通体" panose="02010601030101010101" pitchFamily="2" charset="-122"/>
              </a:rPr>
              <a:t>ADD YOUR TITLE HERE</a:t>
            </a:r>
            <a:endParaRPr lang="zh-CN" altLang="en-US" sz="4000" dirty="0">
              <a:solidFill>
                <a:srgbClr val="456975"/>
              </a:solidFill>
              <a:latin typeface="叶根友圆趣卡通体" panose="02010601030101010101" pitchFamily="2" charset="-122"/>
              <a:ea typeface="叶根友圆趣卡通体" panose="02010601030101010101" pitchFamily="2" charset="-122"/>
            </a:endParaRPr>
          </a:p>
        </p:txBody>
      </p:sp>
      <p:sp>
        <p:nvSpPr>
          <p:cNvPr id="378" name="Subtitle 2">
            <a:extLst>
              <a:ext uri="{FF2B5EF4-FFF2-40B4-BE49-F238E27FC236}">
                <a16:creationId xmlns:a16="http://schemas.microsoft.com/office/drawing/2014/main" id="{DECE873D-047B-42C8-96A7-958854DA45BB}"/>
              </a:ext>
            </a:extLst>
          </p:cNvPr>
          <p:cNvSpPr txBox="1">
            <a:spLocks/>
          </p:cNvSpPr>
          <p:nvPr/>
        </p:nvSpPr>
        <p:spPr>
          <a:xfrm>
            <a:off x="2448318" y="5927406"/>
            <a:ext cx="8759208" cy="2398033"/>
          </a:xfrm>
          <a:prstGeom prst="rect">
            <a:avLst/>
          </a:prstGeom>
        </p:spPr>
        <p:txBody>
          <a:bodyPr vert="horz" wrap="square" lIns="217490" tIns="108746" rIns="217490" bIns="1087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 add you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a:t>
            </a:r>
            <a:r>
              <a:rPr lang="en-US" altLang="zh-CN" dirty="0" err="1">
                <a:solidFill>
                  <a:schemeClr val="tx1">
                    <a:lumMod val="50000"/>
                    <a:lumOff val="50000"/>
                  </a:schemeClr>
                </a:solidFill>
                <a:latin typeface="叶根友圆趣卡通体" panose="02010601030101010101" pitchFamily="2" charset="-122"/>
                <a:ea typeface="叶根友圆趣卡通体" panose="02010601030101010101" pitchFamily="2" charset="-122"/>
              </a:rPr>
              <a:t>HereAdd</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Your text text here add you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r>
              <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rPr>
              <a:t> </a:t>
            </a:r>
            <a:r>
              <a:rPr lang="en-US" altLang="zh-CN" dirty="0">
                <a:solidFill>
                  <a:schemeClr val="tx1">
                    <a:lumMod val="50000"/>
                    <a:lumOff val="50000"/>
                  </a:schemeClr>
                </a:solidFill>
                <a:latin typeface="叶根友圆趣卡通体" panose="02010601030101010101" pitchFamily="2" charset="-122"/>
                <a:ea typeface="叶根友圆趣卡通体" panose="02010601030101010101" pitchFamily="2" charset="-122"/>
              </a:rPr>
              <a:t>Add your text here</a:t>
            </a:r>
            <a:endParaRPr lang="zh-CN" altLang="en-US" dirty="0">
              <a:solidFill>
                <a:schemeClr val="tx1">
                  <a:lumMod val="50000"/>
                  <a:lumOff val="50000"/>
                </a:schemeClr>
              </a:solidFill>
              <a:latin typeface="叶根友圆趣卡通体" panose="02010601030101010101" pitchFamily="2" charset="-122"/>
              <a:ea typeface="叶根友圆趣卡通体" panose="02010601030101010101" pitchFamily="2" charset="-122"/>
            </a:endParaRPr>
          </a:p>
        </p:txBody>
      </p:sp>
      <p:sp>
        <p:nvSpPr>
          <p:cNvPr id="379" name="Rectangle 6">
            <a:extLst>
              <a:ext uri="{FF2B5EF4-FFF2-40B4-BE49-F238E27FC236}">
                <a16:creationId xmlns:a16="http://schemas.microsoft.com/office/drawing/2014/main" id="{AD546137-674A-453E-8EF8-5A883ED9929C}"/>
              </a:ext>
            </a:extLst>
          </p:cNvPr>
          <p:cNvSpPr/>
          <p:nvPr/>
        </p:nvSpPr>
        <p:spPr>
          <a:xfrm>
            <a:off x="1823658" y="3734960"/>
            <a:ext cx="20998604" cy="7283432"/>
          </a:xfrm>
          <a:prstGeom prst="rect">
            <a:avLst/>
          </a:prstGeom>
          <a:noFill/>
          <a:ln w="35560">
            <a:solidFill>
              <a:srgbClr val="45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幼圆" panose="02010509060101010101" pitchFamily="49" charset="-122"/>
              <a:ea typeface="幼圆" panose="02010509060101010101" pitchFamily="49" charset="-122"/>
            </a:endParaRPr>
          </a:p>
        </p:txBody>
      </p:sp>
      <p:grpSp>
        <p:nvGrpSpPr>
          <p:cNvPr id="380" name="组合 379">
            <a:extLst>
              <a:ext uri="{FF2B5EF4-FFF2-40B4-BE49-F238E27FC236}">
                <a16:creationId xmlns:a16="http://schemas.microsoft.com/office/drawing/2014/main" id="{C978DD83-D3F1-487A-A37C-7EE899B77B25}"/>
              </a:ext>
            </a:extLst>
          </p:cNvPr>
          <p:cNvGrpSpPr/>
          <p:nvPr/>
        </p:nvGrpSpPr>
        <p:grpSpPr>
          <a:xfrm>
            <a:off x="2866928" y="9335157"/>
            <a:ext cx="997012" cy="1036486"/>
            <a:chOff x="1949587" y="2030523"/>
            <a:chExt cx="1403350" cy="1458913"/>
          </a:xfrm>
          <a:solidFill>
            <a:srgbClr val="456975"/>
          </a:solidFill>
        </p:grpSpPr>
        <p:sp>
          <p:nvSpPr>
            <p:cNvPr id="381" name="Freeform 114">
              <a:extLst>
                <a:ext uri="{FF2B5EF4-FFF2-40B4-BE49-F238E27FC236}">
                  <a16:creationId xmlns:a16="http://schemas.microsoft.com/office/drawing/2014/main" id="{FFBBA430-93A8-44E0-8713-736BB2CCF525}"/>
                </a:ext>
              </a:extLst>
            </p:cNvPr>
            <p:cNvSpPr>
              <a:spLocks/>
            </p:cNvSpPr>
            <p:nvPr/>
          </p:nvSpPr>
          <p:spPr bwMode="auto">
            <a:xfrm>
              <a:off x="2079762" y="2401998"/>
              <a:ext cx="809625" cy="633413"/>
            </a:xfrm>
            <a:custGeom>
              <a:avLst/>
              <a:gdLst>
                <a:gd name="T0" fmla="*/ 81 w 515"/>
                <a:gd name="T1" fmla="*/ 399 h 403"/>
                <a:gd name="T2" fmla="*/ 71 w 515"/>
                <a:gd name="T3" fmla="*/ 352 h 403"/>
                <a:gd name="T4" fmla="*/ 143 w 515"/>
                <a:gd name="T5" fmla="*/ 379 h 403"/>
                <a:gd name="T6" fmla="*/ 208 w 515"/>
                <a:gd name="T7" fmla="*/ 355 h 403"/>
                <a:gd name="T8" fmla="*/ 46 w 515"/>
                <a:gd name="T9" fmla="*/ 266 h 403"/>
                <a:gd name="T10" fmla="*/ 45 w 515"/>
                <a:gd name="T11" fmla="*/ 241 h 403"/>
                <a:gd name="T12" fmla="*/ 216 w 515"/>
                <a:gd name="T13" fmla="*/ 327 h 403"/>
                <a:gd name="T14" fmla="*/ 40 w 515"/>
                <a:gd name="T15" fmla="*/ 189 h 403"/>
                <a:gd name="T16" fmla="*/ 41 w 515"/>
                <a:gd name="T17" fmla="*/ 198 h 403"/>
                <a:gd name="T18" fmla="*/ 31 w 515"/>
                <a:gd name="T19" fmla="*/ 202 h 403"/>
                <a:gd name="T20" fmla="*/ 33 w 515"/>
                <a:gd name="T21" fmla="*/ 150 h 403"/>
                <a:gd name="T22" fmla="*/ 31 w 515"/>
                <a:gd name="T23" fmla="*/ 160 h 403"/>
                <a:gd name="T24" fmla="*/ 367 w 515"/>
                <a:gd name="T25" fmla="*/ 339 h 403"/>
                <a:gd name="T26" fmla="*/ 15 w 515"/>
                <a:gd name="T27" fmla="*/ 101 h 403"/>
                <a:gd name="T28" fmla="*/ 217 w 515"/>
                <a:gd name="T29" fmla="*/ 197 h 403"/>
                <a:gd name="T30" fmla="*/ 63 w 515"/>
                <a:gd name="T31" fmla="*/ 99 h 403"/>
                <a:gd name="T32" fmla="*/ 108 w 515"/>
                <a:gd name="T33" fmla="*/ 86 h 403"/>
                <a:gd name="T34" fmla="*/ 320 w 515"/>
                <a:gd name="T35" fmla="*/ 184 h 403"/>
                <a:gd name="T36" fmla="*/ 188 w 515"/>
                <a:gd name="T37" fmla="*/ 68 h 403"/>
                <a:gd name="T38" fmla="*/ 182 w 515"/>
                <a:gd name="T39" fmla="*/ 73 h 403"/>
                <a:gd name="T40" fmla="*/ 182 w 515"/>
                <a:gd name="T41" fmla="*/ 80 h 403"/>
                <a:gd name="T42" fmla="*/ 272 w 515"/>
                <a:gd name="T43" fmla="*/ 50 h 403"/>
                <a:gd name="T44" fmla="*/ 266 w 515"/>
                <a:gd name="T45" fmla="*/ 55 h 403"/>
                <a:gd name="T46" fmla="*/ 269 w 515"/>
                <a:gd name="T47" fmla="*/ 65 h 403"/>
                <a:gd name="T48" fmla="*/ 317 w 515"/>
                <a:gd name="T49" fmla="*/ 41 h 403"/>
                <a:gd name="T50" fmla="*/ 482 w 515"/>
                <a:gd name="T51" fmla="*/ 113 h 403"/>
                <a:gd name="T52" fmla="*/ 349 w 515"/>
                <a:gd name="T53" fmla="*/ 21 h 403"/>
                <a:gd name="T54" fmla="*/ 342 w 515"/>
                <a:gd name="T55" fmla="*/ 26 h 403"/>
                <a:gd name="T56" fmla="*/ 461 w 515"/>
                <a:gd name="T57" fmla="*/ 72 h 403"/>
                <a:gd name="T58" fmla="*/ 429 w 515"/>
                <a:gd name="T59" fmla="*/ 16 h 403"/>
                <a:gd name="T60" fmla="*/ 464 w 515"/>
                <a:gd name="T61" fmla="*/ 64 h 403"/>
                <a:gd name="T62" fmla="*/ 465 w 515"/>
                <a:gd name="T63" fmla="*/ 64 h 403"/>
                <a:gd name="T64" fmla="*/ 466 w 515"/>
                <a:gd name="T65" fmla="*/ 56 h 403"/>
                <a:gd name="T66" fmla="*/ 421 w 515"/>
                <a:gd name="T67" fmla="*/ 86 h 403"/>
                <a:gd name="T68" fmla="*/ 475 w 515"/>
                <a:gd name="T69" fmla="*/ 107 h 403"/>
                <a:gd name="T70" fmla="*/ 481 w 515"/>
                <a:gd name="T71" fmla="*/ 161 h 403"/>
                <a:gd name="T72" fmla="*/ 487 w 515"/>
                <a:gd name="T73" fmla="*/ 155 h 403"/>
                <a:gd name="T74" fmla="*/ 498 w 515"/>
                <a:gd name="T75" fmla="*/ 191 h 403"/>
                <a:gd name="T76" fmla="*/ 188 w 515"/>
                <a:gd name="T77" fmla="*/ 89 h 403"/>
                <a:gd name="T78" fmla="*/ 507 w 515"/>
                <a:gd name="T79" fmla="*/ 267 h 403"/>
                <a:gd name="T80" fmla="*/ 490 w 515"/>
                <a:gd name="T81" fmla="*/ 304 h 403"/>
                <a:gd name="T82" fmla="*/ 496 w 515"/>
                <a:gd name="T83" fmla="*/ 299 h 403"/>
                <a:gd name="T84" fmla="*/ 495 w 515"/>
                <a:gd name="T85" fmla="*/ 292 h 403"/>
                <a:gd name="T86" fmla="*/ 449 w 515"/>
                <a:gd name="T87" fmla="*/ 314 h 403"/>
                <a:gd name="T88" fmla="*/ 449 w 515"/>
                <a:gd name="T89" fmla="*/ 305 h 403"/>
                <a:gd name="T90" fmla="*/ 441 w 515"/>
                <a:gd name="T91" fmla="*/ 298 h 403"/>
                <a:gd name="T92" fmla="*/ 16 w 515"/>
                <a:gd name="T93" fmla="*/ 122 h 403"/>
                <a:gd name="T94" fmla="*/ 373 w 515"/>
                <a:gd name="T95" fmla="*/ 333 h 403"/>
                <a:gd name="T96" fmla="*/ 373 w 515"/>
                <a:gd name="T97" fmla="*/ 333 h 403"/>
                <a:gd name="T98" fmla="*/ 19 w 515"/>
                <a:gd name="T99" fmla="*/ 149 h 403"/>
                <a:gd name="T100" fmla="*/ 317 w 515"/>
                <a:gd name="T101" fmla="*/ 335 h 403"/>
                <a:gd name="T102" fmla="*/ 37 w 515"/>
                <a:gd name="T103" fmla="*/ 186 h 403"/>
                <a:gd name="T104" fmla="*/ 280 w 515"/>
                <a:gd name="T105" fmla="*/ 356 h 403"/>
                <a:gd name="T106" fmla="*/ 280 w 515"/>
                <a:gd name="T107" fmla="*/ 347 h 403"/>
                <a:gd name="T108" fmla="*/ 289 w 515"/>
                <a:gd name="T109" fmla="*/ 344 h 403"/>
                <a:gd name="T110" fmla="*/ 153 w 515"/>
                <a:gd name="T111" fmla="*/ 306 h 403"/>
                <a:gd name="T112" fmla="*/ 197 w 515"/>
                <a:gd name="T113" fmla="*/ 367 h 403"/>
                <a:gd name="T114" fmla="*/ 124 w 515"/>
                <a:gd name="T115" fmla="*/ 354 h 403"/>
                <a:gd name="T116" fmla="*/ 169 w 515"/>
                <a:gd name="T117" fmla="*/ 379 h 403"/>
                <a:gd name="T118" fmla="*/ 177 w 515"/>
                <a:gd name="T119" fmla="*/ 373 h 403"/>
                <a:gd name="T120" fmla="*/ 118 w 515"/>
                <a:gd name="T121" fmla="*/ 376 h 403"/>
                <a:gd name="T122" fmla="*/ 89 w 515"/>
                <a:gd name="T123" fmla="*/ 3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5" h="403">
                  <a:moveTo>
                    <a:pt x="86" y="386"/>
                  </a:moveTo>
                  <a:cubicBezTo>
                    <a:pt x="83" y="384"/>
                    <a:pt x="83" y="384"/>
                    <a:pt x="83" y="384"/>
                  </a:cubicBezTo>
                  <a:cubicBezTo>
                    <a:pt x="78" y="391"/>
                    <a:pt x="78" y="391"/>
                    <a:pt x="78" y="391"/>
                  </a:cubicBezTo>
                  <a:cubicBezTo>
                    <a:pt x="85" y="395"/>
                    <a:pt x="85" y="395"/>
                    <a:pt x="85" y="395"/>
                  </a:cubicBezTo>
                  <a:cubicBezTo>
                    <a:pt x="78" y="391"/>
                    <a:pt x="78" y="391"/>
                    <a:pt x="78" y="391"/>
                  </a:cubicBezTo>
                  <a:cubicBezTo>
                    <a:pt x="83" y="398"/>
                    <a:pt x="83" y="398"/>
                    <a:pt x="83" y="398"/>
                  </a:cubicBezTo>
                  <a:cubicBezTo>
                    <a:pt x="84" y="397"/>
                    <a:pt x="85" y="397"/>
                    <a:pt x="85" y="395"/>
                  </a:cubicBezTo>
                  <a:cubicBezTo>
                    <a:pt x="78" y="391"/>
                    <a:pt x="78" y="391"/>
                    <a:pt x="78" y="391"/>
                  </a:cubicBezTo>
                  <a:cubicBezTo>
                    <a:pt x="83" y="398"/>
                    <a:pt x="83" y="398"/>
                    <a:pt x="83" y="398"/>
                  </a:cubicBezTo>
                  <a:cubicBezTo>
                    <a:pt x="78" y="391"/>
                    <a:pt x="78" y="391"/>
                    <a:pt x="78" y="391"/>
                  </a:cubicBezTo>
                  <a:cubicBezTo>
                    <a:pt x="82" y="399"/>
                    <a:pt x="82" y="399"/>
                    <a:pt x="82" y="399"/>
                  </a:cubicBezTo>
                  <a:cubicBezTo>
                    <a:pt x="82" y="398"/>
                    <a:pt x="82" y="398"/>
                    <a:pt x="83" y="398"/>
                  </a:cubicBezTo>
                  <a:cubicBezTo>
                    <a:pt x="78" y="391"/>
                    <a:pt x="78" y="391"/>
                    <a:pt x="78" y="391"/>
                  </a:cubicBezTo>
                  <a:cubicBezTo>
                    <a:pt x="82" y="399"/>
                    <a:pt x="82" y="399"/>
                    <a:pt x="82" y="399"/>
                  </a:cubicBezTo>
                  <a:cubicBezTo>
                    <a:pt x="79" y="392"/>
                    <a:pt x="79" y="392"/>
                    <a:pt x="79" y="392"/>
                  </a:cubicBezTo>
                  <a:cubicBezTo>
                    <a:pt x="81" y="399"/>
                    <a:pt x="81" y="399"/>
                    <a:pt x="81" y="399"/>
                  </a:cubicBezTo>
                  <a:cubicBezTo>
                    <a:pt x="81" y="399"/>
                    <a:pt x="81" y="399"/>
                    <a:pt x="82" y="399"/>
                  </a:cubicBezTo>
                  <a:cubicBezTo>
                    <a:pt x="79" y="392"/>
                    <a:pt x="79" y="392"/>
                    <a:pt x="79" y="392"/>
                  </a:cubicBezTo>
                  <a:cubicBezTo>
                    <a:pt x="81" y="399"/>
                    <a:pt x="81" y="399"/>
                    <a:pt x="81" y="399"/>
                  </a:cubicBezTo>
                  <a:cubicBezTo>
                    <a:pt x="79" y="394"/>
                    <a:pt x="79" y="394"/>
                    <a:pt x="79" y="394"/>
                  </a:cubicBezTo>
                  <a:cubicBezTo>
                    <a:pt x="81" y="399"/>
                    <a:pt x="81" y="399"/>
                    <a:pt x="81" y="399"/>
                  </a:cubicBezTo>
                  <a:cubicBezTo>
                    <a:pt x="81" y="399"/>
                    <a:pt x="81" y="399"/>
                    <a:pt x="81" y="399"/>
                  </a:cubicBezTo>
                  <a:cubicBezTo>
                    <a:pt x="79" y="394"/>
                    <a:pt x="79" y="394"/>
                    <a:pt x="79" y="394"/>
                  </a:cubicBezTo>
                  <a:cubicBezTo>
                    <a:pt x="81" y="399"/>
                    <a:pt x="81" y="399"/>
                    <a:pt x="81" y="399"/>
                  </a:cubicBezTo>
                  <a:cubicBezTo>
                    <a:pt x="80" y="398"/>
                    <a:pt x="80" y="398"/>
                    <a:pt x="80" y="398"/>
                  </a:cubicBezTo>
                  <a:cubicBezTo>
                    <a:pt x="81" y="399"/>
                    <a:pt x="81" y="399"/>
                    <a:pt x="81" y="399"/>
                  </a:cubicBezTo>
                  <a:cubicBezTo>
                    <a:pt x="81" y="399"/>
                    <a:pt x="81" y="399"/>
                    <a:pt x="81" y="399"/>
                  </a:cubicBezTo>
                  <a:cubicBezTo>
                    <a:pt x="80" y="398"/>
                    <a:pt x="80" y="398"/>
                    <a:pt x="80" y="398"/>
                  </a:cubicBezTo>
                  <a:cubicBezTo>
                    <a:pt x="81" y="399"/>
                    <a:pt x="81" y="399"/>
                    <a:pt x="81" y="399"/>
                  </a:cubicBezTo>
                  <a:cubicBezTo>
                    <a:pt x="81" y="399"/>
                    <a:pt x="82" y="399"/>
                    <a:pt x="83" y="398"/>
                  </a:cubicBezTo>
                  <a:cubicBezTo>
                    <a:pt x="88" y="398"/>
                    <a:pt x="98" y="396"/>
                    <a:pt x="106" y="395"/>
                  </a:cubicBezTo>
                  <a:cubicBezTo>
                    <a:pt x="111" y="394"/>
                    <a:pt x="115" y="393"/>
                    <a:pt x="118" y="392"/>
                  </a:cubicBezTo>
                  <a:cubicBezTo>
                    <a:pt x="119" y="392"/>
                    <a:pt x="121" y="392"/>
                    <a:pt x="122" y="392"/>
                  </a:cubicBezTo>
                  <a:cubicBezTo>
                    <a:pt x="122" y="392"/>
                    <a:pt x="123" y="391"/>
                    <a:pt x="123" y="391"/>
                  </a:cubicBezTo>
                  <a:cubicBezTo>
                    <a:pt x="123" y="391"/>
                    <a:pt x="124" y="391"/>
                    <a:pt x="124" y="391"/>
                  </a:cubicBezTo>
                  <a:cubicBezTo>
                    <a:pt x="124" y="391"/>
                    <a:pt x="125" y="391"/>
                    <a:pt x="125" y="390"/>
                  </a:cubicBezTo>
                  <a:cubicBezTo>
                    <a:pt x="126" y="390"/>
                    <a:pt x="126" y="390"/>
                    <a:pt x="126" y="390"/>
                  </a:cubicBezTo>
                  <a:cubicBezTo>
                    <a:pt x="127" y="389"/>
                    <a:pt x="127" y="389"/>
                    <a:pt x="128" y="388"/>
                  </a:cubicBezTo>
                  <a:cubicBezTo>
                    <a:pt x="129" y="386"/>
                    <a:pt x="130" y="384"/>
                    <a:pt x="129" y="381"/>
                  </a:cubicBezTo>
                  <a:cubicBezTo>
                    <a:pt x="129" y="379"/>
                    <a:pt x="127" y="378"/>
                    <a:pt x="125" y="376"/>
                  </a:cubicBezTo>
                  <a:cubicBezTo>
                    <a:pt x="75" y="345"/>
                    <a:pt x="75" y="345"/>
                    <a:pt x="75" y="345"/>
                  </a:cubicBezTo>
                  <a:cubicBezTo>
                    <a:pt x="71" y="352"/>
                    <a:pt x="71" y="352"/>
                    <a:pt x="71" y="352"/>
                  </a:cubicBezTo>
                  <a:cubicBezTo>
                    <a:pt x="78" y="356"/>
                    <a:pt x="78" y="356"/>
                    <a:pt x="78" y="356"/>
                  </a:cubicBezTo>
                  <a:cubicBezTo>
                    <a:pt x="71" y="352"/>
                    <a:pt x="71" y="352"/>
                    <a:pt x="71" y="352"/>
                  </a:cubicBezTo>
                  <a:cubicBezTo>
                    <a:pt x="75" y="359"/>
                    <a:pt x="75" y="359"/>
                    <a:pt x="75" y="359"/>
                  </a:cubicBezTo>
                  <a:cubicBezTo>
                    <a:pt x="76" y="359"/>
                    <a:pt x="77" y="358"/>
                    <a:pt x="78" y="356"/>
                  </a:cubicBezTo>
                  <a:cubicBezTo>
                    <a:pt x="71" y="352"/>
                    <a:pt x="71" y="352"/>
                    <a:pt x="71" y="352"/>
                  </a:cubicBezTo>
                  <a:cubicBezTo>
                    <a:pt x="75" y="359"/>
                    <a:pt x="75" y="359"/>
                    <a:pt x="75" y="359"/>
                  </a:cubicBezTo>
                  <a:cubicBezTo>
                    <a:pt x="71" y="352"/>
                    <a:pt x="71" y="352"/>
                    <a:pt x="71" y="352"/>
                  </a:cubicBezTo>
                  <a:cubicBezTo>
                    <a:pt x="72" y="360"/>
                    <a:pt x="72" y="360"/>
                    <a:pt x="72" y="360"/>
                  </a:cubicBezTo>
                  <a:cubicBezTo>
                    <a:pt x="73" y="360"/>
                    <a:pt x="74" y="360"/>
                    <a:pt x="75" y="359"/>
                  </a:cubicBezTo>
                  <a:cubicBezTo>
                    <a:pt x="71" y="352"/>
                    <a:pt x="71" y="352"/>
                    <a:pt x="71" y="352"/>
                  </a:cubicBezTo>
                  <a:cubicBezTo>
                    <a:pt x="72" y="360"/>
                    <a:pt x="72" y="360"/>
                    <a:pt x="72" y="360"/>
                  </a:cubicBezTo>
                  <a:cubicBezTo>
                    <a:pt x="71" y="354"/>
                    <a:pt x="71" y="354"/>
                    <a:pt x="71" y="354"/>
                  </a:cubicBezTo>
                  <a:cubicBezTo>
                    <a:pt x="71" y="360"/>
                    <a:pt x="71" y="360"/>
                    <a:pt x="71" y="360"/>
                  </a:cubicBezTo>
                  <a:cubicBezTo>
                    <a:pt x="72" y="360"/>
                    <a:pt x="72" y="360"/>
                    <a:pt x="72" y="360"/>
                  </a:cubicBezTo>
                  <a:cubicBezTo>
                    <a:pt x="71" y="354"/>
                    <a:pt x="71" y="354"/>
                    <a:pt x="71" y="354"/>
                  </a:cubicBezTo>
                  <a:cubicBezTo>
                    <a:pt x="71" y="360"/>
                    <a:pt x="71" y="360"/>
                    <a:pt x="71" y="360"/>
                  </a:cubicBezTo>
                  <a:cubicBezTo>
                    <a:pt x="71" y="357"/>
                    <a:pt x="71" y="357"/>
                    <a:pt x="71" y="357"/>
                  </a:cubicBezTo>
                  <a:cubicBezTo>
                    <a:pt x="71" y="360"/>
                    <a:pt x="71" y="360"/>
                    <a:pt x="71" y="360"/>
                  </a:cubicBezTo>
                  <a:cubicBezTo>
                    <a:pt x="71" y="360"/>
                    <a:pt x="71" y="360"/>
                    <a:pt x="71" y="360"/>
                  </a:cubicBezTo>
                  <a:cubicBezTo>
                    <a:pt x="71" y="357"/>
                    <a:pt x="71" y="357"/>
                    <a:pt x="71" y="357"/>
                  </a:cubicBezTo>
                  <a:cubicBezTo>
                    <a:pt x="71" y="360"/>
                    <a:pt x="71" y="360"/>
                    <a:pt x="71" y="360"/>
                  </a:cubicBezTo>
                  <a:cubicBezTo>
                    <a:pt x="71" y="360"/>
                    <a:pt x="72" y="360"/>
                    <a:pt x="73" y="360"/>
                  </a:cubicBezTo>
                  <a:cubicBezTo>
                    <a:pt x="77" y="361"/>
                    <a:pt x="85" y="363"/>
                    <a:pt x="95" y="366"/>
                  </a:cubicBezTo>
                  <a:cubicBezTo>
                    <a:pt x="109" y="370"/>
                    <a:pt x="127" y="375"/>
                    <a:pt x="143" y="379"/>
                  </a:cubicBezTo>
                  <a:cubicBezTo>
                    <a:pt x="151" y="382"/>
                    <a:pt x="158" y="383"/>
                    <a:pt x="164" y="385"/>
                  </a:cubicBezTo>
                  <a:cubicBezTo>
                    <a:pt x="166" y="385"/>
                    <a:pt x="169" y="386"/>
                    <a:pt x="171" y="386"/>
                  </a:cubicBezTo>
                  <a:cubicBezTo>
                    <a:pt x="172" y="387"/>
                    <a:pt x="173" y="387"/>
                    <a:pt x="174" y="387"/>
                  </a:cubicBezTo>
                  <a:cubicBezTo>
                    <a:pt x="175" y="387"/>
                    <a:pt x="176" y="387"/>
                    <a:pt x="177" y="387"/>
                  </a:cubicBezTo>
                  <a:cubicBezTo>
                    <a:pt x="177" y="387"/>
                    <a:pt x="178" y="387"/>
                    <a:pt x="179" y="387"/>
                  </a:cubicBezTo>
                  <a:cubicBezTo>
                    <a:pt x="180" y="387"/>
                    <a:pt x="180" y="387"/>
                    <a:pt x="181" y="386"/>
                  </a:cubicBezTo>
                  <a:cubicBezTo>
                    <a:pt x="182" y="386"/>
                    <a:pt x="184" y="385"/>
                    <a:pt x="185" y="383"/>
                  </a:cubicBezTo>
                  <a:cubicBezTo>
                    <a:pt x="185" y="383"/>
                    <a:pt x="185" y="383"/>
                    <a:pt x="185" y="383"/>
                  </a:cubicBezTo>
                  <a:cubicBezTo>
                    <a:pt x="185" y="382"/>
                    <a:pt x="186" y="380"/>
                    <a:pt x="186" y="379"/>
                  </a:cubicBezTo>
                  <a:cubicBezTo>
                    <a:pt x="186" y="377"/>
                    <a:pt x="185" y="376"/>
                    <a:pt x="185" y="376"/>
                  </a:cubicBezTo>
                  <a:cubicBezTo>
                    <a:pt x="185" y="374"/>
                    <a:pt x="184" y="374"/>
                    <a:pt x="184" y="373"/>
                  </a:cubicBezTo>
                  <a:cubicBezTo>
                    <a:pt x="183" y="372"/>
                    <a:pt x="183" y="372"/>
                    <a:pt x="182" y="371"/>
                  </a:cubicBezTo>
                  <a:cubicBezTo>
                    <a:pt x="181" y="370"/>
                    <a:pt x="180" y="370"/>
                    <a:pt x="178" y="368"/>
                  </a:cubicBezTo>
                  <a:cubicBezTo>
                    <a:pt x="172" y="364"/>
                    <a:pt x="162" y="358"/>
                    <a:pt x="151" y="351"/>
                  </a:cubicBezTo>
                  <a:cubicBezTo>
                    <a:pt x="115" y="328"/>
                    <a:pt x="61" y="297"/>
                    <a:pt x="61" y="297"/>
                  </a:cubicBezTo>
                  <a:cubicBezTo>
                    <a:pt x="57" y="304"/>
                    <a:pt x="57" y="304"/>
                    <a:pt x="57" y="304"/>
                  </a:cubicBezTo>
                  <a:cubicBezTo>
                    <a:pt x="54" y="311"/>
                    <a:pt x="54" y="311"/>
                    <a:pt x="54" y="311"/>
                  </a:cubicBezTo>
                  <a:cubicBezTo>
                    <a:pt x="200" y="370"/>
                    <a:pt x="200" y="370"/>
                    <a:pt x="200" y="370"/>
                  </a:cubicBezTo>
                  <a:cubicBezTo>
                    <a:pt x="204" y="371"/>
                    <a:pt x="208" y="370"/>
                    <a:pt x="210" y="367"/>
                  </a:cubicBezTo>
                  <a:cubicBezTo>
                    <a:pt x="211" y="365"/>
                    <a:pt x="212" y="364"/>
                    <a:pt x="212" y="362"/>
                  </a:cubicBezTo>
                  <a:cubicBezTo>
                    <a:pt x="212" y="360"/>
                    <a:pt x="211" y="359"/>
                    <a:pt x="211" y="358"/>
                  </a:cubicBezTo>
                  <a:cubicBezTo>
                    <a:pt x="210" y="356"/>
                    <a:pt x="209" y="356"/>
                    <a:pt x="208" y="355"/>
                  </a:cubicBezTo>
                  <a:cubicBezTo>
                    <a:pt x="207" y="354"/>
                    <a:pt x="205" y="352"/>
                    <a:pt x="204" y="351"/>
                  </a:cubicBezTo>
                  <a:cubicBezTo>
                    <a:pt x="200" y="348"/>
                    <a:pt x="195" y="345"/>
                    <a:pt x="189" y="341"/>
                  </a:cubicBezTo>
                  <a:cubicBezTo>
                    <a:pt x="168" y="327"/>
                    <a:pt x="133" y="306"/>
                    <a:pt x="104" y="288"/>
                  </a:cubicBezTo>
                  <a:cubicBezTo>
                    <a:pt x="74" y="271"/>
                    <a:pt x="50" y="257"/>
                    <a:pt x="50" y="257"/>
                  </a:cubicBezTo>
                  <a:cubicBezTo>
                    <a:pt x="46" y="264"/>
                    <a:pt x="46" y="264"/>
                    <a:pt x="46" y="264"/>
                  </a:cubicBezTo>
                  <a:cubicBezTo>
                    <a:pt x="53" y="268"/>
                    <a:pt x="53" y="268"/>
                    <a:pt x="53" y="268"/>
                  </a:cubicBezTo>
                  <a:cubicBezTo>
                    <a:pt x="46" y="264"/>
                    <a:pt x="46" y="264"/>
                    <a:pt x="46" y="264"/>
                  </a:cubicBezTo>
                  <a:cubicBezTo>
                    <a:pt x="51" y="271"/>
                    <a:pt x="51" y="271"/>
                    <a:pt x="51" y="271"/>
                  </a:cubicBezTo>
                  <a:cubicBezTo>
                    <a:pt x="51" y="270"/>
                    <a:pt x="52" y="269"/>
                    <a:pt x="53" y="268"/>
                  </a:cubicBezTo>
                  <a:cubicBezTo>
                    <a:pt x="46" y="264"/>
                    <a:pt x="46" y="264"/>
                    <a:pt x="46" y="264"/>
                  </a:cubicBezTo>
                  <a:cubicBezTo>
                    <a:pt x="51" y="271"/>
                    <a:pt x="51" y="271"/>
                    <a:pt x="51" y="271"/>
                  </a:cubicBezTo>
                  <a:cubicBezTo>
                    <a:pt x="46" y="264"/>
                    <a:pt x="46" y="264"/>
                    <a:pt x="46" y="264"/>
                  </a:cubicBezTo>
                  <a:cubicBezTo>
                    <a:pt x="48" y="272"/>
                    <a:pt x="48" y="272"/>
                    <a:pt x="48" y="272"/>
                  </a:cubicBezTo>
                  <a:cubicBezTo>
                    <a:pt x="48" y="272"/>
                    <a:pt x="49" y="271"/>
                    <a:pt x="51" y="271"/>
                  </a:cubicBezTo>
                  <a:cubicBezTo>
                    <a:pt x="46" y="264"/>
                    <a:pt x="46" y="264"/>
                    <a:pt x="46" y="264"/>
                  </a:cubicBezTo>
                  <a:cubicBezTo>
                    <a:pt x="48" y="272"/>
                    <a:pt x="48" y="272"/>
                    <a:pt x="48" y="272"/>
                  </a:cubicBezTo>
                  <a:cubicBezTo>
                    <a:pt x="46" y="264"/>
                    <a:pt x="46" y="264"/>
                    <a:pt x="46" y="264"/>
                  </a:cubicBezTo>
                  <a:cubicBezTo>
                    <a:pt x="46" y="272"/>
                    <a:pt x="46" y="272"/>
                    <a:pt x="46" y="272"/>
                  </a:cubicBezTo>
                  <a:cubicBezTo>
                    <a:pt x="46" y="272"/>
                    <a:pt x="47" y="272"/>
                    <a:pt x="48" y="272"/>
                  </a:cubicBezTo>
                  <a:cubicBezTo>
                    <a:pt x="46" y="264"/>
                    <a:pt x="46" y="264"/>
                    <a:pt x="46" y="264"/>
                  </a:cubicBezTo>
                  <a:cubicBezTo>
                    <a:pt x="46" y="272"/>
                    <a:pt x="46" y="272"/>
                    <a:pt x="46" y="272"/>
                  </a:cubicBezTo>
                  <a:cubicBezTo>
                    <a:pt x="46" y="266"/>
                    <a:pt x="46" y="266"/>
                    <a:pt x="46" y="266"/>
                  </a:cubicBezTo>
                  <a:cubicBezTo>
                    <a:pt x="45" y="272"/>
                    <a:pt x="45" y="272"/>
                    <a:pt x="45" y="272"/>
                  </a:cubicBezTo>
                  <a:cubicBezTo>
                    <a:pt x="45" y="272"/>
                    <a:pt x="45" y="272"/>
                    <a:pt x="46" y="272"/>
                  </a:cubicBezTo>
                  <a:cubicBezTo>
                    <a:pt x="46" y="266"/>
                    <a:pt x="46" y="266"/>
                    <a:pt x="46" y="266"/>
                  </a:cubicBezTo>
                  <a:cubicBezTo>
                    <a:pt x="45" y="272"/>
                    <a:pt x="45" y="272"/>
                    <a:pt x="45" y="272"/>
                  </a:cubicBezTo>
                  <a:cubicBezTo>
                    <a:pt x="45" y="271"/>
                    <a:pt x="45" y="271"/>
                    <a:pt x="45" y="271"/>
                  </a:cubicBezTo>
                  <a:cubicBezTo>
                    <a:pt x="45" y="272"/>
                    <a:pt x="45" y="272"/>
                    <a:pt x="45" y="272"/>
                  </a:cubicBezTo>
                  <a:cubicBezTo>
                    <a:pt x="45" y="272"/>
                    <a:pt x="45" y="272"/>
                    <a:pt x="45" y="272"/>
                  </a:cubicBezTo>
                  <a:cubicBezTo>
                    <a:pt x="45" y="271"/>
                    <a:pt x="45" y="271"/>
                    <a:pt x="45" y="271"/>
                  </a:cubicBezTo>
                  <a:cubicBezTo>
                    <a:pt x="45" y="272"/>
                    <a:pt x="45" y="272"/>
                    <a:pt x="45" y="272"/>
                  </a:cubicBezTo>
                  <a:cubicBezTo>
                    <a:pt x="45" y="272"/>
                    <a:pt x="46" y="273"/>
                    <a:pt x="48" y="273"/>
                  </a:cubicBezTo>
                  <a:cubicBezTo>
                    <a:pt x="56" y="277"/>
                    <a:pt x="72" y="285"/>
                    <a:pt x="92" y="294"/>
                  </a:cubicBezTo>
                  <a:cubicBezTo>
                    <a:pt x="122" y="309"/>
                    <a:pt x="159" y="328"/>
                    <a:pt x="190" y="343"/>
                  </a:cubicBezTo>
                  <a:cubicBezTo>
                    <a:pt x="205" y="351"/>
                    <a:pt x="218" y="357"/>
                    <a:pt x="228" y="362"/>
                  </a:cubicBezTo>
                  <a:cubicBezTo>
                    <a:pt x="232" y="365"/>
                    <a:pt x="236" y="367"/>
                    <a:pt x="239" y="368"/>
                  </a:cubicBezTo>
                  <a:cubicBezTo>
                    <a:pt x="241" y="369"/>
                    <a:pt x="243" y="370"/>
                    <a:pt x="243" y="370"/>
                  </a:cubicBezTo>
                  <a:cubicBezTo>
                    <a:pt x="247" y="372"/>
                    <a:pt x="251" y="371"/>
                    <a:pt x="254" y="367"/>
                  </a:cubicBezTo>
                  <a:cubicBezTo>
                    <a:pt x="256" y="363"/>
                    <a:pt x="255" y="358"/>
                    <a:pt x="251" y="356"/>
                  </a:cubicBezTo>
                  <a:cubicBezTo>
                    <a:pt x="45" y="227"/>
                    <a:pt x="45" y="227"/>
                    <a:pt x="45" y="227"/>
                  </a:cubicBezTo>
                  <a:cubicBezTo>
                    <a:pt x="41" y="234"/>
                    <a:pt x="41" y="234"/>
                    <a:pt x="41" y="234"/>
                  </a:cubicBezTo>
                  <a:cubicBezTo>
                    <a:pt x="48" y="238"/>
                    <a:pt x="48" y="238"/>
                    <a:pt x="48" y="238"/>
                  </a:cubicBezTo>
                  <a:cubicBezTo>
                    <a:pt x="41" y="234"/>
                    <a:pt x="41" y="234"/>
                    <a:pt x="41" y="234"/>
                  </a:cubicBezTo>
                  <a:cubicBezTo>
                    <a:pt x="45" y="241"/>
                    <a:pt x="45" y="241"/>
                    <a:pt x="45" y="241"/>
                  </a:cubicBezTo>
                  <a:cubicBezTo>
                    <a:pt x="46" y="240"/>
                    <a:pt x="47" y="239"/>
                    <a:pt x="48" y="238"/>
                  </a:cubicBezTo>
                  <a:cubicBezTo>
                    <a:pt x="41" y="234"/>
                    <a:pt x="41" y="234"/>
                    <a:pt x="41" y="234"/>
                  </a:cubicBezTo>
                  <a:cubicBezTo>
                    <a:pt x="45" y="241"/>
                    <a:pt x="45" y="241"/>
                    <a:pt x="45" y="241"/>
                  </a:cubicBezTo>
                  <a:cubicBezTo>
                    <a:pt x="41" y="234"/>
                    <a:pt x="41" y="234"/>
                    <a:pt x="41" y="234"/>
                  </a:cubicBezTo>
                  <a:cubicBezTo>
                    <a:pt x="42" y="242"/>
                    <a:pt x="42" y="242"/>
                    <a:pt x="42" y="242"/>
                  </a:cubicBezTo>
                  <a:cubicBezTo>
                    <a:pt x="43" y="242"/>
                    <a:pt x="44" y="242"/>
                    <a:pt x="45" y="241"/>
                  </a:cubicBezTo>
                  <a:cubicBezTo>
                    <a:pt x="41" y="234"/>
                    <a:pt x="41" y="234"/>
                    <a:pt x="41" y="234"/>
                  </a:cubicBezTo>
                  <a:cubicBezTo>
                    <a:pt x="42" y="242"/>
                    <a:pt x="42" y="242"/>
                    <a:pt x="42" y="242"/>
                  </a:cubicBezTo>
                  <a:cubicBezTo>
                    <a:pt x="41" y="234"/>
                    <a:pt x="41" y="234"/>
                    <a:pt x="41" y="234"/>
                  </a:cubicBezTo>
                  <a:cubicBezTo>
                    <a:pt x="41" y="242"/>
                    <a:pt x="41" y="242"/>
                    <a:pt x="41" y="242"/>
                  </a:cubicBezTo>
                  <a:cubicBezTo>
                    <a:pt x="41" y="242"/>
                    <a:pt x="42" y="242"/>
                    <a:pt x="42" y="242"/>
                  </a:cubicBezTo>
                  <a:cubicBezTo>
                    <a:pt x="41" y="234"/>
                    <a:pt x="41" y="234"/>
                    <a:pt x="41" y="234"/>
                  </a:cubicBezTo>
                  <a:cubicBezTo>
                    <a:pt x="41" y="242"/>
                    <a:pt x="41" y="242"/>
                    <a:pt x="41" y="242"/>
                  </a:cubicBezTo>
                  <a:cubicBezTo>
                    <a:pt x="41" y="236"/>
                    <a:pt x="41" y="236"/>
                    <a:pt x="41" y="236"/>
                  </a:cubicBezTo>
                  <a:cubicBezTo>
                    <a:pt x="39" y="242"/>
                    <a:pt x="39" y="242"/>
                    <a:pt x="39" y="242"/>
                  </a:cubicBezTo>
                  <a:cubicBezTo>
                    <a:pt x="40" y="242"/>
                    <a:pt x="40" y="242"/>
                    <a:pt x="41" y="242"/>
                  </a:cubicBezTo>
                  <a:cubicBezTo>
                    <a:pt x="41" y="236"/>
                    <a:pt x="41" y="236"/>
                    <a:pt x="41" y="236"/>
                  </a:cubicBezTo>
                  <a:cubicBezTo>
                    <a:pt x="39" y="242"/>
                    <a:pt x="39" y="242"/>
                    <a:pt x="39" y="242"/>
                  </a:cubicBezTo>
                  <a:cubicBezTo>
                    <a:pt x="39" y="242"/>
                    <a:pt x="39" y="242"/>
                    <a:pt x="39" y="242"/>
                  </a:cubicBezTo>
                  <a:cubicBezTo>
                    <a:pt x="40" y="242"/>
                    <a:pt x="42" y="243"/>
                    <a:pt x="44" y="244"/>
                  </a:cubicBezTo>
                  <a:cubicBezTo>
                    <a:pt x="54" y="248"/>
                    <a:pt x="73" y="257"/>
                    <a:pt x="97" y="269"/>
                  </a:cubicBezTo>
                  <a:cubicBezTo>
                    <a:pt x="133" y="286"/>
                    <a:pt x="179" y="309"/>
                    <a:pt x="216" y="327"/>
                  </a:cubicBezTo>
                  <a:cubicBezTo>
                    <a:pt x="235" y="336"/>
                    <a:pt x="251" y="344"/>
                    <a:pt x="263" y="350"/>
                  </a:cubicBezTo>
                  <a:cubicBezTo>
                    <a:pt x="269" y="353"/>
                    <a:pt x="274" y="355"/>
                    <a:pt x="277" y="357"/>
                  </a:cubicBezTo>
                  <a:cubicBezTo>
                    <a:pt x="279" y="358"/>
                    <a:pt x="281" y="358"/>
                    <a:pt x="282" y="359"/>
                  </a:cubicBezTo>
                  <a:cubicBezTo>
                    <a:pt x="282" y="359"/>
                    <a:pt x="283" y="359"/>
                    <a:pt x="283" y="359"/>
                  </a:cubicBezTo>
                  <a:cubicBezTo>
                    <a:pt x="283" y="360"/>
                    <a:pt x="284" y="360"/>
                    <a:pt x="284" y="360"/>
                  </a:cubicBezTo>
                  <a:cubicBezTo>
                    <a:pt x="285" y="360"/>
                    <a:pt x="285" y="360"/>
                    <a:pt x="285" y="360"/>
                  </a:cubicBezTo>
                  <a:cubicBezTo>
                    <a:pt x="285" y="360"/>
                    <a:pt x="285" y="360"/>
                    <a:pt x="287" y="360"/>
                  </a:cubicBezTo>
                  <a:cubicBezTo>
                    <a:pt x="287" y="360"/>
                    <a:pt x="288" y="360"/>
                    <a:pt x="289" y="360"/>
                  </a:cubicBezTo>
                  <a:cubicBezTo>
                    <a:pt x="289" y="360"/>
                    <a:pt x="290" y="359"/>
                    <a:pt x="291" y="359"/>
                  </a:cubicBezTo>
                  <a:cubicBezTo>
                    <a:pt x="292" y="358"/>
                    <a:pt x="292" y="358"/>
                    <a:pt x="293" y="357"/>
                  </a:cubicBezTo>
                  <a:cubicBezTo>
                    <a:pt x="293" y="356"/>
                    <a:pt x="293" y="356"/>
                    <a:pt x="293" y="356"/>
                  </a:cubicBezTo>
                  <a:cubicBezTo>
                    <a:pt x="294" y="355"/>
                    <a:pt x="295" y="353"/>
                    <a:pt x="295" y="352"/>
                  </a:cubicBezTo>
                  <a:cubicBezTo>
                    <a:pt x="295" y="350"/>
                    <a:pt x="294" y="349"/>
                    <a:pt x="294" y="348"/>
                  </a:cubicBezTo>
                  <a:cubicBezTo>
                    <a:pt x="293" y="347"/>
                    <a:pt x="293" y="346"/>
                    <a:pt x="292" y="346"/>
                  </a:cubicBezTo>
                  <a:cubicBezTo>
                    <a:pt x="291" y="345"/>
                    <a:pt x="291" y="344"/>
                    <a:pt x="290" y="343"/>
                  </a:cubicBezTo>
                  <a:cubicBezTo>
                    <a:pt x="288" y="342"/>
                    <a:pt x="285" y="340"/>
                    <a:pt x="282" y="338"/>
                  </a:cubicBezTo>
                  <a:cubicBezTo>
                    <a:pt x="271" y="330"/>
                    <a:pt x="250" y="317"/>
                    <a:pt x="225" y="302"/>
                  </a:cubicBezTo>
                  <a:cubicBezTo>
                    <a:pt x="187" y="279"/>
                    <a:pt x="141" y="251"/>
                    <a:pt x="103" y="229"/>
                  </a:cubicBezTo>
                  <a:cubicBezTo>
                    <a:pt x="85" y="217"/>
                    <a:pt x="68" y="207"/>
                    <a:pt x="57" y="200"/>
                  </a:cubicBezTo>
                  <a:cubicBezTo>
                    <a:pt x="51" y="196"/>
                    <a:pt x="46" y="193"/>
                    <a:pt x="43" y="191"/>
                  </a:cubicBezTo>
                  <a:cubicBezTo>
                    <a:pt x="42" y="190"/>
                    <a:pt x="41" y="189"/>
                    <a:pt x="40" y="189"/>
                  </a:cubicBezTo>
                  <a:cubicBezTo>
                    <a:pt x="40" y="189"/>
                    <a:pt x="40" y="189"/>
                    <a:pt x="40" y="189"/>
                  </a:cubicBezTo>
                  <a:cubicBezTo>
                    <a:pt x="40" y="189"/>
                    <a:pt x="40" y="189"/>
                    <a:pt x="40" y="189"/>
                  </a:cubicBezTo>
                  <a:cubicBezTo>
                    <a:pt x="37" y="192"/>
                    <a:pt x="37" y="192"/>
                    <a:pt x="37" y="192"/>
                  </a:cubicBezTo>
                  <a:cubicBezTo>
                    <a:pt x="40" y="189"/>
                    <a:pt x="40" y="189"/>
                    <a:pt x="40" y="189"/>
                  </a:cubicBezTo>
                  <a:cubicBezTo>
                    <a:pt x="40" y="189"/>
                    <a:pt x="40" y="189"/>
                    <a:pt x="40" y="189"/>
                  </a:cubicBezTo>
                  <a:cubicBezTo>
                    <a:pt x="37" y="192"/>
                    <a:pt x="37" y="192"/>
                    <a:pt x="37" y="192"/>
                  </a:cubicBezTo>
                  <a:cubicBezTo>
                    <a:pt x="40" y="189"/>
                    <a:pt x="40" y="189"/>
                    <a:pt x="40" y="189"/>
                  </a:cubicBezTo>
                  <a:cubicBezTo>
                    <a:pt x="35" y="194"/>
                    <a:pt x="35" y="194"/>
                    <a:pt x="35" y="194"/>
                  </a:cubicBezTo>
                  <a:cubicBezTo>
                    <a:pt x="41" y="191"/>
                    <a:pt x="41" y="191"/>
                    <a:pt x="41" y="191"/>
                  </a:cubicBezTo>
                  <a:cubicBezTo>
                    <a:pt x="41" y="190"/>
                    <a:pt x="40" y="190"/>
                    <a:pt x="40" y="189"/>
                  </a:cubicBezTo>
                  <a:cubicBezTo>
                    <a:pt x="35" y="194"/>
                    <a:pt x="35" y="194"/>
                    <a:pt x="35" y="194"/>
                  </a:cubicBezTo>
                  <a:cubicBezTo>
                    <a:pt x="41" y="191"/>
                    <a:pt x="41" y="191"/>
                    <a:pt x="41" y="191"/>
                  </a:cubicBezTo>
                  <a:cubicBezTo>
                    <a:pt x="34" y="194"/>
                    <a:pt x="34" y="194"/>
                    <a:pt x="34" y="194"/>
                  </a:cubicBezTo>
                  <a:cubicBezTo>
                    <a:pt x="42" y="194"/>
                    <a:pt x="42" y="194"/>
                    <a:pt x="42" y="194"/>
                  </a:cubicBezTo>
                  <a:cubicBezTo>
                    <a:pt x="42" y="192"/>
                    <a:pt x="41" y="191"/>
                    <a:pt x="41" y="191"/>
                  </a:cubicBezTo>
                  <a:cubicBezTo>
                    <a:pt x="34" y="194"/>
                    <a:pt x="34" y="194"/>
                    <a:pt x="34" y="194"/>
                  </a:cubicBezTo>
                  <a:cubicBezTo>
                    <a:pt x="42" y="194"/>
                    <a:pt x="42" y="194"/>
                    <a:pt x="42" y="194"/>
                  </a:cubicBezTo>
                  <a:cubicBezTo>
                    <a:pt x="34" y="194"/>
                    <a:pt x="34" y="194"/>
                    <a:pt x="34" y="194"/>
                  </a:cubicBezTo>
                  <a:cubicBezTo>
                    <a:pt x="41" y="198"/>
                    <a:pt x="41" y="198"/>
                    <a:pt x="41" y="198"/>
                  </a:cubicBezTo>
                  <a:cubicBezTo>
                    <a:pt x="42" y="197"/>
                    <a:pt x="42" y="195"/>
                    <a:pt x="42" y="194"/>
                  </a:cubicBezTo>
                  <a:cubicBezTo>
                    <a:pt x="34" y="194"/>
                    <a:pt x="34" y="194"/>
                    <a:pt x="34" y="194"/>
                  </a:cubicBezTo>
                  <a:cubicBezTo>
                    <a:pt x="41" y="198"/>
                    <a:pt x="41" y="198"/>
                    <a:pt x="41" y="198"/>
                  </a:cubicBezTo>
                  <a:cubicBezTo>
                    <a:pt x="41" y="198"/>
                    <a:pt x="41" y="198"/>
                    <a:pt x="41" y="198"/>
                  </a:cubicBezTo>
                  <a:cubicBezTo>
                    <a:pt x="34" y="194"/>
                    <a:pt x="34" y="194"/>
                    <a:pt x="34" y="194"/>
                  </a:cubicBezTo>
                  <a:cubicBezTo>
                    <a:pt x="37" y="202"/>
                    <a:pt x="37" y="202"/>
                    <a:pt x="37" y="202"/>
                  </a:cubicBezTo>
                  <a:cubicBezTo>
                    <a:pt x="38" y="201"/>
                    <a:pt x="40" y="200"/>
                    <a:pt x="41" y="198"/>
                  </a:cubicBezTo>
                  <a:cubicBezTo>
                    <a:pt x="34" y="194"/>
                    <a:pt x="34" y="194"/>
                    <a:pt x="34" y="194"/>
                  </a:cubicBezTo>
                  <a:cubicBezTo>
                    <a:pt x="37" y="202"/>
                    <a:pt x="37" y="202"/>
                    <a:pt x="37" y="202"/>
                  </a:cubicBezTo>
                  <a:cubicBezTo>
                    <a:pt x="34" y="194"/>
                    <a:pt x="34" y="194"/>
                    <a:pt x="34" y="194"/>
                  </a:cubicBezTo>
                  <a:cubicBezTo>
                    <a:pt x="34" y="202"/>
                    <a:pt x="34" y="202"/>
                    <a:pt x="34" y="202"/>
                  </a:cubicBezTo>
                  <a:cubicBezTo>
                    <a:pt x="35" y="202"/>
                    <a:pt x="36" y="202"/>
                    <a:pt x="37" y="202"/>
                  </a:cubicBezTo>
                  <a:cubicBezTo>
                    <a:pt x="34" y="194"/>
                    <a:pt x="34" y="194"/>
                    <a:pt x="34" y="194"/>
                  </a:cubicBezTo>
                  <a:cubicBezTo>
                    <a:pt x="34" y="202"/>
                    <a:pt x="34" y="202"/>
                    <a:pt x="34" y="202"/>
                  </a:cubicBezTo>
                  <a:cubicBezTo>
                    <a:pt x="34" y="194"/>
                    <a:pt x="34" y="194"/>
                    <a:pt x="34" y="194"/>
                  </a:cubicBezTo>
                  <a:cubicBezTo>
                    <a:pt x="32" y="202"/>
                    <a:pt x="32" y="202"/>
                    <a:pt x="32" y="202"/>
                  </a:cubicBezTo>
                  <a:cubicBezTo>
                    <a:pt x="33" y="202"/>
                    <a:pt x="33" y="202"/>
                    <a:pt x="34" y="202"/>
                  </a:cubicBezTo>
                  <a:cubicBezTo>
                    <a:pt x="34" y="194"/>
                    <a:pt x="34" y="194"/>
                    <a:pt x="34" y="194"/>
                  </a:cubicBezTo>
                  <a:cubicBezTo>
                    <a:pt x="32" y="202"/>
                    <a:pt x="32" y="202"/>
                    <a:pt x="32" y="202"/>
                  </a:cubicBezTo>
                  <a:cubicBezTo>
                    <a:pt x="34" y="194"/>
                    <a:pt x="34" y="194"/>
                    <a:pt x="34" y="194"/>
                  </a:cubicBezTo>
                  <a:cubicBezTo>
                    <a:pt x="31" y="202"/>
                    <a:pt x="31" y="202"/>
                    <a:pt x="31" y="202"/>
                  </a:cubicBezTo>
                  <a:cubicBezTo>
                    <a:pt x="31" y="202"/>
                    <a:pt x="32" y="202"/>
                    <a:pt x="32" y="202"/>
                  </a:cubicBezTo>
                  <a:cubicBezTo>
                    <a:pt x="34" y="194"/>
                    <a:pt x="34" y="194"/>
                    <a:pt x="34" y="194"/>
                  </a:cubicBezTo>
                  <a:cubicBezTo>
                    <a:pt x="31" y="202"/>
                    <a:pt x="31" y="202"/>
                    <a:pt x="31" y="202"/>
                  </a:cubicBezTo>
                  <a:cubicBezTo>
                    <a:pt x="33" y="196"/>
                    <a:pt x="33" y="196"/>
                    <a:pt x="33" y="196"/>
                  </a:cubicBezTo>
                  <a:cubicBezTo>
                    <a:pt x="31" y="202"/>
                    <a:pt x="31" y="202"/>
                    <a:pt x="31" y="202"/>
                  </a:cubicBezTo>
                  <a:cubicBezTo>
                    <a:pt x="31" y="202"/>
                    <a:pt x="31" y="202"/>
                    <a:pt x="31" y="202"/>
                  </a:cubicBezTo>
                  <a:cubicBezTo>
                    <a:pt x="33" y="196"/>
                    <a:pt x="33" y="196"/>
                    <a:pt x="33" y="196"/>
                  </a:cubicBezTo>
                  <a:cubicBezTo>
                    <a:pt x="31" y="202"/>
                    <a:pt x="31" y="202"/>
                    <a:pt x="31" y="202"/>
                  </a:cubicBezTo>
                  <a:cubicBezTo>
                    <a:pt x="31" y="202"/>
                    <a:pt x="31" y="202"/>
                    <a:pt x="31" y="202"/>
                  </a:cubicBezTo>
                  <a:cubicBezTo>
                    <a:pt x="31" y="202"/>
                    <a:pt x="32" y="202"/>
                    <a:pt x="32" y="202"/>
                  </a:cubicBezTo>
                  <a:cubicBezTo>
                    <a:pt x="36" y="204"/>
                    <a:pt x="42" y="207"/>
                    <a:pt x="52" y="212"/>
                  </a:cubicBezTo>
                  <a:cubicBezTo>
                    <a:pt x="85" y="228"/>
                    <a:pt x="150" y="261"/>
                    <a:pt x="207" y="289"/>
                  </a:cubicBezTo>
                  <a:cubicBezTo>
                    <a:pt x="236" y="303"/>
                    <a:pt x="262" y="317"/>
                    <a:pt x="282" y="326"/>
                  </a:cubicBezTo>
                  <a:cubicBezTo>
                    <a:pt x="291" y="331"/>
                    <a:pt x="299" y="335"/>
                    <a:pt x="305" y="338"/>
                  </a:cubicBezTo>
                  <a:cubicBezTo>
                    <a:pt x="310" y="341"/>
                    <a:pt x="313" y="342"/>
                    <a:pt x="313" y="342"/>
                  </a:cubicBezTo>
                  <a:cubicBezTo>
                    <a:pt x="317" y="344"/>
                    <a:pt x="322" y="343"/>
                    <a:pt x="324" y="339"/>
                  </a:cubicBezTo>
                  <a:cubicBezTo>
                    <a:pt x="325" y="338"/>
                    <a:pt x="325" y="336"/>
                    <a:pt x="325" y="335"/>
                  </a:cubicBezTo>
                  <a:cubicBezTo>
                    <a:pt x="325" y="333"/>
                    <a:pt x="325" y="332"/>
                    <a:pt x="324" y="331"/>
                  </a:cubicBezTo>
                  <a:cubicBezTo>
                    <a:pt x="324" y="330"/>
                    <a:pt x="323" y="329"/>
                    <a:pt x="323" y="329"/>
                  </a:cubicBezTo>
                  <a:cubicBezTo>
                    <a:pt x="322" y="328"/>
                    <a:pt x="322" y="328"/>
                    <a:pt x="321" y="328"/>
                  </a:cubicBezTo>
                  <a:cubicBezTo>
                    <a:pt x="321" y="327"/>
                    <a:pt x="320" y="327"/>
                    <a:pt x="319" y="326"/>
                  </a:cubicBezTo>
                  <a:cubicBezTo>
                    <a:pt x="315" y="323"/>
                    <a:pt x="307" y="319"/>
                    <a:pt x="297" y="313"/>
                  </a:cubicBezTo>
                  <a:cubicBezTo>
                    <a:pt x="263" y="292"/>
                    <a:pt x="196" y="252"/>
                    <a:pt x="138" y="217"/>
                  </a:cubicBezTo>
                  <a:cubicBezTo>
                    <a:pt x="109" y="200"/>
                    <a:pt x="82" y="183"/>
                    <a:pt x="62" y="171"/>
                  </a:cubicBezTo>
                  <a:cubicBezTo>
                    <a:pt x="53" y="164"/>
                    <a:pt x="45" y="159"/>
                    <a:pt x="39" y="155"/>
                  </a:cubicBezTo>
                  <a:cubicBezTo>
                    <a:pt x="37" y="153"/>
                    <a:pt x="35" y="151"/>
                    <a:pt x="34" y="150"/>
                  </a:cubicBezTo>
                  <a:cubicBezTo>
                    <a:pt x="33" y="150"/>
                    <a:pt x="33" y="150"/>
                    <a:pt x="33" y="150"/>
                  </a:cubicBezTo>
                  <a:cubicBezTo>
                    <a:pt x="33" y="150"/>
                    <a:pt x="33" y="150"/>
                    <a:pt x="33" y="150"/>
                  </a:cubicBezTo>
                  <a:cubicBezTo>
                    <a:pt x="30" y="152"/>
                    <a:pt x="30" y="152"/>
                    <a:pt x="30" y="152"/>
                  </a:cubicBezTo>
                  <a:cubicBezTo>
                    <a:pt x="33" y="150"/>
                    <a:pt x="33" y="150"/>
                    <a:pt x="33" y="150"/>
                  </a:cubicBezTo>
                  <a:cubicBezTo>
                    <a:pt x="33" y="150"/>
                    <a:pt x="33" y="150"/>
                    <a:pt x="33" y="150"/>
                  </a:cubicBezTo>
                  <a:cubicBezTo>
                    <a:pt x="30" y="152"/>
                    <a:pt x="30" y="152"/>
                    <a:pt x="30" y="152"/>
                  </a:cubicBezTo>
                  <a:cubicBezTo>
                    <a:pt x="33" y="150"/>
                    <a:pt x="33" y="150"/>
                    <a:pt x="33" y="150"/>
                  </a:cubicBezTo>
                  <a:cubicBezTo>
                    <a:pt x="27" y="153"/>
                    <a:pt x="27" y="153"/>
                    <a:pt x="27" y="153"/>
                  </a:cubicBezTo>
                  <a:cubicBezTo>
                    <a:pt x="34" y="153"/>
                    <a:pt x="34" y="153"/>
                    <a:pt x="34" y="153"/>
                  </a:cubicBezTo>
                  <a:cubicBezTo>
                    <a:pt x="34" y="151"/>
                    <a:pt x="34" y="151"/>
                    <a:pt x="33" y="150"/>
                  </a:cubicBezTo>
                  <a:cubicBezTo>
                    <a:pt x="27" y="153"/>
                    <a:pt x="27" y="153"/>
                    <a:pt x="27" y="153"/>
                  </a:cubicBezTo>
                  <a:cubicBezTo>
                    <a:pt x="34" y="153"/>
                    <a:pt x="34" y="153"/>
                    <a:pt x="34" y="153"/>
                  </a:cubicBezTo>
                  <a:cubicBezTo>
                    <a:pt x="26" y="153"/>
                    <a:pt x="26" y="153"/>
                    <a:pt x="26" y="153"/>
                  </a:cubicBezTo>
                  <a:cubicBezTo>
                    <a:pt x="33" y="157"/>
                    <a:pt x="33" y="157"/>
                    <a:pt x="33" y="157"/>
                  </a:cubicBezTo>
                  <a:cubicBezTo>
                    <a:pt x="34" y="156"/>
                    <a:pt x="34" y="154"/>
                    <a:pt x="34" y="153"/>
                  </a:cubicBezTo>
                  <a:cubicBezTo>
                    <a:pt x="26" y="153"/>
                    <a:pt x="26" y="153"/>
                    <a:pt x="26" y="153"/>
                  </a:cubicBezTo>
                  <a:cubicBezTo>
                    <a:pt x="33" y="157"/>
                    <a:pt x="33" y="157"/>
                    <a:pt x="33" y="157"/>
                  </a:cubicBezTo>
                  <a:cubicBezTo>
                    <a:pt x="33" y="157"/>
                    <a:pt x="33" y="157"/>
                    <a:pt x="33" y="157"/>
                  </a:cubicBezTo>
                  <a:cubicBezTo>
                    <a:pt x="27" y="153"/>
                    <a:pt x="27" y="153"/>
                    <a:pt x="27" y="153"/>
                  </a:cubicBezTo>
                  <a:cubicBezTo>
                    <a:pt x="31" y="160"/>
                    <a:pt x="31" y="160"/>
                    <a:pt x="31" y="160"/>
                  </a:cubicBezTo>
                  <a:cubicBezTo>
                    <a:pt x="32" y="159"/>
                    <a:pt x="32" y="158"/>
                    <a:pt x="33" y="157"/>
                  </a:cubicBezTo>
                  <a:cubicBezTo>
                    <a:pt x="27" y="153"/>
                    <a:pt x="27" y="153"/>
                    <a:pt x="27" y="153"/>
                  </a:cubicBezTo>
                  <a:cubicBezTo>
                    <a:pt x="31" y="160"/>
                    <a:pt x="31" y="160"/>
                    <a:pt x="31" y="160"/>
                  </a:cubicBezTo>
                  <a:cubicBezTo>
                    <a:pt x="27" y="154"/>
                    <a:pt x="27" y="154"/>
                    <a:pt x="27" y="154"/>
                  </a:cubicBezTo>
                  <a:cubicBezTo>
                    <a:pt x="28" y="161"/>
                    <a:pt x="28" y="161"/>
                    <a:pt x="28" y="161"/>
                  </a:cubicBezTo>
                  <a:cubicBezTo>
                    <a:pt x="29" y="161"/>
                    <a:pt x="30" y="160"/>
                    <a:pt x="31" y="160"/>
                  </a:cubicBezTo>
                  <a:cubicBezTo>
                    <a:pt x="27" y="154"/>
                    <a:pt x="27" y="154"/>
                    <a:pt x="27" y="154"/>
                  </a:cubicBezTo>
                  <a:cubicBezTo>
                    <a:pt x="28" y="161"/>
                    <a:pt x="28" y="161"/>
                    <a:pt x="28" y="161"/>
                  </a:cubicBezTo>
                  <a:cubicBezTo>
                    <a:pt x="27" y="156"/>
                    <a:pt x="27" y="156"/>
                    <a:pt x="27" y="156"/>
                  </a:cubicBezTo>
                  <a:cubicBezTo>
                    <a:pt x="27" y="161"/>
                    <a:pt x="27" y="161"/>
                    <a:pt x="27" y="161"/>
                  </a:cubicBezTo>
                  <a:cubicBezTo>
                    <a:pt x="27" y="161"/>
                    <a:pt x="28" y="161"/>
                    <a:pt x="28" y="161"/>
                  </a:cubicBezTo>
                  <a:cubicBezTo>
                    <a:pt x="27" y="156"/>
                    <a:pt x="27" y="156"/>
                    <a:pt x="27" y="156"/>
                  </a:cubicBezTo>
                  <a:cubicBezTo>
                    <a:pt x="27" y="161"/>
                    <a:pt x="27" y="161"/>
                    <a:pt x="27" y="161"/>
                  </a:cubicBezTo>
                  <a:cubicBezTo>
                    <a:pt x="27" y="159"/>
                    <a:pt x="27" y="159"/>
                    <a:pt x="27" y="159"/>
                  </a:cubicBezTo>
                  <a:cubicBezTo>
                    <a:pt x="27" y="161"/>
                    <a:pt x="27" y="161"/>
                    <a:pt x="27" y="161"/>
                  </a:cubicBezTo>
                  <a:cubicBezTo>
                    <a:pt x="27" y="161"/>
                    <a:pt x="27" y="161"/>
                    <a:pt x="27" y="161"/>
                  </a:cubicBezTo>
                  <a:cubicBezTo>
                    <a:pt x="27" y="159"/>
                    <a:pt x="27" y="159"/>
                    <a:pt x="27" y="159"/>
                  </a:cubicBezTo>
                  <a:cubicBezTo>
                    <a:pt x="27" y="161"/>
                    <a:pt x="27" y="161"/>
                    <a:pt x="27" y="161"/>
                  </a:cubicBezTo>
                  <a:cubicBezTo>
                    <a:pt x="28" y="161"/>
                    <a:pt x="28" y="161"/>
                    <a:pt x="28" y="161"/>
                  </a:cubicBezTo>
                  <a:cubicBezTo>
                    <a:pt x="29" y="161"/>
                    <a:pt x="32" y="162"/>
                    <a:pt x="36" y="164"/>
                  </a:cubicBezTo>
                  <a:cubicBezTo>
                    <a:pt x="44" y="167"/>
                    <a:pt x="55" y="172"/>
                    <a:pt x="68" y="179"/>
                  </a:cubicBezTo>
                  <a:cubicBezTo>
                    <a:pt x="115" y="201"/>
                    <a:pt x="190" y="242"/>
                    <a:pt x="253" y="276"/>
                  </a:cubicBezTo>
                  <a:cubicBezTo>
                    <a:pt x="285" y="294"/>
                    <a:pt x="313" y="310"/>
                    <a:pt x="334" y="321"/>
                  </a:cubicBezTo>
                  <a:cubicBezTo>
                    <a:pt x="345" y="327"/>
                    <a:pt x="354" y="332"/>
                    <a:pt x="360" y="335"/>
                  </a:cubicBezTo>
                  <a:cubicBezTo>
                    <a:pt x="363" y="336"/>
                    <a:pt x="365" y="338"/>
                    <a:pt x="367" y="339"/>
                  </a:cubicBezTo>
                  <a:cubicBezTo>
                    <a:pt x="367" y="339"/>
                    <a:pt x="368" y="339"/>
                    <a:pt x="369" y="340"/>
                  </a:cubicBezTo>
                  <a:cubicBezTo>
                    <a:pt x="369" y="340"/>
                    <a:pt x="369" y="340"/>
                    <a:pt x="369" y="340"/>
                  </a:cubicBezTo>
                  <a:cubicBezTo>
                    <a:pt x="370" y="340"/>
                    <a:pt x="370" y="340"/>
                    <a:pt x="370" y="340"/>
                  </a:cubicBezTo>
                  <a:cubicBezTo>
                    <a:pt x="371" y="341"/>
                    <a:pt x="371" y="341"/>
                    <a:pt x="371" y="341"/>
                  </a:cubicBezTo>
                  <a:cubicBezTo>
                    <a:pt x="371" y="341"/>
                    <a:pt x="371" y="341"/>
                    <a:pt x="371" y="341"/>
                  </a:cubicBezTo>
                  <a:cubicBezTo>
                    <a:pt x="372" y="341"/>
                    <a:pt x="372" y="341"/>
                    <a:pt x="373" y="341"/>
                  </a:cubicBezTo>
                  <a:cubicBezTo>
                    <a:pt x="374" y="341"/>
                    <a:pt x="374" y="341"/>
                    <a:pt x="375" y="341"/>
                  </a:cubicBezTo>
                  <a:cubicBezTo>
                    <a:pt x="376" y="340"/>
                    <a:pt x="377" y="340"/>
                    <a:pt x="378" y="339"/>
                  </a:cubicBezTo>
                  <a:cubicBezTo>
                    <a:pt x="379" y="338"/>
                    <a:pt x="380" y="338"/>
                    <a:pt x="380" y="337"/>
                  </a:cubicBezTo>
                  <a:cubicBezTo>
                    <a:pt x="381" y="336"/>
                    <a:pt x="381" y="334"/>
                    <a:pt x="381" y="333"/>
                  </a:cubicBezTo>
                  <a:cubicBezTo>
                    <a:pt x="381" y="331"/>
                    <a:pt x="381" y="330"/>
                    <a:pt x="380" y="329"/>
                  </a:cubicBezTo>
                  <a:cubicBezTo>
                    <a:pt x="380" y="327"/>
                    <a:pt x="379" y="327"/>
                    <a:pt x="378" y="326"/>
                  </a:cubicBezTo>
                  <a:cubicBezTo>
                    <a:pt x="377" y="325"/>
                    <a:pt x="376" y="324"/>
                    <a:pt x="375" y="323"/>
                  </a:cubicBezTo>
                  <a:cubicBezTo>
                    <a:pt x="373" y="321"/>
                    <a:pt x="369" y="319"/>
                    <a:pt x="365" y="316"/>
                  </a:cubicBezTo>
                  <a:cubicBezTo>
                    <a:pt x="348" y="305"/>
                    <a:pt x="318" y="286"/>
                    <a:pt x="282" y="265"/>
                  </a:cubicBezTo>
                  <a:cubicBezTo>
                    <a:pt x="228" y="232"/>
                    <a:pt x="160" y="192"/>
                    <a:pt x="106" y="160"/>
                  </a:cubicBezTo>
                  <a:cubicBezTo>
                    <a:pt x="79" y="143"/>
                    <a:pt x="56" y="129"/>
                    <a:pt x="39" y="118"/>
                  </a:cubicBezTo>
                  <a:cubicBezTo>
                    <a:pt x="31" y="112"/>
                    <a:pt x="24" y="108"/>
                    <a:pt x="20" y="105"/>
                  </a:cubicBezTo>
                  <a:cubicBezTo>
                    <a:pt x="18" y="103"/>
                    <a:pt x="16" y="102"/>
                    <a:pt x="15" y="101"/>
                  </a:cubicBezTo>
                  <a:cubicBezTo>
                    <a:pt x="15" y="101"/>
                    <a:pt x="15" y="101"/>
                    <a:pt x="15" y="101"/>
                  </a:cubicBezTo>
                  <a:cubicBezTo>
                    <a:pt x="15" y="101"/>
                    <a:pt x="15" y="101"/>
                    <a:pt x="15" y="101"/>
                  </a:cubicBezTo>
                  <a:cubicBezTo>
                    <a:pt x="15" y="101"/>
                    <a:pt x="15" y="101"/>
                    <a:pt x="15" y="101"/>
                  </a:cubicBezTo>
                  <a:cubicBezTo>
                    <a:pt x="11" y="103"/>
                    <a:pt x="11" y="103"/>
                    <a:pt x="11" y="103"/>
                  </a:cubicBezTo>
                  <a:cubicBezTo>
                    <a:pt x="15" y="101"/>
                    <a:pt x="15" y="101"/>
                    <a:pt x="15" y="101"/>
                  </a:cubicBezTo>
                  <a:cubicBezTo>
                    <a:pt x="15" y="101"/>
                    <a:pt x="15" y="101"/>
                    <a:pt x="15" y="101"/>
                  </a:cubicBezTo>
                  <a:cubicBezTo>
                    <a:pt x="11" y="103"/>
                    <a:pt x="11" y="103"/>
                    <a:pt x="11" y="103"/>
                  </a:cubicBezTo>
                  <a:cubicBezTo>
                    <a:pt x="15" y="101"/>
                    <a:pt x="15" y="101"/>
                    <a:pt x="15" y="101"/>
                  </a:cubicBezTo>
                  <a:cubicBezTo>
                    <a:pt x="9" y="105"/>
                    <a:pt x="9" y="105"/>
                    <a:pt x="9" y="105"/>
                  </a:cubicBezTo>
                  <a:cubicBezTo>
                    <a:pt x="16" y="105"/>
                    <a:pt x="16" y="105"/>
                    <a:pt x="16" y="105"/>
                  </a:cubicBezTo>
                  <a:cubicBezTo>
                    <a:pt x="16" y="103"/>
                    <a:pt x="15" y="102"/>
                    <a:pt x="15" y="101"/>
                  </a:cubicBezTo>
                  <a:cubicBezTo>
                    <a:pt x="9" y="105"/>
                    <a:pt x="9" y="105"/>
                    <a:pt x="9" y="105"/>
                  </a:cubicBezTo>
                  <a:cubicBezTo>
                    <a:pt x="16" y="105"/>
                    <a:pt x="16" y="105"/>
                    <a:pt x="16" y="105"/>
                  </a:cubicBezTo>
                  <a:cubicBezTo>
                    <a:pt x="8" y="105"/>
                    <a:pt x="8" y="105"/>
                    <a:pt x="8" y="105"/>
                  </a:cubicBezTo>
                  <a:cubicBezTo>
                    <a:pt x="15" y="109"/>
                    <a:pt x="15" y="109"/>
                    <a:pt x="15" y="109"/>
                  </a:cubicBezTo>
                  <a:cubicBezTo>
                    <a:pt x="16" y="107"/>
                    <a:pt x="16" y="106"/>
                    <a:pt x="16" y="105"/>
                  </a:cubicBezTo>
                  <a:cubicBezTo>
                    <a:pt x="8" y="105"/>
                    <a:pt x="8" y="105"/>
                    <a:pt x="8" y="105"/>
                  </a:cubicBezTo>
                  <a:cubicBezTo>
                    <a:pt x="15" y="109"/>
                    <a:pt x="15" y="109"/>
                    <a:pt x="15" y="109"/>
                  </a:cubicBezTo>
                  <a:cubicBezTo>
                    <a:pt x="8" y="104"/>
                    <a:pt x="8" y="104"/>
                    <a:pt x="8" y="104"/>
                  </a:cubicBezTo>
                  <a:cubicBezTo>
                    <a:pt x="4" y="112"/>
                    <a:pt x="4" y="112"/>
                    <a:pt x="4" y="112"/>
                  </a:cubicBezTo>
                  <a:cubicBezTo>
                    <a:pt x="399" y="323"/>
                    <a:pt x="399" y="323"/>
                    <a:pt x="399" y="323"/>
                  </a:cubicBezTo>
                  <a:cubicBezTo>
                    <a:pt x="403" y="325"/>
                    <a:pt x="408" y="324"/>
                    <a:pt x="410" y="320"/>
                  </a:cubicBezTo>
                  <a:cubicBezTo>
                    <a:pt x="412" y="316"/>
                    <a:pt x="411" y="311"/>
                    <a:pt x="407" y="309"/>
                  </a:cubicBezTo>
                  <a:cubicBezTo>
                    <a:pt x="407" y="309"/>
                    <a:pt x="406" y="308"/>
                    <a:pt x="403" y="307"/>
                  </a:cubicBezTo>
                  <a:cubicBezTo>
                    <a:pt x="384" y="296"/>
                    <a:pt x="298" y="246"/>
                    <a:pt x="217" y="197"/>
                  </a:cubicBezTo>
                  <a:cubicBezTo>
                    <a:pt x="176" y="172"/>
                    <a:pt x="137" y="148"/>
                    <a:pt x="107" y="129"/>
                  </a:cubicBezTo>
                  <a:cubicBezTo>
                    <a:pt x="93" y="119"/>
                    <a:pt x="81" y="111"/>
                    <a:pt x="73" y="105"/>
                  </a:cubicBezTo>
                  <a:cubicBezTo>
                    <a:pt x="69" y="102"/>
                    <a:pt x="65" y="99"/>
                    <a:pt x="64" y="98"/>
                  </a:cubicBezTo>
                  <a:cubicBezTo>
                    <a:pt x="63" y="97"/>
                    <a:pt x="62" y="96"/>
                    <a:pt x="62" y="96"/>
                  </a:cubicBezTo>
                  <a:cubicBezTo>
                    <a:pt x="62" y="96"/>
                    <a:pt x="62" y="96"/>
                    <a:pt x="62" y="96"/>
                  </a:cubicBezTo>
                  <a:cubicBezTo>
                    <a:pt x="62" y="96"/>
                    <a:pt x="62" y="96"/>
                    <a:pt x="62" y="96"/>
                  </a:cubicBezTo>
                  <a:cubicBezTo>
                    <a:pt x="62" y="96"/>
                    <a:pt x="62" y="96"/>
                    <a:pt x="62" y="96"/>
                  </a:cubicBezTo>
                  <a:cubicBezTo>
                    <a:pt x="62" y="96"/>
                    <a:pt x="62" y="96"/>
                    <a:pt x="62" y="96"/>
                  </a:cubicBezTo>
                  <a:cubicBezTo>
                    <a:pt x="62" y="96"/>
                    <a:pt x="62" y="96"/>
                    <a:pt x="62" y="96"/>
                  </a:cubicBezTo>
                  <a:cubicBezTo>
                    <a:pt x="58" y="98"/>
                    <a:pt x="58" y="98"/>
                    <a:pt x="58" y="98"/>
                  </a:cubicBezTo>
                  <a:cubicBezTo>
                    <a:pt x="62" y="97"/>
                    <a:pt x="62" y="97"/>
                    <a:pt x="62" y="97"/>
                  </a:cubicBezTo>
                  <a:cubicBezTo>
                    <a:pt x="62" y="96"/>
                    <a:pt x="62" y="96"/>
                    <a:pt x="62" y="96"/>
                  </a:cubicBezTo>
                  <a:cubicBezTo>
                    <a:pt x="58" y="98"/>
                    <a:pt x="58" y="98"/>
                    <a:pt x="58" y="98"/>
                  </a:cubicBezTo>
                  <a:cubicBezTo>
                    <a:pt x="62" y="97"/>
                    <a:pt x="62" y="97"/>
                    <a:pt x="62" y="97"/>
                  </a:cubicBezTo>
                  <a:cubicBezTo>
                    <a:pt x="56" y="99"/>
                    <a:pt x="56" y="99"/>
                    <a:pt x="56" y="99"/>
                  </a:cubicBezTo>
                  <a:cubicBezTo>
                    <a:pt x="63" y="99"/>
                    <a:pt x="63" y="99"/>
                    <a:pt x="63" y="99"/>
                  </a:cubicBezTo>
                  <a:cubicBezTo>
                    <a:pt x="63" y="98"/>
                    <a:pt x="62" y="97"/>
                    <a:pt x="62" y="97"/>
                  </a:cubicBezTo>
                  <a:cubicBezTo>
                    <a:pt x="56" y="99"/>
                    <a:pt x="56" y="99"/>
                    <a:pt x="56" y="99"/>
                  </a:cubicBezTo>
                  <a:cubicBezTo>
                    <a:pt x="63" y="99"/>
                    <a:pt x="63" y="99"/>
                    <a:pt x="63" y="99"/>
                  </a:cubicBezTo>
                  <a:cubicBezTo>
                    <a:pt x="55" y="99"/>
                    <a:pt x="55" y="99"/>
                    <a:pt x="55" y="99"/>
                  </a:cubicBezTo>
                  <a:cubicBezTo>
                    <a:pt x="62" y="103"/>
                    <a:pt x="62" y="103"/>
                    <a:pt x="62" y="103"/>
                  </a:cubicBezTo>
                  <a:cubicBezTo>
                    <a:pt x="62" y="101"/>
                    <a:pt x="63" y="100"/>
                    <a:pt x="63" y="99"/>
                  </a:cubicBezTo>
                  <a:cubicBezTo>
                    <a:pt x="55" y="99"/>
                    <a:pt x="55" y="99"/>
                    <a:pt x="55" y="99"/>
                  </a:cubicBezTo>
                  <a:cubicBezTo>
                    <a:pt x="62" y="103"/>
                    <a:pt x="62" y="103"/>
                    <a:pt x="62" y="103"/>
                  </a:cubicBezTo>
                  <a:cubicBezTo>
                    <a:pt x="55" y="98"/>
                    <a:pt x="55" y="98"/>
                    <a:pt x="55" y="98"/>
                  </a:cubicBezTo>
                  <a:cubicBezTo>
                    <a:pt x="51" y="106"/>
                    <a:pt x="51" y="106"/>
                    <a:pt x="51" y="106"/>
                  </a:cubicBezTo>
                  <a:cubicBezTo>
                    <a:pt x="51" y="106"/>
                    <a:pt x="147" y="159"/>
                    <a:pt x="245" y="212"/>
                  </a:cubicBezTo>
                  <a:cubicBezTo>
                    <a:pt x="294" y="239"/>
                    <a:pt x="343" y="266"/>
                    <a:pt x="381" y="286"/>
                  </a:cubicBezTo>
                  <a:cubicBezTo>
                    <a:pt x="400" y="296"/>
                    <a:pt x="416" y="304"/>
                    <a:pt x="428" y="310"/>
                  </a:cubicBezTo>
                  <a:cubicBezTo>
                    <a:pt x="434" y="313"/>
                    <a:pt x="439" y="315"/>
                    <a:pt x="443" y="317"/>
                  </a:cubicBezTo>
                  <a:cubicBezTo>
                    <a:pt x="445" y="318"/>
                    <a:pt x="446" y="318"/>
                    <a:pt x="448" y="319"/>
                  </a:cubicBezTo>
                  <a:cubicBezTo>
                    <a:pt x="449" y="319"/>
                    <a:pt x="449" y="319"/>
                    <a:pt x="450" y="319"/>
                  </a:cubicBezTo>
                  <a:cubicBezTo>
                    <a:pt x="451" y="320"/>
                    <a:pt x="451" y="320"/>
                    <a:pt x="453" y="320"/>
                  </a:cubicBezTo>
                  <a:cubicBezTo>
                    <a:pt x="454" y="320"/>
                    <a:pt x="454" y="320"/>
                    <a:pt x="456" y="319"/>
                  </a:cubicBezTo>
                  <a:cubicBezTo>
                    <a:pt x="456" y="319"/>
                    <a:pt x="457" y="319"/>
                    <a:pt x="458" y="318"/>
                  </a:cubicBezTo>
                  <a:cubicBezTo>
                    <a:pt x="459" y="318"/>
                    <a:pt x="460" y="317"/>
                    <a:pt x="460" y="316"/>
                  </a:cubicBezTo>
                  <a:cubicBezTo>
                    <a:pt x="460" y="316"/>
                    <a:pt x="460" y="316"/>
                    <a:pt x="460" y="316"/>
                  </a:cubicBezTo>
                  <a:cubicBezTo>
                    <a:pt x="461" y="314"/>
                    <a:pt x="462" y="313"/>
                    <a:pt x="462" y="311"/>
                  </a:cubicBezTo>
                  <a:cubicBezTo>
                    <a:pt x="461" y="310"/>
                    <a:pt x="461" y="308"/>
                    <a:pt x="461" y="308"/>
                  </a:cubicBezTo>
                  <a:cubicBezTo>
                    <a:pt x="460" y="306"/>
                    <a:pt x="459" y="306"/>
                    <a:pt x="459" y="305"/>
                  </a:cubicBezTo>
                  <a:cubicBezTo>
                    <a:pt x="458" y="304"/>
                    <a:pt x="457" y="303"/>
                    <a:pt x="456" y="302"/>
                  </a:cubicBezTo>
                  <a:cubicBezTo>
                    <a:pt x="453" y="300"/>
                    <a:pt x="450" y="298"/>
                    <a:pt x="446" y="295"/>
                  </a:cubicBezTo>
                  <a:cubicBezTo>
                    <a:pt x="430" y="284"/>
                    <a:pt x="401" y="265"/>
                    <a:pt x="366" y="244"/>
                  </a:cubicBezTo>
                  <a:cubicBezTo>
                    <a:pt x="263" y="179"/>
                    <a:pt x="108" y="86"/>
                    <a:pt x="108" y="86"/>
                  </a:cubicBezTo>
                  <a:cubicBezTo>
                    <a:pt x="104" y="93"/>
                    <a:pt x="104" y="93"/>
                    <a:pt x="104" y="93"/>
                  </a:cubicBezTo>
                  <a:cubicBezTo>
                    <a:pt x="100" y="100"/>
                    <a:pt x="100" y="100"/>
                    <a:pt x="100" y="100"/>
                  </a:cubicBezTo>
                  <a:cubicBezTo>
                    <a:pt x="100" y="100"/>
                    <a:pt x="191" y="152"/>
                    <a:pt x="285" y="204"/>
                  </a:cubicBezTo>
                  <a:cubicBezTo>
                    <a:pt x="333" y="230"/>
                    <a:pt x="381" y="256"/>
                    <a:pt x="419" y="275"/>
                  </a:cubicBezTo>
                  <a:cubicBezTo>
                    <a:pt x="438" y="285"/>
                    <a:pt x="455" y="293"/>
                    <a:pt x="467" y="299"/>
                  </a:cubicBezTo>
                  <a:cubicBezTo>
                    <a:pt x="474" y="302"/>
                    <a:pt x="479" y="304"/>
                    <a:pt x="484" y="306"/>
                  </a:cubicBezTo>
                  <a:cubicBezTo>
                    <a:pt x="486" y="307"/>
                    <a:pt x="488" y="307"/>
                    <a:pt x="490" y="308"/>
                  </a:cubicBezTo>
                  <a:cubicBezTo>
                    <a:pt x="492" y="308"/>
                    <a:pt x="493" y="308"/>
                    <a:pt x="495" y="309"/>
                  </a:cubicBezTo>
                  <a:cubicBezTo>
                    <a:pt x="496" y="309"/>
                    <a:pt x="497" y="308"/>
                    <a:pt x="499" y="308"/>
                  </a:cubicBezTo>
                  <a:cubicBezTo>
                    <a:pt x="500" y="308"/>
                    <a:pt x="501" y="307"/>
                    <a:pt x="501" y="307"/>
                  </a:cubicBezTo>
                  <a:cubicBezTo>
                    <a:pt x="502" y="306"/>
                    <a:pt x="503" y="305"/>
                    <a:pt x="504" y="304"/>
                  </a:cubicBezTo>
                  <a:cubicBezTo>
                    <a:pt x="504" y="304"/>
                    <a:pt x="504" y="304"/>
                    <a:pt x="504" y="304"/>
                  </a:cubicBezTo>
                  <a:cubicBezTo>
                    <a:pt x="505" y="303"/>
                    <a:pt x="505" y="301"/>
                    <a:pt x="505" y="300"/>
                  </a:cubicBezTo>
                  <a:cubicBezTo>
                    <a:pt x="505" y="298"/>
                    <a:pt x="505" y="297"/>
                    <a:pt x="504" y="296"/>
                  </a:cubicBezTo>
                  <a:cubicBezTo>
                    <a:pt x="504" y="295"/>
                    <a:pt x="503" y="294"/>
                    <a:pt x="502" y="293"/>
                  </a:cubicBezTo>
                  <a:cubicBezTo>
                    <a:pt x="501" y="292"/>
                    <a:pt x="500" y="291"/>
                    <a:pt x="499" y="290"/>
                  </a:cubicBezTo>
                  <a:cubicBezTo>
                    <a:pt x="497" y="288"/>
                    <a:pt x="493" y="286"/>
                    <a:pt x="489" y="283"/>
                  </a:cubicBezTo>
                  <a:cubicBezTo>
                    <a:pt x="473" y="271"/>
                    <a:pt x="444" y="253"/>
                    <a:pt x="409" y="231"/>
                  </a:cubicBezTo>
                  <a:cubicBezTo>
                    <a:pt x="304" y="165"/>
                    <a:pt x="147" y="72"/>
                    <a:pt x="147" y="72"/>
                  </a:cubicBezTo>
                  <a:cubicBezTo>
                    <a:pt x="143" y="79"/>
                    <a:pt x="143" y="79"/>
                    <a:pt x="143" y="79"/>
                  </a:cubicBezTo>
                  <a:cubicBezTo>
                    <a:pt x="139" y="86"/>
                    <a:pt x="139" y="86"/>
                    <a:pt x="139" y="86"/>
                  </a:cubicBezTo>
                  <a:cubicBezTo>
                    <a:pt x="139" y="86"/>
                    <a:pt x="229" y="135"/>
                    <a:pt x="320" y="184"/>
                  </a:cubicBezTo>
                  <a:cubicBezTo>
                    <a:pt x="365" y="208"/>
                    <a:pt x="410" y="233"/>
                    <a:pt x="444" y="251"/>
                  </a:cubicBezTo>
                  <a:cubicBezTo>
                    <a:pt x="461" y="260"/>
                    <a:pt x="475" y="268"/>
                    <a:pt x="485" y="273"/>
                  </a:cubicBezTo>
                  <a:cubicBezTo>
                    <a:pt x="490" y="276"/>
                    <a:pt x="494" y="278"/>
                    <a:pt x="497" y="280"/>
                  </a:cubicBezTo>
                  <a:cubicBezTo>
                    <a:pt x="498" y="280"/>
                    <a:pt x="499" y="281"/>
                    <a:pt x="500" y="281"/>
                  </a:cubicBezTo>
                  <a:cubicBezTo>
                    <a:pt x="500" y="281"/>
                    <a:pt x="501" y="282"/>
                    <a:pt x="501" y="282"/>
                  </a:cubicBezTo>
                  <a:cubicBezTo>
                    <a:pt x="502" y="282"/>
                    <a:pt x="502" y="282"/>
                    <a:pt x="502" y="282"/>
                  </a:cubicBezTo>
                  <a:cubicBezTo>
                    <a:pt x="502" y="282"/>
                    <a:pt x="502" y="282"/>
                    <a:pt x="502" y="282"/>
                  </a:cubicBezTo>
                  <a:cubicBezTo>
                    <a:pt x="503" y="282"/>
                    <a:pt x="503" y="282"/>
                    <a:pt x="503" y="282"/>
                  </a:cubicBezTo>
                  <a:cubicBezTo>
                    <a:pt x="503" y="283"/>
                    <a:pt x="504" y="283"/>
                    <a:pt x="505" y="283"/>
                  </a:cubicBezTo>
                  <a:cubicBezTo>
                    <a:pt x="506" y="283"/>
                    <a:pt x="507" y="283"/>
                    <a:pt x="508" y="282"/>
                  </a:cubicBezTo>
                  <a:cubicBezTo>
                    <a:pt x="509" y="282"/>
                    <a:pt x="509" y="282"/>
                    <a:pt x="509" y="282"/>
                  </a:cubicBezTo>
                  <a:cubicBezTo>
                    <a:pt x="512" y="280"/>
                    <a:pt x="513" y="277"/>
                    <a:pt x="513" y="274"/>
                  </a:cubicBezTo>
                  <a:cubicBezTo>
                    <a:pt x="513" y="272"/>
                    <a:pt x="512" y="269"/>
                    <a:pt x="509" y="268"/>
                  </a:cubicBezTo>
                  <a:cubicBezTo>
                    <a:pt x="509" y="268"/>
                    <a:pt x="504" y="265"/>
                    <a:pt x="495" y="259"/>
                  </a:cubicBezTo>
                  <a:cubicBezTo>
                    <a:pt x="464" y="241"/>
                    <a:pt x="387" y="194"/>
                    <a:pt x="317" y="151"/>
                  </a:cubicBezTo>
                  <a:cubicBezTo>
                    <a:pt x="283" y="130"/>
                    <a:pt x="250" y="110"/>
                    <a:pt x="226" y="94"/>
                  </a:cubicBezTo>
                  <a:cubicBezTo>
                    <a:pt x="214" y="86"/>
                    <a:pt x="204" y="80"/>
                    <a:pt x="197" y="75"/>
                  </a:cubicBezTo>
                  <a:cubicBezTo>
                    <a:pt x="194" y="73"/>
                    <a:pt x="191" y="71"/>
                    <a:pt x="190" y="69"/>
                  </a:cubicBezTo>
                  <a:cubicBezTo>
                    <a:pt x="189" y="69"/>
                    <a:pt x="188" y="68"/>
                    <a:pt x="188" y="68"/>
                  </a:cubicBezTo>
                  <a:cubicBezTo>
                    <a:pt x="187" y="69"/>
                    <a:pt x="187" y="69"/>
                    <a:pt x="187" y="69"/>
                  </a:cubicBezTo>
                  <a:cubicBezTo>
                    <a:pt x="188" y="68"/>
                    <a:pt x="188" y="68"/>
                    <a:pt x="188" y="68"/>
                  </a:cubicBezTo>
                  <a:cubicBezTo>
                    <a:pt x="188" y="68"/>
                    <a:pt x="188" y="68"/>
                    <a:pt x="188" y="68"/>
                  </a:cubicBezTo>
                  <a:cubicBezTo>
                    <a:pt x="187" y="69"/>
                    <a:pt x="187" y="69"/>
                    <a:pt x="187" y="69"/>
                  </a:cubicBezTo>
                  <a:cubicBezTo>
                    <a:pt x="188" y="68"/>
                    <a:pt x="188" y="68"/>
                    <a:pt x="188" y="68"/>
                  </a:cubicBezTo>
                  <a:cubicBezTo>
                    <a:pt x="184" y="72"/>
                    <a:pt x="184" y="72"/>
                    <a:pt x="184" y="72"/>
                  </a:cubicBezTo>
                  <a:cubicBezTo>
                    <a:pt x="189" y="69"/>
                    <a:pt x="189" y="69"/>
                    <a:pt x="189" y="69"/>
                  </a:cubicBezTo>
                  <a:cubicBezTo>
                    <a:pt x="189" y="69"/>
                    <a:pt x="189" y="68"/>
                    <a:pt x="188" y="68"/>
                  </a:cubicBezTo>
                  <a:cubicBezTo>
                    <a:pt x="184" y="72"/>
                    <a:pt x="184" y="72"/>
                    <a:pt x="184" y="72"/>
                  </a:cubicBezTo>
                  <a:cubicBezTo>
                    <a:pt x="189" y="69"/>
                    <a:pt x="189" y="69"/>
                    <a:pt x="189" y="69"/>
                  </a:cubicBezTo>
                  <a:cubicBezTo>
                    <a:pt x="182" y="73"/>
                    <a:pt x="182" y="73"/>
                    <a:pt x="182" y="73"/>
                  </a:cubicBezTo>
                  <a:cubicBezTo>
                    <a:pt x="190" y="73"/>
                    <a:pt x="190" y="73"/>
                    <a:pt x="190" y="73"/>
                  </a:cubicBezTo>
                  <a:cubicBezTo>
                    <a:pt x="190" y="71"/>
                    <a:pt x="189" y="70"/>
                    <a:pt x="189" y="69"/>
                  </a:cubicBezTo>
                  <a:cubicBezTo>
                    <a:pt x="182" y="73"/>
                    <a:pt x="182" y="73"/>
                    <a:pt x="182" y="73"/>
                  </a:cubicBezTo>
                  <a:cubicBezTo>
                    <a:pt x="190" y="73"/>
                    <a:pt x="190" y="73"/>
                    <a:pt x="190" y="73"/>
                  </a:cubicBezTo>
                  <a:cubicBezTo>
                    <a:pt x="182" y="73"/>
                    <a:pt x="182" y="73"/>
                    <a:pt x="182" y="73"/>
                  </a:cubicBezTo>
                  <a:cubicBezTo>
                    <a:pt x="189" y="77"/>
                    <a:pt x="189" y="77"/>
                    <a:pt x="189" y="77"/>
                  </a:cubicBezTo>
                  <a:cubicBezTo>
                    <a:pt x="190" y="75"/>
                    <a:pt x="190" y="74"/>
                    <a:pt x="190" y="73"/>
                  </a:cubicBezTo>
                  <a:cubicBezTo>
                    <a:pt x="182" y="73"/>
                    <a:pt x="182" y="73"/>
                    <a:pt x="182" y="73"/>
                  </a:cubicBezTo>
                  <a:cubicBezTo>
                    <a:pt x="189" y="77"/>
                    <a:pt x="189" y="77"/>
                    <a:pt x="189" y="77"/>
                  </a:cubicBezTo>
                  <a:cubicBezTo>
                    <a:pt x="189" y="77"/>
                    <a:pt x="189" y="77"/>
                    <a:pt x="189" y="77"/>
                  </a:cubicBezTo>
                  <a:cubicBezTo>
                    <a:pt x="182" y="73"/>
                    <a:pt x="182" y="73"/>
                    <a:pt x="182" y="73"/>
                  </a:cubicBezTo>
                  <a:cubicBezTo>
                    <a:pt x="186" y="79"/>
                    <a:pt x="186" y="79"/>
                    <a:pt x="186" y="79"/>
                  </a:cubicBezTo>
                  <a:cubicBezTo>
                    <a:pt x="187" y="79"/>
                    <a:pt x="188" y="78"/>
                    <a:pt x="189" y="77"/>
                  </a:cubicBezTo>
                  <a:cubicBezTo>
                    <a:pt x="182" y="73"/>
                    <a:pt x="182" y="73"/>
                    <a:pt x="182" y="73"/>
                  </a:cubicBezTo>
                  <a:cubicBezTo>
                    <a:pt x="186" y="79"/>
                    <a:pt x="186" y="79"/>
                    <a:pt x="186" y="79"/>
                  </a:cubicBezTo>
                  <a:cubicBezTo>
                    <a:pt x="182" y="73"/>
                    <a:pt x="182" y="73"/>
                    <a:pt x="182" y="73"/>
                  </a:cubicBezTo>
                  <a:cubicBezTo>
                    <a:pt x="184" y="80"/>
                    <a:pt x="184" y="80"/>
                    <a:pt x="184" y="80"/>
                  </a:cubicBezTo>
                  <a:cubicBezTo>
                    <a:pt x="184" y="80"/>
                    <a:pt x="185" y="80"/>
                    <a:pt x="186" y="79"/>
                  </a:cubicBezTo>
                  <a:cubicBezTo>
                    <a:pt x="182" y="73"/>
                    <a:pt x="182" y="73"/>
                    <a:pt x="182" y="73"/>
                  </a:cubicBezTo>
                  <a:cubicBezTo>
                    <a:pt x="184" y="80"/>
                    <a:pt x="184" y="80"/>
                    <a:pt x="184" y="80"/>
                  </a:cubicBezTo>
                  <a:cubicBezTo>
                    <a:pt x="182" y="74"/>
                    <a:pt x="182" y="74"/>
                    <a:pt x="182" y="74"/>
                  </a:cubicBezTo>
                  <a:cubicBezTo>
                    <a:pt x="182" y="81"/>
                    <a:pt x="182" y="81"/>
                    <a:pt x="182" y="81"/>
                  </a:cubicBezTo>
                  <a:cubicBezTo>
                    <a:pt x="183" y="80"/>
                    <a:pt x="183" y="80"/>
                    <a:pt x="184" y="80"/>
                  </a:cubicBezTo>
                  <a:cubicBezTo>
                    <a:pt x="182" y="74"/>
                    <a:pt x="182" y="74"/>
                    <a:pt x="182" y="74"/>
                  </a:cubicBezTo>
                  <a:cubicBezTo>
                    <a:pt x="182" y="81"/>
                    <a:pt x="182" y="81"/>
                    <a:pt x="182" y="81"/>
                  </a:cubicBezTo>
                  <a:cubicBezTo>
                    <a:pt x="182" y="76"/>
                    <a:pt x="182" y="76"/>
                    <a:pt x="182" y="76"/>
                  </a:cubicBezTo>
                  <a:cubicBezTo>
                    <a:pt x="182" y="80"/>
                    <a:pt x="182" y="80"/>
                    <a:pt x="182" y="80"/>
                  </a:cubicBezTo>
                  <a:cubicBezTo>
                    <a:pt x="182" y="81"/>
                    <a:pt x="182" y="81"/>
                    <a:pt x="182" y="81"/>
                  </a:cubicBezTo>
                  <a:cubicBezTo>
                    <a:pt x="182" y="76"/>
                    <a:pt x="182" y="76"/>
                    <a:pt x="182" y="76"/>
                  </a:cubicBezTo>
                  <a:cubicBezTo>
                    <a:pt x="182" y="80"/>
                    <a:pt x="182" y="80"/>
                    <a:pt x="182" y="80"/>
                  </a:cubicBezTo>
                  <a:cubicBezTo>
                    <a:pt x="182" y="79"/>
                    <a:pt x="182" y="79"/>
                    <a:pt x="182" y="79"/>
                  </a:cubicBezTo>
                  <a:cubicBezTo>
                    <a:pt x="182" y="80"/>
                    <a:pt x="182" y="80"/>
                    <a:pt x="182" y="80"/>
                  </a:cubicBezTo>
                  <a:cubicBezTo>
                    <a:pt x="182" y="80"/>
                    <a:pt x="182" y="80"/>
                    <a:pt x="182" y="80"/>
                  </a:cubicBezTo>
                  <a:cubicBezTo>
                    <a:pt x="182" y="79"/>
                    <a:pt x="182" y="79"/>
                    <a:pt x="182" y="79"/>
                  </a:cubicBezTo>
                  <a:cubicBezTo>
                    <a:pt x="182" y="80"/>
                    <a:pt x="182" y="80"/>
                    <a:pt x="182" y="80"/>
                  </a:cubicBezTo>
                  <a:cubicBezTo>
                    <a:pt x="182" y="80"/>
                    <a:pt x="182" y="80"/>
                    <a:pt x="182" y="80"/>
                  </a:cubicBezTo>
                  <a:cubicBezTo>
                    <a:pt x="183" y="81"/>
                    <a:pt x="185" y="82"/>
                    <a:pt x="189" y="83"/>
                  </a:cubicBezTo>
                  <a:cubicBezTo>
                    <a:pt x="195" y="86"/>
                    <a:pt x="205" y="90"/>
                    <a:pt x="218" y="96"/>
                  </a:cubicBezTo>
                  <a:cubicBezTo>
                    <a:pt x="261" y="117"/>
                    <a:pt x="332" y="155"/>
                    <a:pt x="392" y="187"/>
                  </a:cubicBezTo>
                  <a:cubicBezTo>
                    <a:pt x="422" y="203"/>
                    <a:pt x="450" y="217"/>
                    <a:pt x="470" y="228"/>
                  </a:cubicBezTo>
                  <a:cubicBezTo>
                    <a:pt x="480" y="234"/>
                    <a:pt x="488" y="238"/>
                    <a:pt x="493" y="241"/>
                  </a:cubicBezTo>
                  <a:cubicBezTo>
                    <a:pt x="499" y="244"/>
                    <a:pt x="502" y="246"/>
                    <a:pt x="502" y="246"/>
                  </a:cubicBezTo>
                  <a:cubicBezTo>
                    <a:pt x="506" y="248"/>
                    <a:pt x="511" y="246"/>
                    <a:pt x="513" y="243"/>
                  </a:cubicBezTo>
                  <a:cubicBezTo>
                    <a:pt x="515" y="239"/>
                    <a:pt x="514" y="234"/>
                    <a:pt x="510" y="232"/>
                  </a:cubicBezTo>
                  <a:cubicBezTo>
                    <a:pt x="376" y="148"/>
                    <a:pt x="376" y="148"/>
                    <a:pt x="376" y="148"/>
                  </a:cubicBezTo>
                  <a:cubicBezTo>
                    <a:pt x="491" y="206"/>
                    <a:pt x="491" y="206"/>
                    <a:pt x="491" y="206"/>
                  </a:cubicBezTo>
                  <a:cubicBezTo>
                    <a:pt x="495" y="208"/>
                    <a:pt x="500" y="206"/>
                    <a:pt x="502" y="202"/>
                  </a:cubicBezTo>
                  <a:cubicBezTo>
                    <a:pt x="504" y="198"/>
                    <a:pt x="502" y="193"/>
                    <a:pt x="499" y="191"/>
                  </a:cubicBezTo>
                  <a:cubicBezTo>
                    <a:pt x="499" y="191"/>
                    <a:pt x="495" y="189"/>
                    <a:pt x="489" y="185"/>
                  </a:cubicBezTo>
                  <a:cubicBezTo>
                    <a:pt x="467" y="172"/>
                    <a:pt x="412" y="139"/>
                    <a:pt x="363" y="109"/>
                  </a:cubicBezTo>
                  <a:cubicBezTo>
                    <a:pt x="338" y="94"/>
                    <a:pt x="315" y="79"/>
                    <a:pt x="298" y="68"/>
                  </a:cubicBezTo>
                  <a:cubicBezTo>
                    <a:pt x="290" y="63"/>
                    <a:pt x="283" y="58"/>
                    <a:pt x="278" y="55"/>
                  </a:cubicBezTo>
                  <a:cubicBezTo>
                    <a:pt x="276" y="53"/>
                    <a:pt x="274" y="52"/>
                    <a:pt x="273" y="51"/>
                  </a:cubicBezTo>
                  <a:cubicBezTo>
                    <a:pt x="272" y="50"/>
                    <a:pt x="272" y="50"/>
                    <a:pt x="272" y="50"/>
                  </a:cubicBezTo>
                  <a:cubicBezTo>
                    <a:pt x="272" y="50"/>
                    <a:pt x="272" y="50"/>
                    <a:pt x="272" y="50"/>
                  </a:cubicBezTo>
                  <a:cubicBezTo>
                    <a:pt x="269" y="53"/>
                    <a:pt x="269" y="53"/>
                    <a:pt x="269" y="53"/>
                  </a:cubicBezTo>
                  <a:cubicBezTo>
                    <a:pt x="272" y="51"/>
                    <a:pt x="272" y="51"/>
                    <a:pt x="272" y="51"/>
                  </a:cubicBezTo>
                  <a:cubicBezTo>
                    <a:pt x="272" y="50"/>
                    <a:pt x="272" y="50"/>
                    <a:pt x="272" y="50"/>
                  </a:cubicBezTo>
                  <a:cubicBezTo>
                    <a:pt x="269" y="53"/>
                    <a:pt x="269" y="53"/>
                    <a:pt x="269" y="53"/>
                  </a:cubicBezTo>
                  <a:cubicBezTo>
                    <a:pt x="272" y="51"/>
                    <a:pt x="272" y="51"/>
                    <a:pt x="272" y="51"/>
                  </a:cubicBezTo>
                  <a:cubicBezTo>
                    <a:pt x="267" y="55"/>
                    <a:pt x="267" y="55"/>
                    <a:pt x="267" y="55"/>
                  </a:cubicBezTo>
                  <a:cubicBezTo>
                    <a:pt x="273" y="52"/>
                    <a:pt x="273" y="52"/>
                    <a:pt x="273" y="52"/>
                  </a:cubicBezTo>
                  <a:cubicBezTo>
                    <a:pt x="273" y="51"/>
                    <a:pt x="272" y="51"/>
                    <a:pt x="272" y="51"/>
                  </a:cubicBezTo>
                  <a:cubicBezTo>
                    <a:pt x="267" y="55"/>
                    <a:pt x="267" y="55"/>
                    <a:pt x="267" y="55"/>
                  </a:cubicBezTo>
                  <a:cubicBezTo>
                    <a:pt x="273" y="52"/>
                    <a:pt x="273" y="52"/>
                    <a:pt x="273" y="52"/>
                  </a:cubicBezTo>
                  <a:cubicBezTo>
                    <a:pt x="266" y="55"/>
                    <a:pt x="266" y="55"/>
                    <a:pt x="266" y="55"/>
                  </a:cubicBezTo>
                  <a:cubicBezTo>
                    <a:pt x="274" y="55"/>
                    <a:pt x="274" y="55"/>
                    <a:pt x="274" y="55"/>
                  </a:cubicBezTo>
                  <a:cubicBezTo>
                    <a:pt x="274" y="54"/>
                    <a:pt x="273" y="53"/>
                    <a:pt x="273" y="52"/>
                  </a:cubicBezTo>
                  <a:cubicBezTo>
                    <a:pt x="266" y="55"/>
                    <a:pt x="266" y="55"/>
                    <a:pt x="266" y="55"/>
                  </a:cubicBezTo>
                  <a:cubicBezTo>
                    <a:pt x="274" y="55"/>
                    <a:pt x="274" y="55"/>
                    <a:pt x="274" y="55"/>
                  </a:cubicBezTo>
                  <a:cubicBezTo>
                    <a:pt x="266" y="55"/>
                    <a:pt x="266" y="55"/>
                    <a:pt x="266" y="55"/>
                  </a:cubicBezTo>
                  <a:cubicBezTo>
                    <a:pt x="272" y="60"/>
                    <a:pt x="272" y="60"/>
                    <a:pt x="272" y="60"/>
                  </a:cubicBezTo>
                  <a:cubicBezTo>
                    <a:pt x="273" y="58"/>
                    <a:pt x="274" y="56"/>
                    <a:pt x="274" y="55"/>
                  </a:cubicBezTo>
                  <a:cubicBezTo>
                    <a:pt x="266" y="55"/>
                    <a:pt x="266" y="55"/>
                    <a:pt x="266" y="55"/>
                  </a:cubicBezTo>
                  <a:cubicBezTo>
                    <a:pt x="272" y="60"/>
                    <a:pt x="272" y="60"/>
                    <a:pt x="272" y="60"/>
                  </a:cubicBezTo>
                  <a:cubicBezTo>
                    <a:pt x="273" y="60"/>
                    <a:pt x="273" y="60"/>
                    <a:pt x="273" y="60"/>
                  </a:cubicBezTo>
                  <a:cubicBezTo>
                    <a:pt x="266" y="55"/>
                    <a:pt x="266" y="55"/>
                    <a:pt x="266" y="55"/>
                  </a:cubicBezTo>
                  <a:cubicBezTo>
                    <a:pt x="270" y="62"/>
                    <a:pt x="270" y="62"/>
                    <a:pt x="270" y="62"/>
                  </a:cubicBezTo>
                  <a:cubicBezTo>
                    <a:pt x="271" y="61"/>
                    <a:pt x="272" y="61"/>
                    <a:pt x="273" y="60"/>
                  </a:cubicBezTo>
                  <a:cubicBezTo>
                    <a:pt x="266" y="55"/>
                    <a:pt x="266" y="55"/>
                    <a:pt x="266" y="55"/>
                  </a:cubicBezTo>
                  <a:cubicBezTo>
                    <a:pt x="270" y="62"/>
                    <a:pt x="270" y="62"/>
                    <a:pt x="270" y="62"/>
                  </a:cubicBezTo>
                  <a:cubicBezTo>
                    <a:pt x="266" y="55"/>
                    <a:pt x="266" y="55"/>
                    <a:pt x="266" y="55"/>
                  </a:cubicBezTo>
                  <a:cubicBezTo>
                    <a:pt x="267" y="63"/>
                    <a:pt x="267" y="63"/>
                    <a:pt x="267" y="63"/>
                  </a:cubicBezTo>
                  <a:cubicBezTo>
                    <a:pt x="268" y="63"/>
                    <a:pt x="269" y="63"/>
                    <a:pt x="270" y="62"/>
                  </a:cubicBezTo>
                  <a:cubicBezTo>
                    <a:pt x="266" y="55"/>
                    <a:pt x="266" y="55"/>
                    <a:pt x="266" y="55"/>
                  </a:cubicBezTo>
                  <a:cubicBezTo>
                    <a:pt x="267" y="63"/>
                    <a:pt x="267" y="63"/>
                    <a:pt x="267" y="63"/>
                  </a:cubicBezTo>
                  <a:cubicBezTo>
                    <a:pt x="266" y="56"/>
                    <a:pt x="266" y="56"/>
                    <a:pt x="266" y="56"/>
                  </a:cubicBezTo>
                  <a:cubicBezTo>
                    <a:pt x="266" y="63"/>
                    <a:pt x="266" y="63"/>
                    <a:pt x="266" y="63"/>
                  </a:cubicBezTo>
                  <a:cubicBezTo>
                    <a:pt x="266" y="63"/>
                    <a:pt x="267" y="63"/>
                    <a:pt x="267" y="63"/>
                  </a:cubicBezTo>
                  <a:cubicBezTo>
                    <a:pt x="266" y="56"/>
                    <a:pt x="266" y="56"/>
                    <a:pt x="266" y="56"/>
                  </a:cubicBezTo>
                  <a:cubicBezTo>
                    <a:pt x="266" y="63"/>
                    <a:pt x="266" y="63"/>
                    <a:pt x="266" y="63"/>
                  </a:cubicBezTo>
                  <a:cubicBezTo>
                    <a:pt x="266" y="58"/>
                    <a:pt x="266" y="58"/>
                    <a:pt x="266" y="58"/>
                  </a:cubicBezTo>
                  <a:cubicBezTo>
                    <a:pt x="265" y="63"/>
                    <a:pt x="265" y="63"/>
                    <a:pt x="265" y="63"/>
                  </a:cubicBezTo>
                  <a:cubicBezTo>
                    <a:pt x="265" y="63"/>
                    <a:pt x="265" y="63"/>
                    <a:pt x="266" y="63"/>
                  </a:cubicBezTo>
                  <a:cubicBezTo>
                    <a:pt x="266" y="58"/>
                    <a:pt x="266" y="58"/>
                    <a:pt x="266" y="58"/>
                  </a:cubicBezTo>
                  <a:cubicBezTo>
                    <a:pt x="265" y="63"/>
                    <a:pt x="265" y="63"/>
                    <a:pt x="265" y="63"/>
                  </a:cubicBezTo>
                  <a:cubicBezTo>
                    <a:pt x="265" y="63"/>
                    <a:pt x="265" y="63"/>
                    <a:pt x="265" y="63"/>
                  </a:cubicBezTo>
                  <a:cubicBezTo>
                    <a:pt x="265" y="63"/>
                    <a:pt x="265" y="63"/>
                    <a:pt x="265" y="63"/>
                  </a:cubicBezTo>
                  <a:cubicBezTo>
                    <a:pt x="265" y="63"/>
                    <a:pt x="265" y="63"/>
                    <a:pt x="265" y="63"/>
                  </a:cubicBezTo>
                  <a:cubicBezTo>
                    <a:pt x="265" y="63"/>
                    <a:pt x="265" y="63"/>
                    <a:pt x="265" y="63"/>
                  </a:cubicBezTo>
                  <a:cubicBezTo>
                    <a:pt x="265" y="63"/>
                    <a:pt x="265" y="63"/>
                    <a:pt x="265" y="63"/>
                  </a:cubicBezTo>
                  <a:cubicBezTo>
                    <a:pt x="265" y="63"/>
                    <a:pt x="267" y="64"/>
                    <a:pt x="269" y="65"/>
                  </a:cubicBezTo>
                  <a:cubicBezTo>
                    <a:pt x="273" y="66"/>
                    <a:pt x="280" y="69"/>
                    <a:pt x="288" y="73"/>
                  </a:cubicBezTo>
                  <a:cubicBezTo>
                    <a:pt x="318" y="85"/>
                    <a:pt x="366" y="108"/>
                    <a:pt x="408" y="127"/>
                  </a:cubicBezTo>
                  <a:cubicBezTo>
                    <a:pt x="428" y="137"/>
                    <a:pt x="447" y="146"/>
                    <a:pt x="461" y="152"/>
                  </a:cubicBezTo>
                  <a:cubicBezTo>
                    <a:pt x="468" y="155"/>
                    <a:pt x="473" y="158"/>
                    <a:pt x="477" y="160"/>
                  </a:cubicBezTo>
                  <a:cubicBezTo>
                    <a:pt x="481" y="162"/>
                    <a:pt x="483" y="163"/>
                    <a:pt x="483" y="163"/>
                  </a:cubicBezTo>
                  <a:cubicBezTo>
                    <a:pt x="487" y="165"/>
                    <a:pt x="491" y="163"/>
                    <a:pt x="494" y="160"/>
                  </a:cubicBezTo>
                  <a:cubicBezTo>
                    <a:pt x="495" y="158"/>
                    <a:pt x="495" y="157"/>
                    <a:pt x="495" y="155"/>
                  </a:cubicBezTo>
                  <a:cubicBezTo>
                    <a:pt x="495" y="153"/>
                    <a:pt x="494" y="152"/>
                    <a:pt x="494" y="152"/>
                  </a:cubicBezTo>
                  <a:cubicBezTo>
                    <a:pt x="493" y="150"/>
                    <a:pt x="493" y="150"/>
                    <a:pt x="492" y="149"/>
                  </a:cubicBezTo>
                  <a:cubicBezTo>
                    <a:pt x="492" y="148"/>
                    <a:pt x="491" y="148"/>
                    <a:pt x="490" y="147"/>
                  </a:cubicBezTo>
                  <a:cubicBezTo>
                    <a:pt x="489" y="146"/>
                    <a:pt x="487" y="145"/>
                    <a:pt x="485" y="144"/>
                  </a:cubicBezTo>
                  <a:cubicBezTo>
                    <a:pt x="477" y="138"/>
                    <a:pt x="462" y="130"/>
                    <a:pt x="445" y="119"/>
                  </a:cubicBezTo>
                  <a:cubicBezTo>
                    <a:pt x="419" y="104"/>
                    <a:pt x="386" y="85"/>
                    <a:pt x="360" y="69"/>
                  </a:cubicBezTo>
                  <a:cubicBezTo>
                    <a:pt x="347" y="61"/>
                    <a:pt x="335" y="54"/>
                    <a:pt x="327" y="49"/>
                  </a:cubicBezTo>
                  <a:cubicBezTo>
                    <a:pt x="324" y="46"/>
                    <a:pt x="320" y="44"/>
                    <a:pt x="318" y="42"/>
                  </a:cubicBezTo>
                  <a:cubicBezTo>
                    <a:pt x="318" y="42"/>
                    <a:pt x="317" y="41"/>
                    <a:pt x="317" y="41"/>
                  </a:cubicBezTo>
                  <a:cubicBezTo>
                    <a:pt x="317" y="41"/>
                    <a:pt x="317" y="41"/>
                    <a:pt x="317" y="41"/>
                  </a:cubicBezTo>
                  <a:cubicBezTo>
                    <a:pt x="314" y="43"/>
                    <a:pt x="314" y="43"/>
                    <a:pt x="314" y="43"/>
                  </a:cubicBezTo>
                  <a:cubicBezTo>
                    <a:pt x="317" y="41"/>
                    <a:pt x="317" y="41"/>
                    <a:pt x="317" y="41"/>
                  </a:cubicBezTo>
                  <a:cubicBezTo>
                    <a:pt x="317" y="41"/>
                    <a:pt x="317" y="41"/>
                    <a:pt x="317" y="41"/>
                  </a:cubicBezTo>
                  <a:cubicBezTo>
                    <a:pt x="314" y="43"/>
                    <a:pt x="314" y="43"/>
                    <a:pt x="314" y="43"/>
                  </a:cubicBezTo>
                  <a:cubicBezTo>
                    <a:pt x="317" y="41"/>
                    <a:pt x="317" y="41"/>
                    <a:pt x="317" y="41"/>
                  </a:cubicBezTo>
                  <a:cubicBezTo>
                    <a:pt x="311" y="45"/>
                    <a:pt x="311" y="45"/>
                    <a:pt x="311" y="45"/>
                  </a:cubicBezTo>
                  <a:cubicBezTo>
                    <a:pt x="318" y="45"/>
                    <a:pt x="318" y="45"/>
                    <a:pt x="318" y="45"/>
                  </a:cubicBezTo>
                  <a:cubicBezTo>
                    <a:pt x="318" y="43"/>
                    <a:pt x="317" y="42"/>
                    <a:pt x="317" y="41"/>
                  </a:cubicBezTo>
                  <a:cubicBezTo>
                    <a:pt x="311" y="45"/>
                    <a:pt x="311" y="45"/>
                    <a:pt x="311" y="45"/>
                  </a:cubicBezTo>
                  <a:cubicBezTo>
                    <a:pt x="318" y="45"/>
                    <a:pt x="318" y="45"/>
                    <a:pt x="318" y="45"/>
                  </a:cubicBezTo>
                  <a:cubicBezTo>
                    <a:pt x="310" y="45"/>
                    <a:pt x="310" y="45"/>
                    <a:pt x="310" y="45"/>
                  </a:cubicBezTo>
                  <a:cubicBezTo>
                    <a:pt x="317" y="49"/>
                    <a:pt x="317" y="49"/>
                    <a:pt x="317" y="49"/>
                  </a:cubicBezTo>
                  <a:cubicBezTo>
                    <a:pt x="318" y="48"/>
                    <a:pt x="318" y="46"/>
                    <a:pt x="318" y="45"/>
                  </a:cubicBezTo>
                  <a:cubicBezTo>
                    <a:pt x="310" y="45"/>
                    <a:pt x="310" y="45"/>
                    <a:pt x="310" y="45"/>
                  </a:cubicBezTo>
                  <a:cubicBezTo>
                    <a:pt x="317" y="49"/>
                    <a:pt x="317" y="49"/>
                    <a:pt x="317" y="49"/>
                  </a:cubicBezTo>
                  <a:cubicBezTo>
                    <a:pt x="310" y="45"/>
                    <a:pt x="310" y="45"/>
                    <a:pt x="310" y="45"/>
                  </a:cubicBezTo>
                  <a:cubicBezTo>
                    <a:pt x="307" y="53"/>
                    <a:pt x="307" y="53"/>
                    <a:pt x="307" y="53"/>
                  </a:cubicBezTo>
                  <a:cubicBezTo>
                    <a:pt x="307" y="53"/>
                    <a:pt x="347" y="69"/>
                    <a:pt x="388" y="84"/>
                  </a:cubicBezTo>
                  <a:cubicBezTo>
                    <a:pt x="408" y="92"/>
                    <a:pt x="428" y="100"/>
                    <a:pt x="444" y="106"/>
                  </a:cubicBezTo>
                  <a:cubicBezTo>
                    <a:pt x="452" y="109"/>
                    <a:pt x="459" y="112"/>
                    <a:pt x="464" y="114"/>
                  </a:cubicBezTo>
                  <a:cubicBezTo>
                    <a:pt x="466" y="115"/>
                    <a:pt x="468" y="115"/>
                    <a:pt x="470" y="116"/>
                  </a:cubicBezTo>
                  <a:cubicBezTo>
                    <a:pt x="470" y="116"/>
                    <a:pt x="471" y="116"/>
                    <a:pt x="472" y="117"/>
                  </a:cubicBezTo>
                  <a:cubicBezTo>
                    <a:pt x="472" y="117"/>
                    <a:pt x="472" y="117"/>
                    <a:pt x="473" y="117"/>
                  </a:cubicBezTo>
                  <a:cubicBezTo>
                    <a:pt x="473" y="117"/>
                    <a:pt x="474" y="117"/>
                    <a:pt x="475" y="117"/>
                  </a:cubicBezTo>
                  <a:cubicBezTo>
                    <a:pt x="475" y="117"/>
                    <a:pt x="476" y="117"/>
                    <a:pt x="477" y="117"/>
                  </a:cubicBezTo>
                  <a:cubicBezTo>
                    <a:pt x="477" y="117"/>
                    <a:pt x="478" y="116"/>
                    <a:pt x="479" y="116"/>
                  </a:cubicBezTo>
                  <a:cubicBezTo>
                    <a:pt x="480" y="115"/>
                    <a:pt x="481" y="115"/>
                    <a:pt x="482" y="113"/>
                  </a:cubicBezTo>
                  <a:cubicBezTo>
                    <a:pt x="483" y="111"/>
                    <a:pt x="483" y="109"/>
                    <a:pt x="483" y="107"/>
                  </a:cubicBezTo>
                  <a:cubicBezTo>
                    <a:pt x="482" y="105"/>
                    <a:pt x="481" y="103"/>
                    <a:pt x="479" y="102"/>
                  </a:cubicBezTo>
                  <a:cubicBezTo>
                    <a:pt x="479" y="102"/>
                    <a:pt x="477" y="101"/>
                    <a:pt x="473" y="98"/>
                  </a:cubicBezTo>
                  <a:cubicBezTo>
                    <a:pt x="461" y="91"/>
                    <a:pt x="429" y="71"/>
                    <a:pt x="400" y="53"/>
                  </a:cubicBezTo>
                  <a:cubicBezTo>
                    <a:pt x="386" y="45"/>
                    <a:pt x="373" y="36"/>
                    <a:pt x="363" y="30"/>
                  </a:cubicBezTo>
                  <a:cubicBezTo>
                    <a:pt x="358" y="27"/>
                    <a:pt x="354" y="24"/>
                    <a:pt x="351" y="22"/>
                  </a:cubicBezTo>
                  <a:cubicBezTo>
                    <a:pt x="350" y="21"/>
                    <a:pt x="349" y="21"/>
                    <a:pt x="348" y="20"/>
                  </a:cubicBezTo>
                  <a:cubicBezTo>
                    <a:pt x="348" y="20"/>
                    <a:pt x="348" y="20"/>
                    <a:pt x="348" y="20"/>
                  </a:cubicBezTo>
                  <a:cubicBezTo>
                    <a:pt x="348" y="20"/>
                    <a:pt x="348" y="20"/>
                    <a:pt x="348" y="20"/>
                  </a:cubicBezTo>
                  <a:cubicBezTo>
                    <a:pt x="345" y="24"/>
                    <a:pt x="345" y="24"/>
                    <a:pt x="345" y="24"/>
                  </a:cubicBezTo>
                  <a:cubicBezTo>
                    <a:pt x="348" y="20"/>
                    <a:pt x="348" y="20"/>
                    <a:pt x="348" y="20"/>
                  </a:cubicBezTo>
                  <a:cubicBezTo>
                    <a:pt x="348" y="20"/>
                    <a:pt x="348" y="20"/>
                    <a:pt x="348" y="20"/>
                  </a:cubicBezTo>
                  <a:cubicBezTo>
                    <a:pt x="345" y="24"/>
                    <a:pt x="345" y="24"/>
                    <a:pt x="345" y="24"/>
                  </a:cubicBezTo>
                  <a:cubicBezTo>
                    <a:pt x="348" y="20"/>
                    <a:pt x="348" y="20"/>
                    <a:pt x="348" y="20"/>
                  </a:cubicBezTo>
                  <a:cubicBezTo>
                    <a:pt x="343" y="26"/>
                    <a:pt x="343" y="26"/>
                    <a:pt x="343" y="26"/>
                  </a:cubicBezTo>
                  <a:cubicBezTo>
                    <a:pt x="349" y="21"/>
                    <a:pt x="349" y="21"/>
                    <a:pt x="349" y="21"/>
                  </a:cubicBezTo>
                  <a:cubicBezTo>
                    <a:pt x="348" y="21"/>
                    <a:pt x="348" y="20"/>
                    <a:pt x="348" y="20"/>
                  </a:cubicBezTo>
                  <a:cubicBezTo>
                    <a:pt x="343" y="26"/>
                    <a:pt x="343" y="26"/>
                    <a:pt x="343" y="26"/>
                  </a:cubicBezTo>
                  <a:cubicBezTo>
                    <a:pt x="349" y="21"/>
                    <a:pt x="349" y="21"/>
                    <a:pt x="349" y="21"/>
                  </a:cubicBezTo>
                  <a:cubicBezTo>
                    <a:pt x="342" y="26"/>
                    <a:pt x="342" y="26"/>
                    <a:pt x="342" y="26"/>
                  </a:cubicBezTo>
                  <a:cubicBezTo>
                    <a:pt x="350" y="23"/>
                    <a:pt x="350" y="23"/>
                    <a:pt x="350" y="23"/>
                  </a:cubicBezTo>
                  <a:cubicBezTo>
                    <a:pt x="349" y="22"/>
                    <a:pt x="349" y="22"/>
                    <a:pt x="349" y="21"/>
                  </a:cubicBezTo>
                  <a:cubicBezTo>
                    <a:pt x="342" y="26"/>
                    <a:pt x="342" y="26"/>
                    <a:pt x="342" y="26"/>
                  </a:cubicBezTo>
                  <a:cubicBezTo>
                    <a:pt x="350" y="23"/>
                    <a:pt x="350" y="23"/>
                    <a:pt x="350" y="23"/>
                  </a:cubicBezTo>
                  <a:cubicBezTo>
                    <a:pt x="342" y="26"/>
                    <a:pt x="342" y="26"/>
                    <a:pt x="342" y="26"/>
                  </a:cubicBezTo>
                  <a:cubicBezTo>
                    <a:pt x="350" y="26"/>
                    <a:pt x="350" y="26"/>
                    <a:pt x="350" y="26"/>
                  </a:cubicBezTo>
                  <a:cubicBezTo>
                    <a:pt x="350" y="24"/>
                    <a:pt x="350" y="23"/>
                    <a:pt x="350" y="23"/>
                  </a:cubicBezTo>
                  <a:cubicBezTo>
                    <a:pt x="342" y="26"/>
                    <a:pt x="342" y="26"/>
                    <a:pt x="342" y="26"/>
                  </a:cubicBezTo>
                  <a:cubicBezTo>
                    <a:pt x="350" y="26"/>
                    <a:pt x="350" y="26"/>
                    <a:pt x="350" y="26"/>
                  </a:cubicBezTo>
                  <a:cubicBezTo>
                    <a:pt x="342" y="26"/>
                    <a:pt x="342" y="26"/>
                    <a:pt x="342" y="26"/>
                  </a:cubicBezTo>
                  <a:cubicBezTo>
                    <a:pt x="350" y="28"/>
                    <a:pt x="350" y="28"/>
                    <a:pt x="350" y="28"/>
                  </a:cubicBezTo>
                  <a:cubicBezTo>
                    <a:pt x="350" y="27"/>
                    <a:pt x="350" y="27"/>
                    <a:pt x="350" y="26"/>
                  </a:cubicBezTo>
                  <a:cubicBezTo>
                    <a:pt x="342" y="26"/>
                    <a:pt x="342" y="26"/>
                    <a:pt x="342" y="26"/>
                  </a:cubicBezTo>
                  <a:cubicBezTo>
                    <a:pt x="350" y="28"/>
                    <a:pt x="350" y="28"/>
                    <a:pt x="350" y="28"/>
                  </a:cubicBezTo>
                  <a:cubicBezTo>
                    <a:pt x="342" y="26"/>
                    <a:pt x="342" y="26"/>
                    <a:pt x="342" y="26"/>
                  </a:cubicBezTo>
                  <a:cubicBezTo>
                    <a:pt x="349" y="31"/>
                    <a:pt x="349" y="31"/>
                    <a:pt x="349" y="31"/>
                  </a:cubicBezTo>
                  <a:cubicBezTo>
                    <a:pt x="349" y="30"/>
                    <a:pt x="350" y="29"/>
                    <a:pt x="350" y="28"/>
                  </a:cubicBezTo>
                  <a:cubicBezTo>
                    <a:pt x="342" y="26"/>
                    <a:pt x="342" y="26"/>
                    <a:pt x="342" y="26"/>
                  </a:cubicBezTo>
                  <a:cubicBezTo>
                    <a:pt x="349" y="31"/>
                    <a:pt x="349" y="31"/>
                    <a:pt x="349" y="31"/>
                  </a:cubicBezTo>
                  <a:cubicBezTo>
                    <a:pt x="349" y="30"/>
                    <a:pt x="349" y="30"/>
                    <a:pt x="349" y="30"/>
                  </a:cubicBezTo>
                  <a:cubicBezTo>
                    <a:pt x="342" y="26"/>
                    <a:pt x="342" y="26"/>
                    <a:pt x="342" y="26"/>
                  </a:cubicBezTo>
                  <a:cubicBezTo>
                    <a:pt x="346" y="33"/>
                    <a:pt x="346" y="33"/>
                    <a:pt x="346" y="33"/>
                  </a:cubicBezTo>
                  <a:cubicBezTo>
                    <a:pt x="347" y="32"/>
                    <a:pt x="348" y="32"/>
                    <a:pt x="349" y="30"/>
                  </a:cubicBezTo>
                  <a:cubicBezTo>
                    <a:pt x="342" y="26"/>
                    <a:pt x="342" y="26"/>
                    <a:pt x="342" y="26"/>
                  </a:cubicBezTo>
                  <a:cubicBezTo>
                    <a:pt x="346" y="33"/>
                    <a:pt x="346" y="33"/>
                    <a:pt x="346" y="33"/>
                  </a:cubicBezTo>
                  <a:cubicBezTo>
                    <a:pt x="343" y="26"/>
                    <a:pt x="343" y="26"/>
                    <a:pt x="343" y="26"/>
                  </a:cubicBezTo>
                  <a:cubicBezTo>
                    <a:pt x="344" y="34"/>
                    <a:pt x="344" y="34"/>
                    <a:pt x="344" y="34"/>
                  </a:cubicBezTo>
                  <a:cubicBezTo>
                    <a:pt x="344" y="34"/>
                    <a:pt x="345" y="34"/>
                    <a:pt x="346" y="33"/>
                  </a:cubicBezTo>
                  <a:cubicBezTo>
                    <a:pt x="343" y="26"/>
                    <a:pt x="343" y="26"/>
                    <a:pt x="343" y="26"/>
                  </a:cubicBezTo>
                  <a:cubicBezTo>
                    <a:pt x="344" y="34"/>
                    <a:pt x="344" y="34"/>
                    <a:pt x="344" y="34"/>
                  </a:cubicBezTo>
                  <a:cubicBezTo>
                    <a:pt x="343" y="28"/>
                    <a:pt x="343" y="28"/>
                    <a:pt x="343" y="28"/>
                  </a:cubicBezTo>
                  <a:cubicBezTo>
                    <a:pt x="343" y="34"/>
                    <a:pt x="343" y="34"/>
                    <a:pt x="343" y="34"/>
                  </a:cubicBezTo>
                  <a:cubicBezTo>
                    <a:pt x="343" y="34"/>
                    <a:pt x="343" y="34"/>
                    <a:pt x="344" y="34"/>
                  </a:cubicBezTo>
                  <a:cubicBezTo>
                    <a:pt x="343" y="28"/>
                    <a:pt x="343" y="28"/>
                    <a:pt x="343" y="28"/>
                  </a:cubicBezTo>
                  <a:cubicBezTo>
                    <a:pt x="343" y="34"/>
                    <a:pt x="343" y="34"/>
                    <a:pt x="343" y="34"/>
                  </a:cubicBezTo>
                  <a:cubicBezTo>
                    <a:pt x="343" y="31"/>
                    <a:pt x="343" y="31"/>
                    <a:pt x="343" y="31"/>
                  </a:cubicBezTo>
                  <a:cubicBezTo>
                    <a:pt x="342" y="34"/>
                    <a:pt x="342" y="34"/>
                    <a:pt x="342" y="34"/>
                  </a:cubicBezTo>
                  <a:cubicBezTo>
                    <a:pt x="343" y="34"/>
                    <a:pt x="343" y="34"/>
                    <a:pt x="343" y="34"/>
                  </a:cubicBezTo>
                  <a:cubicBezTo>
                    <a:pt x="343" y="31"/>
                    <a:pt x="343" y="31"/>
                    <a:pt x="343" y="31"/>
                  </a:cubicBezTo>
                  <a:cubicBezTo>
                    <a:pt x="342" y="34"/>
                    <a:pt x="342" y="34"/>
                    <a:pt x="342" y="34"/>
                  </a:cubicBezTo>
                  <a:cubicBezTo>
                    <a:pt x="342" y="34"/>
                    <a:pt x="343" y="34"/>
                    <a:pt x="345" y="34"/>
                  </a:cubicBezTo>
                  <a:cubicBezTo>
                    <a:pt x="347" y="35"/>
                    <a:pt x="351" y="36"/>
                    <a:pt x="355" y="37"/>
                  </a:cubicBezTo>
                  <a:cubicBezTo>
                    <a:pt x="371" y="42"/>
                    <a:pt x="397" y="51"/>
                    <a:pt x="419" y="58"/>
                  </a:cubicBezTo>
                  <a:cubicBezTo>
                    <a:pt x="431" y="62"/>
                    <a:pt x="441" y="65"/>
                    <a:pt x="449" y="68"/>
                  </a:cubicBezTo>
                  <a:cubicBezTo>
                    <a:pt x="453" y="69"/>
                    <a:pt x="456" y="70"/>
                    <a:pt x="458" y="71"/>
                  </a:cubicBezTo>
                  <a:cubicBezTo>
                    <a:pt x="459" y="71"/>
                    <a:pt x="460" y="72"/>
                    <a:pt x="461" y="72"/>
                  </a:cubicBezTo>
                  <a:cubicBezTo>
                    <a:pt x="462" y="72"/>
                    <a:pt x="462" y="72"/>
                    <a:pt x="463" y="72"/>
                  </a:cubicBezTo>
                  <a:cubicBezTo>
                    <a:pt x="463" y="72"/>
                    <a:pt x="463" y="72"/>
                    <a:pt x="463" y="72"/>
                  </a:cubicBezTo>
                  <a:cubicBezTo>
                    <a:pt x="464" y="72"/>
                    <a:pt x="464" y="72"/>
                    <a:pt x="465" y="72"/>
                  </a:cubicBezTo>
                  <a:cubicBezTo>
                    <a:pt x="465" y="72"/>
                    <a:pt x="466" y="72"/>
                    <a:pt x="467" y="72"/>
                  </a:cubicBezTo>
                  <a:cubicBezTo>
                    <a:pt x="467" y="72"/>
                    <a:pt x="468" y="72"/>
                    <a:pt x="469" y="71"/>
                  </a:cubicBezTo>
                  <a:cubicBezTo>
                    <a:pt x="470" y="71"/>
                    <a:pt x="471" y="70"/>
                    <a:pt x="472" y="69"/>
                  </a:cubicBezTo>
                  <a:cubicBezTo>
                    <a:pt x="472" y="69"/>
                    <a:pt x="472" y="69"/>
                    <a:pt x="472" y="69"/>
                  </a:cubicBezTo>
                  <a:cubicBezTo>
                    <a:pt x="473" y="67"/>
                    <a:pt x="473" y="66"/>
                    <a:pt x="473" y="64"/>
                  </a:cubicBezTo>
                  <a:cubicBezTo>
                    <a:pt x="473" y="62"/>
                    <a:pt x="472" y="61"/>
                    <a:pt x="472" y="60"/>
                  </a:cubicBezTo>
                  <a:cubicBezTo>
                    <a:pt x="471" y="59"/>
                    <a:pt x="471" y="59"/>
                    <a:pt x="470" y="58"/>
                  </a:cubicBezTo>
                  <a:cubicBezTo>
                    <a:pt x="470" y="58"/>
                    <a:pt x="470" y="58"/>
                    <a:pt x="469" y="57"/>
                  </a:cubicBezTo>
                  <a:cubicBezTo>
                    <a:pt x="468" y="57"/>
                    <a:pt x="468" y="56"/>
                    <a:pt x="467" y="55"/>
                  </a:cubicBezTo>
                  <a:cubicBezTo>
                    <a:pt x="463" y="53"/>
                    <a:pt x="457" y="49"/>
                    <a:pt x="450" y="45"/>
                  </a:cubicBezTo>
                  <a:cubicBezTo>
                    <a:pt x="428" y="31"/>
                    <a:pt x="395" y="11"/>
                    <a:pt x="395" y="11"/>
                  </a:cubicBezTo>
                  <a:cubicBezTo>
                    <a:pt x="391" y="18"/>
                    <a:pt x="391" y="18"/>
                    <a:pt x="391" y="18"/>
                  </a:cubicBezTo>
                  <a:cubicBezTo>
                    <a:pt x="391" y="26"/>
                    <a:pt x="391" y="26"/>
                    <a:pt x="391" y="26"/>
                  </a:cubicBezTo>
                  <a:cubicBezTo>
                    <a:pt x="447" y="26"/>
                    <a:pt x="447" y="26"/>
                    <a:pt x="447" y="26"/>
                  </a:cubicBezTo>
                  <a:cubicBezTo>
                    <a:pt x="451" y="26"/>
                    <a:pt x="454" y="24"/>
                    <a:pt x="455" y="20"/>
                  </a:cubicBezTo>
                  <a:cubicBezTo>
                    <a:pt x="456" y="17"/>
                    <a:pt x="455" y="13"/>
                    <a:pt x="452" y="11"/>
                  </a:cubicBezTo>
                  <a:cubicBezTo>
                    <a:pt x="437" y="2"/>
                    <a:pt x="437" y="2"/>
                    <a:pt x="437" y="2"/>
                  </a:cubicBezTo>
                  <a:cubicBezTo>
                    <a:pt x="434" y="0"/>
                    <a:pt x="428" y="1"/>
                    <a:pt x="426" y="5"/>
                  </a:cubicBezTo>
                  <a:cubicBezTo>
                    <a:pt x="424" y="9"/>
                    <a:pt x="425" y="14"/>
                    <a:pt x="429" y="16"/>
                  </a:cubicBezTo>
                  <a:cubicBezTo>
                    <a:pt x="443" y="25"/>
                    <a:pt x="443" y="25"/>
                    <a:pt x="443" y="25"/>
                  </a:cubicBezTo>
                  <a:cubicBezTo>
                    <a:pt x="447" y="18"/>
                    <a:pt x="447" y="18"/>
                    <a:pt x="447" y="18"/>
                  </a:cubicBezTo>
                  <a:cubicBezTo>
                    <a:pt x="447" y="10"/>
                    <a:pt x="447" y="10"/>
                    <a:pt x="447" y="10"/>
                  </a:cubicBezTo>
                  <a:cubicBezTo>
                    <a:pt x="391" y="10"/>
                    <a:pt x="391" y="10"/>
                    <a:pt x="391" y="10"/>
                  </a:cubicBezTo>
                  <a:cubicBezTo>
                    <a:pt x="387" y="10"/>
                    <a:pt x="384" y="12"/>
                    <a:pt x="383" y="16"/>
                  </a:cubicBezTo>
                  <a:cubicBezTo>
                    <a:pt x="382" y="19"/>
                    <a:pt x="383" y="23"/>
                    <a:pt x="386" y="25"/>
                  </a:cubicBezTo>
                  <a:cubicBezTo>
                    <a:pt x="386" y="25"/>
                    <a:pt x="391" y="28"/>
                    <a:pt x="398" y="32"/>
                  </a:cubicBezTo>
                  <a:cubicBezTo>
                    <a:pt x="408" y="38"/>
                    <a:pt x="424" y="48"/>
                    <a:pt x="437" y="56"/>
                  </a:cubicBezTo>
                  <a:cubicBezTo>
                    <a:pt x="444" y="60"/>
                    <a:pt x="449" y="64"/>
                    <a:pt x="454" y="66"/>
                  </a:cubicBezTo>
                  <a:cubicBezTo>
                    <a:pt x="456" y="68"/>
                    <a:pt x="457" y="69"/>
                    <a:pt x="458" y="70"/>
                  </a:cubicBezTo>
                  <a:cubicBezTo>
                    <a:pt x="459" y="70"/>
                    <a:pt x="459" y="70"/>
                    <a:pt x="459" y="70"/>
                  </a:cubicBezTo>
                  <a:cubicBezTo>
                    <a:pt x="460" y="69"/>
                    <a:pt x="460" y="69"/>
                    <a:pt x="460" y="69"/>
                  </a:cubicBezTo>
                  <a:cubicBezTo>
                    <a:pt x="459" y="70"/>
                    <a:pt x="459" y="70"/>
                    <a:pt x="459" y="70"/>
                  </a:cubicBezTo>
                  <a:cubicBezTo>
                    <a:pt x="459" y="70"/>
                    <a:pt x="459" y="70"/>
                    <a:pt x="459" y="70"/>
                  </a:cubicBezTo>
                  <a:cubicBezTo>
                    <a:pt x="460" y="69"/>
                    <a:pt x="460" y="69"/>
                    <a:pt x="460" y="69"/>
                  </a:cubicBezTo>
                  <a:cubicBezTo>
                    <a:pt x="459" y="70"/>
                    <a:pt x="459" y="70"/>
                    <a:pt x="459" y="70"/>
                  </a:cubicBezTo>
                  <a:cubicBezTo>
                    <a:pt x="463" y="66"/>
                    <a:pt x="463" y="66"/>
                    <a:pt x="463" y="66"/>
                  </a:cubicBezTo>
                  <a:cubicBezTo>
                    <a:pt x="459" y="70"/>
                    <a:pt x="459" y="70"/>
                    <a:pt x="459" y="70"/>
                  </a:cubicBezTo>
                  <a:cubicBezTo>
                    <a:pt x="459" y="70"/>
                    <a:pt x="459" y="70"/>
                    <a:pt x="459" y="70"/>
                  </a:cubicBezTo>
                  <a:cubicBezTo>
                    <a:pt x="463" y="66"/>
                    <a:pt x="463" y="66"/>
                    <a:pt x="463" y="66"/>
                  </a:cubicBezTo>
                  <a:cubicBezTo>
                    <a:pt x="459" y="70"/>
                    <a:pt x="459" y="70"/>
                    <a:pt x="459" y="70"/>
                  </a:cubicBezTo>
                  <a:cubicBezTo>
                    <a:pt x="464" y="64"/>
                    <a:pt x="464" y="64"/>
                    <a:pt x="464" y="64"/>
                  </a:cubicBezTo>
                  <a:cubicBezTo>
                    <a:pt x="458" y="68"/>
                    <a:pt x="458" y="68"/>
                    <a:pt x="458" y="68"/>
                  </a:cubicBezTo>
                  <a:cubicBezTo>
                    <a:pt x="458" y="69"/>
                    <a:pt x="458" y="69"/>
                    <a:pt x="459" y="70"/>
                  </a:cubicBezTo>
                  <a:cubicBezTo>
                    <a:pt x="464" y="64"/>
                    <a:pt x="464" y="64"/>
                    <a:pt x="464" y="64"/>
                  </a:cubicBezTo>
                  <a:cubicBezTo>
                    <a:pt x="458" y="68"/>
                    <a:pt x="458" y="68"/>
                    <a:pt x="458" y="68"/>
                  </a:cubicBezTo>
                  <a:cubicBezTo>
                    <a:pt x="465" y="64"/>
                    <a:pt x="465" y="64"/>
                    <a:pt x="465" y="64"/>
                  </a:cubicBezTo>
                  <a:cubicBezTo>
                    <a:pt x="457" y="67"/>
                    <a:pt x="457" y="67"/>
                    <a:pt x="457" y="67"/>
                  </a:cubicBezTo>
                  <a:cubicBezTo>
                    <a:pt x="457" y="68"/>
                    <a:pt x="458" y="68"/>
                    <a:pt x="458" y="68"/>
                  </a:cubicBezTo>
                  <a:cubicBezTo>
                    <a:pt x="465" y="64"/>
                    <a:pt x="465" y="64"/>
                    <a:pt x="465" y="64"/>
                  </a:cubicBezTo>
                  <a:cubicBezTo>
                    <a:pt x="457" y="67"/>
                    <a:pt x="457" y="67"/>
                    <a:pt x="457" y="67"/>
                  </a:cubicBezTo>
                  <a:cubicBezTo>
                    <a:pt x="465" y="64"/>
                    <a:pt x="465" y="64"/>
                    <a:pt x="465" y="64"/>
                  </a:cubicBezTo>
                  <a:cubicBezTo>
                    <a:pt x="457" y="64"/>
                    <a:pt x="457" y="64"/>
                    <a:pt x="457" y="64"/>
                  </a:cubicBezTo>
                  <a:cubicBezTo>
                    <a:pt x="457" y="66"/>
                    <a:pt x="457" y="66"/>
                    <a:pt x="457" y="67"/>
                  </a:cubicBezTo>
                  <a:cubicBezTo>
                    <a:pt x="465" y="64"/>
                    <a:pt x="465" y="64"/>
                    <a:pt x="465" y="64"/>
                  </a:cubicBezTo>
                  <a:cubicBezTo>
                    <a:pt x="457" y="64"/>
                    <a:pt x="457" y="64"/>
                    <a:pt x="457" y="64"/>
                  </a:cubicBezTo>
                  <a:cubicBezTo>
                    <a:pt x="465" y="64"/>
                    <a:pt x="465" y="64"/>
                    <a:pt x="465" y="64"/>
                  </a:cubicBezTo>
                  <a:cubicBezTo>
                    <a:pt x="458" y="60"/>
                    <a:pt x="458" y="60"/>
                    <a:pt x="458" y="60"/>
                  </a:cubicBezTo>
                  <a:cubicBezTo>
                    <a:pt x="457" y="62"/>
                    <a:pt x="457" y="63"/>
                    <a:pt x="457" y="64"/>
                  </a:cubicBezTo>
                  <a:cubicBezTo>
                    <a:pt x="465" y="64"/>
                    <a:pt x="465" y="64"/>
                    <a:pt x="465" y="64"/>
                  </a:cubicBezTo>
                  <a:cubicBezTo>
                    <a:pt x="458" y="60"/>
                    <a:pt x="458" y="60"/>
                    <a:pt x="458" y="60"/>
                  </a:cubicBezTo>
                  <a:cubicBezTo>
                    <a:pt x="465" y="64"/>
                    <a:pt x="465" y="64"/>
                    <a:pt x="465" y="64"/>
                  </a:cubicBezTo>
                  <a:cubicBezTo>
                    <a:pt x="458" y="60"/>
                    <a:pt x="458" y="60"/>
                    <a:pt x="458" y="60"/>
                  </a:cubicBezTo>
                  <a:cubicBezTo>
                    <a:pt x="465" y="64"/>
                    <a:pt x="465" y="64"/>
                    <a:pt x="465" y="64"/>
                  </a:cubicBezTo>
                  <a:cubicBezTo>
                    <a:pt x="461" y="57"/>
                    <a:pt x="461" y="57"/>
                    <a:pt x="461" y="57"/>
                  </a:cubicBezTo>
                  <a:cubicBezTo>
                    <a:pt x="460" y="58"/>
                    <a:pt x="459" y="58"/>
                    <a:pt x="458" y="60"/>
                  </a:cubicBezTo>
                  <a:cubicBezTo>
                    <a:pt x="465" y="64"/>
                    <a:pt x="465" y="64"/>
                    <a:pt x="465" y="64"/>
                  </a:cubicBezTo>
                  <a:cubicBezTo>
                    <a:pt x="461" y="57"/>
                    <a:pt x="461" y="57"/>
                    <a:pt x="461" y="57"/>
                  </a:cubicBezTo>
                  <a:cubicBezTo>
                    <a:pt x="465" y="64"/>
                    <a:pt x="465" y="64"/>
                    <a:pt x="465" y="64"/>
                  </a:cubicBezTo>
                  <a:cubicBezTo>
                    <a:pt x="463" y="56"/>
                    <a:pt x="463" y="56"/>
                    <a:pt x="463" y="56"/>
                  </a:cubicBezTo>
                  <a:cubicBezTo>
                    <a:pt x="463" y="56"/>
                    <a:pt x="462" y="56"/>
                    <a:pt x="461" y="57"/>
                  </a:cubicBezTo>
                  <a:cubicBezTo>
                    <a:pt x="465" y="64"/>
                    <a:pt x="465" y="64"/>
                    <a:pt x="465" y="64"/>
                  </a:cubicBezTo>
                  <a:cubicBezTo>
                    <a:pt x="463" y="56"/>
                    <a:pt x="463" y="56"/>
                    <a:pt x="463" y="56"/>
                  </a:cubicBezTo>
                  <a:cubicBezTo>
                    <a:pt x="465" y="64"/>
                    <a:pt x="465" y="64"/>
                    <a:pt x="465" y="64"/>
                  </a:cubicBezTo>
                  <a:cubicBezTo>
                    <a:pt x="465" y="56"/>
                    <a:pt x="465" y="56"/>
                    <a:pt x="465" y="56"/>
                  </a:cubicBezTo>
                  <a:cubicBezTo>
                    <a:pt x="464" y="56"/>
                    <a:pt x="464" y="56"/>
                    <a:pt x="463" y="56"/>
                  </a:cubicBezTo>
                  <a:cubicBezTo>
                    <a:pt x="465" y="64"/>
                    <a:pt x="465" y="64"/>
                    <a:pt x="465" y="64"/>
                  </a:cubicBezTo>
                  <a:cubicBezTo>
                    <a:pt x="465" y="56"/>
                    <a:pt x="465" y="56"/>
                    <a:pt x="465" y="56"/>
                  </a:cubicBezTo>
                  <a:cubicBezTo>
                    <a:pt x="465" y="63"/>
                    <a:pt x="465" y="63"/>
                    <a:pt x="465" y="63"/>
                  </a:cubicBezTo>
                  <a:cubicBezTo>
                    <a:pt x="466" y="56"/>
                    <a:pt x="466" y="56"/>
                    <a:pt x="466" y="56"/>
                  </a:cubicBezTo>
                  <a:cubicBezTo>
                    <a:pt x="466" y="56"/>
                    <a:pt x="465" y="56"/>
                    <a:pt x="465" y="56"/>
                  </a:cubicBezTo>
                  <a:cubicBezTo>
                    <a:pt x="465" y="63"/>
                    <a:pt x="465" y="63"/>
                    <a:pt x="465" y="63"/>
                  </a:cubicBezTo>
                  <a:cubicBezTo>
                    <a:pt x="466" y="56"/>
                    <a:pt x="466" y="56"/>
                    <a:pt x="466" y="56"/>
                  </a:cubicBezTo>
                  <a:cubicBezTo>
                    <a:pt x="465" y="59"/>
                    <a:pt x="465" y="59"/>
                    <a:pt x="465" y="59"/>
                  </a:cubicBezTo>
                  <a:cubicBezTo>
                    <a:pt x="466" y="56"/>
                    <a:pt x="466" y="56"/>
                    <a:pt x="466" y="56"/>
                  </a:cubicBezTo>
                  <a:cubicBezTo>
                    <a:pt x="466" y="56"/>
                    <a:pt x="466" y="56"/>
                    <a:pt x="466" y="56"/>
                  </a:cubicBezTo>
                  <a:cubicBezTo>
                    <a:pt x="465" y="59"/>
                    <a:pt x="465" y="59"/>
                    <a:pt x="465" y="59"/>
                  </a:cubicBezTo>
                  <a:cubicBezTo>
                    <a:pt x="466" y="56"/>
                    <a:pt x="466" y="56"/>
                    <a:pt x="466" y="56"/>
                  </a:cubicBezTo>
                  <a:cubicBezTo>
                    <a:pt x="466" y="56"/>
                    <a:pt x="465" y="56"/>
                    <a:pt x="464" y="56"/>
                  </a:cubicBezTo>
                  <a:cubicBezTo>
                    <a:pt x="460" y="54"/>
                    <a:pt x="450" y="51"/>
                    <a:pt x="439" y="48"/>
                  </a:cubicBezTo>
                  <a:cubicBezTo>
                    <a:pt x="422" y="42"/>
                    <a:pt x="400" y="35"/>
                    <a:pt x="382" y="29"/>
                  </a:cubicBezTo>
                  <a:cubicBezTo>
                    <a:pt x="372" y="26"/>
                    <a:pt x="364" y="23"/>
                    <a:pt x="357" y="21"/>
                  </a:cubicBezTo>
                  <a:cubicBezTo>
                    <a:pt x="354" y="20"/>
                    <a:pt x="351" y="19"/>
                    <a:pt x="349" y="19"/>
                  </a:cubicBezTo>
                  <a:cubicBezTo>
                    <a:pt x="348" y="18"/>
                    <a:pt x="347" y="18"/>
                    <a:pt x="346" y="18"/>
                  </a:cubicBezTo>
                  <a:cubicBezTo>
                    <a:pt x="345" y="18"/>
                    <a:pt x="344" y="18"/>
                    <a:pt x="343" y="18"/>
                  </a:cubicBezTo>
                  <a:cubicBezTo>
                    <a:pt x="342" y="18"/>
                    <a:pt x="341" y="18"/>
                    <a:pt x="340" y="18"/>
                  </a:cubicBezTo>
                  <a:cubicBezTo>
                    <a:pt x="340" y="18"/>
                    <a:pt x="339" y="18"/>
                    <a:pt x="338" y="19"/>
                  </a:cubicBezTo>
                  <a:cubicBezTo>
                    <a:pt x="337" y="19"/>
                    <a:pt x="336" y="20"/>
                    <a:pt x="335" y="22"/>
                  </a:cubicBezTo>
                  <a:cubicBezTo>
                    <a:pt x="342" y="26"/>
                    <a:pt x="342" y="26"/>
                    <a:pt x="342" y="26"/>
                  </a:cubicBezTo>
                  <a:cubicBezTo>
                    <a:pt x="336" y="21"/>
                    <a:pt x="336" y="21"/>
                    <a:pt x="336" y="21"/>
                  </a:cubicBezTo>
                  <a:cubicBezTo>
                    <a:pt x="335" y="22"/>
                    <a:pt x="334" y="23"/>
                    <a:pt x="334" y="24"/>
                  </a:cubicBezTo>
                  <a:cubicBezTo>
                    <a:pt x="334" y="25"/>
                    <a:pt x="334" y="25"/>
                    <a:pt x="334" y="26"/>
                  </a:cubicBezTo>
                  <a:cubicBezTo>
                    <a:pt x="334" y="28"/>
                    <a:pt x="334" y="29"/>
                    <a:pt x="335" y="29"/>
                  </a:cubicBezTo>
                  <a:cubicBezTo>
                    <a:pt x="335" y="31"/>
                    <a:pt x="336" y="31"/>
                    <a:pt x="336" y="31"/>
                  </a:cubicBezTo>
                  <a:cubicBezTo>
                    <a:pt x="337" y="32"/>
                    <a:pt x="337" y="32"/>
                    <a:pt x="337" y="33"/>
                  </a:cubicBezTo>
                  <a:cubicBezTo>
                    <a:pt x="338" y="33"/>
                    <a:pt x="338" y="33"/>
                    <a:pt x="339" y="34"/>
                  </a:cubicBezTo>
                  <a:cubicBezTo>
                    <a:pt x="341" y="35"/>
                    <a:pt x="344" y="37"/>
                    <a:pt x="349" y="40"/>
                  </a:cubicBezTo>
                  <a:cubicBezTo>
                    <a:pt x="364" y="50"/>
                    <a:pt x="395" y="69"/>
                    <a:pt x="421" y="86"/>
                  </a:cubicBezTo>
                  <a:cubicBezTo>
                    <a:pt x="448" y="102"/>
                    <a:pt x="471" y="116"/>
                    <a:pt x="471" y="116"/>
                  </a:cubicBezTo>
                  <a:cubicBezTo>
                    <a:pt x="475" y="109"/>
                    <a:pt x="475" y="109"/>
                    <a:pt x="475" y="109"/>
                  </a:cubicBezTo>
                  <a:cubicBezTo>
                    <a:pt x="468" y="104"/>
                    <a:pt x="468" y="104"/>
                    <a:pt x="468" y="104"/>
                  </a:cubicBezTo>
                  <a:cubicBezTo>
                    <a:pt x="475" y="109"/>
                    <a:pt x="475" y="109"/>
                    <a:pt x="475" y="109"/>
                  </a:cubicBezTo>
                  <a:cubicBezTo>
                    <a:pt x="471" y="102"/>
                    <a:pt x="471" y="102"/>
                    <a:pt x="471" y="102"/>
                  </a:cubicBezTo>
                  <a:cubicBezTo>
                    <a:pt x="470" y="102"/>
                    <a:pt x="469" y="103"/>
                    <a:pt x="468" y="104"/>
                  </a:cubicBezTo>
                  <a:cubicBezTo>
                    <a:pt x="475" y="109"/>
                    <a:pt x="475" y="109"/>
                    <a:pt x="475" y="109"/>
                  </a:cubicBezTo>
                  <a:cubicBezTo>
                    <a:pt x="471" y="102"/>
                    <a:pt x="471" y="102"/>
                    <a:pt x="471" y="102"/>
                  </a:cubicBezTo>
                  <a:cubicBezTo>
                    <a:pt x="475" y="109"/>
                    <a:pt x="475" y="109"/>
                    <a:pt x="475" y="109"/>
                  </a:cubicBezTo>
                  <a:cubicBezTo>
                    <a:pt x="473" y="101"/>
                    <a:pt x="473" y="101"/>
                    <a:pt x="473" y="101"/>
                  </a:cubicBezTo>
                  <a:cubicBezTo>
                    <a:pt x="473" y="101"/>
                    <a:pt x="472" y="101"/>
                    <a:pt x="471" y="102"/>
                  </a:cubicBezTo>
                  <a:cubicBezTo>
                    <a:pt x="475" y="109"/>
                    <a:pt x="475" y="109"/>
                    <a:pt x="475" y="109"/>
                  </a:cubicBezTo>
                  <a:cubicBezTo>
                    <a:pt x="473" y="101"/>
                    <a:pt x="473" y="101"/>
                    <a:pt x="473" y="101"/>
                  </a:cubicBezTo>
                  <a:cubicBezTo>
                    <a:pt x="475" y="109"/>
                    <a:pt x="475" y="109"/>
                    <a:pt x="475" y="109"/>
                  </a:cubicBezTo>
                  <a:cubicBezTo>
                    <a:pt x="475" y="101"/>
                    <a:pt x="475" y="101"/>
                    <a:pt x="475" y="101"/>
                  </a:cubicBezTo>
                  <a:cubicBezTo>
                    <a:pt x="474" y="101"/>
                    <a:pt x="474" y="101"/>
                    <a:pt x="473" y="101"/>
                  </a:cubicBezTo>
                  <a:cubicBezTo>
                    <a:pt x="475" y="109"/>
                    <a:pt x="475" y="109"/>
                    <a:pt x="475" y="109"/>
                  </a:cubicBezTo>
                  <a:cubicBezTo>
                    <a:pt x="475" y="101"/>
                    <a:pt x="475" y="101"/>
                    <a:pt x="475" y="101"/>
                  </a:cubicBezTo>
                  <a:cubicBezTo>
                    <a:pt x="475" y="107"/>
                    <a:pt x="475" y="107"/>
                    <a:pt x="475" y="107"/>
                  </a:cubicBezTo>
                  <a:cubicBezTo>
                    <a:pt x="476" y="101"/>
                    <a:pt x="476" y="101"/>
                    <a:pt x="476" y="101"/>
                  </a:cubicBezTo>
                  <a:cubicBezTo>
                    <a:pt x="476" y="101"/>
                    <a:pt x="476" y="101"/>
                    <a:pt x="475" y="101"/>
                  </a:cubicBezTo>
                  <a:cubicBezTo>
                    <a:pt x="475" y="107"/>
                    <a:pt x="475" y="107"/>
                    <a:pt x="475" y="107"/>
                  </a:cubicBezTo>
                  <a:cubicBezTo>
                    <a:pt x="476" y="101"/>
                    <a:pt x="476" y="101"/>
                    <a:pt x="476" y="101"/>
                  </a:cubicBezTo>
                  <a:cubicBezTo>
                    <a:pt x="476" y="102"/>
                    <a:pt x="476" y="102"/>
                    <a:pt x="476" y="102"/>
                  </a:cubicBezTo>
                  <a:cubicBezTo>
                    <a:pt x="476" y="101"/>
                    <a:pt x="476" y="101"/>
                    <a:pt x="476" y="101"/>
                  </a:cubicBezTo>
                  <a:cubicBezTo>
                    <a:pt x="476" y="101"/>
                    <a:pt x="476" y="101"/>
                    <a:pt x="476" y="101"/>
                  </a:cubicBezTo>
                  <a:cubicBezTo>
                    <a:pt x="476" y="102"/>
                    <a:pt x="476" y="102"/>
                    <a:pt x="476" y="102"/>
                  </a:cubicBezTo>
                  <a:cubicBezTo>
                    <a:pt x="476" y="101"/>
                    <a:pt x="476" y="101"/>
                    <a:pt x="476" y="101"/>
                  </a:cubicBezTo>
                  <a:cubicBezTo>
                    <a:pt x="476" y="101"/>
                    <a:pt x="475" y="100"/>
                    <a:pt x="473" y="100"/>
                  </a:cubicBezTo>
                  <a:cubicBezTo>
                    <a:pt x="467" y="98"/>
                    <a:pt x="453" y="93"/>
                    <a:pt x="437" y="86"/>
                  </a:cubicBezTo>
                  <a:cubicBezTo>
                    <a:pt x="413" y="77"/>
                    <a:pt x="382" y="65"/>
                    <a:pt x="357" y="55"/>
                  </a:cubicBezTo>
                  <a:cubicBezTo>
                    <a:pt x="344" y="50"/>
                    <a:pt x="333" y="45"/>
                    <a:pt x="326" y="42"/>
                  </a:cubicBezTo>
                  <a:cubicBezTo>
                    <a:pt x="318" y="39"/>
                    <a:pt x="313" y="37"/>
                    <a:pt x="313" y="37"/>
                  </a:cubicBezTo>
                  <a:cubicBezTo>
                    <a:pt x="309" y="36"/>
                    <a:pt x="305" y="37"/>
                    <a:pt x="303" y="41"/>
                  </a:cubicBezTo>
                  <a:cubicBezTo>
                    <a:pt x="302" y="42"/>
                    <a:pt x="302" y="44"/>
                    <a:pt x="302" y="45"/>
                  </a:cubicBezTo>
                  <a:cubicBezTo>
                    <a:pt x="302" y="47"/>
                    <a:pt x="302" y="48"/>
                    <a:pt x="303" y="49"/>
                  </a:cubicBezTo>
                  <a:cubicBezTo>
                    <a:pt x="304" y="51"/>
                    <a:pt x="304" y="52"/>
                    <a:pt x="305" y="53"/>
                  </a:cubicBezTo>
                  <a:cubicBezTo>
                    <a:pt x="307" y="54"/>
                    <a:pt x="308" y="55"/>
                    <a:pt x="311" y="57"/>
                  </a:cubicBezTo>
                  <a:cubicBezTo>
                    <a:pt x="315" y="60"/>
                    <a:pt x="320" y="64"/>
                    <a:pt x="327" y="68"/>
                  </a:cubicBezTo>
                  <a:cubicBezTo>
                    <a:pt x="351" y="83"/>
                    <a:pt x="390" y="106"/>
                    <a:pt x="423" y="125"/>
                  </a:cubicBezTo>
                  <a:cubicBezTo>
                    <a:pt x="439" y="135"/>
                    <a:pt x="454" y="144"/>
                    <a:pt x="465" y="150"/>
                  </a:cubicBezTo>
                  <a:cubicBezTo>
                    <a:pt x="470" y="154"/>
                    <a:pt x="475" y="156"/>
                    <a:pt x="477" y="158"/>
                  </a:cubicBezTo>
                  <a:cubicBezTo>
                    <a:pt x="479" y="159"/>
                    <a:pt x="480" y="160"/>
                    <a:pt x="480" y="161"/>
                  </a:cubicBezTo>
                  <a:cubicBezTo>
                    <a:pt x="481" y="161"/>
                    <a:pt x="481" y="161"/>
                    <a:pt x="481" y="161"/>
                  </a:cubicBezTo>
                  <a:cubicBezTo>
                    <a:pt x="481" y="161"/>
                    <a:pt x="481" y="161"/>
                    <a:pt x="481" y="161"/>
                  </a:cubicBezTo>
                  <a:cubicBezTo>
                    <a:pt x="484" y="157"/>
                    <a:pt x="484" y="157"/>
                    <a:pt x="484" y="157"/>
                  </a:cubicBezTo>
                  <a:cubicBezTo>
                    <a:pt x="480" y="160"/>
                    <a:pt x="480" y="160"/>
                    <a:pt x="480" y="160"/>
                  </a:cubicBezTo>
                  <a:cubicBezTo>
                    <a:pt x="481" y="161"/>
                    <a:pt x="481" y="161"/>
                    <a:pt x="481" y="161"/>
                  </a:cubicBezTo>
                  <a:cubicBezTo>
                    <a:pt x="484" y="157"/>
                    <a:pt x="484" y="157"/>
                    <a:pt x="484" y="157"/>
                  </a:cubicBezTo>
                  <a:cubicBezTo>
                    <a:pt x="480" y="160"/>
                    <a:pt x="480" y="160"/>
                    <a:pt x="480" y="160"/>
                  </a:cubicBezTo>
                  <a:cubicBezTo>
                    <a:pt x="486" y="156"/>
                    <a:pt x="486" y="156"/>
                    <a:pt x="486" y="156"/>
                  </a:cubicBezTo>
                  <a:cubicBezTo>
                    <a:pt x="479" y="159"/>
                    <a:pt x="479" y="159"/>
                    <a:pt x="479" y="159"/>
                  </a:cubicBezTo>
                  <a:cubicBezTo>
                    <a:pt x="480" y="160"/>
                    <a:pt x="480" y="160"/>
                    <a:pt x="480" y="160"/>
                  </a:cubicBezTo>
                  <a:cubicBezTo>
                    <a:pt x="486" y="156"/>
                    <a:pt x="486" y="156"/>
                    <a:pt x="486" y="156"/>
                  </a:cubicBezTo>
                  <a:cubicBezTo>
                    <a:pt x="479" y="159"/>
                    <a:pt x="479" y="159"/>
                    <a:pt x="479" y="159"/>
                  </a:cubicBezTo>
                  <a:cubicBezTo>
                    <a:pt x="486" y="155"/>
                    <a:pt x="486" y="155"/>
                    <a:pt x="486" y="155"/>
                  </a:cubicBezTo>
                  <a:cubicBezTo>
                    <a:pt x="479" y="155"/>
                    <a:pt x="479" y="155"/>
                    <a:pt x="479" y="155"/>
                  </a:cubicBezTo>
                  <a:cubicBezTo>
                    <a:pt x="479" y="157"/>
                    <a:pt x="479" y="158"/>
                    <a:pt x="479" y="159"/>
                  </a:cubicBezTo>
                  <a:cubicBezTo>
                    <a:pt x="486" y="155"/>
                    <a:pt x="486" y="155"/>
                    <a:pt x="486" y="155"/>
                  </a:cubicBezTo>
                  <a:cubicBezTo>
                    <a:pt x="479" y="155"/>
                    <a:pt x="479" y="155"/>
                    <a:pt x="479" y="155"/>
                  </a:cubicBezTo>
                  <a:cubicBezTo>
                    <a:pt x="487" y="155"/>
                    <a:pt x="487" y="155"/>
                    <a:pt x="487" y="155"/>
                  </a:cubicBezTo>
                  <a:cubicBezTo>
                    <a:pt x="480" y="151"/>
                    <a:pt x="480" y="151"/>
                    <a:pt x="480" y="151"/>
                  </a:cubicBezTo>
                  <a:cubicBezTo>
                    <a:pt x="479" y="152"/>
                    <a:pt x="479" y="154"/>
                    <a:pt x="479" y="155"/>
                  </a:cubicBezTo>
                  <a:cubicBezTo>
                    <a:pt x="487" y="155"/>
                    <a:pt x="487" y="155"/>
                    <a:pt x="487" y="155"/>
                  </a:cubicBezTo>
                  <a:cubicBezTo>
                    <a:pt x="480" y="151"/>
                    <a:pt x="480" y="151"/>
                    <a:pt x="480" y="151"/>
                  </a:cubicBezTo>
                  <a:cubicBezTo>
                    <a:pt x="487" y="155"/>
                    <a:pt x="487" y="155"/>
                    <a:pt x="487" y="155"/>
                  </a:cubicBezTo>
                  <a:cubicBezTo>
                    <a:pt x="490" y="148"/>
                    <a:pt x="490" y="148"/>
                    <a:pt x="490" y="148"/>
                  </a:cubicBezTo>
                  <a:cubicBezTo>
                    <a:pt x="490" y="148"/>
                    <a:pt x="437" y="123"/>
                    <a:pt x="383" y="98"/>
                  </a:cubicBezTo>
                  <a:cubicBezTo>
                    <a:pt x="356" y="85"/>
                    <a:pt x="329" y="73"/>
                    <a:pt x="308" y="63"/>
                  </a:cubicBezTo>
                  <a:cubicBezTo>
                    <a:pt x="297" y="59"/>
                    <a:pt x="288" y="55"/>
                    <a:pt x="281" y="52"/>
                  </a:cubicBezTo>
                  <a:cubicBezTo>
                    <a:pt x="278" y="50"/>
                    <a:pt x="275" y="49"/>
                    <a:pt x="273" y="49"/>
                  </a:cubicBezTo>
                  <a:cubicBezTo>
                    <a:pt x="272" y="48"/>
                    <a:pt x="271" y="48"/>
                    <a:pt x="270" y="48"/>
                  </a:cubicBezTo>
                  <a:cubicBezTo>
                    <a:pt x="269" y="47"/>
                    <a:pt x="269" y="47"/>
                    <a:pt x="268" y="47"/>
                  </a:cubicBezTo>
                  <a:cubicBezTo>
                    <a:pt x="268" y="47"/>
                    <a:pt x="267" y="47"/>
                    <a:pt x="266" y="47"/>
                  </a:cubicBezTo>
                  <a:cubicBezTo>
                    <a:pt x="265" y="47"/>
                    <a:pt x="265" y="47"/>
                    <a:pt x="263" y="47"/>
                  </a:cubicBezTo>
                  <a:cubicBezTo>
                    <a:pt x="263" y="47"/>
                    <a:pt x="262" y="48"/>
                    <a:pt x="261" y="48"/>
                  </a:cubicBezTo>
                  <a:cubicBezTo>
                    <a:pt x="260" y="49"/>
                    <a:pt x="259" y="50"/>
                    <a:pt x="259" y="51"/>
                  </a:cubicBezTo>
                  <a:cubicBezTo>
                    <a:pt x="266" y="55"/>
                    <a:pt x="266" y="55"/>
                    <a:pt x="266" y="55"/>
                  </a:cubicBezTo>
                  <a:cubicBezTo>
                    <a:pt x="259" y="51"/>
                    <a:pt x="259" y="51"/>
                    <a:pt x="259" y="51"/>
                  </a:cubicBezTo>
                  <a:cubicBezTo>
                    <a:pt x="258" y="52"/>
                    <a:pt x="257" y="54"/>
                    <a:pt x="257" y="55"/>
                  </a:cubicBezTo>
                  <a:cubicBezTo>
                    <a:pt x="257" y="57"/>
                    <a:pt x="258" y="58"/>
                    <a:pt x="258" y="59"/>
                  </a:cubicBezTo>
                  <a:cubicBezTo>
                    <a:pt x="259" y="60"/>
                    <a:pt x="259" y="61"/>
                    <a:pt x="260" y="61"/>
                  </a:cubicBezTo>
                  <a:cubicBezTo>
                    <a:pt x="261" y="62"/>
                    <a:pt x="261" y="63"/>
                    <a:pt x="262" y="64"/>
                  </a:cubicBezTo>
                  <a:cubicBezTo>
                    <a:pt x="264" y="65"/>
                    <a:pt x="266" y="67"/>
                    <a:pt x="269" y="68"/>
                  </a:cubicBezTo>
                  <a:cubicBezTo>
                    <a:pt x="279" y="76"/>
                    <a:pt x="298" y="88"/>
                    <a:pt x="321" y="102"/>
                  </a:cubicBezTo>
                  <a:cubicBezTo>
                    <a:pt x="389" y="144"/>
                    <a:pt x="490" y="205"/>
                    <a:pt x="490" y="205"/>
                  </a:cubicBezTo>
                  <a:cubicBezTo>
                    <a:pt x="494" y="198"/>
                    <a:pt x="494" y="198"/>
                    <a:pt x="494" y="198"/>
                  </a:cubicBezTo>
                  <a:cubicBezTo>
                    <a:pt x="498" y="191"/>
                    <a:pt x="498" y="191"/>
                    <a:pt x="498" y="191"/>
                  </a:cubicBezTo>
                  <a:cubicBezTo>
                    <a:pt x="224" y="53"/>
                    <a:pt x="224" y="53"/>
                    <a:pt x="224" y="53"/>
                  </a:cubicBezTo>
                  <a:cubicBezTo>
                    <a:pt x="220" y="51"/>
                    <a:pt x="215" y="52"/>
                    <a:pt x="213" y="56"/>
                  </a:cubicBezTo>
                  <a:cubicBezTo>
                    <a:pt x="211" y="60"/>
                    <a:pt x="212" y="65"/>
                    <a:pt x="216" y="67"/>
                  </a:cubicBezTo>
                  <a:cubicBezTo>
                    <a:pt x="502" y="245"/>
                    <a:pt x="502" y="245"/>
                    <a:pt x="502" y="245"/>
                  </a:cubicBezTo>
                  <a:cubicBezTo>
                    <a:pt x="506" y="238"/>
                    <a:pt x="506" y="238"/>
                    <a:pt x="506" y="238"/>
                  </a:cubicBezTo>
                  <a:cubicBezTo>
                    <a:pt x="510" y="231"/>
                    <a:pt x="510" y="231"/>
                    <a:pt x="510" y="231"/>
                  </a:cubicBezTo>
                  <a:cubicBezTo>
                    <a:pt x="510" y="231"/>
                    <a:pt x="433" y="190"/>
                    <a:pt x="354" y="148"/>
                  </a:cubicBezTo>
                  <a:cubicBezTo>
                    <a:pt x="315" y="127"/>
                    <a:pt x="275" y="107"/>
                    <a:pt x="244" y="91"/>
                  </a:cubicBezTo>
                  <a:cubicBezTo>
                    <a:pt x="228" y="83"/>
                    <a:pt x="215" y="77"/>
                    <a:pt x="205" y="72"/>
                  </a:cubicBezTo>
                  <a:cubicBezTo>
                    <a:pt x="199" y="70"/>
                    <a:pt x="195" y="68"/>
                    <a:pt x="192" y="67"/>
                  </a:cubicBezTo>
                  <a:cubicBezTo>
                    <a:pt x="190" y="66"/>
                    <a:pt x="188" y="65"/>
                    <a:pt x="187" y="65"/>
                  </a:cubicBezTo>
                  <a:cubicBezTo>
                    <a:pt x="186" y="65"/>
                    <a:pt x="186" y="65"/>
                    <a:pt x="185" y="64"/>
                  </a:cubicBezTo>
                  <a:cubicBezTo>
                    <a:pt x="184" y="64"/>
                    <a:pt x="183" y="64"/>
                    <a:pt x="182" y="64"/>
                  </a:cubicBezTo>
                  <a:cubicBezTo>
                    <a:pt x="182" y="64"/>
                    <a:pt x="181" y="64"/>
                    <a:pt x="179" y="65"/>
                  </a:cubicBezTo>
                  <a:cubicBezTo>
                    <a:pt x="179" y="65"/>
                    <a:pt x="178" y="65"/>
                    <a:pt x="177" y="66"/>
                  </a:cubicBezTo>
                  <a:cubicBezTo>
                    <a:pt x="176" y="66"/>
                    <a:pt x="175" y="67"/>
                    <a:pt x="175" y="68"/>
                  </a:cubicBezTo>
                  <a:cubicBezTo>
                    <a:pt x="175" y="68"/>
                    <a:pt x="175" y="68"/>
                    <a:pt x="175" y="68"/>
                  </a:cubicBezTo>
                  <a:cubicBezTo>
                    <a:pt x="174" y="70"/>
                    <a:pt x="173" y="71"/>
                    <a:pt x="173" y="73"/>
                  </a:cubicBezTo>
                  <a:cubicBezTo>
                    <a:pt x="173" y="74"/>
                    <a:pt x="174" y="75"/>
                    <a:pt x="174" y="76"/>
                  </a:cubicBezTo>
                  <a:cubicBezTo>
                    <a:pt x="175" y="78"/>
                    <a:pt x="175" y="78"/>
                    <a:pt x="176" y="79"/>
                  </a:cubicBezTo>
                  <a:cubicBezTo>
                    <a:pt x="177" y="80"/>
                    <a:pt x="178" y="81"/>
                    <a:pt x="179" y="82"/>
                  </a:cubicBezTo>
                  <a:cubicBezTo>
                    <a:pt x="181" y="84"/>
                    <a:pt x="184" y="86"/>
                    <a:pt x="188" y="89"/>
                  </a:cubicBezTo>
                  <a:cubicBezTo>
                    <a:pt x="203" y="99"/>
                    <a:pt x="230" y="116"/>
                    <a:pt x="262" y="136"/>
                  </a:cubicBezTo>
                  <a:cubicBezTo>
                    <a:pt x="358" y="196"/>
                    <a:pt x="501" y="282"/>
                    <a:pt x="501" y="282"/>
                  </a:cubicBezTo>
                  <a:cubicBezTo>
                    <a:pt x="505" y="275"/>
                    <a:pt x="505" y="275"/>
                    <a:pt x="505" y="275"/>
                  </a:cubicBezTo>
                  <a:cubicBezTo>
                    <a:pt x="501" y="268"/>
                    <a:pt x="501" y="268"/>
                    <a:pt x="501" y="268"/>
                  </a:cubicBezTo>
                  <a:cubicBezTo>
                    <a:pt x="505" y="275"/>
                    <a:pt x="505" y="275"/>
                    <a:pt x="505" y="275"/>
                  </a:cubicBezTo>
                  <a:cubicBezTo>
                    <a:pt x="502" y="267"/>
                    <a:pt x="502" y="267"/>
                    <a:pt x="502" y="267"/>
                  </a:cubicBezTo>
                  <a:cubicBezTo>
                    <a:pt x="501" y="267"/>
                    <a:pt x="501" y="268"/>
                    <a:pt x="501" y="268"/>
                  </a:cubicBezTo>
                  <a:cubicBezTo>
                    <a:pt x="505" y="275"/>
                    <a:pt x="505" y="275"/>
                    <a:pt x="505" y="275"/>
                  </a:cubicBezTo>
                  <a:cubicBezTo>
                    <a:pt x="502" y="267"/>
                    <a:pt x="502" y="267"/>
                    <a:pt x="502" y="267"/>
                  </a:cubicBezTo>
                  <a:cubicBezTo>
                    <a:pt x="505" y="275"/>
                    <a:pt x="505" y="275"/>
                    <a:pt x="505" y="275"/>
                  </a:cubicBezTo>
                  <a:cubicBezTo>
                    <a:pt x="505" y="266"/>
                    <a:pt x="505" y="266"/>
                    <a:pt x="505" y="266"/>
                  </a:cubicBezTo>
                  <a:cubicBezTo>
                    <a:pt x="504" y="266"/>
                    <a:pt x="503" y="267"/>
                    <a:pt x="502" y="267"/>
                  </a:cubicBezTo>
                  <a:cubicBezTo>
                    <a:pt x="505" y="275"/>
                    <a:pt x="505" y="275"/>
                    <a:pt x="505" y="275"/>
                  </a:cubicBezTo>
                  <a:cubicBezTo>
                    <a:pt x="505" y="266"/>
                    <a:pt x="505" y="266"/>
                    <a:pt x="505" y="266"/>
                  </a:cubicBezTo>
                  <a:cubicBezTo>
                    <a:pt x="505" y="274"/>
                    <a:pt x="505" y="274"/>
                    <a:pt x="505" y="274"/>
                  </a:cubicBezTo>
                  <a:cubicBezTo>
                    <a:pt x="507" y="267"/>
                    <a:pt x="507" y="267"/>
                    <a:pt x="507" y="267"/>
                  </a:cubicBezTo>
                  <a:cubicBezTo>
                    <a:pt x="507" y="267"/>
                    <a:pt x="506" y="266"/>
                    <a:pt x="505" y="266"/>
                  </a:cubicBezTo>
                  <a:cubicBezTo>
                    <a:pt x="505" y="274"/>
                    <a:pt x="505" y="274"/>
                    <a:pt x="505" y="274"/>
                  </a:cubicBezTo>
                  <a:cubicBezTo>
                    <a:pt x="507" y="267"/>
                    <a:pt x="507" y="267"/>
                    <a:pt x="507" y="267"/>
                  </a:cubicBezTo>
                  <a:cubicBezTo>
                    <a:pt x="505" y="274"/>
                    <a:pt x="505" y="274"/>
                    <a:pt x="505" y="274"/>
                  </a:cubicBezTo>
                  <a:cubicBezTo>
                    <a:pt x="508" y="267"/>
                    <a:pt x="508" y="267"/>
                    <a:pt x="508" y="267"/>
                  </a:cubicBezTo>
                  <a:cubicBezTo>
                    <a:pt x="508" y="267"/>
                    <a:pt x="508" y="267"/>
                    <a:pt x="507" y="267"/>
                  </a:cubicBezTo>
                  <a:cubicBezTo>
                    <a:pt x="505" y="274"/>
                    <a:pt x="505" y="274"/>
                    <a:pt x="505" y="274"/>
                  </a:cubicBezTo>
                  <a:cubicBezTo>
                    <a:pt x="508" y="267"/>
                    <a:pt x="508" y="267"/>
                    <a:pt x="508" y="267"/>
                  </a:cubicBezTo>
                  <a:cubicBezTo>
                    <a:pt x="506" y="271"/>
                    <a:pt x="506" y="271"/>
                    <a:pt x="506" y="271"/>
                  </a:cubicBezTo>
                  <a:cubicBezTo>
                    <a:pt x="508" y="267"/>
                    <a:pt x="508" y="267"/>
                    <a:pt x="508" y="267"/>
                  </a:cubicBezTo>
                  <a:cubicBezTo>
                    <a:pt x="508" y="267"/>
                    <a:pt x="508" y="267"/>
                    <a:pt x="508" y="267"/>
                  </a:cubicBezTo>
                  <a:cubicBezTo>
                    <a:pt x="506" y="271"/>
                    <a:pt x="506" y="271"/>
                    <a:pt x="506" y="271"/>
                  </a:cubicBezTo>
                  <a:cubicBezTo>
                    <a:pt x="508" y="267"/>
                    <a:pt x="508" y="267"/>
                    <a:pt x="508" y="267"/>
                  </a:cubicBezTo>
                  <a:cubicBezTo>
                    <a:pt x="508" y="267"/>
                    <a:pt x="507" y="267"/>
                    <a:pt x="506" y="266"/>
                  </a:cubicBezTo>
                  <a:cubicBezTo>
                    <a:pt x="499" y="262"/>
                    <a:pt x="473" y="248"/>
                    <a:pt x="437" y="229"/>
                  </a:cubicBezTo>
                  <a:cubicBezTo>
                    <a:pt x="385" y="201"/>
                    <a:pt x="312" y="161"/>
                    <a:pt x="253" y="129"/>
                  </a:cubicBezTo>
                  <a:cubicBezTo>
                    <a:pt x="223" y="113"/>
                    <a:pt x="197" y="99"/>
                    <a:pt x="178" y="88"/>
                  </a:cubicBezTo>
                  <a:cubicBezTo>
                    <a:pt x="168" y="83"/>
                    <a:pt x="160" y="79"/>
                    <a:pt x="155" y="76"/>
                  </a:cubicBezTo>
                  <a:cubicBezTo>
                    <a:pt x="150" y="73"/>
                    <a:pt x="147" y="72"/>
                    <a:pt x="147" y="72"/>
                  </a:cubicBezTo>
                  <a:cubicBezTo>
                    <a:pt x="143" y="70"/>
                    <a:pt x="138" y="71"/>
                    <a:pt x="136" y="75"/>
                  </a:cubicBezTo>
                  <a:cubicBezTo>
                    <a:pt x="134" y="79"/>
                    <a:pt x="135" y="84"/>
                    <a:pt x="139" y="86"/>
                  </a:cubicBezTo>
                  <a:cubicBezTo>
                    <a:pt x="139" y="86"/>
                    <a:pt x="140" y="87"/>
                    <a:pt x="143" y="88"/>
                  </a:cubicBezTo>
                  <a:cubicBezTo>
                    <a:pt x="162" y="100"/>
                    <a:pt x="250" y="152"/>
                    <a:pt x="332" y="203"/>
                  </a:cubicBezTo>
                  <a:cubicBezTo>
                    <a:pt x="374" y="228"/>
                    <a:pt x="414" y="253"/>
                    <a:pt x="443" y="272"/>
                  </a:cubicBezTo>
                  <a:cubicBezTo>
                    <a:pt x="458" y="281"/>
                    <a:pt x="470" y="290"/>
                    <a:pt x="479" y="295"/>
                  </a:cubicBezTo>
                  <a:cubicBezTo>
                    <a:pt x="483" y="298"/>
                    <a:pt x="486" y="301"/>
                    <a:pt x="488" y="302"/>
                  </a:cubicBezTo>
                  <a:cubicBezTo>
                    <a:pt x="489" y="303"/>
                    <a:pt x="490" y="304"/>
                    <a:pt x="490" y="304"/>
                  </a:cubicBezTo>
                  <a:cubicBezTo>
                    <a:pt x="490" y="304"/>
                    <a:pt x="490" y="304"/>
                    <a:pt x="490" y="304"/>
                  </a:cubicBezTo>
                  <a:cubicBezTo>
                    <a:pt x="493" y="302"/>
                    <a:pt x="493" y="302"/>
                    <a:pt x="493" y="302"/>
                  </a:cubicBezTo>
                  <a:cubicBezTo>
                    <a:pt x="490" y="304"/>
                    <a:pt x="490" y="304"/>
                    <a:pt x="490" y="304"/>
                  </a:cubicBezTo>
                  <a:cubicBezTo>
                    <a:pt x="490" y="304"/>
                    <a:pt x="490" y="304"/>
                    <a:pt x="490" y="304"/>
                  </a:cubicBezTo>
                  <a:cubicBezTo>
                    <a:pt x="493" y="302"/>
                    <a:pt x="493" y="302"/>
                    <a:pt x="493" y="302"/>
                  </a:cubicBezTo>
                  <a:cubicBezTo>
                    <a:pt x="490" y="304"/>
                    <a:pt x="490" y="304"/>
                    <a:pt x="490" y="304"/>
                  </a:cubicBezTo>
                  <a:cubicBezTo>
                    <a:pt x="495" y="300"/>
                    <a:pt x="495" y="300"/>
                    <a:pt x="495" y="300"/>
                  </a:cubicBezTo>
                  <a:cubicBezTo>
                    <a:pt x="489" y="302"/>
                    <a:pt x="489" y="302"/>
                    <a:pt x="489" y="302"/>
                  </a:cubicBezTo>
                  <a:cubicBezTo>
                    <a:pt x="489" y="303"/>
                    <a:pt x="490" y="303"/>
                    <a:pt x="490" y="304"/>
                  </a:cubicBezTo>
                  <a:cubicBezTo>
                    <a:pt x="495" y="300"/>
                    <a:pt x="495" y="300"/>
                    <a:pt x="495" y="300"/>
                  </a:cubicBezTo>
                  <a:cubicBezTo>
                    <a:pt x="489" y="302"/>
                    <a:pt x="489" y="302"/>
                    <a:pt x="489" y="302"/>
                  </a:cubicBezTo>
                  <a:cubicBezTo>
                    <a:pt x="496" y="300"/>
                    <a:pt x="496" y="300"/>
                    <a:pt x="496" y="300"/>
                  </a:cubicBezTo>
                  <a:cubicBezTo>
                    <a:pt x="489" y="300"/>
                    <a:pt x="489" y="300"/>
                    <a:pt x="489" y="300"/>
                  </a:cubicBezTo>
                  <a:cubicBezTo>
                    <a:pt x="489" y="301"/>
                    <a:pt x="489" y="302"/>
                    <a:pt x="489" y="302"/>
                  </a:cubicBezTo>
                  <a:cubicBezTo>
                    <a:pt x="496" y="300"/>
                    <a:pt x="496" y="300"/>
                    <a:pt x="496" y="300"/>
                  </a:cubicBezTo>
                  <a:cubicBezTo>
                    <a:pt x="489" y="300"/>
                    <a:pt x="489" y="300"/>
                    <a:pt x="489" y="300"/>
                  </a:cubicBezTo>
                  <a:cubicBezTo>
                    <a:pt x="497" y="300"/>
                    <a:pt x="497" y="300"/>
                    <a:pt x="497" y="300"/>
                  </a:cubicBezTo>
                  <a:cubicBezTo>
                    <a:pt x="490" y="296"/>
                    <a:pt x="490" y="296"/>
                    <a:pt x="490" y="296"/>
                  </a:cubicBezTo>
                  <a:cubicBezTo>
                    <a:pt x="489" y="297"/>
                    <a:pt x="489" y="299"/>
                    <a:pt x="489" y="300"/>
                  </a:cubicBezTo>
                  <a:cubicBezTo>
                    <a:pt x="497" y="300"/>
                    <a:pt x="497" y="300"/>
                    <a:pt x="497" y="300"/>
                  </a:cubicBezTo>
                  <a:cubicBezTo>
                    <a:pt x="490" y="296"/>
                    <a:pt x="490" y="296"/>
                    <a:pt x="490" y="296"/>
                  </a:cubicBezTo>
                  <a:cubicBezTo>
                    <a:pt x="490" y="296"/>
                    <a:pt x="490" y="296"/>
                    <a:pt x="490" y="296"/>
                  </a:cubicBezTo>
                  <a:cubicBezTo>
                    <a:pt x="496" y="299"/>
                    <a:pt x="496" y="299"/>
                    <a:pt x="496" y="299"/>
                  </a:cubicBezTo>
                  <a:cubicBezTo>
                    <a:pt x="492" y="293"/>
                    <a:pt x="492" y="293"/>
                    <a:pt x="492" y="293"/>
                  </a:cubicBezTo>
                  <a:cubicBezTo>
                    <a:pt x="491" y="294"/>
                    <a:pt x="490" y="295"/>
                    <a:pt x="490" y="296"/>
                  </a:cubicBezTo>
                  <a:cubicBezTo>
                    <a:pt x="496" y="299"/>
                    <a:pt x="496" y="299"/>
                    <a:pt x="496" y="299"/>
                  </a:cubicBezTo>
                  <a:cubicBezTo>
                    <a:pt x="492" y="293"/>
                    <a:pt x="492" y="293"/>
                    <a:pt x="492" y="293"/>
                  </a:cubicBezTo>
                  <a:cubicBezTo>
                    <a:pt x="496" y="299"/>
                    <a:pt x="496" y="299"/>
                    <a:pt x="496" y="299"/>
                  </a:cubicBezTo>
                  <a:cubicBezTo>
                    <a:pt x="494" y="292"/>
                    <a:pt x="494" y="292"/>
                    <a:pt x="494" y="292"/>
                  </a:cubicBezTo>
                  <a:cubicBezTo>
                    <a:pt x="494" y="292"/>
                    <a:pt x="493" y="293"/>
                    <a:pt x="492" y="293"/>
                  </a:cubicBezTo>
                  <a:cubicBezTo>
                    <a:pt x="496" y="299"/>
                    <a:pt x="496" y="299"/>
                    <a:pt x="496" y="299"/>
                  </a:cubicBezTo>
                  <a:cubicBezTo>
                    <a:pt x="494" y="292"/>
                    <a:pt x="494" y="292"/>
                    <a:pt x="494" y="292"/>
                  </a:cubicBezTo>
                  <a:cubicBezTo>
                    <a:pt x="495" y="297"/>
                    <a:pt x="495" y="297"/>
                    <a:pt x="495" y="297"/>
                  </a:cubicBezTo>
                  <a:cubicBezTo>
                    <a:pt x="495" y="292"/>
                    <a:pt x="495" y="292"/>
                    <a:pt x="495" y="292"/>
                  </a:cubicBezTo>
                  <a:cubicBezTo>
                    <a:pt x="495" y="292"/>
                    <a:pt x="495" y="292"/>
                    <a:pt x="494" y="292"/>
                  </a:cubicBezTo>
                  <a:cubicBezTo>
                    <a:pt x="495" y="297"/>
                    <a:pt x="495" y="297"/>
                    <a:pt x="495" y="297"/>
                  </a:cubicBezTo>
                  <a:cubicBezTo>
                    <a:pt x="495" y="292"/>
                    <a:pt x="495" y="292"/>
                    <a:pt x="495" y="292"/>
                  </a:cubicBezTo>
                  <a:cubicBezTo>
                    <a:pt x="495" y="294"/>
                    <a:pt x="495" y="294"/>
                    <a:pt x="495" y="294"/>
                  </a:cubicBezTo>
                  <a:cubicBezTo>
                    <a:pt x="495" y="292"/>
                    <a:pt x="495" y="292"/>
                    <a:pt x="495" y="292"/>
                  </a:cubicBezTo>
                  <a:cubicBezTo>
                    <a:pt x="495" y="292"/>
                    <a:pt x="495" y="292"/>
                    <a:pt x="495" y="292"/>
                  </a:cubicBezTo>
                  <a:cubicBezTo>
                    <a:pt x="495" y="294"/>
                    <a:pt x="495" y="294"/>
                    <a:pt x="495" y="294"/>
                  </a:cubicBezTo>
                  <a:cubicBezTo>
                    <a:pt x="495" y="292"/>
                    <a:pt x="495" y="292"/>
                    <a:pt x="495" y="292"/>
                  </a:cubicBezTo>
                  <a:cubicBezTo>
                    <a:pt x="495" y="292"/>
                    <a:pt x="495" y="292"/>
                    <a:pt x="495" y="292"/>
                  </a:cubicBezTo>
                  <a:cubicBezTo>
                    <a:pt x="495" y="292"/>
                    <a:pt x="495" y="292"/>
                    <a:pt x="495" y="292"/>
                  </a:cubicBezTo>
                  <a:cubicBezTo>
                    <a:pt x="495" y="292"/>
                    <a:pt x="495" y="292"/>
                    <a:pt x="495" y="292"/>
                  </a:cubicBezTo>
                  <a:cubicBezTo>
                    <a:pt x="495" y="292"/>
                    <a:pt x="495" y="292"/>
                    <a:pt x="495" y="292"/>
                  </a:cubicBezTo>
                  <a:cubicBezTo>
                    <a:pt x="495" y="292"/>
                    <a:pt x="495" y="292"/>
                    <a:pt x="495" y="292"/>
                  </a:cubicBezTo>
                  <a:cubicBezTo>
                    <a:pt x="495" y="292"/>
                    <a:pt x="494" y="292"/>
                    <a:pt x="493" y="292"/>
                  </a:cubicBezTo>
                  <a:cubicBezTo>
                    <a:pt x="490" y="291"/>
                    <a:pt x="486" y="289"/>
                    <a:pt x="481" y="287"/>
                  </a:cubicBezTo>
                  <a:cubicBezTo>
                    <a:pt x="462" y="279"/>
                    <a:pt x="429" y="262"/>
                    <a:pt x="390" y="242"/>
                  </a:cubicBezTo>
                  <a:cubicBezTo>
                    <a:pt x="332" y="211"/>
                    <a:pt x="262" y="172"/>
                    <a:pt x="205" y="141"/>
                  </a:cubicBezTo>
                  <a:cubicBezTo>
                    <a:pt x="177" y="125"/>
                    <a:pt x="153" y="111"/>
                    <a:pt x="135" y="102"/>
                  </a:cubicBezTo>
                  <a:cubicBezTo>
                    <a:pt x="127" y="97"/>
                    <a:pt x="120" y="93"/>
                    <a:pt x="115" y="90"/>
                  </a:cubicBezTo>
                  <a:cubicBezTo>
                    <a:pt x="110" y="87"/>
                    <a:pt x="108" y="86"/>
                    <a:pt x="108" y="86"/>
                  </a:cubicBezTo>
                  <a:cubicBezTo>
                    <a:pt x="104" y="84"/>
                    <a:pt x="99" y="85"/>
                    <a:pt x="96" y="89"/>
                  </a:cubicBezTo>
                  <a:cubicBezTo>
                    <a:pt x="94" y="93"/>
                    <a:pt x="96" y="98"/>
                    <a:pt x="99" y="100"/>
                  </a:cubicBezTo>
                  <a:cubicBezTo>
                    <a:pt x="99" y="100"/>
                    <a:pt x="101" y="101"/>
                    <a:pt x="103" y="102"/>
                  </a:cubicBezTo>
                  <a:cubicBezTo>
                    <a:pt x="122" y="114"/>
                    <a:pt x="209" y="166"/>
                    <a:pt x="291" y="216"/>
                  </a:cubicBezTo>
                  <a:cubicBezTo>
                    <a:pt x="331" y="241"/>
                    <a:pt x="371" y="266"/>
                    <a:pt x="400" y="285"/>
                  </a:cubicBezTo>
                  <a:cubicBezTo>
                    <a:pt x="415" y="294"/>
                    <a:pt x="427" y="302"/>
                    <a:pt x="435" y="308"/>
                  </a:cubicBezTo>
                  <a:cubicBezTo>
                    <a:pt x="440" y="310"/>
                    <a:pt x="443" y="313"/>
                    <a:pt x="445" y="314"/>
                  </a:cubicBezTo>
                  <a:cubicBezTo>
                    <a:pt x="446" y="315"/>
                    <a:pt x="446" y="316"/>
                    <a:pt x="447" y="316"/>
                  </a:cubicBezTo>
                  <a:cubicBezTo>
                    <a:pt x="447" y="316"/>
                    <a:pt x="447" y="316"/>
                    <a:pt x="447" y="316"/>
                  </a:cubicBezTo>
                  <a:cubicBezTo>
                    <a:pt x="449" y="314"/>
                    <a:pt x="449" y="314"/>
                    <a:pt x="449" y="314"/>
                  </a:cubicBezTo>
                  <a:cubicBezTo>
                    <a:pt x="446" y="316"/>
                    <a:pt x="446" y="316"/>
                    <a:pt x="446" y="316"/>
                  </a:cubicBezTo>
                  <a:cubicBezTo>
                    <a:pt x="447" y="316"/>
                    <a:pt x="447" y="316"/>
                    <a:pt x="447" y="316"/>
                  </a:cubicBezTo>
                  <a:cubicBezTo>
                    <a:pt x="449" y="314"/>
                    <a:pt x="449" y="314"/>
                    <a:pt x="449" y="314"/>
                  </a:cubicBezTo>
                  <a:cubicBezTo>
                    <a:pt x="446" y="316"/>
                    <a:pt x="446" y="316"/>
                    <a:pt x="446" y="316"/>
                  </a:cubicBezTo>
                  <a:cubicBezTo>
                    <a:pt x="452" y="312"/>
                    <a:pt x="452" y="312"/>
                    <a:pt x="452" y="312"/>
                  </a:cubicBezTo>
                  <a:cubicBezTo>
                    <a:pt x="446" y="314"/>
                    <a:pt x="446" y="314"/>
                    <a:pt x="446" y="314"/>
                  </a:cubicBezTo>
                  <a:cubicBezTo>
                    <a:pt x="446" y="315"/>
                    <a:pt x="446" y="315"/>
                    <a:pt x="446" y="316"/>
                  </a:cubicBezTo>
                  <a:cubicBezTo>
                    <a:pt x="452" y="312"/>
                    <a:pt x="452" y="312"/>
                    <a:pt x="452" y="312"/>
                  </a:cubicBezTo>
                  <a:cubicBezTo>
                    <a:pt x="446" y="314"/>
                    <a:pt x="446" y="314"/>
                    <a:pt x="446" y="314"/>
                  </a:cubicBezTo>
                  <a:cubicBezTo>
                    <a:pt x="453" y="311"/>
                    <a:pt x="453" y="311"/>
                    <a:pt x="453" y="311"/>
                  </a:cubicBezTo>
                  <a:cubicBezTo>
                    <a:pt x="445" y="311"/>
                    <a:pt x="445" y="311"/>
                    <a:pt x="445" y="311"/>
                  </a:cubicBezTo>
                  <a:cubicBezTo>
                    <a:pt x="445" y="313"/>
                    <a:pt x="445" y="314"/>
                    <a:pt x="446" y="314"/>
                  </a:cubicBezTo>
                  <a:cubicBezTo>
                    <a:pt x="453" y="311"/>
                    <a:pt x="453" y="311"/>
                    <a:pt x="453" y="311"/>
                  </a:cubicBezTo>
                  <a:cubicBezTo>
                    <a:pt x="445" y="311"/>
                    <a:pt x="445" y="311"/>
                    <a:pt x="445" y="311"/>
                  </a:cubicBezTo>
                  <a:cubicBezTo>
                    <a:pt x="453" y="311"/>
                    <a:pt x="453" y="311"/>
                    <a:pt x="453" y="311"/>
                  </a:cubicBezTo>
                  <a:cubicBezTo>
                    <a:pt x="446" y="307"/>
                    <a:pt x="446" y="307"/>
                    <a:pt x="446" y="307"/>
                  </a:cubicBezTo>
                  <a:cubicBezTo>
                    <a:pt x="445" y="309"/>
                    <a:pt x="445" y="310"/>
                    <a:pt x="445" y="311"/>
                  </a:cubicBezTo>
                  <a:cubicBezTo>
                    <a:pt x="453" y="311"/>
                    <a:pt x="453" y="311"/>
                    <a:pt x="453" y="311"/>
                  </a:cubicBezTo>
                  <a:cubicBezTo>
                    <a:pt x="446" y="307"/>
                    <a:pt x="446" y="307"/>
                    <a:pt x="446" y="307"/>
                  </a:cubicBezTo>
                  <a:cubicBezTo>
                    <a:pt x="446" y="307"/>
                    <a:pt x="446" y="307"/>
                    <a:pt x="446" y="307"/>
                  </a:cubicBezTo>
                  <a:cubicBezTo>
                    <a:pt x="453" y="311"/>
                    <a:pt x="453" y="311"/>
                    <a:pt x="453" y="311"/>
                  </a:cubicBezTo>
                  <a:cubicBezTo>
                    <a:pt x="449" y="305"/>
                    <a:pt x="449" y="305"/>
                    <a:pt x="449" y="305"/>
                  </a:cubicBezTo>
                  <a:cubicBezTo>
                    <a:pt x="448" y="305"/>
                    <a:pt x="447" y="306"/>
                    <a:pt x="446" y="307"/>
                  </a:cubicBezTo>
                  <a:cubicBezTo>
                    <a:pt x="453" y="311"/>
                    <a:pt x="453" y="311"/>
                    <a:pt x="453" y="311"/>
                  </a:cubicBezTo>
                  <a:cubicBezTo>
                    <a:pt x="449" y="305"/>
                    <a:pt x="449" y="305"/>
                    <a:pt x="449" y="305"/>
                  </a:cubicBezTo>
                  <a:cubicBezTo>
                    <a:pt x="453" y="311"/>
                    <a:pt x="453" y="311"/>
                    <a:pt x="453" y="311"/>
                  </a:cubicBezTo>
                  <a:cubicBezTo>
                    <a:pt x="451" y="304"/>
                    <a:pt x="451" y="304"/>
                    <a:pt x="451" y="304"/>
                  </a:cubicBezTo>
                  <a:cubicBezTo>
                    <a:pt x="451" y="304"/>
                    <a:pt x="450" y="304"/>
                    <a:pt x="449" y="305"/>
                  </a:cubicBezTo>
                  <a:cubicBezTo>
                    <a:pt x="453" y="311"/>
                    <a:pt x="453" y="311"/>
                    <a:pt x="453" y="311"/>
                  </a:cubicBezTo>
                  <a:cubicBezTo>
                    <a:pt x="451" y="304"/>
                    <a:pt x="451" y="304"/>
                    <a:pt x="451" y="304"/>
                  </a:cubicBezTo>
                  <a:cubicBezTo>
                    <a:pt x="453" y="311"/>
                    <a:pt x="453" y="311"/>
                    <a:pt x="453" y="311"/>
                  </a:cubicBezTo>
                  <a:cubicBezTo>
                    <a:pt x="453" y="303"/>
                    <a:pt x="453" y="303"/>
                    <a:pt x="453" y="303"/>
                  </a:cubicBezTo>
                  <a:cubicBezTo>
                    <a:pt x="453" y="303"/>
                    <a:pt x="452" y="304"/>
                    <a:pt x="451" y="304"/>
                  </a:cubicBezTo>
                  <a:cubicBezTo>
                    <a:pt x="453" y="311"/>
                    <a:pt x="453" y="311"/>
                    <a:pt x="453" y="311"/>
                  </a:cubicBezTo>
                  <a:cubicBezTo>
                    <a:pt x="453" y="303"/>
                    <a:pt x="453" y="303"/>
                    <a:pt x="453" y="303"/>
                  </a:cubicBezTo>
                  <a:cubicBezTo>
                    <a:pt x="453" y="309"/>
                    <a:pt x="453" y="309"/>
                    <a:pt x="453" y="309"/>
                  </a:cubicBezTo>
                  <a:cubicBezTo>
                    <a:pt x="454" y="304"/>
                    <a:pt x="454" y="304"/>
                    <a:pt x="454" y="304"/>
                  </a:cubicBezTo>
                  <a:cubicBezTo>
                    <a:pt x="454" y="304"/>
                    <a:pt x="454" y="303"/>
                    <a:pt x="453" y="303"/>
                  </a:cubicBezTo>
                  <a:cubicBezTo>
                    <a:pt x="453" y="309"/>
                    <a:pt x="453" y="309"/>
                    <a:pt x="453" y="309"/>
                  </a:cubicBezTo>
                  <a:cubicBezTo>
                    <a:pt x="454" y="304"/>
                    <a:pt x="454" y="304"/>
                    <a:pt x="454" y="304"/>
                  </a:cubicBezTo>
                  <a:cubicBezTo>
                    <a:pt x="454" y="306"/>
                    <a:pt x="454" y="306"/>
                    <a:pt x="454" y="306"/>
                  </a:cubicBezTo>
                  <a:cubicBezTo>
                    <a:pt x="454" y="304"/>
                    <a:pt x="454" y="304"/>
                    <a:pt x="454" y="304"/>
                  </a:cubicBezTo>
                  <a:cubicBezTo>
                    <a:pt x="454" y="304"/>
                    <a:pt x="454" y="304"/>
                    <a:pt x="454" y="304"/>
                  </a:cubicBezTo>
                  <a:cubicBezTo>
                    <a:pt x="454" y="306"/>
                    <a:pt x="454" y="306"/>
                    <a:pt x="454" y="306"/>
                  </a:cubicBezTo>
                  <a:cubicBezTo>
                    <a:pt x="454" y="304"/>
                    <a:pt x="454" y="304"/>
                    <a:pt x="454" y="304"/>
                  </a:cubicBezTo>
                  <a:cubicBezTo>
                    <a:pt x="454" y="304"/>
                    <a:pt x="453" y="303"/>
                    <a:pt x="452" y="303"/>
                  </a:cubicBezTo>
                  <a:cubicBezTo>
                    <a:pt x="449" y="302"/>
                    <a:pt x="446" y="300"/>
                    <a:pt x="441" y="298"/>
                  </a:cubicBezTo>
                  <a:cubicBezTo>
                    <a:pt x="422" y="289"/>
                    <a:pt x="389" y="271"/>
                    <a:pt x="350" y="250"/>
                  </a:cubicBezTo>
                  <a:cubicBezTo>
                    <a:pt x="291" y="219"/>
                    <a:pt x="218" y="179"/>
                    <a:pt x="160" y="147"/>
                  </a:cubicBezTo>
                  <a:cubicBezTo>
                    <a:pt x="131" y="131"/>
                    <a:pt x="106" y="117"/>
                    <a:pt x="87" y="107"/>
                  </a:cubicBezTo>
                  <a:cubicBezTo>
                    <a:pt x="78" y="102"/>
                    <a:pt x="71" y="98"/>
                    <a:pt x="66" y="96"/>
                  </a:cubicBezTo>
                  <a:cubicBezTo>
                    <a:pt x="61" y="93"/>
                    <a:pt x="59" y="91"/>
                    <a:pt x="59" y="91"/>
                  </a:cubicBezTo>
                  <a:cubicBezTo>
                    <a:pt x="55" y="89"/>
                    <a:pt x="50" y="90"/>
                    <a:pt x="48" y="94"/>
                  </a:cubicBezTo>
                  <a:cubicBezTo>
                    <a:pt x="47" y="96"/>
                    <a:pt x="46" y="97"/>
                    <a:pt x="46" y="99"/>
                  </a:cubicBezTo>
                  <a:cubicBezTo>
                    <a:pt x="46" y="101"/>
                    <a:pt x="47" y="102"/>
                    <a:pt x="47" y="103"/>
                  </a:cubicBezTo>
                  <a:cubicBezTo>
                    <a:pt x="48" y="105"/>
                    <a:pt x="50" y="107"/>
                    <a:pt x="51" y="108"/>
                  </a:cubicBezTo>
                  <a:cubicBezTo>
                    <a:pt x="53" y="110"/>
                    <a:pt x="56" y="113"/>
                    <a:pt x="60" y="116"/>
                  </a:cubicBezTo>
                  <a:cubicBezTo>
                    <a:pt x="68" y="122"/>
                    <a:pt x="79" y="130"/>
                    <a:pt x="92" y="139"/>
                  </a:cubicBezTo>
                  <a:cubicBezTo>
                    <a:pt x="139" y="169"/>
                    <a:pt x="216" y="215"/>
                    <a:pt x="280" y="254"/>
                  </a:cubicBezTo>
                  <a:cubicBezTo>
                    <a:pt x="345" y="292"/>
                    <a:pt x="399" y="323"/>
                    <a:pt x="399" y="323"/>
                  </a:cubicBezTo>
                  <a:cubicBezTo>
                    <a:pt x="403" y="316"/>
                    <a:pt x="403" y="316"/>
                    <a:pt x="403" y="316"/>
                  </a:cubicBezTo>
                  <a:cubicBezTo>
                    <a:pt x="407" y="309"/>
                    <a:pt x="407" y="309"/>
                    <a:pt x="407" y="309"/>
                  </a:cubicBezTo>
                  <a:cubicBezTo>
                    <a:pt x="12" y="97"/>
                    <a:pt x="12" y="97"/>
                    <a:pt x="12" y="97"/>
                  </a:cubicBezTo>
                  <a:cubicBezTo>
                    <a:pt x="8" y="95"/>
                    <a:pt x="3" y="96"/>
                    <a:pt x="1" y="100"/>
                  </a:cubicBezTo>
                  <a:cubicBezTo>
                    <a:pt x="0" y="102"/>
                    <a:pt x="0" y="103"/>
                    <a:pt x="0" y="105"/>
                  </a:cubicBezTo>
                  <a:cubicBezTo>
                    <a:pt x="0" y="106"/>
                    <a:pt x="0" y="107"/>
                    <a:pt x="0" y="108"/>
                  </a:cubicBezTo>
                  <a:cubicBezTo>
                    <a:pt x="1" y="110"/>
                    <a:pt x="1" y="110"/>
                    <a:pt x="2" y="111"/>
                  </a:cubicBezTo>
                  <a:cubicBezTo>
                    <a:pt x="3" y="112"/>
                    <a:pt x="4" y="113"/>
                    <a:pt x="6" y="114"/>
                  </a:cubicBezTo>
                  <a:cubicBezTo>
                    <a:pt x="8" y="117"/>
                    <a:pt x="12" y="119"/>
                    <a:pt x="16" y="122"/>
                  </a:cubicBezTo>
                  <a:cubicBezTo>
                    <a:pt x="33" y="134"/>
                    <a:pt x="63" y="152"/>
                    <a:pt x="99" y="174"/>
                  </a:cubicBezTo>
                  <a:cubicBezTo>
                    <a:pt x="153" y="207"/>
                    <a:pt x="221" y="247"/>
                    <a:pt x="274" y="279"/>
                  </a:cubicBezTo>
                  <a:cubicBezTo>
                    <a:pt x="301" y="295"/>
                    <a:pt x="325" y="310"/>
                    <a:pt x="342" y="320"/>
                  </a:cubicBezTo>
                  <a:cubicBezTo>
                    <a:pt x="350" y="326"/>
                    <a:pt x="357" y="330"/>
                    <a:pt x="361" y="333"/>
                  </a:cubicBezTo>
                  <a:cubicBezTo>
                    <a:pt x="363" y="335"/>
                    <a:pt x="365" y="336"/>
                    <a:pt x="366" y="337"/>
                  </a:cubicBezTo>
                  <a:cubicBezTo>
                    <a:pt x="366" y="337"/>
                    <a:pt x="366" y="337"/>
                    <a:pt x="366" y="337"/>
                  </a:cubicBezTo>
                  <a:cubicBezTo>
                    <a:pt x="366" y="337"/>
                    <a:pt x="366" y="337"/>
                    <a:pt x="366" y="337"/>
                  </a:cubicBezTo>
                  <a:cubicBezTo>
                    <a:pt x="366" y="337"/>
                    <a:pt x="366" y="337"/>
                    <a:pt x="366" y="337"/>
                  </a:cubicBezTo>
                  <a:cubicBezTo>
                    <a:pt x="370" y="334"/>
                    <a:pt x="370" y="334"/>
                    <a:pt x="370" y="334"/>
                  </a:cubicBezTo>
                  <a:cubicBezTo>
                    <a:pt x="366" y="337"/>
                    <a:pt x="366" y="337"/>
                    <a:pt x="366" y="337"/>
                  </a:cubicBezTo>
                  <a:cubicBezTo>
                    <a:pt x="366" y="337"/>
                    <a:pt x="366" y="337"/>
                    <a:pt x="366" y="337"/>
                  </a:cubicBezTo>
                  <a:cubicBezTo>
                    <a:pt x="370" y="334"/>
                    <a:pt x="370" y="334"/>
                    <a:pt x="370" y="334"/>
                  </a:cubicBezTo>
                  <a:cubicBezTo>
                    <a:pt x="366" y="337"/>
                    <a:pt x="366" y="337"/>
                    <a:pt x="366" y="337"/>
                  </a:cubicBezTo>
                  <a:cubicBezTo>
                    <a:pt x="372" y="333"/>
                    <a:pt x="372" y="333"/>
                    <a:pt x="372" y="333"/>
                  </a:cubicBezTo>
                  <a:cubicBezTo>
                    <a:pt x="365" y="335"/>
                    <a:pt x="365" y="335"/>
                    <a:pt x="365" y="335"/>
                  </a:cubicBezTo>
                  <a:cubicBezTo>
                    <a:pt x="366" y="336"/>
                    <a:pt x="366" y="336"/>
                    <a:pt x="366" y="337"/>
                  </a:cubicBezTo>
                  <a:cubicBezTo>
                    <a:pt x="372" y="333"/>
                    <a:pt x="372" y="333"/>
                    <a:pt x="372" y="333"/>
                  </a:cubicBezTo>
                  <a:cubicBezTo>
                    <a:pt x="365" y="335"/>
                    <a:pt x="365" y="335"/>
                    <a:pt x="365" y="335"/>
                  </a:cubicBezTo>
                  <a:cubicBezTo>
                    <a:pt x="373" y="333"/>
                    <a:pt x="373" y="333"/>
                    <a:pt x="373" y="333"/>
                  </a:cubicBezTo>
                  <a:cubicBezTo>
                    <a:pt x="365" y="333"/>
                    <a:pt x="365" y="333"/>
                    <a:pt x="365" y="333"/>
                  </a:cubicBezTo>
                  <a:cubicBezTo>
                    <a:pt x="365" y="334"/>
                    <a:pt x="365" y="335"/>
                    <a:pt x="365" y="335"/>
                  </a:cubicBezTo>
                  <a:cubicBezTo>
                    <a:pt x="373" y="333"/>
                    <a:pt x="373" y="333"/>
                    <a:pt x="373" y="333"/>
                  </a:cubicBezTo>
                  <a:cubicBezTo>
                    <a:pt x="365" y="333"/>
                    <a:pt x="365" y="333"/>
                    <a:pt x="365" y="333"/>
                  </a:cubicBezTo>
                  <a:cubicBezTo>
                    <a:pt x="373" y="333"/>
                    <a:pt x="373" y="333"/>
                    <a:pt x="373" y="333"/>
                  </a:cubicBezTo>
                  <a:cubicBezTo>
                    <a:pt x="366" y="328"/>
                    <a:pt x="366" y="328"/>
                    <a:pt x="366" y="328"/>
                  </a:cubicBezTo>
                  <a:cubicBezTo>
                    <a:pt x="365" y="330"/>
                    <a:pt x="365" y="331"/>
                    <a:pt x="365" y="333"/>
                  </a:cubicBezTo>
                  <a:cubicBezTo>
                    <a:pt x="373" y="333"/>
                    <a:pt x="373" y="333"/>
                    <a:pt x="373" y="333"/>
                  </a:cubicBezTo>
                  <a:cubicBezTo>
                    <a:pt x="366" y="328"/>
                    <a:pt x="366" y="328"/>
                    <a:pt x="366" y="328"/>
                  </a:cubicBezTo>
                  <a:cubicBezTo>
                    <a:pt x="373" y="333"/>
                    <a:pt x="373" y="333"/>
                    <a:pt x="373" y="333"/>
                  </a:cubicBezTo>
                  <a:cubicBezTo>
                    <a:pt x="368" y="326"/>
                    <a:pt x="368" y="326"/>
                    <a:pt x="368" y="326"/>
                  </a:cubicBezTo>
                  <a:cubicBezTo>
                    <a:pt x="373" y="333"/>
                    <a:pt x="373" y="333"/>
                    <a:pt x="373" y="333"/>
                  </a:cubicBezTo>
                  <a:cubicBezTo>
                    <a:pt x="371" y="325"/>
                    <a:pt x="371" y="325"/>
                    <a:pt x="371" y="325"/>
                  </a:cubicBezTo>
                  <a:cubicBezTo>
                    <a:pt x="370" y="325"/>
                    <a:pt x="369" y="325"/>
                    <a:pt x="368" y="326"/>
                  </a:cubicBezTo>
                  <a:cubicBezTo>
                    <a:pt x="373" y="333"/>
                    <a:pt x="373" y="333"/>
                    <a:pt x="373" y="333"/>
                  </a:cubicBezTo>
                  <a:cubicBezTo>
                    <a:pt x="371" y="325"/>
                    <a:pt x="371" y="325"/>
                    <a:pt x="371" y="325"/>
                  </a:cubicBezTo>
                  <a:cubicBezTo>
                    <a:pt x="373" y="333"/>
                    <a:pt x="373" y="333"/>
                    <a:pt x="373" y="333"/>
                  </a:cubicBezTo>
                  <a:cubicBezTo>
                    <a:pt x="373" y="325"/>
                    <a:pt x="373" y="325"/>
                    <a:pt x="373" y="325"/>
                  </a:cubicBezTo>
                  <a:cubicBezTo>
                    <a:pt x="372" y="325"/>
                    <a:pt x="372" y="325"/>
                    <a:pt x="371" y="325"/>
                  </a:cubicBezTo>
                  <a:cubicBezTo>
                    <a:pt x="373" y="333"/>
                    <a:pt x="373" y="333"/>
                    <a:pt x="373" y="333"/>
                  </a:cubicBezTo>
                  <a:cubicBezTo>
                    <a:pt x="373" y="325"/>
                    <a:pt x="373" y="325"/>
                    <a:pt x="373" y="325"/>
                  </a:cubicBezTo>
                  <a:cubicBezTo>
                    <a:pt x="373" y="333"/>
                    <a:pt x="373" y="333"/>
                    <a:pt x="373" y="333"/>
                  </a:cubicBezTo>
                  <a:cubicBezTo>
                    <a:pt x="375" y="325"/>
                    <a:pt x="375" y="325"/>
                    <a:pt x="375" y="325"/>
                  </a:cubicBezTo>
                  <a:cubicBezTo>
                    <a:pt x="374" y="325"/>
                    <a:pt x="374" y="325"/>
                    <a:pt x="373" y="325"/>
                  </a:cubicBezTo>
                  <a:cubicBezTo>
                    <a:pt x="373" y="333"/>
                    <a:pt x="373" y="333"/>
                    <a:pt x="373" y="333"/>
                  </a:cubicBezTo>
                  <a:cubicBezTo>
                    <a:pt x="375" y="325"/>
                    <a:pt x="375" y="325"/>
                    <a:pt x="375" y="325"/>
                  </a:cubicBezTo>
                  <a:cubicBezTo>
                    <a:pt x="373" y="332"/>
                    <a:pt x="373" y="332"/>
                    <a:pt x="373" y="332"/>
                  </a:cubicBezTo>
                  <a:cubicBezTo>
                    <a:pt x="376" y="325"/>
                    <a:pt x="376" y="325"/>
                    <a:pt x="376" y="325"/>
                  </a:cubicBezTo>
                  <a:cubicBezTo>
                    <a:pt x="376" y="325"/>
                    <a:pt x="375" y="325"/>
                    <a:pt x="375" y="325"/>
                  </a:cubicBezTo>
                  <a:cubicBezTo>
                    <a:pt x="373" y="332"/>
                    <a:pt x="373" y="332"/>
                    <a:pt x="373" y="332"/>
                  </a:cubicBezTo>
                  <a:cubicBezTo>
                    <a:pt x="376" y="325"/>
                    <a:pt x="376" y="325"/>
                    <a:pt x="376" y="325"/>
                  </a:cubicBezTo>
                  <a:cubicBezTo>
                    <a:pt x="374" y="330"/>
                    <a:pt x="374" y="330"/>
                    <a:pt x="374" y="330"/>
                  </a:cubicBezTo>
                  <a:cubicBezTo>
                    <a:pt x="376" y="325"/>
                    <a:pt x="376" y="325"/>
                    <a:pt x="376" y="325"/>
                  </a:cubicBezTo>
                  <a:cubicBezTo>
                    <a:pt x="376" y="325"/>
                    <a:pt x="376" y="325"/>
                    <a:pt x="376" y="325"/>
                  </a:cubicBezTo>
                  <a:cubicBezTo>
                    <a:pt x="374" y="330"/>
                    <a:pt x="374" y="330"/>
                    <a:pt x="374" y="330"/>
                  </a:cubicBezTo>
                  <a:cubicBezTo>
                    <a:pt x="376" y="325"/>
                    <a:pt x="376" y="325"/>
                    <a:pt x="376" y="325"/>
                  </a:cubicBezTo>
                  <a:cubicBezTo>
                    <a:pt x="376" y="325"/>
                    <a:pt x="376" y="325"/>
                    <a:pt x="376" y="325"/>
                  </a:cubicBezTo>
                  <a:cubicBezTo>
                    <a:pt x="375" y="325"/>
                    <a:pt x="373" y="324"/>
                    <a:pt x="370" y="322"/>
                  </a:cubicBezTo>
                  <a:cubicBezTo>
                    <a:pt x="347" y="310"/>
                    <a:pt x="268" y="265"/>
                    <a:pt x="191" y="224"/>
                  </a:cubicBezTo>
                  <a:cubicBezTo>
                    <a:pt x="153" y="204"/>
                    <a:pt x="116" y="184"/>
                    <a:pt x="86" y="169"/>
                  </a:cubicBezTo>
                  <a:cubicBezTo>
                    <a:pt x="72" y="162"/>
                    <a:pt x="59" y="156"/>
                    <a:pt x="49" y="152"/>
                  </a:cubicBezTo>
                  <a:cubicBezTo>
                    <a:pt x="44" y="150"/>
                    <a:pt x="40" y="148"/>
                    <a:pt x="37" y="147"/>
                  </a:cubicBezTo>
                  <a:cubicBezTo>
                    <a:pt x="35" y="146"/>
                    <a:pt x="33" y="146"/>
                    <a:pt x="32" y="145"/>
                  </a:cubicBezTo>
                  <a:cubicBezTo>
                    <a:pt x="30" y="145"/>
                    <a:pt x="29" y="144"/>
                    <a:pt x="27" y="144"/>
                  </a:cubicBezTo>
                  <a:cubicBezTo>
                    <a:pt x="26" y="144"/>
                    <a:pt x="25" y="145"/>
                    <a:pt x="24" y="145"/>
                  </a:cubicBezTo>
                  <a:cubicBezTo>
                    <a:pt x="23" y="145"/>
                    <a:pt x="22" y="146"/>
                    <a:pt x="21" y="146"/>
                  </a:cubicBezTo>
                  <a:cubicBezTo>
                    <a:pt x="21" y="147"/>
                    <a:pt x="20" y="148"/>
                    <a:pt x="19" y="149"/>
                  </a:cubicBezTo>
                  <a:cubicBezTo>
                    <a:pt x="19" y="149"/>
                    <a:pt x="19" y="149"/>
                    <a:pt x="19" y="149"/>
                  </a:cubicBezTo>
                  <a:cubicBezTo>
                    <a:pt x="18" y="150"/>
                    <a:pt x="18" y="152"/>
                    <a:pt x="18" y="153"/>
                  </a:cubicBezTo>
                  <a:cubicBezTo>
                    <a:pt x="18" y="156"/>
                    <a:pt x="18" y="157"/>
                    <a:pt x="19" y="158"/>
                  </a:cubicBezTo>
                  <a:cubicBezTo>
                    <a:pt x="20" y="160"/>
                    <a:pt x="21" y="161"/>
                    <a:pt x="22" y="162"/>
                  </a:cubicBezTo>
                  <a:cubicBezTo>
                    <a:pt x="24" y="164"/>
                    <a:pt x="27" y="166"/>
                    <a:pt x="30" y="168"/>
                  </a:cubicBezTo>
                  <a:cubicBezTo>
                    <a:pt x="37" y="173"/>
                    <a:pt x="46" y="179"/>
                    <a:pt x="57" y="187"/>
                  </a:cubicBezTo>
                  <a:cubicBezTo>
                    <a:pt x="96" y="212"/>
                    <a:pt x="160" y="250"/>
                    <a:pt x="214" y="282"/>
                  </a:cubicBezTo>
                  <a:cubicBezTo>
                    <a:pt x="241" y="298"/>
                    <a:pt x="266" y="313"/>
                    <a:pt x="284" y="323"/>
                  </a:cubicBezTo>
                  <a:cubicBezTo>
                    <a:pt x="293" y="329"/>
                    <a:pt x="300" y="333"/>
                    <a:pt x="305" y="336"/>
                  </a:cubicBezTo>
                  <a:cubicBezTo>
                    <a:pt x="307" y="338"/>
                    <a:pt x="309" y="339"/>
                    <a:pt x="310" y="340"/>
                  </a:cubicBezTo>
                  <a:cubicBezTo>
                    <a:pt x="311" y="340"/>
                    <a:pt x="311" y="341"/>
                    <a:pt x="311" y="341"/>
                  </a:cubicBezTo>
                  <a:cubicBezTo>
                    <a:pt x="314" y="337"/>
                    <a:pt x="314" y="337"/>
                    <a:pt x="314" y="337"/>
                  </a:cubicBezTo>
                  <a:cubicBezTo>
                    <a:pt x="311" y="340"/>
                    <a:pt x="311" y="340"/>
                    <a:pt x="311" y="340"/>
                  </a:cubicBezTo>
                  <a:cubicBezTo>
                    <a:pt x="311" y="341"/>
                    <a:pt x="311" y="341"/>
                    <a:pt x="311" y="341"/>
                  </a:cubicBezTo>
                  <a:cubicBezTo>
                    <a:pt x="314" y="337"/>
                    <a:pt x="314" y="337"/>
                    <a:pt x="314" y="337"/>
                  </a:cubicBezTo>
                  <a:cubicBezTo>
                    <a:pt x="311" y="340"/>
                    <a:pt x="311" y="340"/>
                    <a:pt x="311" y="340"/>
                  </a:cubicBezTo>
                  <a:cubicBezTo>
                    <a:pt x="316" y="335"/>
                    <a:pt x="316" y="335"/>
                    <a:pt x="316" y="335"/>
                  </a:cubicBezTo>
                  <a:cubicBezTo>
                    <a:pt x="310" y="339"/>
                    <a:pt x="310" y="339"/>
                    <a:pt x="310" y="339"/>
                  </a:cubicBezTo>
                  <a:cubicBezTo>
                    <a:pt x="310" y="340"/>
                    <a:pt x="311" y="340"/>
                    <a:pt x="311" y="340"/>
                  </a:cubicBezTo>
                  <a:cubicBezTo>
                    <a:pt x="316" y="335"/>
                    <a:pt x="316" y="335"/>
                    <a:pt x="316" y="335"/>
                  </a:cubicBezTo>
                  <a:cubicBezTo>
                    <a:pt x="310" y="339"/>
                    <a:pt x="310" y="339"/>
                    <a:pt x="310" y="339"/>
                  </a:cubicBezTo>
                  <a:cubicBezTo>
                    <a:pt x="317" y="335"/>
                    <a:pt x="317" y="335"/>
                    <a:pt x="317" y="335"/>
                  </a:cubicBezTo>
                  <a:cubicBezTo>
                    <a:pt x="309" y="338"/>
                    <a:pt x="309" y="338"/>
                    <a:pt x="309" y="338"/>
                  </a:cubicBezTo>
                  <a:cubicBezTo>
                    <a:pt x="310" y="338"/>
                    <a:pt x="310" y="339"/>
                    <a:pt x="310" y="339"/>
                  </a:cubicBezTo>
                  <a:cubicBezTo>
                    <a:pt x="317" y="335"/>
                    <a:pt x="317" y="335"/>
                    <a:pt x="317" y="335"/>
                  </a:cubicBezTo>
                  <a:cubicBezTo>
                    <a:pt x="309" y="338"/>
                    <a:pt x="309" y="338"/>
                    <a:pt x="309" y="338"/>
                  </a:cubicBezTo>
                  <a:cubicBezTo>
                    <a:pt x="317" y="335"/>
                    <a:pt x="317" y="335"/>
                    <a:pt x="317" y="335"/>
                  </a:cubicBezTo>
                  <a:cubicBezTo>
                    <a:pt x="309" y="335"/>
                    <a:pt x="309" y="335"/>
                    <a:pt x="309" y="335"/>
                  </a:cubicBezTo>
                  <a:cubicBezTo>
                    <a:pt x="309" y="336"/>
                    <a:pt x="309" y="337"/>
                    <a:pt x="309" y="338"/>
                  </a:cubicBezTo>
                  <a:cubicBezTo>
                    <a:pt x="317" y="335"/>
                    <a:pt x="317" y="335"/>
                    <a:pt x="317" y="335"/>
                  </a:cubicBezTo>
                  <a:cubicBezTo>
                    <a:pt x="309" y="335"/>
                    <a:pt x="309" y="335"/>
                    <a:pt x="309" y="335"/>
                  </a:cubicBezTo>
                  <a:cubicBezTo>
                    <a:pt x="317" y="335"/>
                    <a:pt x="317" y="335"/>
                    <a:pt x="317" y="335"/>
                  </a:cubicBezTo>
                  <a:cubicBezTo>
                    <a:pt x="310" y="331"/>
                    <a:pt x="310" y="331"/>
                    <a:pt x="310" y="331"/>
                  </a:cubicBezTo>
                  <a:cubicBezTo>
                    <a:pt x="309" y="332"/>
                    <a:pt x="309" y="334"/>
                    <a:pt x="309" y="335"/>
                  </a:cubicBezTo>
                  <a:cubicBezTo>
                    <a:pt x="317" y="335"/>
                    <a:pt x="317" y="335"/>
                    <a:pt x="317" y="335"/>
                  </a:cubicBezTo>
                  <a:cubicBezTo>
                    <a:pt x="310" y="331"/>
                    <a:pt x="310" y="331"/>
                    <a:pt x="310" y="331"/>
                  </a:cubicBezTo>
                  <a:cubicBezTo>
                    <a:pt x="317" y="335"/>
                    <a:pt x="317" y="335"/>
                    <a:pt x="317" y="335"/>
                  </a:cubicBezTo>
                  <a:cubicBezTo>
                    <a:pt x="321" y="328"/>
                    <a:pt x="321" y="328"/>
                    <a:pt x="321" y="328"/>
                  </a:cubicBezTo>
                  <a:cubicBezTo>
                    <a:pt x="321" y="328"/>
                    <a:pt x="250" y="292"/>
                    <a:pt x="180" y="257"/>
                  </a:cubicBezTo>
                  <a:cubicBezTo>
                    <a:pt x="144" y="239"/>
                    <a:pt x="109" y="222"/>
                    <a:pt x="82" y="209"/>
                  </a:cubicBezTo>
                  <a:cubicBezTo>
                    <a:pt x="69" y="202"/>
                    <a:pt x="58" y="197"/>
                    <a:pt x="50" y="193"/>
                  </a:cubicBezTo>
                  <a:cubicBezTo>
                    <a:pt x="46" y="191"/>
                    <a:pt x="43" y="189"/>
                    <a:pt x="41" y="188"/>
                  </a:cubicBezTo>
                  <a:cubicBezTo>
                    <a:pt x="40" y="188"/>
                    <a:pt x="39" y="187"/>
                    <a:pt x="38" y="187"/>
                  </a:cubicBezTo>
                  <a:cubicBezTo>
                    <a:pt x="37" y="186"/>
                    <a:pt x="37" y="186"/>
                    <a:pt x="37" y="186"/>
                  </a:cubicBezTo>
                  <a:cubicBezTo>
                    <a:pt x="37" y="186"/>
                    <a:pt x="37" y="186"/>
                    <a:pt x="37" y="186"/>
                  </a:cubicBezTo>
                  <a:cubicBezTo>
                    <a:pt x="36" y="186"/>
                    <a:pt x="36" y="186"/>
                    <a:pt x="36" y="186"/>
                  </a:cubicBezTo>
                  <a:cubicBezTo>
                    <a:pt x="35" y="186"/>
                    <a:pt x="35" y="186"/>
                    <a:pt x="35" y="186"/>
                  </a:cubicBezTo>
                  <a:cubicBezTo>
                    <a:pt x="35" y="186"/>
                    <a:pt x="34" y="186"/>
                    <a:pt x="34" y="186"/>
                  </a:cubicBezTo>
                  <a:cubicBezTo>
                    <a:pt x="33" y="186"/>
                    <a:pt x="32" y="186"/>
                    <a:pt x="31" y="186"/>
                  </a:cubicBezTo>
                  <a:cubicBezTo>
                    <a:pt x="29" y="187"/>
                    <a:pt x="28" y="188"/>
                    <a:pt x="27" y="190"/>
                  </a:cubicBezTo>
                  <a:cubicBezTo>
                    <a:pt x="34" y="194"/>
                    <a:pt x="34" y="194"/>
                    <a:pt x="34" y="194"/>
                  </a:cubicBezTo>
                  <a:cubicBezTo>
                    <a:pt x="27" y="189"/>
                    <a:pt x="27" y="189"/>
                    <a:pt x="27" y="189"/>
                  </a:cubicBezTo>
                  <a:cubicBezTo>
                    <a:pt x="26" y="191"/>
                    <a:pt x="26" y="193"/>
                    <a:pt x="26" y="194"/>
                  </a:cubicBezTo>
                  <a:cubicBezTo>
                    <a:pt x="26" y="196"/>
                    <a:pt x="26" y="197"/>
                    <a:pt x="26" y="198"/>
                  </a:cubicBezTo>
                  <a:cubicBezTo>
                    <a:pt x="27" y="199"/>
                    <a:pt x="28" y="200"/>
                    <a:pt x="28" y="200"/>
                  </a:cubicBezTo>
                  <a:cubicBezTo>
                    <a:pt x="29" y="201"/>
                    <a:pt x="30" y="202"/>
                    <a:pt x="31" y="203"/>
                  </a:cubicBezTo>
                  <a:cubicBezTo>
                    <a:pt x="33" y="204"/>
                    <a:pt x="35" y="206"/>
                    <a:pt x="38" y="208"/>
                  </a:cubicBezTo>
                  <a:cubicBezTo>
                    <a:pt x="50" y="215"/>
                    <a:pt x="70" y="228"/>
                    <a:pt x="96" y="243"/>
                  </a:cubicBezTo>
                  <a:cubicBezTo>
                    <a:pt x="133" y="266"/>
                    <a:pt x="180" y="293"/>
                    <a:pt x="217" y="316"/>
                  </a:cubicBezTo>
                  <a:cubicBezTo>
                    <a:pt x="236" y="327"/>
                    <a:pt x="252" y="337"/>
                    <a:pt x="263" y="345"/>
                  </a:cubicBezTo>
                  <a:cubicBezTo>
                    <a:pt x="269" y="349"/>
                    <a:pt x="274" y="352"/>
                    <a:pt x="277" y="354"/>
                  </a:cubicBezTo>
                  <a:cubicBezTo>
                    <a:pt x="278" y="355"/>
                    <a:pt x="279" y="356"/>
                    <a:pt x="280" y="356"/>
                  </a:cubicBezTo>
                  <a:cubicBezTo>
                    <a:pt x="280" y="356"/>
                    <a:pt x="280" y="356"/>
                    <a:pt x="280" y="356"/>
                  </a:cubicBezTo>
                  <a:cubicBezTo>
                    <a:pt x="281" y="355"/>
                    <a:pt x="281" y="355"/>
                    <a:pt x="281" y="355"/>
                  </a:cubicBezTo>
                  <a:cubicBezTo>
                    <a:pt x="280" y="356"/>
                    <a:pt x="280" y="356"/>
                    <a:pt x="280" y="356"/>
                  </a:cubicBezTo>
                  <a:cubicBezTo>
                    <a:pt x="280" y="356"/>
                    <a:pt x="280" y="356"/>
                    <a:pt x="280" y="356"/>
                  </a:cubicBezTo>
                  <a:cubicBezTo>
                    <a:pt x="281" y="355"/>
                    <a:pt x="281" y="355"/>
                    <a:pt x="281" y="355"/>
                  </a:cubicBezTo>
                  <a:cubicBezTo>
                    <a:pt x="280" y="356"/>
                    <a:pt x="280" y="356"/>
                    <a:pt x="280" y="356"/>
                  </a:cubicBezTo>
                  <a:cubicBezTo>
                    <a:pt x="284" y="353"/>
                    <a:pt x="284" y="353"/>
                    <a:pt x="284" y="353"/>
                  </a:cubicBezTo>
                  <a:cubicBezTo>
                    <a:pt x="279" y="355"/>
                    <a:pt x="279" y="355"/>
                    <a:pt x="279" y="355"/>
                  </a:cubicBezTo>
                  <a:cubicBezTo>
                    <a:pt x="280" y="356"/>
                    <a:pt x="280" y="356"/>
                    <a:pt x="280" y="356"/>
                  </a:cubicBezTo>
                  <a:cubicBezTo>
                    <a:pt x="284" y="353"/>
                    <a:pt x="284" y="353"/>
                    <a:pt x="284" y="353"/>
                  </a:cubicBezTo>
                  <a:cubicBezTo>
                    <a:pt x="279" y="355"/>
                    <a:pt x="279" y="355"/>
                    <a:pt x="279" y="355"/>
                  </a:cubicBezTo>
                  <a:cubicBezTo>
                    <a:pt x="286" y="352"/>
                    <a:pt x="286" y="352"/>
                    <a:pt x="286" y="352"/>
                  </a:cubicBezTo>
                  <a:cubicBezTo>
                    <a:pt x="278" y="352"/>
                    <a:pt x="278" y="352"/>
                    <a:pt x="278" y="352"/>
                  </a:cubicBezTo>
                  <a:cubicBezTo>
                    <a:pt x="278" y="354"/>
                    <a:pt x="279" y="355"/>
                    <a:pt x="279" y="355"/>
                  </a:cubicBezTo>
                  <a:cubicBezTo>
                    <a:pt x="286" y="352"/>
                    <a:pt x="286" y="352"/>
                    <a:pt x="286" y="352"/>
                  </a:cubicBezTo>
                  <a:cubicBezTo>
                    <a:pt x="278" y="352"/>
                    <a:pt x="278" y="352"/>
                    <a:pt x="278" y="352"/>
                  </a:cubicBezTo>
                  <a:cubicBezTo>
                    <a:pt x="286" y="352"/>
                    <a:pt x="286" y="352"/>
                    <a:pt x="286" y="352"/>
                  </a:cubicBezTo>
                  <a:cubicBezTo>
                    <a:pt x="280" y="348"/>
                    <a:pt x="280" y="348"/>
                    <a:pt x="280" y="348"/>
                  </a:cubicBezTo>
                  <a:cubicBezTo>
                    <a:pt x="279" y="349"/>
                    <a:pt x="278" y="351"/>
                    <a:pt x="278" y="352"/>
                  </a:cubicBezTo>
                  <a:cubicBezTo>
                    <a:pt x="286" y="352"/>
                    <a:pt x="286" y="352"/>
                    <a:pt x="286" y="352"/>
                  </a:cubicBezTo>
                  <a:cubicBezTo>
                    <a:pt x="280" y="348"/>
                    <a:pt x="280" y="348"/>
                    <a:pt x="280" y="348"/>
                  </a:cubicBezTo>
                  <a:cubicBezTo>
                    <a:pt x="287" y="352"/>
                    <a:pt x="287" y="352"/>
                    <a:pt x="287" y="352"/>
                  </a:cubicBezTo>
                  <a:cubicBezTo>
                    <a:pt x="280" y="347"/>
                    <a:pt x="280" y="347"/>
                    <a:pt x="280" y="347"/>
                  </a:cubicBezTo>
                  <a:cubicBezTo>
                    <a:pt x="287" y="352"/>
                    <a:pt x="287" y="352"/>
                    <a:pt x="287" y="352"/>
                  </a:cubicBezTo>
                  <a:cubicBezTo>
                    <a:pt x="282" y="345"/>
                    <a:pt x="282" y="345"/>
                    <a:pt x="282" y="345"/>
                  </a:cubicBezTo>
                  <a:cubicBezTo>
                    <a:pt x="282" y="345"/>
                    <a:pt x="281" y="346"/>
                    <a:pt x="280" y="347"/>
                  </a:cubicBezTo>
                  <a:cubicBezTo>
                    <a:pt x="287" y="352"/>
                    <a:pt x="287" y="352"/>
                    <a:pt x="287" y="352"/>
                  </a:cubicBezTo>
                  <a:cubicBezTo>
                    <a:pt x="282" y="345"/>
                    <a:pt x="282" y="345"/>
                    <a:pt x="282" y="345"/>
                  </a:cubicBezTo>
                  <a:cubicBezTo>
                    <a:pt x="287" y="352"/>
                    <a:pt x="287" y="352"/>
                    <a:pt x="287" y="352"/>
                  </a:cubicBezTo>
                  <a:cubicBezTo>
                    <a:pt x="285" y="344"/>
                    <a:pt x="285" y="344"/>
                    <a:pt x="285" y="344"/>
                  </a:cubicBezTo>
                  <a:cubicBezTo>
                    <a:pt x="284" y="344"/>
                    <a:pt x="283" y="344"/>
                    <a:pt x="282" y="345"/>
                  </a:cubicBezTo>
                  <a:cubicBezTo>
                    <a:pt x="287" y="352"/>
                    <a:pt x="287" y="352"/>
                    <a:pt x="287" y="352"/>
                  </a:cubicBezTo>
                  <a:cubicBezTo>
                    <a:pt x="285" y="344"/>
                    <a:pt x="285" y="344"/>
                    <a:pt x="285" y="344"/>
                  </a:cubicBezTo>
                  <a:cubicBezTo>
                    <a:pt x="287" y="352"/>
                    <a:pt x="287" y="352"/>
                    <a:pt x="287" y="352"/>
                  </a:cubicBezTo>
                  <a:cubicBezTo>
                    <a:pt x="287" y="344"/>
                    <a:pt x="287" y="344"/>
                    <a:pt x="287" y="344"/>
                  </a:cubicBezTo>
                  <a:cubicBezTo>
                    <a:pt x="286" y="344"/>
                    <a:pt x="286" y="344"/>
                    <a:pt x="285" y="344"/>
                  </a:cubicBezTo>
                  <a:cubicBezTo>
                    <a:pt x="287" y="352"/>
                    <a:pt x="287" y="352"/>
                    <a:pt x="287" y="352"/>
                  </a:cubicBezTo>
                  <a:cubicBezTo>
                    <a:pt x="287" y="344"/>
                    <a:pt x="287" y="344"/>
                    <a:pt x="287" y="344"/>
                  </a:cubicBezTo>
                  <a:cubicBezTo>
                    <a:pt x="287" y="352"/>
                    <a:pt x="287" y="352"/>
                    <a:pt x="287" y="352"/>
                  </a:cubicBezTo>
                  <a:cubicBezTo>
                    <a:pt x="288" y="344"/>
                    <a:pt x="288" y="344"/>
                    <a:pt x="288" y="344"/>
                  </a:cubicBezTo>
                  <a:cubicBezTo>
                    <a:pt x="288" y="344"/>
                    <a:pt x="287" y="344"/>
                    <a:pt x="287" y="344"/>
                  </a:cubicBezTo>
                  <a:cubicBezTo>
                    <a:pt x="287" y="352"/>
                    <a:pt x="287" y="352"/>
                    <a:pt x="287" y="352"/>
                  </a:cubicBezTo>
                  <a:cubicBezTo>
                    <a:pt x="288" y="344"/>
                    <a:pt x="288" y="344"/>
                    <a:pt x="288" y="344"/>
                  </a:cubicBezTo>
                  <a:cubicBezTo>
                    <a:pt x="287" y="351"/>
                    <a:pt x="287" y="351"/>
                    <a:pt x="287" y="351"/>
                  </a:cubicBezTo>
                  <a:cubicBezTo>
                    <a:pt x="289" y="344"/>
                    <a:pt x="289" y="344"/>
                    <a:pt x="289" y="344"/>
                  </a:cubicBezTo>
                  <a:cubicBezTo>
                    <a:pt x="289" y="344"/>
                    <a:pt x="288" y="344"/>
                    <a:pt x="288" y="344"/>
                  </a:cubicBezTo>
                  <a:cubicBezTo>
                    <a:pt x="287" y="351"/>
                    <a:pt x="287" y="351"/>
                    <a:pt x="287" y="351"/>
                  </a:cubicBezTo>
                  <a:cubicBezTo>
                    <a:pt x="289" y="344"/>
                    <a:pt x="289" y="344"/>
                    <a:pt x="289" y="344"/>
                  </a:cubicBezTo>
                  <a:cubicBezTo>
                    <a:pt x="288" y="347"/>
                    <a:pt x="288" y="347"/>
                    <a:pt x="288" y="347"/>
                  </a:cubicBezTo>
                  <a:cubicBezTo>
                    <a:pt x="289" y="344"/>
                    <a:pt x="289" y="344"/>
                    <a:pt x="289" y="344"/>
                  </a:cubicBezTo>
                  <a:cubicBezTo>
                    <a:pt x="289" y="344"/>
                    <a:pt x="289" y="344"/>
                    <a:pt x="289" y="344"/>
                  </a:cubicBezTo>
                  <a:cubicBezTo>
                    <a:pt x="288" y="347"/>
                    <a:pt x="288" y="347"/>
                    <a:pt x="288" y="347"/>
                  </a:cubicBezTo>
                  <a:cubicBezTo>
                    <a:pt x="289" y="344"/>
                    <a:pt x="289" y="344"/>
                    <a:pt x="289" y="344"/>
                  </a:cubicBezTo>
                  <a:cubicBezTo>
                    <a:pt x="289" y="344"/>
                    <a:pt x="288" y="344"/>
                    <a:pt x="288" y="344"/>
                  </a:cubicBezTo>
                  <a:cubicBezTo>
                    <a:pt x="285" y="342"/>
                    <a:pt x="279" y="340"/>
                    <a:pt x="271" y="336"/>
                  </a:cubicBezTo>
                  <a:cubicBezTo>
                    <a:pt x="243" y="322"/>
                    <a:pt x="188" y="295"/>
                    <a:pt x="139" y="271"/>
                  </a:cubicBezTo>
                  <a:cubicBezTo>
                    <a:pt x="114" y="259"/>
                    <a:pt x="92" y="248"/>
                    <a:pt x="74" y="240"/>
                  </a:cubicBezTo>
                  <a:cubicBezTo>
                    <a:pt x="66" y="236"/>
                    <a:pt x="59" y="232"/>
                    <a:pt x="53" y="230"/>
                  </a:cubicBezTo>
                  <a:cubicBezTo>
                    <a:pt x="51" y="229"/>
                    <a:pt x="49" y="228"/>
                    <a:pt x="47" y="227"/>
                  </a:cubicBezTo>
                  <a:cubicBezTo>
                    <a:pt x="46" y="227"/>
                    <a:pt x="45" y="227"/>
                    <a:pt x="44" y="226"/>
                  </a:cubicBezTo>
                  <a:cubicBezTo>
                    <a:pt x="44" y="226"/>
                    <a:pt x="43" y="226"/>
                    <a:pt x="43" y="226"/>
                  </a:cubicBezTo>
                  <a:cubicBezTo>
                    <a:pt x="42" y="226"/>
                    <a:pt x="42" y="226"/>
                    <a:pt x="41" y="226"/>
                  </a:cubicBezTo>
                  <a:cubicBezTo>
                    <a:pt x="40" y="226"/>
                    <a:pt x="39" y="226"/>
                    <a:pt x="38" y="226"/>
                  </a:cubicBezTo>
                  <a:cubicBezTo>
                    <a:pt x="38" y="226"/>
                    <a:pt x="37" y="227"/>
                    <a:pt x="36" y="227"/>
                  </a:cubicBezTo>
                  <a:cubicBezTo>
                    <a:pt x="35" y="228"/>
                    <a:pt x="34" y="229"/>
                    <a:pt x="34" y="230"/>
                  </a:cubicBezTo>
                  <a:cubicBezTo>
                    <a:pt x="31" y="234"/>
                    <a:pt x="32" y="239"/>
                    <a:pt x="36" y="241"/>
                  </a:cubicBezTo>
                  <a:cubicBezTo>
                    <a:pt x="242" y="370"/>
                    <a:pt x="242" y="370"/>
                    <a:pt x="242" y="370"/>
                  </a:cubicBezTo>
                  <a:cubicBezTo>
                    <a:pt x="246" y="363"/>
                    <a:pt x="246" y="363"/>
                    <a:pt x="246" y="363"/>
                  </a:cubicBezTo>
                  <a:cubicBezTo>
                    <a:pt x="250" y="355"/>
                    <a:pt x="250" y="355"/>
                    <a:pt x="250" y="355"/>
                  </a:cubicBezTo>
                  <a:cubicBezTo>
                    <a:pt x="250" y="355"/>
                    <a:pt x="202" y="331"/>
                    <a:pt x="153" y="306"/>
                  </a:cubicBezTo>
                  <a:cubicBezTo>
                    <a:pt x="128" y="294"/>
                    <a:pt x="103" y="281"/>
                    <a:pt x="84" y="272"/>
                  </a:cubicBezTo>
                  <a:cubicBezTo>
                    <a:pt x="74" y="267"/>
                    <a:pt x="66" y="263"/>
                    <a:pt x="60" y="261"/>
                  </a:cubicBezTo>
                  <a:cubicBezTo>
                    <a:pt x="57" y="259"/>
                    <a:pt x="55" y="258"/>
                    <a:pt x="53" y="257"/>
                  </a:cubicBezTo>
                  <a:cubicBezTo>
                    <a:pt x="52" y="257"/>
                    <a:pt x="51" y="257"/>
                    <a:pt x="50" y="256"/>
                  </a:cubicBezTo>
                  <a:cubicBezTo>
                    <a:pt x="49" y="256"/>
                    <a:pt x="49" y="256"/>
                    <a:pt x="48" y="256"/>
                  </a:cubicBezTo>
                  <a:cubicBezTo>
                    <a:pt x="48" y="256"/>
                    <a:pt x="47" y="256"/>
                    <a:pt x="46" y="256"/>
                  </a:cubicBezTo>
                  <a:cubicBezTo>
                    <a:pt x="46" y="256"/>
                    <a:pt x="45" y="256"/>
                    <a:pt x="44" y="256"/>
                  </a:cubicBezTo>
                  <a:cubicBezTo>
                    <a:pt x="43" y="256"/>
                    <a:pt x="42" y="257"/>
                    <a:pt x="41" y="257"/>
                  </a:cubicBezTo>
                  <a:cubicBezTo>
                    <a:pt x="41" y="258"/>
                    <a:pt x="40" y="259"/>
                    <a:pt x="39" y="260"/>
                  </a:cubicBezTo>
                  <a:cubicBezTo>
                    <a:pt x="38" y="262"/>
                    <a:pt x="37" y="264"/>
                    <a:pt x="38" y="266"/>
                  </a:cubicBezTo>
                  <a:cubicBezTo>
                    <a:pt x="39" y="268"/>
                    <a:pt x="40" y="270"/>
                    <a:pt x="42" y="271"/>
                  </a:cubicBezTo>
                  <a:cubicBezTo>
                    <a:pt x="42" y="271"/>
                    <a:pt x="44" y="272"/>
                    <a:pt x="49" y="275"/>
                  </a:cubicBezTo>
                  <a:cubicBezTo>
                    <a:pt x="64" y="284"/>
                    <a:pt x="101" y="306"/>
                    <a:pt x="135" y="326"/>
                  </a:cubicBezTo>
                  <a:cubicBezTo>
                    <a:pt x="152" y="337"/>
                    <a:pt x="168" y="347"/>
                    <a:pt x="180" y="354"/>
                  </a:cubicBezTo>
                  <a:cubicBezTo>
                    <a:pt x="185" y="358"/>
                    <a:pt x="190" y="361"/>
                    <a:pt x="193" y="364"/>
                  </a:cubicBezTo>
                  <a:cubicBezTo>
                    <a:pt x="195" y="365"/>
                    <a:pt x="196" y="366"/>
                    <a:pt x="197" y="366"/>
                  </a:cubicBezTo>
                  <a:cubicBezTo>
                    <a:pt x="197" y="367"/>
                    <a:pt x="197" y="367"/>
                    <a:pt x="197" y="367"/>
                  </a:cubicBezTo>
                  <a:cubicBezTo>
                    <a:pt x="197" y="366"/>
                    <a:pt x="197" y="366"/>
                    <a:pt x="197" y="366"/>
                  </a:cubicBezTo>
                  <a:cubicBezTo>
                    <a:pt x="197" y="367"/>
                    <a:pt x="197" y="367"/>
                    <a:pt x="197" y="367"/>
                  </a:cubicBezTo>
                  <a:cubicBezTo>
                    <a:pt x="197" y="367"/>
                    <a:pt x="197" y="367"/>
                    <a:pt x="197" y="367"/>
                  </a:cubicBezTo>
                  <a:cubicBezTo>
                    <a:pt x="197" y="366"/>
                    <a:pt x="197" y="366"/>
                    <a:pt x="197" y="366"/>
                  </a:cubicBezTo>
                  <a:cubicBezTo>
                    <a:pt x="197" y="367"/>
                    <a:pt x="197" y="367"/>
                    <a:pt x="197" y="367"/>
                  </a:cubicBezTo>
                  <a:cubicBezTo>
                    <a:pt x="200" y="364"/>
                    <a:pt x="200" y="364"/>
                    <a:pt x="200" y="364"/>
                  </a:cubicBezTo>
                  <a:cubicBezTo>
                    <a:pt x="196" y="366"/>
                    <a:pt x="196" y="366"/>
                    <a:pt x="196" y="366"/>
                  </a:cubicBezTo>
                  <a:cubicBezTo>
                    <a:pt x="197" y="366"/>
                    <a:pt x="197" y="366"/>
                    <a:pt x="197" y="367"/>
                  </a:cubicBezTo>
                  <a:cubicBezTo>
                    <a:pt x="200" y="364"/>
                    <a:pt x="200" y="364"/>
                    <a:pt x="200" y="364"/>
                  </a:cubicBezTo>
                  <a:cubicBezTo>
                    <a:pt x="196" y="366"/>
                    <a:pt x="196" y="366"/>
                    <a:pt x="196" y="366"/>
                  </a:cubicBezTo>
                  <a:cubicBezTo>
                    <a:pt x="203" y="362"/>
                    <a:pt x="203" y="362"/>
                    <a:pt x="203" y="362"/>
                  </a:cubicBezTo>
                  <a:cubicBezTo>
                    <a:pt x="195" y="362"/>
                    <a:pt x="195" y="362"/>
                    <a:pt x="195" y="362"/>
                  </a:cubicBezTo>
                  <a:cubicBezTo>
                    <a:pt x="195" y="364"/>
                    <a:pt x="196" y="365"/>
                    <a:pt x="196" y="366"/>
                  </a:cubicBezTo>
                  <a:cubicBezTo>
                    <a:pt x="203" y="362"/>
                    <a:pt x="203" y="362"/>
                    <a:pt x="203" y="362"/>
                  </a:cubicBezTo>
                  <a:cubicBezTo>
                    <a:pt x="195" y="362"/>
                    <a:pt x="195" y="362"/>
                    <a:pt x="195" y="362"/>
                  </a:cubicBezTo>
                  <a:cubicBezTo>
                    <a:pt x="203" y="362"/>
                    <a:pt x="203" y="362"/>
                    <a:pt x="203" y="362"/>
                  </a:cubicBezTo>
                  <a:cubicBezTo>
                    <a:pt x="197" y="358"/>
                    <a:pt x="197" y="358"/>
                    <a:pt x="197" y="358"/>
                  </a:cubicBezTo>
                  <a:cubicBezTo>
                    <a:pt x="196" y="359"/>
                    <a:pt x="195" y="361"/>
                    <a:pt x="195" y="362"/>
                  </a:cubicBezTo>
                  <a:cubicBezTo>
                    <a:pt x="203" y="362"/>
                    <a:pt x="203" y="362"/>
                    <a:pt x="203" y="362"/>
                  </a:cubicBezTo>
                  <a:cubicBezTo>
                    <a:pt x="197" y="358"/>
                    <a:pt x="197" y="358"/>
                    <a:pt x="197" y="358"/>
                  </a:cubicBezTo>
                  <a:cubicBezTo>
                    <a:pt x="203" y="362"/>
                    <a:pt x="203" y="362"/>
                    <a:pt x="203" y="362"/>
                  </a:cubicBezTo>
                  <a:cubicBezTo>
                    <a:pt x="206" y="355"/>
                    <a:pt x="206" y="355"/>
                    <a:pt x="206" y="355"/>
                  </a:cubicBezTo>
                  <a:cubicBezTo>
                    <a:pt x="60" y="296"/>
                    <a:pt x="60" y="296"/>
                    <a:pt x="60" y="296"/>
                  </a:cubicBezTo>
                  <a:cubicBezTo>
                    <a:pt x="56" y="294"/>
                    <a:pt x="52" y="296"/>
                    <a:pt x="50" y="300"/>
                  </a:cubicBezTo>
                  <a:cubicBezTo>
                    <a:pt x="48" y="304"/>
                    <a:pt x="49" y="308"/>
                    <a:pt x="53" y="311"/>
                  </a:cubicBezTo>
                  <a:cubicBezTo>
                    <a:pt x="53" y="311"/>
                    <a:pt x="55" y="312"/>
                    <a:pt x="58" y="314"/>
                  </a:cubicBezTo>
                  <a:cubicBezTo>
                    <a:pt x="70" y="321"/>
                    <a:pt x="99" y="338"/>
                    <a:pt x="124" y="354"/>
                  </a:cubicBezTo>
                  <a:cubicBezTo>
                    <a:pt x="137" y="362"/>
                    <a:pt x="150" y="369"/>
                    <a:pt x="158" y="375"/>
                  </a:cubicBezTo>
                  <a:cubicBezTo>
                    <a:pt x="163" y="378"/>
                    <a:pt x="166" y="380"/>
                    <a:pt x="169" y="382"/>
                  </a:cubicBezTo>
                  <a:cubicBezTo>
                    <a:pt x="170" y="383"/>
                    <a:pt x="171" y="383"/>
                    <a:pt x="171" y="384"/>
                  </a:cubicBezTo>
                  <a:cubicBezTo>
                    <a:pt x="171" y="384"/>
                    <a:pt x="171" y="384"/>
                    <a:pt x="171" y="384"/>
                  </a:cubicBezTo>
                  <a:cubicBezTo>
                    <a:pt x="174" y="381"/>
                    <a:pt x="174" y="381"/>
                    <a:pt x="174" y="381"/>
                  </a:cubicBezTo>
                  <a:cubicBezTo>
                    <a:pt x="171" y="383"/>
                    <a:pt x="171" y="383"/>
                    <a:pt x="171" y="383"/>
                  </a:cubicBezTo>
                  <a:cubicBezTo>
                    <a:pt x="171" y="384"/>
                    <a:pt x="171" y="384"/>
                    <a:pt x="171" y="384"/>
                  </a:cubicBezTo>
                  <a:cubicBezTo>
                    <a:pt x="174" y="381"/>
                    <a:pt x="174" y="381"/>
                    <a:pt x="174" y="381"/>
                  </a:cubicBezTo>
                  <a:cubicBezTo>
                    <a:pt x="171" y="383"/>
                    <a:pt x="171" y="383"/>
                    <a:pt x="171" y="383"/>
                  </a:cubicBezTo>
                  <a:cubicBezTo>
                    <a:pt x="177" y="379"/>
                    <a:pt x="177" y="379"/>
                    <a:pt x="177" y="379"/>
                  </a:cubicBezTo>
                  <a:cubicBezTo>
                    <a:pt x="170" y="382"/>
                    <a:pt x="170" y="382"/>
                    <a:pt x="170" y="382"/>
                  </a:cubicBezTo>
                  <a:cubicBezTo>
                    <a:pt x="171" y="383"/>
                    <a:pt x="171" y="383"/>
                    <a:pt x="171" y="383"/>
                  </a:cubicBezTo>
                  <a:cubicBezTo>
                    <a:pt x="177" y="379"/>
                    <a:pt x="177" y="379"/>
                    <a:pt x="177" y="379"/>
                  </a:cubicBezTo>
                  <a:cubicBezTo>
                    <a:pt x="170" y="382"/>
                    <a:pt x="170" y="382"/>
                    <a:pt x="170" y="382"/>
                  </a:cubicBezTo>
                  <a:cubicBezTo>
                    <a:pt x="177" y="379"/>
                    <a:pt x="177" y="379"/>
                    <a:pt x="177" y="379"/>
                  </a:cubicBezTo>
                  <a:cubicBezTo>
                    <a:pt x="169" y="379"/>
                    <a:pt x="169" y="379"/>
                    <a:pt x="169" y="379"/>
                  </a:cubicBezTo>
                  <a:cubicBezTo>
                    <a:pt x="169" y="381"/>
                    <a:pt x="170" y="382"/>
                    <a:pt x="170" y="382"/>
                  </a:cubicBezTo>
                  <a:cubicBezTo>
                    <a:pt x="177" y="379"/>
                    <a:pt x="177" y="379"/>
                    <a:pt x="177" y="379"/>
                  </a:cubicBezTo>
                  <a:cubicBezTo>
                    <a:pt x="169" y="379"/>
                    <a:pt x="169" y="379"/>
                    <a:pt x="169" y="379"/>
                  </a:cubicBezTo>
                  <a:cubicBezTo>
                    <a:pt x="177" y="379"/>
                    <a:pt x="177" y="379"/>
                    <a:pt x="177" y="379"/>
                  </a:cubicBezTo>
                  <a:cubicBezTo>
                    <a:pt x="171" y="375"/>
                    <a:pt x="171" y="375"/>
                    <a:pt x="171" y="375"/>
                  </a:cubicBezTo>
                  <a:cubicBezTo>
                    <a:pt x="170" y="376"/>
                    <a:pt x="169" y="378"/>
                    <a:pt x="169" y="379"/>
                  </a:cubicBezTo>
                  <a:cubicBezTo>
                    <a:pt x="177" y="379"/>
                    <a:pt x="177" y="379"/>
                    <a:pt x="177" y="379"/>
                  </a:cubicBezTo>
                  <a:cubicBezTo>
                    <a:pt x="171" y="375"/>
                    <a:pt x="171" y="375"/>
                    <a:pt x="171" y="375"/>
                  </a:cubicBezTo>
                  <a:cubicBezTo>
                    <a:pt x="171" y="374"/>
                    <a:pt x="171" y="374"/>
                    <a:pt x="171" y="374"/>
                  </a:cubicBezTo>
                  <a:cubicBezTo>
                    <a:pt x="177" y="379"/>
                    <a:pt x="177" y="379"/>
                    <a:pt x="177" y="379"/>
                  </a:cubicBezTo>
                  <a:cubicBezTo>
                    <a:pt x="174" y="372"/>
                    <a:pt x="174" y="372"/>
                    <a:pt x="174" y="372"/>
                  </a:cubicBezTo>
                  <a:cubicBezTo>
                    <a:pt x="173" y="372"/>
                    <a:pt x="172" y="373"/>
                    <a:pt x="171" y="374"/>
                  </a:cubicBezTo>
                  <a:cubicBezTo>
                    <a:pt x="177" y="379"/>
                    <a:pt x="177" y="379"/>
                    <a:pt x="177" y="379"/>
                  </a:cubicBezTo>
                  <a:cubicBezTo>
                    <a:pt x="174" y="372"/>
                    <a:pt x="174" y="372"/>
                    <a:pt x="174" y="372"/>
                  </a:cubicBezTo>
                  <a:cubicBezTo>
                    <a:pt x="177" y="378"/>
                    <a:pt x="177" y="378"/>
                    <a:pt x="177" y="378"/>
                  </a:cubicBezTo>
                  <a:cubicBezTo>
                    <a:pt x="176" y="371"/>
                    <a:pt x="176" y="371"/>
                    <a:pt x="176" y="371"/>
                  </a:cubicBezTo>
                  <a:cubicBezTo>
                    <a:pt x="176" y="371"/>
                    <a:pt x="175" y="371"/>
                    <a:pt x="174" y="372"/>
                  </a:cubicBezTo>
                  <a:cubicBezTo>
                    <a:pt x="177" y="378"/>
                    <a:pt x="177" y="378"/>
                    <a:pt x="177" y="378"/>
                  </a:cubicBezTo>
                  <a:cubicBezTo>
                    <a:pt x="176" y="371"/>
                    <a:pt x="176" y="371"/>
                    <a:pt x="176" y="371"/>
                  </a:cubicBezTo>
                  <a:cubicBezTo>
                    <a:pt x="177" y="376"/>
                    <a:pt x="177" y="376"/>
                    <a:pt x="177" y="376"/>
                  </a:cubicBezTo>
                  <a:cubicBezTo>
                    <a:pt x="177" y="371"/>
                    <a:pt x="177" y="371"/>
                    <a:pt x="177" y="371"/>
                  </a:cubicBezTo>
                  <a:cubicBezTo>
                    <a:pt x="177" y="371"/>
                    <a:pt x="176" y="371"/>
                    <a:pt x="176" y="371"/>
                  </a:cubicBezTo>
                  <a:cubicBezTo>
                    <a:pt x="177" y="376"/>
                    <a:pt x="177" y="376"/>
                    <a:pt x="177" y="376"/>
                  </a:cubicBezTo>
                  <a:cubicBezTo>
                    <a:pt x="177" y="371"/>
                    <a:pt x="177" y="371"/>
                    <a:pt x="177" y="371"/>
                  </a:cubicBezTo>
                  <a:cubicBezTo>
                    <a:pt x="177" y="373"/>
                    <a:pt x="177" y="373"/>
                    <a:pt x="177" y="373"/>
                  </a:cubicBezTo>
                  <a:cubicBezTo>
                    <a:pt x="177" y="371"/>
                    <a:pt x="177" y="371"/>
                    <a:pt x="177" y="371"/>
                  </a:cubicBezTo>
                  <a:cubicBezTo>
                    <a:pt x="177" y="371"/>
                    <a:pt x="177" y="371"/>
                    <a:pt x="177" y="371"/>
                  </a:cubicBezTo>
                  <a:cubicBezTo>
                    <a:pt x="177" y="373"/>
                    <a:pt x="177" y="373"/>
                    <a:pt x="177" y="373"/>
                  </a:cubicBezTo>
                  <a:cubicBezTo>
                    <a:pt x="177" y="371"/>
                    <a:pt x="177" y="371"/>
                    <a:pt x="177" y="371"/>
                  </a:cubicBezTo>
                  <a:cubicBezTo>
                    <a:pt x="177" y="371"/>
                    <a:pt x="177" y="371"/>
                    <a:pt x="177" y="371"/>
                  </a:cubicBezTo>
                  <a:cubicBezTo>
                    <a:pt x="176" y="371"/>
                    <a:pt x="173" y="370"/>
                    <a:pt x="170" y="369"/>
                  </a:cubicBezTo>
                  <a:cubicBezTo>
                    <a:pt x="158" y="367"/>
                    <a:pt x="135" y="360"/>
                    <a:pt x="115" y="355"/>
                  </a:cubicBezTo>
                  <a:cubicBezTo>
                    <a:pt x="105" y="352"/>
                    <a:pt x="95" y="349"/>
                    <a:pt x="88" y="347"/>
                  </a:cubicBezTo>
                  <a:cubicBezTo>
                    <a:pt x="84" y="346"/>
                    <a:pt x="81" y="345"/>
                    <a:pt x="78" y="345"/>
                  </a:cubicBezTo>
                  <a:cubicBezTo>
                    <a:pt x="77" y="344"/>
                    <a:pt x="76" y="344"/>
                    <a:pt x="75" y="344"/>
                  </a:cubicBezTo>
                  <a:cubicBezTo>
                    <a:pt x="74" y="344"/>
                    <a:pt x="73" y="344"/>
                    <a:pt x="71" y="344"/>
                  </a:cubicBezTo>
                  <a:cubicBezTo>
                    <a:pt x="71" y="344"/>
                    <a:pt x="70" y="344"/>
                    <a:pt x="69" y="344"/>
                  </a:cubicBezTo>
                  <a:cubicBezTo>
                    <a:pt x="69" y="344"/>
                    <a:pt x="68" y="344"/>
                    <a:pt x="67" y="345"/>
                  </a:cubicBezTo>
                  <a:cubicBezTo>
                    <a:pt x="66" y="345"/>
                    <a:pt x="65" y="346"/>
                    <a:pt x="64" y="348"/>
                  </a:cubicBezTo>
                  <a:cubicBezTo>
                    <a:pt x="62" y="351"/>
                    <a:pt x="63" y="357"/>
                    <a:pt x="67" y="359"/>
                  </a:cubicBezTo>
                  <a:cubicBezTo>
                    <a:pt x="117" y="390"/>
                    <a:pt x="117" y="390"/>
                    <a:pt x="117" y="390"/>
                  </a:cubicBezTo>
                  <a:cubicBezTo>
                    <a:pt x="121" y="383"/>
                    <a:pt x="121" y="383"/>
                    <a:pt x="121" y="383"/>
                  </a:cubicBezTo>
                  <a:cubicBezTo>
                    <a:pt x="114" y="379"/>
                    <a:pt x="114" y="379"/>
                    <a:pt x="114" y="379"/>
                  </a:cubicBezTo>
                  <a:cubicBezTo>
                    <a:pt x="121" y="383"/>
                    <a:pt x="121" y="383"/>
                    <a:pt x="121" y="383"/>
                  </a:cubicBezTo>
                  <a:cubicBezTo>
                    <a:pt x="116" y="377"/>
                    <a:pt x="116" y="377"/>
                    <a:pt x="116" y="377"/>
                  </a:cubicBezTo>
                  <a:cubicBezTo>
                    <a:pt x="116" y="377"/>
                    <a:pt x="115" y="378"/>
                    <a:pt x="114" y="379"/>
                  </a:cubicBezTo>
                  <a:cubicBezTo>
                    <a:pt x="121" y="383"/>
                    <a:pt x="121" y="383"/>
                    <a:pt x="121" y="383"/>
                  </a:cubicBezTo>
                  <a:cubicBezTo>
                    <a:pt x="116" y="377"/>
                    <a:pt x="116" y="377"/>
                    <a:pt x="116" y="377"/>
                  </a:cubicBezTo>
                  <a:cubicBezTo>
                    <a:pt x="121" y="383"/>
                    <a:pt x="121" y="383"/>
                    <a:pt x="121" y="383"/>
                  </a:cubicBezTo>
                  <a:cubicBezTo>
                    <a:pt x="118" y="376"/>
                    <a:pt x="118" y="376"/>
                    <a:pt x="118" y="376"/>
                  </a:cubicBezTo>
                  <a:cubicBezTo>
                    <a:pt x="117" y="376"/>
                    <a:pt x="117" y="376"/>
                    <a:pt x="116" y="377"/>
                  </a:cubicBezTo>
                  <a:cubicBezTo>
                    <a:pt x="121" y="383"/>
                    <a:pt x="121" y="383"/>
                    <a:pt x="121" y="383"/>
                  </a:cubicBezTo>
                  <a:cubicBezTo>
                    <a:pt x="118" y="376"/>
                    <a:pt x="118" y="376"/>
                    <a:pt x="118" y="376"/>
                  </a:cubicBezTo>
                  <a:cubicBezTo>
                    <a:pt x="120" y="381"/>
                    <a:pt x="120" y="381"/>
                    <a:pt x="120" y="381"/>
                  </a:cubicBezTo>
                  <a:cubicBezTo>
                    <a:pt x="118" y="376"/>
                    <a:pt x="118" y="376"/>
                    <a:pt x="118" y="376"/>
                  </a:cubicBezTo>
                  <a:cubicBezTo>
                    <a:pt x="118" y="376"/>
                    <a:pt x="118" y="376"/>
                    <a:pt x="118" y="376"/>
                  </a:cubicBezTo>
                  <a:cubicBezTo>
                    <a:pt x="120" y="381"/>
                    <a:pt x="120" y="381"/>
                    <a:pt x="120" y="381"/>
                  </a:cubicBezTo>
                  <a:cubicBezTo>
                    <a:pt x="118" y="376"/>
                    <a:pt x="118" y="376"/>
                    <a:pt x="118" y="376"/>
                  </a:cubicBezTo>
                  <a:cubicBezTo>
                    <a:pt x="118" y="376"/>
                    <a:pt x="118" y="376"/>
                    <a:pt x="118" y="376"/>
                  </a:cubicBezTo>
                  <a:cubicBezTo>
                    <a:pt x="118" y="376"/>
                    <a:pt x="117" y="376"/>
                    <a:pt x="116" y="376"/>
                  </a:cubicBezTo>
                  <a:cubicBezTo>
                    <a:pt x="110" y="377"/>
                    <a:pt x="101" y="379"/>
                    <a:pt x="92" y="380"/>
                  </a:cubicBezTo>
                  <a:cubicBezTo>
                    <a:pt x="88" y="381"/>
                    <a:pt x="84" y="382"/>
                    <a:pt x="82" y="382"/>
                  </a:cubicBezTo>
                  <a:cubicBezTo>
                    <a:pt x="80" y="382"/>
                    <a:pt x="79" y="383"/>
                    <a:pt x="78" y="383"/>
                  </a:cubicBezTo>
                  <a:cubicBezTo>
                    <a:pt x="78" y="383"/>
                    <a:pt x="77" y="383"/>
                    <a:pt x="77" y="383"/>
                  </a:cubicBezTo>
                  <a:cubicBezTo>
                    <a:pt x="77" y="383"/>
                    <a:pt x="77" y="383"/>
                    <a:pt x="76" y="383"/>
                  </a:cubicBezTo>
                  <a:cubicBezTo>
                    <a:pt x="76" y="383"/>
                    <a:pt x="76" y="383"/>
                    <a:pt x="75" y="384"/>
                  </a:cubicBezTo>
                  <a:cubicBezTo>
                    <a:pt x="75" y="384"/>
                    <a:pt x="75" y="384"/>
                    <a:pt x="74" y="384"/>
                  </a:cubicBezTo>
                  <a:cubicBezTo>
                    <a:pt x="74" y="384"/>
                    <a:pt x="74" y="384"/>
                    <a:pt x="73" y="385"/>
                  </a:cubicBezTo>
                  <a:cubicBezTo>
                    <a:pt x="73" y="385"/>
                    <a:pt x="72" y="386"/>
                    <a:pt x="71" y="387"/>
                  </a:cubicBezTo>
                  <a:cubicBezTo>
                    <a:pt x="69" y="391"/>
                    <a:pt x="70" y="396"/>
                    <a:pt x="74" y="398"/>
                  </a:cubicBezTo>
                  <a:cubicBezTo>
                    <a:pt x="78" y="400"/>
                    <a:pt x="78" y="400"/>
                    <a:pt x="78" y="400"/>
                  </a:cubicBezTo>
                  <a:cubicBezTo>
                    <a:pt x="82" y="403"/>
                    <a:pt x="87" y="402"/>
                    <a:pt x="89" y="398"/>
                  </a:cubicBezTo>
                  <a:cubicBezTo>
                    <a:pt x="91" y="394"/>
                    <a:pt x="90" y="389"/>
                    <a:pt x="86"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2" name="Freeform 115">
              <a:extLst>
                <a:ext uri="{FF2B5EF4-FFF2-40B4-BE49-F238E27FC236}">
                  <a16:creationId xmlns:a16="http://schemas.microsoft.com/office/drawing/2014/main" id="{53DAC96B-9C9D-4797-9271-A70A516D2A86}"/>
                </a:ext>
              </a:extLst>
            </p:cNvPr>
            <p:cNvSpPr>
              <a:spLocks/>
            </p:cNvSpPr>
            <p:nvPr/>
          </p:nvSpPr>
          <p:spPr bwMode="auto">
            <a:xfrm>
              <a:off x="2087699" y="2400411"/>
              <a:ext cx="666750" cy="627063"/>
            </a:xfrm>
            <a:custGeom>
              <a:avLst/>
              <a:gdLst>
                <a:gd name="T0" fmla="*/ 75 w 424"/>
                <a:gd name="T1" fmla="*/ 343 h 399"/>
                <a:gd name="T2" fmla="*/ 67 w 424"/>
                <a:gd name="T3" fmla="*/ 343 h 399"/>
                <a:gd name="T4" fmla="*/ 67 w 424"/>
                <a:gd name="T5" fmla="*/ 343 h 399"/>
                <a:gd name="T6" fmla="*/ 68 w 424"/>
                <a:gd name="T7" fmla="*/ 334 h 399"/>
                <a:gd name="T8" fmla="*/ 60 w 424"/>
                <a:gd name="T9" fmla="*/ 295 h 399"/>
                <a:gd name="T10" fmla="*/ 56 w 424"/>
                <a:gd name="T11" fmla="*/ 295 h 399"/>
                <a:gd name="T12" fmla="*/ 41 w 424"/>
                <a:gd name="T13" fmla="*/ 286 h 399"/>
                <a:gd name="T14" fmla="*/ 48 w 424"/>
                <a:gd name="T15" fmla="*/ 250 h 399"/>
                <a:gd name="T16" fmla="*/ 41 w 424"/>
                <a:gd name="T17" fmla="*/ 250 h 399"/>
                <a:gd name="T18" fmla="*/ 31 w 424"/>
                <a:gd name="T19" fmla="*/ 244 h 399"/>
                <a:gd name="T20" fmla="*/ 34 w 424"/>
                <a:gd name="T21" fmla="*/ 207 h 399"/>
                <a:gd name="T22" fmla="*/ 32 w 424"/>
                <a:gd name="T23" fmla="*/ 178 h 399"/>
                <a:gd name="T24" fmla="*/ 30 w 424"/>
                <a:gd name="T25" fmla="*/ 177 h 399"/>
                <a:gd name="T26" fmla="*/ 30 w 424"/>
                <a:gd name="T27" fmla="*/ 177 h 399"/>
                <a:gd name="T28" fmla="*/ 35 w 424"/>
                <a:gd name="T29" fmla="*/ 170 h 399"/>
                <a:gd name="T30" fmla="*/ 9 w 424"/>
                <a:gd name="T31" fmla="*/ 125 h 399"/>
                <a:gd name="T32" fmla="*/ 11 w 424"/>
                <a:gd name="T33" fmla="*/ 128 h 399"/>
                <a:gd name="T34" fmla="*/ 48 w 424"/>
                <a:gd name="T35" fmla="*/ 113 h 399"/>
                <a:gd name="T36" fmla="*/ 79 w 424"/>
                <a:gd name="T37" fmla="*/ 89 h 399"/>
                <a:gd name="T38" fmla="*/ 79 w 424"/>
                <a:gd name="T39" fmla="*/ 89 h 399"/>
                <a:gd name="T40" fmla="*/ 80 w 424"/>
                <a:gd name="T41" fmla="*/ 95 h 399"/>
                <a:gd name="T42" fmla="*/ 114 w 424"/>
                <a:gd name="T43" fmla="*/ 91 h 399"/>
                <a:gd name="T44" fmla="*/ 196 w 424"/>
                <a:gd name="T45" fmla="*/ 75 h 399"/>
                <a:gd name="T46" fmla="*/ 224 w 424"/>
                <a:gd name="T47" fmla="*/ 71 h 399"/>
                <a:gd name="T48" fmla="*/ 221 w 424"/>
                <a:gd name="T49" fmla="*/ 57 h 399"/>
                <a:gd name="T50" fmla="*/ 217 w 424"/>
                <a:gd name="T51" fmla="*/ 60 h 399"/>
                <a:gd name="T52" fmla="*/ 215 w 424"/>
                <a:gd name="T53" fmla="*/ 60 h 399"/>
                <a:gd name="T54" fmla="*/ 304 w 424"/>
                <a:gd name="T55" fmla="*/ 39 h 399"/>
                <a:gd name="T56" fmla="*/ 344 w 424"/>
                <a:gd name="T57" fmla="*/ 38 h 399"/>
                <a:gd name="T58" fmla="*/ 340 w 424"/>
                <a:gd name="T59" fmla="*/ 41 h 399"/>
                <a:gd name="T60" fmla="*/ 383 w 424"/>
                <a:gd name="T61" fmla="*/ 31 h 399"/>
                <a:gd name="T62" fmla="*/ 366 w 424"/>
                <a:gd name="T63" fmla="*/ 24 h 399"/>
                <a:gd name="T64" fmla="*/ 371 w 424"/>
                <a:gd name="T65" fmla="*/ 30 h 399"/>
                <a:gd name="T66" fmla="*/ 415 w 424"/>
                <a:gd name="T67" fmla="*/ 13 h 399"/>
                <a:gd name="T68" fmla="*/ 358 w 424"/>
                <a:gd name="T69" fmla="*/ 25 h 399"/>
                <a:gd name="T70" fmla="*/ 334 w 424"/>
                <a:gd name="T71" fmla="*/ 26 h 399"/>
                <a:gd name="T72" fmla="*/ 292 w 424"/>
                <a:gd name="T73" fmla="*/ 45 h 399"/>
                <a:gd name="T74" fmla="*/ 217 w 424"/>
                <a:gd name="T75" fmla="*/ 44 h 399"/>
                <a:gd name="T76" fmla="*/ 230 w 424"/>
                <a:gd name="T77" fmla="*/ 62 h 399"/>
                <a:gd name="T78" fmla="*/ 230 w 424"/>
                <a:gd name="T79" fmla="*/ 62 h 399"/>
                <a:gd name="T80" fmla="*/ 228 w 424"/>
                <a:gd name="T81" fmla="*/ 56 h 399"/>
                <a:gd name="T82" fmla="*/ 188 w 424"/>
                <a:gd name="T83" fmla="*/ 62 h 399"/>
                <a:gd name="T84" fmla="*/ 193 w 424"/>
                <a:gd name="T85" fmla="*/ 59 h 399"/>
                <a:gd name="T86" fmla="*/ 193 w 424"/>
                <a:gd name="T87" fmla="*/ 59 h 399"/>
                <a:gd name="T88" fmla="*/ 105 w 424"/>
                <a:gd name="T89" fmla="*/ 81 h 399"/>
                <a:gd name="T90" fmla="*/ 75 w 424"/>
                <a:gd name="T91" fmla="*/ 81 h 399"/>
                <a:gd name="T92" fmla="*/ 40 w 424"/>
                <a:gd name="T93" fmla="*/ 113 h 399"/>
                <a:gd name="T94" fmla="*/ 2 w 424"/>
                <a:gd name="T95" fmla="*/ 121 h 399"/>
                <a:gd name="T96" fmla="*/ 22 w 424"/>
                <a:gd name="T97" fmla="*/ 176 h 399"/>
                <a:gd name="T98" fmla="*/ 23 w 424"/>
                <a:gd name="T99" fmla="*/ 202 h 399"/>
                <a:gd name="T100" fmla="*/ 27 w 424"/>
                <a:gd name="T101" fmla="*/ 203 h 399"/>
                <a:gd name="T102" fmla="*/ 25 w 424"/>
                <a:gd name="T103" fmla="*/ 206 h 399"/>
                <a:gd name="T104" fmla="*/ 23 w 424"/>
                <a:gd name="T105" fmla="*/ 242 h 399"/>
                <a:gd name="T106" fmla="*/ 23 w 424"/>
                <a:gd name="T107" fmla="*/ 241 h 399"/>
                <a:gd name="T108" fmla="*/ 32 w 424"/>
                <a:gd name="T109" fmla="*/ 246 h 399"/>
                <a:gd name="T110" fmla="*/ 38 w 424"/>
                <a:gd name="T111" fmla="*/ 286 h 399"/>
                <a:gd name="T112" fmla="*/ 41 w 424"/>
                <a:gd name="T113" fmla="*/ 286 h 399"/>
                <a:gd name="T114" fmla="*/ 41 w 424"/>
                <a:gd name="T115" fmla="*/ 286 h 399"/>
                <a:gd name="T116" fmla="*/ 36 w 424"/>
                <a:gd name="T117" fmla="*/ 293 h 399"/>
                <a:gd name="T118" fmla="*/ 52 w 424"/>
                <a:gd name="T119" fmla="*/ 334 h 399"/>
                <a:gd name="T120" fmla="*/ 52 w 424"/>
                <a:gd name="T121" fmla="*/ 338 h 399"/>
                <a:gd name="T122" fmla="*/ 67 w 424"/>
                <a:gd name="T123" fmla="*/ 343 h 399"/>
                <a:gd name="T124" fmla="*/ 87 w 424"/>
                <a:gd name="T125" fmla="*/ 39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4" h="399">
                  <a:moveTo>
                    <a:pt x="84" y="383"/>
                  </a:moveTo>
                  <a:cubicBezTo>
                    <a:pt x="78" y="379"/>
                    <a:pt x="78" y="379"/>
                    <a:pt x="78" y="379"/>
                  </a:cubicBezTo>
                  <a:cubicBezTo>
                    <a:pt x="74" y="386"/>
                    <a:pt x="74" y="386"/>
                    <a:pt x="74" y="386"/>
                  </a:cubicBezTo>
                  <a:cubicBezTo>
                    <a:pt x="82" y="384"/>
                    <a:pt x="82" y="384"/>
                    <a:pt x="82" y="384"/>
                  </a:cubicBezTo>
                  <a:cubicBezTo>
                    <a:pt x="82" y="384"/>
                    <a:pt x="82" y="382"/>
                    <a:pt x="81" y="378"/>
                  </a:cubicBezTo>
                  <a:cubicBezTo>
                    <a:pt x="80" y="372"/>
                    <a:pt x="78" y="363"/>
                    <a:pt x="77" y="356"/>
                  </a:cubicBezTo>
                  <a:cubicBezTo>
                    <a:pt x="76" y="352"/>
                    <a:pt x="76" y="349"/>
                    <a:pt x="75" y="346"/>
                  </a:cubicBezTo>
                  <a:cubicBezTo>
                    <a:pt x="75" y="345"/>
                    <a:pt x="75" y="344"/>
                    <a:pt x="75" y="343"/>
                  </a:cubicBezTo>
                  <a:cubicBezTo>
                    <a:pt x="75" y="343"/>
                    <a:pt x="75" y="343"/>
                    <a:pt x="75" y="343"/>
                  </a:cubicBezTo>
                  <a:cubicBezTo>
                    <a:pt x="75" y="343"/>
                    <a:pt x="75" y="343"/>
                    <a:pt x="75" y="343"/>
                  </a:cubicBezTo>
                  <a:cubicBezTo>
                    <a:pt x="75" y="343"/>
                    <a:pt x="75" y="343"/>
                    <a:pt x="75" y="343"/>
                  </a:cubicBezTo>
                  <a:cubicBezTo>
                    <a:pt x="69" y="343"/>
                    <a:pt x="69" y="343"/>
                    <a:pt x="69" y="343"/>
                  </a:cubicBezTo>
                  <a:cubicBezTo>
                    <a:pt x="75" y="343"/>
                    <a:pt x="75" y="343"/>
                    <a:pt x="75" y="343"/>
                  </a:cubicBezTo>
                  <a:cubicBezTo>
                    <a:pt x="75" y="343"/>
                    <a:pt x="75" y="343"/>
                    <a:pt x="75" y="343"/>
                  </a:cubicBezTo>
                  <a:cubicBezTo>
                    <a:pt x="69" y="343"/>
                    <a:pt x="69" y="343"/>
                    <a:pt x="69" y="343"/>
                  </a:cubicBezTo>
                  <a:cubicBezTo>
                    <a:pt x="75" y="343"/>
                    <a:pt x="75" y="343"/>
                    <a:pt x="75" y="343"/>
                  </a:cubicBezTo>
                  <a:cubicBezTo>
                    <a:pt x="67" y="343"/>
                    <a:pt x="67" y="343"/>
                    <a:pt x="67" y="343"/>
                  </a:cubicBezTo>
                  <a:cubicBezTo>
                    <a:pt x="75" y="344"/>
                    <a:pt x="75" y="344"/>
                    <a:pt x="75" y="344"/>
                  </a:cubicBezTo>
                  <a:cubicBezTo>
                    <a:pt x="75" y="344"/>
                    <a:pt x="75" y="343"/>
                    <a:pt x="75" y="343"/>
                  </a:cubicBezTo>
                  <a:cubicBezTo>
                    <a:pt x="67" y="343"/>
                    <a:pt x="67" y="343"/>
                    <a:pt x="67" y="343"/>
                  </a:cubicBezTo>
                  <a:cubicBezTo>
                    <a:pt x="75" y="344"/>
                    <a:pt x="75" y="344"/>
                    <a:pt x="75" y="344"/>
                  </a:cubicBezTo>
                  <a:cubicBezTo>
                    <a:pt x="67" y="343"/>
                    <a:pt x="67" y="343"/>
                    <a:pt x="67" y="343"/>
                  </a:cubicBezTo>
                  <a:cubicBezTo>
                    <a:pt x="74" y="345"/>
                    <a:pt x="74" y="345"/>
                    <a:pt x="74" y="345"/>
                  </a:cubicBezTo>
                  <a:cubicBezTo>
                    <a:pt x="75" y="345"/>
                    <a:pt x="75" y="344"/>
                    <a:pt x="75" y="344"/>
                  </a:cubicBezTo>
                  <a:cubicBezTo>
                    <a:pt x="67" y="343"/>
                    <a:pt x="67" y="343"/>
                    <a:pt x="67" y="343"/>
                  </a:cubicBezTo>
                  <a:cubicBezTo>
                    <a:pt x="74" y="345"/>
                    <a:pt x="74" y="345"/>
                    <a:pt x="74" y="345"/>
                  </a:cubicBezTo>
                  <a:cubicBezTo>
                    <a:pt x="67" y="343"/>
                    <a:pt x="67" y="343"/>
                    <a:pt x="67" y="343"/>
                  </a:cubicBezTo>
                  <a:cubicBezTo>
                    <a:pt x="73" y="348"/>
                    <a:pt x="73" y="348"/>
                    <a:pt x="73" y="348"/>
                  </a:cubicBezTo>
                  <a:cubicBezTo>
                    <a:pt x="74" y="346"/>
                    <a:pt x="74" y="346"/>
                    <a:pt x="74" y="345"/>
                  </a:cubicBezTo>
                  <a:cubicBezTo>
                    <a:pt x="67" y="343"/>
                    <a:pt x="67" y="343"/>
                    <a:pt x="67" y="343"/>
                  </a:cubicBezTo>
                  <a:cubicBezTo>
                    <a:pt x="73" y="348"/>
                    <a:pt x="73" y="348"/>
                    <a:pt x="73" y="348"/>
                  </a:cubicBezTo>
                  <a:cubicBezTo>
                    <a:pt x="75" y="346"/>
                    <a:pt x="75" y="344"/>
                    <a:pt x="75" y="341"/>
                  </a:cubicBezTo>
                  <a:cubicBezTo>
                    <a:pt x="74" y="339"/>
                    <a:pt x="73" y="337"/>
                    <a:pt x="71" y="336"/>
                  </a:cubicBezTo>
                  <a:cubicBezTo>
                    <a:pt x="64" y="332"/>
                    <a:pt x="64" y="332"/>
                    <a:pt x="64" y="332"/>
                  </a:cubicBezTo>
                  <a:cubicBezTo>
                    <a:pt x="60" y="339"/>
                    <a:pt x="60" y="339"/>
                    <a:pt x="60" y="339"/>
                  </a:cubicBezTo>
                  <a:cubicBezTo>
                    <a:pt x="67" y="343"/>
                    <a:pt x="67" y="343"/>
                    <a:pt x="67" y="343"/>
                  </a:cubicBezTo>
                  <a:cubicBezTo>
                    <a:pt x="68" y="342"/>
                    <a:pt x="68" y="341"/>
                    <a:pt x="68" y="341"/>
                  </a:cubicBezTo>
                  <a:cubicBezTo>
                    <a:pt x="68" y="340"/>
                    <a:pt x="68" y="340"/>
                    <a:pt x="68" y="339"/>
                  </a:cubicBezTo>
                  <a:cubicBezTo>
                    <a:pt x="68" y="338"/>
                    <a:pt x="68" y="338"/>
                    <a:pt x="68" y="338"/>
                  </a:cubicBezTo>
                  <a:cubicBezTo>
                    <a:pt x="68" y="337"/>
                    <a:pt x="68" y="336"/>
                    <a:pt x="68" y="334"/>
                  </a:cubicBezTo>
                  <a:cubicBezTo>
                    <a:pt x="68" y="329"/>
                    <a:pt x="67" y="320"/>
                    <a:pt x="66" y="311"/>
                  </a:cubicBezTo>
                  <a:cubicBezTo>
                    <a:pt x="65" y="307"/>
                    <a:pt x="65" y="303"/>
                    <a:pt x="64" y="300"/>
                  </a:cubicBezTo>
                  <a:cubicBezTo>
                    <a:pt x="64" y="299"/>
                    <a:pt x="64" y="298"/>
                    <a:pt x="64" y="297"/>
                  </a:cubicBezTo>
                  <a:cubicBezTo>
                    <a:pt x="64" y="296"/>
                    <a:pt x="64" y="296"/>
                    <a:pt x="64" y="295"/>
                  </a:cubicBezTo>
                  <a:cubicBezTo>
                    <a:pt x="64" y="295"/>
                    <a:pt x="64" y="295"/>
                    <a:pt x="64" y="295"/>
                  </a:cubicBezTo>
                  <a:cubicBezTo>
                    <a:pt x="64" y="295"/>
                    <a:pt x="64" y="295"/>
                    <a:pt x="64" y="295"/>
                  </a:cubicBezTo>
                  <a:cubicBezTo>
                    <a:pt x="60" y="295"/>
                    <a:pt x="60" y="295"/>
                    <a:pt x="60" y="295"/>
                  </a:cubicBezTo>
                  <a:cubicBezTo>
                    <a:pt x="64" y="295"/>
                    <a:pt x="64" y="295"/>
                    <a:pt x="64" y="295"/>
                  </a:cubicBezTo>
                  <a:cubicBezTo>
                    <a:pt x="64" y="295"/>
                    <a:pt x="64" y="295"/>
                    <a:pt x="64" y="295"/>
                  </a:cubicBezTo>
                  <a:cubicBezTo>
                    <a:pt x="60" y="295"/>
                    <a:pt x="60" y="295"/>
                    <a:pt x="60" y="295"/>
                  </a:cubicBezTo>
                  <a:cubicBezTo>
                    <a:pt x="64" y="295"/>
                    <a:pt x="64" y="295"/>
                    <a:pt x="64" y="295"/>
                  </a:cubicBezTo>
                  <a:cubicBezTo>
                    <a:pt x="57" y="295"/>
                    <a:pt x="57" y="295"/>
                    <a:pt x="57" y="295"/>
                  </a:cubicBezTo>
                  <a:cubicBezTo>
                    <a:pt x="64" y="296"/>
                    <a:pt x="64" y="296"/>
                    <a:pt x="64" y="296"/>
                  </a:cubicBezTo>
                  <a:cubicBezTo>
                    <a:pt x="64" y="296"/>
                    <a:pt x="64" y="295"/>
                    <a:pt x="64" y="295"/>
                  </a:cubicBezTo>
                  <a:cubicBezTo>
                    <a:pt x="57" y="295"/>
                    <a:pt x="57" y="295"/>
                    <a:pt x="57" y="295"/>
                  </a:cubicBezTo>
                  <a:cubicBezTo>
                    <a:pt x="64" y="296"/>
                    <a:pt x="64" y="296"/>
                    <a:pt x="64" y="296"/>
                  </a:cubicBezTo>
                  <a:cubicBezTo>
                    <a:pt x="56" y="295"/>
                    <a:pt x="56" y="295"/>
                    <a:pt x="56" y="295"/>
                  </a:cubicBezTo>
                  <a:cubicBezTo>
                    <a:pt x="64" y="297"/>
                    <a:pt x="64" y="297"/>
                    <a:pt x="64" y="297"/>
                  </a:cubicBezTo>
                  <a:cubicBezTo>
                    <a:pt x="64" y="296"/>
                    <a:pt x="64" y="296"/>
                    <a:pt x="64" y="296"/>
                  </a:cubicBezTo>
                  <a:cubicBezTo>
                    <a:pt x="56" y="295"/>
                    <a:pt x="56" y="295"/>
                    <a:pt x="56" y="295"/>
                  </a:cubicBezTo>
                  <a:cubicBezTo>
                    <a:pt x="64" y="297"/>
                    <a:pt x="64" y="297"/>
                    <a:pt x="64" y="297"/>
                  </a:cubicBezTo>
                  <a:cubicBezTo>
                    <a:pt x="56" y="295"/>
                    <a:pt x="56" y="295"/>
                    <a:pt x="56" y="295"/>
                  </a:cubicBezTo>
                  <a:cubicBezTo>
                    <a:pt x="62" y="300"/>
                    <a:pt x="62" y="300"/>
                    <a:pt x="62" y="300"/>
                  </a:cubicBezTo>
                  <a:cubicBezTo>
                    <a:pt x="63" y="298"/>
                    <a:pt x="63" y="297"/>
                    <a:pt x="64" y="297"/>
                  </a:cubicBezTo>
                  <a:cubicBezTo>
                    <a:pt x="56" y="295"/>
                    <a:pt x="56" y="295"/>
                    <a:pt x="56" y="295"/>
                  </a:cubicBezTo>
                  <a:cubicBezTo>
                    <a:pt x="62" y="300"/>
                    <a:pt x="62" y="300"/>
                    <a:pt x="62" y="300"/>
                  </a:cubicBezTo>
                  <a:cubicBezTo>
                    <a:pt x="64" y="298"/>
                    <a:pt x="64" y="296"/>
                    <a:pt x="64" y="293"/>
                  </a:cubicBezTo>
                  <a:cubicBezTo>
                    <a:pt x="63" y="291"/>
                    <a:pt x="62" y="289"/>
                    <a:pt x="60" y="288"/>
                  </a:cubicBezTo>
                  <a:cubicBezTo>
                    <a:pt x="45" y="279"/>
                    <a:pt x="45" y="279"/>
                    <a:pt x="45" y="279"/>
                  </a:cubicBezTo>
                  <a:cubicBezTo>
                    <a:pt x="41" y="286"/>
                    <a:pt x="41" y="286"/>
                    <a:pt x="41" y="286"/>
                  </a:cubicBezTo>
                  <a:cubicBezTo>
                    <a:pt x="48" y="290"/>
                    <a:pt x="48" y="290"/>
                    <a:pt x="48" y="290"/>
                  </a:cubicBezTo>
                  <a:cubicBezTo>
                    <a:pt x="48" y="289"/>
                    <a:pt x="49" y="289"/>
                    <a:pt x="49" y="288"/>
                  </a:cubicBezTo>
                  <a:cubicBezTo>
                    <a:pt x="49" y="288"/>
                    <a:pt x="49" y="287"/>
                    <a:pt x="49" y="287"/>
                  </a:cubicBezTo>
                  <a:cubicBezTo>
                    <a:pt x="49" y="287"/>
                    <a:pt x="49" y="287"/>
                    <a:pt x="49" y="286"/>
                  </a:cubicBezTo>
                  <a:cubicBezTo>
                    <a:pt x="49" y="286"/>
                    <a:pt x="49" y="286"/>
                    <a:pt x="49" y="286"/>
                  </a:cubicBezTo>
                  <a:cubicBezTo>
                    <a:pt x="49" y="286"/>
                    <a:pt x="49" y="286"/>
                    <a:pt x="49" y="286"/>
                  </a:cubicBezTo>
                  <a:cubicBezTo>
                    <a:pt x="49" y="285"/>
                    <a:pt x="49" y="283"/>
                    <a:pt x="49" y="280"/>
                  </a:cubicBezTo>
                  <a:cubicBezTo>
                    <a:pt x="49" y="276"/>
                    <a:pt x="48" y="270"/>
                    <a:pt x="48" y="265"/>
                  </a:cubicBezTo>
                  <a:cubicBezTo>
                    <a:pt x="48" y="259"/>
                    <a:pt x="48" y="254"/>
                    <a:pt x="48" y="251"/>
                  </a:cubicBezTo>
                  <a:cubicBezTo>
                    <a:pt x="48" y="251"/>
                    <a:pt x="48" y="250"/>
                    <a:pt x="48" y="250"/>
                  </a:cubicBezTo>
                  <a:cubicBezTo>
                    <a:pt x="48" y="250"/>
                    <a:pt x="48" y="250"/>
                    <a:pt x="48" y="250"/>
                  </a:cubicBezTo>
                  <a:cubicBezTo>
                    <a:pt x="44" y="250"/>
                    <a:pt x="44" y="250"/>
                    <a:pt x="44" y="250"/>
                  </a:cubicBezTo>
                  <a:cubicBezTo>
                    <a:pt x="48" y="251"/>
                    <a:pt x="48" y="251"/>
                    <a:pt x="48" y="251"/>
                  </a:cubicBezTo>
                  <a:cubicBezTo>
                    <a:pt x="48" y="250"/>
                    <a:pt x="48" y="250"/>
                    <a:pt x="48" y="250"/>
                  </a:cubicBezTo>
                  <a:cubicBezTo>
                    <a:pt x="44" y="250"/>
                    <a:pt x="44" y="250"/>
                    <a:pt x="44" y="250"/>
                  </a:cubicBezTo>
                  <a:cubicBezTo>
                    <a:pt x="48" y="251"/>
                    <a:pt x="48" y="251"/>
                    <a:pt x="48" y="251"/>
                  </a:cubicBezTo>
                  <a:cubicBezTo>
                    <a:pt x="41" y="250"/>
                    <a:pt x="41" y="250"/>
                    <a:pt x="41" y="250"/>
                  </a:cubicBezTo>
                  <a:cubicBezTo>
                    <a:pt x="48" y="251"/>
                    <a:pt x="48" y="251"/>
                    <a:pt x="48" y="251"/>
                  </a:cubicBezTo>
                  <a:cubicBezTo>
                    <a:pt x="48" y="251"/>
                    <a:pt x="48" y="251"/>
                    <a:pt x="48" y="251"/>
                  </a:cubicBezTo>
                  <a:cubicBezTo>
                    <a:pt x="41" y="250"/>
                    <a:pt x="41" y="250"/>
                    <a:pt x="41" y="250"/>
                  </a:cubicBezTo>
                  <a:cubicBezTo>
                    <a:pt x="48" y="251"/>
                    <a:pt x="48" y="251"/>
                    <a:pt x="48" y="251"/>
                  </a:cubicBezTo>
                  <a:cubicBezTo>
                    <a:pt x="40" y="249"/>
                    <a:pt x="40" y="249"/>
                    <a:pt x="40" y="249"/>
                  </a:cubicBezTo>
                  <a:cubicBezTo>
                    <a:pt x="47" y="254"/>
                    <a:pt x="47" y="254"/>
                    <a:pt x="47" y="254"/>
                  </a:cubicBezTo>
                  <a:cubicBezTo>
                    <a:pt x="47" y="252"/>
                    <a:pt x="47" y="252"/>
                    <a:pt x="48" y="251"/>
                  </a:cubicBezTo>
                  <a:cubicBezTo>
                    <a:pt x="40" y="249"/>
                    <a:pt x="40" y="249"/>
                    <a:pt x="40" y="249"/>
                  </a:cubicBezTo>
                  <a:cubicBezTo>
                    <a:pt x="47" y="254"/>
                    <a:pt x="47" y="254"/>
                    <a:pt x="47" y="254"/>
                  </a:cubicBezTo>
                  <a:cubicBezTo>
                    <a:pt x="48" y="252"/>
                    <a:pt x="48" y="249"/>
                    <a:pt x="48" y="247"/>
                  </a:cubicBezTo>
                  <a:cubicBezTo>
                    <a:pt x="47" y="245"/>
                    <a:pt x="46" y="243"/>
                    <a:pt x="44" y="242"/>
                  </a:cubicBezTo>
                  <a:cubicBezTo>
                    <a:pt x="35" y="237"/>
                    <a:pt x="35" y="237"/>
                    <a:pt x="35" y="237"/>
                  </a:cubicBezTo>
                  <a:cubicBezTo>
                    <a:pt x="31" y="244"/>
                    <a:pt x="31" y="244"/>
                    <a:pt x="31" y="244"/>
                  </a:cubicBezTo>
                  <a:cubicBezTo>
                    <a:pt x="38" y="248"/>
                    <a:pt x="38" y="248"/>
                    <a:pt x="38" y="248"/>
                  </a:cubicBezTo>
                  <a:cubicBezTo>
                    <a:pt x="38" y="247"/>
                    <a:pt x="39" y="247"/>
                    <a:pt x="39" y="246"/>
                  </a:cubicBezTo>
                  <a:cubicBezTo>
                    <a:pt x="39" y="246"/>
                    <a:pt x="39" y="245"/>
                    <a:pt x="39" y="245"/>
                  </a:cubicBezTo>
                  <a:cubicBezTo>
                    <a:pt x="39" y="245"/>
                    <a:pt x="39" y="245"/>
                    <a:pt x="39" y="244"/>
                  </a:cubicBezTo>
                  <a:cubicBezTo>
                    <a:pt x="39" y="243"/>
                    <a:pt x="39" y="243"/>
                    <a:pt x="39" y="241"/>
                  </a:cubicBezTo>
                  <a:cubicBezTo>
                    <a:pt x="40" y="232"/>
                    <a:pt x="41" y="207"/>
                    <a:pt x="41" y="207"/>
                  </a:cubicBezTo>
                  <a:cubicBezTo>
                    <a:pt x="41" y="204"/>
                    <a:pt x="40" y="201"/>
                    <a:pt x="37" y="200"/>
                  </a:cubicBezTo>
                  <a:cubicBezTo>
                    <a:pt x="31" y="196"/>
                    <a:pt x="31" y="196"/>
                    <a:pt x="31" y="196"/>
                  </a:cubicBezTo>
                  <a:cubicBezTo>
                    <a:pt x="27" y="203"/>
                    <a:pt x="27" y="203"/>
                    <a:pt x="27" y="203"/>
                  </a:cubicBezTo>
                  <a:cubicBezTo>
                    <a:pt x="34" y="207"/>
                    <a:pt x="34" y="207"/>
                    <a:pt x="34" y="207"/>
                  </a:cubicBezTo>
                  <a:cubicBezTo>
                    <a:pt x="35" y="206"/>
                    <a:pt x="35" y="206"/>
                    <a:pt x="35" y="206"/>
                  </a:cubicBezTo>
                  <a:cubicBezTo>
                    <a:pt x="35" y="205"/>
                    <a:pt x="35" y="205"/>
                    <a:pt x="35" y="205"/>
                  </a:cubicBezTo>
                  <a:cubicBezTo>
                    <a:pt x="35" y="204"/>
                    <a:pt x="35" y="204"/>
                    <a:pt x="35" y="204"/>
                  </a:cubicBezTo>
                  <a:cubicBezTo>
                    <a:pt x="35" y="203"/>
                    <a:pt x="35" y="203"/>
                    <a:pt x="36" y="202"/>
                  </a:cubicBezTo>
                  <a:cubicBezTo>
                    <a:pt x="36" y="199"/>
                    <a:pt x="37" y="193"/>
                    <a:pt x="37" y="188"/>
                  </a:cubicBezTo>
                  <a:cubicBezTo>
                    <a:pt x="38" y="185"/>
                    <a:pt x="38" y="183"/>
                    <a:pt x="38" y="181"/>
                  </a:cubicBezTo>
                  <a:cubicBezTo>
                    <a:pt x="38" y="180"/>
                    <a:pt x="38" y="180"/>
                    <a:pt x="38" y="179"/>
                  </a:cubicBezTo>
                  <a:cubicBezTo>
                    <a:pt x="38" y="179"/>
                    <a:pt x="38" y="179"/>
                    <a:pt x="38" y="179"/>
                  </a:cubicBezTo>
                  <a:cubicBezTo>
                    <a:pt x="38" y="179"/>
                    <a:pt x="38" y="179"/>
                    <a:pt x="38" y="179"/>
                  </a:cubicBezTo>
                  <a:cubicBezTo>
                    <a:pt x="32" y="178"/>
                    <a:pt x="32" y="178"/>
                    <a:pt x="32" y="178"/>
                  </a:cubicBezTo>
                  <a:cubicBezTo>
                    <a:pt x="38" y="179"/>
                    <a:pt x="38" y="179"/>
                    <a:pt x="38" y="179"/>
                  </a:cubicBezTo>
                  <a:cubicBezTo>
                    <a:pt x="38" y="179"/>
                    <a:pt x="38" y="179"/>
                    <a:pt x="38" y="179"/>
                  </a:cubicBezTo>
                  <a:cubicBezTo>
                    <a:pt x="32" y="178"/>
                    <a:pt x="32" y="178"/>
                    <a:pt x="32" y="178"/>
                  </a:cubicBezTo>
                  <a:cubicBezTo>
                    <a:pt x="38" y="179"/>
                    <a:pt x="38" y="179"/>
                    <a:pt x="38" y="179"/>
                  </a:cubicBezTo>
                  <a:cubicBezTo>
                    <a:pt x="31" y="177"/>
                    <a:pt x="31" y="177"/>
                    <a:pt x="31" y="177"/>
                  </a:cubicBezTo>
                  <a:cubicBezTo>
                    <a:pt x="38" y="179"/>
                    <a:pt x="38" y="179"/>
                    <a:pt x="38" y="179"/>
                  </a:cubicBezTo>
                  <a:cubicBezTo>
                    <a:pt x="38" y="179"/>
                    <a:pt x="38" y="179"/>
                    <a:pt x="38" y="179"/>
                  </a:cubicBezTo>
                  <a:cubicBezTo>
                    <a:pt x="31" y="177"/>
                    <a:pt x="31" y="177"/>
                    <a:pt x="31" y="177"/>
                  </a:cubicBezTo>
                  <a:cubicBezTo>
                    <a:pt x="38" y="179"/>
                    <a:pt x="38" y="179"/>
                    <a:pt x="38" y="179"/>
                  </a:cubicBezTo>
                  <a:cubicBezTo>
                    <a:pt x="30" y="177"/>
                    <a:pt x="30" y="177"/>
                    <a:pt x="30" y="177"/>
                  </a:cubicBezTo>
                  <a:cubicBezTo>
                    <a:pt x="38" y="179"/>
                    <a:pt x="38" y="179"/>
                    <a:pt x="38" y="179"/>
                  </a:cubicBezTo>
                  <a:cubicBezTo>
                    <a:pt x="38" y="179"/>
                    <a:pt x="38" y="179"/>
                    <a:pt x="38" y="179"/>
                  </a:cubicBezTo>
                  <a:cubicBezTo>
                    <a:pt x="30" y="177"/>
                    <a:pt x="30" y="177"/>
                    <a:pt x="30" y="177"/>
                  </a:cubicBezTo>
                  <a:cubicBezTo>
                    <a:pt x="38" y="179"/>
                    <a:pt x="38" y="179"/>
                    <a:pt x="38" y="179"/>
                  </a:cubicBezTo>
                  <a:cubicBezTo>
                    <a:pt x="30" y="177"/>
                    <a:pt x="30" y="177"/>
                    <a:pt x="30" y="177"/>
                  </a:cubicBezTo>
                  <a:cubicBezTo>
                    <a:pt x="38" y="180"/>
                    <a:pt x="38" y="180"/>
                    <a:pt x="38" y="180"/>
                  </a:cubicBezTo>
                  <a:cubicBezTo>
                    <a:pt x="38" y="179"/>
                    <a:pt x="38" y="179"/>
                    <a:pt x="38" y="179"/>
                  </a:cubicBezTo>
                  <a:cubicBezTo>
                    <a:pt x="30" y="177"/>
                    <a:pt x="30" y="177"/>
                    <a:pt x="30" y="177"/>
                  </a:cubicBezTo>
                  <a:cubicBezTo>
                    <a:pt x="38" y="180"/>
                    <a:pt x="38" y="180"/>
                    <a:pt x="38" y="180"/>
                  </a:cubicBezTo>
                  <a:cubicBezTo>
                    <a:pt x="30" y="177"/>
                    <a:pt x="30" y="177"/>
                    <a:pt x="30" y="177"/>
                  </a:cubicBezTo>
                  <a:cubicBezTo>
                    <a:pt x="38" y="181"/>
                    <a:pt x="38" y="181"/>
                    <a:pt x="38" y="181"/>
                  </a:cubicBezTo>
                  <a:cubicBezTo>
                    <a:pt x="38" y="180"/>
                    <a:pt x="38" y="180"/>
                    <a:pt x="38" y="180"/>
                  </a:cubicBezTo>
                  <a:cubicBezTo>
                    <a:pt x="30" y="177"/>
                    <a:pt x="30" y="177"/>
                    <a:pt x="30" y="177"/>
                  </a:cubicBezTo>
                  <a:cubicBezTo>
                    <a:pt x="38" y="181"/>
                    <a:pt x="38" y="181"/>
                    <a:pt x="38" y="181"/>
                  </a:cubicBezTo>
                  <a:cubicBezTo>
                    <a:pt x="30" y="177"/>
                    <a:pt x="30" y="177"/>
                    <a:pt x="30" y="177"/>
                  </a:cubicBezTo>
                  <a:cubicBezTo>
                    <a:pt x="37" y="182"/>
                    <a:pt x="37" y="182"/>
                    <a:pt x="37" y="182"/>
                  </a:cubicBezTo>
                  <a:cubicBezTo>
                    <a:pt x="38" y="181"/>
                    <a:pt x="38" y="181"/>
                    <a:pt x="38" y="181"/>
                  </a:cubicBezTo>
                  <a:cubicBezTo>
                    <a:pt x="30" y="177"/>
                    <a:pt x="30" y="177"/>
                    <a:pt x="30" y="177"/>
                  </a:cubicBezTo>
                  <a:cubicBezTo>
                    <a:pt x="37" y="182"/>
                    <a:pt x="37" y="182"/>
                    <a:pt x="37" y="182"/>
                  </a:cubicBezTo>
                  <a:cubicBezTo>
                    <a:pt x="40" y="178"/>
                    <a:pt x="38" y="173"/>
                    <a:pt x="35" y="170"/>
                  </a:cubicBezTo>
                  <a:cubicBezTo>
                    <a:pt x="25" y="164"/>
                    <a:pt x="25" y="164"/>
                    <a:pt x="25" y="164"/>
                  </a:cubicBezTo>
                  <a:cubicBezTo>
                    <a:pt x="23" y="129"/>
                    <a:pt x="23" y="129"/>
                    <a:pt x="23" y="129"/>
                  </a:cubicBezTo>
                  <a:cubicBezTo>
                    <a:pt x="23" y="126"/>
                    <a:pt x="22" y="124"/>
                    <a:pt x="19" y="122"/>
                  </a:cubicBezTo>
                  <a:cubicBezTo>
                    <a:pt x="13" y="118"/>
                    <a:pt x="13" y="118"/>
                    <a:pt x="13" y="118"/>
                  </a:cubicBezTo>
                  <a:cubicBezTo>
                    <a:pt x="9" y="125"/>
                    <a:pt x="9" y="125"/>
                    <a:pt x="9" y="125"/>
                  </a:cubicBezTo>
                  <a:cubicBezTo>
                    <a:pt x="16" y="130"/>
                    <a:pt x="16" y="130"/>
                    <a:pt x="16" y="130"/>
                  </a:cubicBezTo>
                  <a:cubicBezTo>
                    <a:pt x="9" y="125"/>
                    <a:pt x="9" y="125"/>
                    <a:pt x="9" y="125"/>
                  </a:cubicBezTo>
                  <a:cubicBezTo>
                    <a:pt x="15" y="131"/>
                    <a:pt x="15" y="131"/>
                    <a:pt x="15" y="131"/>
                  </a:cubicBezTo>
                  <a:cubicBezTo>
                    <a:pt x="15" y="131"/>
                    <a:pt x="15" y="131"/>
                    <a:pt x="16" y="130"/>
                  </a:cubicBezTo>
                  <a:cubicBezTo>
                    <a:pt x="9" y="125"/>
                    <a:pt x="9" y="125"/>
                    <a:pt x="9" y="125"/>
                  </a:cubicBezTo>
                  <a:cubicBezTo>
                    <a:pt x="15" y="131"/>
                    <a:pt x="15" y="131"/>
                    <a:pt x="15" y="131"/>
                  </a:cubicBezTo>
                  <a:cubicBezTo>
                    <a:pt x="10" y="126"/>
                    <a:pt x="10" y="126"/>
                    <a:pt x="10" y="126"/>
                  </a:cubicBezTo>
                  <a:cubicBezTo>
                    <a:pt x="14" y="132"/>
                    <a:pt x="14" y="132"/>
                    <a:pt x="14" y="132"/>
                  </a:cubicBezTo>
                  <a:cubicBezTo>
                    <a:pt x="14" y="132"/>
                    <a:pt x="14" y="132"/>
                    <a:pt x="15" y="131"/>
                  </a:cubicBezTo>
                  <a:cubicBezTo>
                    <a:pt x="10" y="126"/>
                    <a:pt x="10" y="126"/>
                    <a:pt x="10" y="126"/>
                  </a:cubicBezTo>
                  <a:cubicBezTo>
                    <a:pt x="14" y="132"/>
                    <a:pt x="14" y="132"/>
                    <a:pt x="14" y="132"/>
                  </a:cubicBezTo>
                  <a:cubicBezTo>
                    <a:pt x="11" y="128"/>
                    <a:pt x="11" y="128"/>
                    <a:pt x="11" y="128"/>
                  </a:cubicBezTo>
                  <a:cubicBezTo>
                    <a:pt x="14" y="132"/>
                    <a:pt x="14" y="132"/>
                    <a:pt x="14" y="132"/>
                  </a:cubicBezTo>
                  <a:cubicBezTo>
                    <a:pt x="14" y="132"/>
                    <a:pt x="14" y="132"/>
                    <a:pt x="14" y="132"/>
                  </a:cubicBezTo>
                  <a:cubicBezTo>
                    <a:pt x="11" y="128"/>
                    <a:pt x="11" y="128"/>
                    <a:pt x="11" y="128"/>
                  </a:cubicBezTo>
                  <a:cubicBezTo>
                    <a:pt x="14" y="132"/>
                    <a:pt x="14" y="132"/>
                    <a:pt x="14" y="132"/>
                  </a:cubicBezTo>
                  <a:cubicBezTo>
                    <a:pt x="13" y="130"/>
                    <a:pt x="13" y="130"/>
                    <a:pt x="13" y="130"/>
                  </a:cubicBezTo>
                  <a:cubicBezTo>
                    <a:pt x="14" y="132"/>
                    <a:pt x="14" y="132"/>
                    <a:pt x="14" y="132"/>
                  </a:cubicBezTo>
                  <a:cubicBezTo>
                    <a:pt x="14" y="132"/>
                    <a:pt x="14" y="132"/>
                    <a:pt x="14" y="132"/>
                  </a:cubicBezTo>
                  <a:cubicBezTo>
                    <a:pt x="13" y="130"/>
                    <a:pt x="13" y="130"/>
                    <a:pt x="13" y="130"/>
                  </a:cubicBezTo>
                  <a:cubicBezTo>
                    <a:pt x="14" y="132"/>
                    <a:pt x="14" y="132"/>
                    <a:pt x="14" y="132"/>
                  </a:cubicBezTo>
                  <a:cubicBezTo>
                    <a:pt x="14" y="132"/>
                    <a:pt x="14" y="132"/>
                    <a:pt x="14" y="132"/>
                  </a:cubicBezTo>
                  <a:cubicBezTo>
                    <a:pt x="16" y="131"/>
                    <a:pt x="19" y="129"/>
                    <a:pt x="22" y="127"/>
                  </a:cubicBezTo>
                  <a:cubicBezTo>
                    <a:pt x="27" y="125"/>
                    <a:pt x="34" y="121"/>
                    <a:pt x="39" y="118"/>
                  </a:cubicBezTo>
                  <a:cubicBezTo>
                    <a:pt x="44" y="115"/>
                    <a:pt x="48" y="113"/>
                    <a:pt x="48" y="113"/>
                  </a:cubicBezTo>
                  <a:cubicBezTo>
                    <a:pt x="51" y="112"/>
                    <a:pt x="52" y="109"/>
                    <a:pt x="53" y="106"/>
                  </a:cubicBezTo>
                  <a:cubicBezTo>
                    <a:pt x="53" y="104"/>
                    <a:pt x="51" y="101"/>
                    <a:pt x="49" y="99"/>
                  </a:cubicBezTo>
                  <a:cubicBezTo>
                    <a:pt x="31" y="88"/>
                    <a:pt x="31" y="88"/>
                    <a:pt x="31" y="88"/>
                  </a:cubicBezTo>
                  <a:cubicBezTo>
                    <a:pt x="27" y="95"/>
                    <a:pt x="27" y="95"/>
                    <a:pt x="27" y="95"/>
                  </a:cubicBezTo>
                  <a:cubicBezTo>
                    <a:pt x="27" y="104"/>
                    <a:pt x="27" y="104"/>
                    <a:pt x="27" y="104"/>
                  </a:cubicBezTo>
                  <a:cubicBezTo>
                    <a:pt x="85" y="101"/>
                    <a:pt x="85" y="101"/>
                    <a:pt x="85" y="101"/>
                  </a:cubicBezTo>
                  <a:cubicBezTo>
                    <a:pt x="89" y="100"/>
                    <a:pt x="92" y="98"/>
                    <a:pt x="93" y="94"/>
                  </a:cubicBezTo>
                  <a:cubicBezTo>
                    <a:pt x="94" y="91"/>
                    <a:pt x="92" y="87"/>
                    <a:pt x="89" y="85"/>
                  </a:cubicBezTo>
                  <a:cubicBezTo>
                    <a:pt x="83" y="82"/>
                    <a:pt x="83" y="82"/>
                    <a:pt x="83" y="82"/>
                  </a:cubicBezTo>
                  <a:cubicBezTo>
                    <a:pt x="79" y="89"/>
                    <a:pt x="79" y="89"/>
                    <a:pt x="79" y="89"/>
                  </a:cubicBezTo>
                  <a:cubicBezTo>
                    <a:pt x="86" y="93"/>
                    <a:pt x="86" y="93"/>
                    <a:pt x="86" y="93"/>
                  </a:cubicBezTo>
                  <a:cubicBezTo>
                    <a:pt x="79" y="89"/>
                    <a:pt x="79" y="89"/>
                    <a:pt x="79" y="89"/>
                  </a:cubicBezTo>
                  <a:cubicBezTo>
                    <a:pt x="84" y="95"/>
                    <a:pt x="84" y="95"/>
                    <a:pt x="84" y="95"/>
                  </a:cubicBezTo>
                  <a:cubicBezTo>
                    <a:pt x="84" y="95"/>
                    <a:pt x="85" y="94"/>
                    <a:pt x="86" y="93"/>
                  </a:cubicBezTo>
                  <a:cubicBezTo>
                    <a:pt x="79" y="89"/>
                    <a:pt x="79" y="89"/>
                    <a:pt x="79" y="89"/>
                  </a:cubicBezTo>
                  <a:cubicBezTo>
                    <a:pt x="84" y="95"/>
                    <a:pt x="84" y="95"/>
                    <a:pt x="84" y="95"/>
                  </a:cubicBezTo>
                  <a:cubicBezTo>
                    <a:pt x="79" y="89"/>
                    <a:pt x="79" y="89"/>
                    <a:pt x="79" y="89"/>
                  </a:cubicBezTo>
                  <a:cubicBezTo>
                    <a:pt x="82" y="96"/>
                    <a:pt x="82" y="96"/>
                    <a:pt x="82" y="96"/>
                  </a:cubicBezTo>
                  <a:cubicBezTo>
                    <a:pt x="82" y="96"/>
                    <a:pt x="83" y="96"/>
                    <a:pt x="84" y="95"/>
                  </a:cubicBezTo>
                  <a:cubicBezTo>
                    <a:pt x="79" y="89"/>
                    <a:pt x="79" y="89"/>
                    <a:pt x="79" y="89"/>
                  </a:cubicBezTo>
                  <a:cubicBezTo>
                    <a:pt x="82" y="96"/>
                    <a:pt x="82" y="96"/>
                    <a:pt x="82" y="96"/>
                  </a:cubicBezTo>
                  <a:cubicBezTo>
                    <a:pt x="80" y="90"/>
                    <a:pt x="80" y="90"/>
                    <a:pt x="80" y="90"/>
                  </a:cubicBezTo>
                  <a:cubicBezTo>
                    <a:pt x="81" y="97"/>
                    <a:pt x="81" y="97"/>
                    <a:pt x="81" y="97"/>
                  </a:cubicBezTo>
                  <a:cubicBezTo>
                    <a:pt x="81" y="97"/>
                    <a:pt x="81" y="97"/>
                    <a:pt x="82" y="96"/>
                  </a:cubicBezTo>
                  <a:cubicBezTo>
                    <a:pt x="80" y="90"/>
                    <a:pt x="80" y="90"/>
                    <a:pt x="80" y="90"/>
                  </a:cubicBezTo>
                  <a:cubicBezTo>
                    <a:pt x="81" y="97"/>
                    <a:pt x="81" y="97"/>
                    <a:pt x="81" y="97"/>
                  </a:cubicBezTo>
                  <a:cubicBezTo>
                    <a:pt x="80" y="95"/>
                    <a:pt x="80" y="95"/>
                    <a:pt x="80" y="95"/>
                  </a:cubicBezTo>
                  <a:cubicBezTo>
                    <a:pt x="81" y="97"/>
                    <a:pt x="81" y="97"/>
                    <a:pt x="81" y="97"/>
                  </a:cubicBezTo>
                  <a:cubicBezTo>
                    <a:pt x="81" y="97"/>
                    <a:pt x="81" y="97"/>
                    <a:pt x="81" y="97"/>
                  </a:cubicBezTo>
                  <a:cubicBezTo>
                    <a:pt x="80" y="95"/>
                    <a:pt x="80" y="95"/>
                    <a:pt x="80" y="95"/>
                  </a:cubicBezTo>
                  <a:cubicBezTo>
                    <a:pt x="81" y="97"/>
                    <a:pt x="81" y="97"/>
                    <a:pt x="81" y="97"/>
                  </a:cubicBezTo>
                  <a:cubicBezTo>
                    <a:pt x="81" y="97"/>
                    <a:pt x="82" y="96"/>
                    <a:pt x="83" y="96"/>
                  </a:cubicBezTo>
                  <a:cubicBezTo>
                    <a:pt x="88" y="96"/>
                    <a:pt x="97" y="96"/>
                    <a:pt x="106" y="96"/>
                  </a:cubicBezTo>
                  <a:cubicBezTo>
                    <a:pt x="110" y="96"/>
                    <a:pt x="113" y="96"/>
                    <a:pt x="116" y="96"/>
                  </a:cubicBezTo>
                  <a:cubicBezTo>
                    <a:pt x="119" y="96"/>
                    <a:pt x="120" y="96"/>
                    <a:pt x="120" y="96"/>
                  </a:cubicBezTo>
                  <a:cubicBezTo>
                    <a:pt x="124" y="96"/>
                    <a:pt x="127" y="93"/>
                    <a:pt x="128" y="90"/>
                  </a:cubicBezTo>
                  <a:cubicBezTo>
                    <a:pt x="129" y="86"/>
                    <a:pt x="128" y="83"/>
                    <a:pt x="125" y="81"/>
                  </a:cubicBezTo>
                  <a:cubicBezTo>
                    <a:pt x="117" y="76"/>
                    <a:pt x="117" y="76"/>
                    <a:pt x="117" y="76"/>
                  </a:cubicBezTo>
                  <a:cubicBezTo>
                    <a:pt x="113" y="83"/>
                    <a:pt x="113" y="83"/>
                    <a:pt x="113" y="83"/>
                  </a:cubicBezTo>
                  <a:cubicBezTo>
                    <a:pt x="114" y="91"/>
                    <a:pt x="114" y="91"/>
                    <a:pt x="114" y="91"/>
                  </a:cubicBezTo>
                  <a:cubicBezTo>
                    <a:pt x="162" y="83"/>
                    <a:pt x="162" y="83"/>
                    <a:pt x="162" y="83"/>
                  </a:cubicBezTo>
                  <a:cubicBezTo>
                    <a:pt x="166" y="82"/>
                    <a:pt x="168" y="80"/>
                    <a:pt x="169" y="76"/>
                  </a:cubicBezTo>
                  <a:cubicBezTo>
                    <a:pt x="170" y="73"/>
                    <a:pt x="168" y="70"/>
                    <a:pt x="165" y="68"/>
                  </a:cubicBezTo>
                  <a:cubicBezTo>
                    <a:pt x="159" y="64"/>
                    <a:pt x="159" y="64"/>
                    <a:pt x="159" y="64"/>
                  </a:cubicBezTo>
                  <a:cubicBezTo>
                    <a:pt x="155" y="71"/>
                    <a:pt x="155" y="71"/>
                    <a:pt x="155" y="71"/>
                  </a:cubicBezTo>
                  <a:cubicBezTo>
                    <a:pt x="156" y="79"/>
                    <a:pt x="156" y="79"/>
                    <a:pt x="156" y="79"/>
                  </a:cubicBezTo>
                  <a:cubicBezTo>
                    <a:pt x="156" y="79"/>
                    <a:pt x="166" y="78"/>
                    <a:pt x="176" y="77"/>
                  </a:cubicBezTo>
                  <a:cubicBezTo>
                    <a:pt x="181" y="77"/>
                    <a:pt x="186" y="76"/>
                    <a:pt x="190" y="76"/>
                  </a:cubicBezTo>
                  <a:cubicBezTo>
                    <a:pt x="192" y="76"/>
                    <a:pt x="193" y="75"/>
                    <a:pt x="195" y="75"/>
                  </a:cubicBezTo>
                  <a:cubicBezTo>
                    <a:pt x="195" y="75"/>
                    <a:pt x="196" y="75"/>
                    <a:pt x="196" y="75"/>
                  </a:cubicBezTo>
                  <a:cubicBezTo>
                    <a:pt x="197" y="75"/>
                    <a:pt x="197" y="75"/>
                    <a:pt x="198" y="75"/>
                  </a:cubicBezTo>
                  <a:cubicBezTo>
                    <a:pt x="198" y="75"/>
                    <a:pt x="198" y="74"/>
                    <a:pt x="199" y="74"/>
                  </a:cubicBezTo>
                  <a:cubicBezTo>
                    <a:pt x="199" y="74"/>
                    <a:pt x="199" y="74"/>
                    <a:pt x="200" y="73"/>
                  </a:cubicBezTo>
                  <a:cubicBezTo>
                    <a:pt x="201" y="73"/>
                    <a:pt x="201" y="73"/>
                    <a:pt x="202" y="71"/>
                  </a:cubicBezTo>
                  <a:cubicBezTo>
                    <a:pt x="205" y="67"/>
                    <a:pt x="204" y="62"/>
                    <a:pt x="200" y="60"/>
                  </a:cubicBezTo>
                  <a:cubicBezTo>
                    <a:pt x="194" y="56"/>
                    <a:pt x="194" y="56"/>
                    <a:pt x="194" y="56"/>
                  </a:cubicBezTo>
                  <a:cubicBezTo>
                    <a:pt x="189" y="63"/>
                    <a:pt x="189" y="63"/>
                    <a:pt x="189" y="63"/>
                  </a:cubicBezTo>
                  <a:cubicBezTo>
                    <a:pt x="189" y="71"/>
                    <a:pt x="189" y="71"/>
                    <a:pt x="189" y="71"/>
                  </a:cubicBezTo>
                  <a:cubicBezTo>
                    <a:pt x="189" y="71"/>
                    <a:pt x="199" y="71"/>
                    <a:pt x="209" y="71"/>
                  </a:cubicBezTo>
                  <a:cubicBezTo>
                    <a:pt x="215" y="71"/>
                    <a:pt x="220" y="71"/>
                    <a:pt x="224" y="71"/>
                  </a:cubicBezTo>
                  <a:cubicBezTo>
                    <a:pt x="225" y="71"/>
                    <a:pt x="227" y="70"/>
                    <a:pt x="229" y="70"/>
                  </a:cubicBezTo>
                  <a:cubicBezTo>
                    <a:pt x="229" y="70"/>
                    <a:pt x="230" y="70"/>
                    <a:pt x="230" y="70"/>
                  </a:cubicBezTo>
                  <a:cubicBezTo>
                    <a:pt x="231" y="70"/>
                    <a:pt x="231" y="70"/>
                    <a:pt x="232" y="70"/>
                  </a:cubicBezTo>
                  <a:cubicBezTo>
                    <a:pt x="232" y="70"/>
                    <a:pt x="233" y="70"/>
                    <a:pt x="233" y="69"/>
                  </a:cubicBezTo>
                  <a:cubicBezTo>
                    <a:pt x="234" y="69"/>
                    <a:pt x="234" y="69"/>
                    <a:pt x="235" y="68"/>
                  </a:cubicBezTo>
                  <a:cubicBezTo>
                    <a:pt x="235" y="68"/>
                    <a:pt x="236" y="67"/>
                    <a:pt x="237" y="66"/>
                  </a:cubicBezTo>
                  <a:cubicBezTo>
                    <a:pt x="239" y="62"/>
                    <a:pt x="238" y="57"/>
                    <a:pt x="234" y="55"/>
                  </a:cubicBezTo>
                  <a:cubicBezTo>
                    <a:pt x="219" y="45"/>
                    <a:pt x="219" y="45"/>
                    <a:pt x="219" y="45"/>
                  </a:cubicBezTo>
                  <a:cubicBezTo>
                    <a:pt x="214" y="52"/>
                    <a:pt x="214" y="52"/>
                    <a:pt x="214" y="52"/>
                  </a:cubicBezTo>
                  <a:cubicBezTo>
                    <a:pt x="221" y="57"/>
                    <a:pt x="221" y="57"/>
                    <a:pt x="221" y="57"/>
                  </a:cubicBezTo>
                  <a:cubicBezTo>
                    <a:pt x="214" y="52"/>
                    <a:pt x="214" y="52"/>
                    <a:pt x="214" y="52"/>
                  </a:cubicBezTo>
                  <a:cubicBezTo>
                    <a:pt x="219" y="59"/>
                    <a:pt x="219" y="59"/>
                    <a:pt x="219" y="59"/>
                  </a:cubicBezTo>
                  <a:cubicBezTo>
                    <a:pt x="220" y="59"/>
                    <a:pt x="221" y="58"/>
                    <a:pt x="221" y="57"/>
                  </a:cubicBezTo>
                  <a:cubicBezTo>
                    <a:pt x="214" y="52"/>
                    <a:pt x="214" y="52"/>
                    <a:pt x="214" y="52"/>
                  </a:cubicBezTo>
                  <a:cubicBezTo>
                    <a:pt x="219" y="59"/>
                    <a:pt x="219" y="59"/>
                    <a:pt x="219" y="59"/>
                  </a:cubicBezTo>
                  <a:cubicBezTo>
                    <a:pt x="215" y="52"/>
                    <a:pt x="215" y="52"/>
                    <a:pt x="215" y="52"/>
                  </a:cubicBezTo>
                  <a:cubicBezTo>
                    <a:pt x="217" y="60"/>
                    <a:pt x="217" y="60"/>
                    <a:pt x="217" y="60"/>
                  </a:cubicBezTo>
                  <a:cubicBezTo>
                    <a:pt x="217" y="60"/>
                    <a:pt x="218" y="60"/>
                    <a:pt x="219" y="59"/>
                  </a:cubicBezTo>
                  <a:cubicBezTo>
                    <a:pt x="215" y="52"/>
                    <a:pt x="215" y="52"/>
                    <a:pt x="215" y="52"/>
                  </a:cubicBezTo>
                  <a:cubicBezTo>
                    <a:pt x="217" y="60"/>
                    <a:pt x="217" y="60"/>
                    <a:pt x="217" y="60"/>
                  </a:cubicBezTo>
                  <a:cubicBezTo>
                    <a:pt x="215" y="53"/>
                    <a:pt x="215" y="53"/>
                    <a:pt x="215" y="53"/>
                  </a:cubicBezTo>
                  <a:cubicBezTo>
                    <a:pt x="216" y="60"/>
                    <a:pt x="216" y="60"/>
                    <a:pt x="216" y="60"/>
                  </a:cubicBezTo>
                  <a:cubicBezTo>
                    <a:pt x="216" y="60"/>
                    <a:pt x="216" y="60"/>
                    <a:pt x="217" y="60"/>
                  </a:cubicBezTo>
                  <a:cubicBezTo>
                    <a:pt x="215" y="53"/>
                    <a:pt x="215" y="53"/>
                    <a:pt x="215" y="53"/>
                  </a:cubicBezTo>
                  <a:cubicBezTo>
                    <a:pt x="216" y="60"/>
                    <a:pt x="216" y="60"/>
                    <a:pt x="216" y="60"/>
                  </a:cubicBezTo>
                  <a:cubicBezTo>
                    <a:pt x="215" y="56"/>
                    <a:pt x="215" y="56"/>
                    <a:pt x="215" y="56"/>
                  </a:cubicBezTo>
                  <a:cubicBezTo>
                    <a:pt x="215" y="60"/>
                    <a:pt x="215" y="60"/>
                    <a:pt x="215" y="60"/>
                  </a:cubicBezTo>
                  <a:cubicBezTo>
                    <a:pt x="216" y="60"/>
                    <a:pt x="216" y="60"/>
                    <a:pt x="216" y="60"/>
                  </a:cubicBezTo>
                  <a:cubicBezTo>
                    <a:pt x="215" y="56"/>
                    <a:pt x="215" y="56"/>
                    <a:pt x="215" y="56"/>
                  </a:cubicBezTo>
                  <a:cubicBezTo>
                    <a:pt x="215" y="60"/>
                    <a:pt x="215" y="60"/>
                    <a:pt x="215" y="60"/>
                  </a:cubicBezTo>
                  <a:cubicBezTo>
                    <a:pt x="215" y="60"/>
                    <a:pt x="216" y="60"/>
                    <a:pt x="217" y="60"/>
                  </a:cubicBezTo>
                  <a:cubicBezTo>
                    <a:pt x="222" y="60"/>
                    <a:pt x="232" y="61"/>
                    <a:pt x="242" y="61"/>
                  </a:cubicBezTo>
                  <a:cubicBezTo>
                    <a:pt x="251" y="61"/>
                    <a:pt x="260" y="62"/>
                    <a:pt x="260" y="62"/>
                  </a:cubicBezTo>
                  <a:cubicBezTo>
                    <a:pt x="264" y="62"/>
                    <a:pt x="267" y="59"/>
                    <a:pt x="268" y="56"/>
                  </a:cubicBezTo>
                  <a:cubicBezTo>
                    <a:pt x="269" y="52"/>
                    <a:pt x="268" y="48"/>
                    <a:pt x="264" y="46"/>
                  </a:cubicBezTo>
                  <a:cubicBezTo>
                    <a:pt x="262" y="45"/>
                    <a:pt x="262" y="45"/>
                    <a:pt x="262" y="45"/>
                  </a:cubicBezTo>
                  <a:cubicBezTo>
                    <a:pt x="257" y="52"/>
                    <a:pt x="257" y="52"/>
                    <a:pt x="257" y="52"/>
                  </a:cubicBezTo>
                  <a:cubicBezTo>
                    <a:pt x="260" y="59"/>
                    <a:pt x="260" y="59"/>
                    <a:pt x="260" y="59"/>
                  </a:cubicBezTo>
                  <a:cubicBezTo>
                    <a:pt x="299" y="46"/>
                    <a:pt x="299" y="46"/>
                    <a:pt x="299" y="46"/>
                  </a:cubicBezTo>
                  <a:cubicBezTo>
                    <a:pt x="302" y="45"/>
                    <a:pt x="304" y="42"/>
                    <a:pt x="304" y="39"/>
                  </a:cubicBezTo>
                  <a:cubicBezTo>
                    <a:pt x="305" y="36"/>
                    <a:pt x="303" y="33"/>
                    <a:pt x="301" y="31"/>
                  </a:cubicBezTo>
                  <a:cubicBezTo>
                    <a:pt x="298" y="29"/>
                    <a:pt x="298" y="29"/>
                    <a:pt x="298" y="29"/>
                  </a:cubicBezTo>
                  <a:cubicBezTo>
                    <a:pt x="293" y="36"/>
                    <a:pt x="293" y="36"/>
                    <a:pt x="293" y="36"/>
                  </a:cubicBezTo>
                  <a:cubicBezTo>
                    <a:pt x="294" y="44"/>
                    <a:pt x="294" y="44"/>
                    <a:pt x="294" y="44"/>
                  </a:cubicBezTo>
                  <a:cubicBezTo>
                    <a:pt x="340" y="44"/>
                    <a:pt x="340" y="44"/>
                    <a:pt x="340" y="44"/>
                  </a:cubicBezTo>
                  <a:cubicBezTo>
                    <a:pt x="344" y="44"/>
                    <a:pt x="347" y="41"/>
                    <a:pt x="348" y="38"/>
                  </a:cubicBezTo>
                  <a:cubicBezTo>
                    <a:pt x="349" y="34"/>
                    <a:pt x="347" y="31"/>
                    <a:pt x="344" y="29"/>
                  </a:cubicBezTo>
                  <a:cubicBezTo>
                    <a:pt x="341" y="27"/>
                    <a:pt x="341" y="27"/>
                    <a:pt x="341" y="27"/>
                  </a:cubicBezTo>
                  <a:cubicBezTo>
                    <a:pt x="337" y="34"/>
                    <a:pt x="337" y="34"/>
                    <a:pt x="337" y="34"/>
                  </a:cubicBezTo>
                  <a:cubicBezTo>
                    <a:pt x="344" y="38"/>
                    <a:pt x="344" y="38"/>
                    <a:pt x="344" y="38"/>
                  </a:cubicBezTo>
                  <a:cubicBezTo>
                    <a:pt x="337" y="34"/>
                    <a:pt x="337" y="34"/>
                    <a:pt x="337" y="34"/>
                  </a:cubicBezTo>
                  <a:cubicBezTo>
                    <a:pt x="341" y="41"/>
                    <a:pt x="341" y="41"/>
                    <a:pt x="341" y="41"/>
                  </a:cubicBezTo>
                  <a:cubicBezTo>
                    <a:pt x="342" y="40"/>
                    <a:pt x="343" y="40"/>
                    <a:pt x="344" y="38"/>
                  </a:cubicBezTo>
                  <a:cubicBezTo>
                    <a:pt x="337" y="34"/>
                    <a:pt x="337" y="34"/>
                    <a:pt x="337" y="34"/>
                  </a:cubicBezTo>
                  <a:cubicBezTo>
                    <a:pt x="341" y="41"/>
                    <a:pt x="341" y="41"/>
                    <a:pt x="341" y="41"/>
                  </a:cubicBezTo>
                  <a:cubicBezTo>
                    <a:pt x="337" y="34"/>
                    <a:pt x="337" y="34"/>
                    <a:pt x="337" y="34"/>
                  </a:cubicBezTo>
                  <a:cubicBezTo>
                    <a:pt x="340" y="41"/>
                    <a:pt x="340" y="41"/>
                    <a:pt x="340" y="41"/>
                  </a:cubicBezTo>
                  <a:cubicBezTo>
                    <a:pt x="340" y="41"/>
                    <a:pt x="340" y="41"/>
                    <a:pt x="341" y="41"/>
                  </a:cubicBezTo>
                  <a:cubicBezTo>
                    <a:pt x="337" y="34"/>
                    <a:pt x="337" y="34"/>
                    <a:pt x="337" y="34"/>
                  </a:cubicBezTo>
                  <a:cubicBezTo>
                    <a:pt x="340" y="41"/>
                    <a:pt x="340" y="41"/>
                    <a:pt x="340" y="41"/>
                  </a:cubicBezTo>
                  <a:cubicBezTo>
                    <a:pt x="338" y="36"/>
                    <a:pt x="338" y="36"/>
                    <a:pt x="338" y="36"/>
                  </a:cubicBezTo>
                  <a:cubicBezTo>
                    <a:pt x="339" y="42"/>
                    <a:pt x="339" y="42"/>
                    <a:pt x="339" y="42"/>
                  </a:cubicBezTo>
                  <a:cubicBezTo>
                    <a:pt x="339" y="42"/>
                    <a:pt x="339" y="42"/>
                    <a:pt x="340" y="41"/>
                  </a:cubicBezTo>
                  <a:cubicBezTo>
                    <a:pt x="338" y="36"/>
                    <a:pt x="338" y="36"/>
                    <a:pt x="338" y="36"/>
                  </a:cubicBezTo>
                  <a:cubicBezTo>
                    <a:pt x="339" y="42"/>
                    <a:pt x="339" y="42"/>
                    <a:pt x="339" y="42"/>
                  </a:cubicBezTo>
                  <a:cubicBezTo>
                    <a:pt x="339" y="42"/>
                    <a:pt x="339" y="42"/>
                    <a:pt x="339" y="42"/>
                  </a:cubicBezTo>
                  <a:cubicBezTo>
                    <a:pt x="340" y="42"/>
                    <a:pt x="341" y="41"/>
                    <a:pt x="342" y="41"/>
                  </a:cubicBezTo>
                  <a:cubicBezTo>
                    <a:pt x="347" y="41"/>
                    <a:pt x="355" y="39"/>
                    <a:pt x="362" y="39"/>
                  </a:cubicBezTo>
                  <a:cubicBezTo>
                    <a:pt x="370" y="38"/>
                    <a:pt x="376" y="37"/>
                    <a:pt x="376" y="37"/>
                  </a:cubicBezTo>
                  <a:cubicBezTo>
                    <a:pt x="379" y="37"/>
                    <a:pt x="382" y="34"/>
                    <a:pt x="383" y="31"/>
                  </a:cubicBezTo>
                  <a:cubicBezTo>
                    <a:pt x="383" y="27"/>
                    <a:pt x="382" y="24"/>
                    <a:pt x="379" y="22"/>
                  </a:cubicBezTo>
                  <a:cubicBezTo>
                    <a:pt x="370" y="16"/>
                    <a:pt x="370" y="16"/>
                    <a:pt x="370" y="16"/>
                  </a:cubicBezTo>
                  <a:cubicBezTo>
                    <a:pt x="365" y="23"/>
                    <a:pt x="365" y="23"/>
                    <a:pt x="365" y="23"/>
                  </a:cubicBezTo>
                  <a:cubicBezTo>
                    <a:pt x="372" y="28"/>
                    <a:pt x="372" y="28"/>
                    <a:pt x="372" y="28"/>
                  </a:cubicBezTo>
                  <a:cubicBezTo>
                    <a:pt x="366" y="23"/>
                    <a:pt x="366" y="23"/>
                    <a:pt x="366" y="23"/>
                  </a:cubicBezTo>
                  <a:cubicBezTo>
                    <a:pt x="370" y="30"/>
                    <a:pt x="370" y="30"/>
                    <a:pt x="370" y="30"/>
                  </a:cubicBezTo>
                  <a:cubicBezTo>
                    <a:pt x="371" y="29"/>
                    <a:pt x="371" y="29"/>
                    <a:pt x="372" y="28"/>
                  </a:cubicBezTo>
                  <a:cubicBezTo>
                    <a:pt x="366" y="23"/>
                    <a:pt x="366" y="23"/>
                    <a:pt x="366" y="23"/>
                  </a:cubicBezTo>
                  <a:cubicBezTo>
                    <a:pt x="370" y="30"/>
                    <a:pt x="370" y="30"/>
                    <a:pt x="370" y="30"/>
                  </a:cubicBezTo>
                  <a:cubicBezTo>
                    <a:pt x="366" y="24"/>
                    <a:pt x="366" y="24"/>
                    <a:pt x="366" y="24"/>
                  </a:cubicBezTo>
                  <a:cubicBezTo>
                    <a:pt x="369" y="31"/>
                    <a:pt x="369" y="31"/>
                    <a:pt x="369" y="31"/>
                  </a:cubicBezTo>
                  <a:cubicBezTo>
                    <a:pt x="369" y="31"/>
                    <a:pt x="369" y="30"/>
                    <a:pt x="370" y="30"/>
                  </a:cubicBezTo>
                  <a:cubicBezTo>
                    <a:pt x="366" y="24"/>
                    <a:pt x="366" y="24"/>
                    <a:pt x="366" y="24"/>
                  </a:cubicBezTo>
                  <a:cubicBezTo>
                    <a:pt x="369" y="31"/>
                    <a:pt x="369" y="31"/>
                    <a:pt x="369" y="31"/>
                  </a:cubicBezTo>
                  <a:cubicBezTo>
                    <a:pt x="367" y="26"/>
                    <a:pt x="367" y="26"/>
                    <a:pt x="367" y="26"/>
                  </a:cubicBezTo>
                  <a:cubicBezTo>
                    <a:pt x="368" y="31"/>
                    <a:pt x="368" y="31"/>
                    <a:pt x="368" y="31"/>
                  </a:cubicBezTo>
                  <a:cubicBezTo>
                    <a:pt x="368" y="31"/>
                    <a:pt x="368" y="31"/>
                    <a:pt x="369" y="31"/>
                  </a:cubicBezTo>
                  <a:cubicBezTo>
                    <a:pt x="367" y="26"/>
                    <a:pt x="367" y="26"/>
                    <a:pt x="367" y="26"/>
                  </a:cubicBezTo>
                  <a:cubicBezTo>
                    <a:pt x="368" y="31"/>
                    <a:pt x="368" y="31"/>
                    <a:pt x="368" y="31"/>
                  </a:cubicBezTo>
                  <a:cubicBezTo>
                    <a:pt x="368" y="31"/>
                    <a:pt x="370" y="30"/>
                    <a:pt x="371" y="30"/>
                  </a:cubicBezTo>
                  <a:cubicBezTo>
                    <a:pt x="377" y="29"/>
                    <a:pt x="388" y="26"/>
                    <a:pt x="398" y="25"/>
                  </a:cubicBezTo>
                  <a:cubicBezTo>
                    <a:pt x="403" y="24"/>
                    <a:pt x="408" y="23"/>
                    <a:pt x="411" y="22"/>
                  </a:cubicBezTo>
                  <a:cubicBezTo>
                    <a:pt x="414" y="21"/>
                    <a:pt x="416" y="21"/>
                    <a:pt x="417" y="21"/>
                  </a:cubicBezTo>
                  <a:cubicBezTo>
                    <a:pt x="420" y="20"/>
                    <a:pt x="422" y="18"/>
                    <a:pt x="423" y="14"/>
                  </a:cubicBezTo>
                  <a:cubicBezTo>
                    <a:pt x="424" y="11"/>
                    <a:pt x="422" y="8"/>
                    <a:pt x="419" y="6"/>
                  </a:cubicBezTo>
                  <a:cubicBezTo>
                    <a:pt x="414" y="3"/>
                    <a:pt x="414" y="3"/>
                    <a:pt x="414" y="3"/>
                  </a:cubicBezTo>
                  <a:cubicBezTo>
                    <a:pt x="410" y="0"/>
                    <a:pt x="405" y="2"/>
                    <a:pt x="403" y="5"/>
                  </a:cubicBezTo>
                  <a:cubicBezTo>
                    <a:pt x="400" y="9"/>
                    <a:pt x="402" y="14"/>
                    <a:pt x="405" y="17"/>
                  </a:cubicBezTo>
                  <a:cubicBezTo>
                    <a:pt x="411" y="20"/>
                    <a:pt x="411" y="20"/>
                    <a:pt x="411" y="20"/>
                  </a:cubicBezTo>
                  <a:cubicBezTo>
                    <a:pt x="415" y="13"/>
                    <a:pt x="415" y="13"/>
                    <a:pt x="415" y="13"/>
                  </a:cubicBezTo>
                  <a:cubicBezTo>
                    <a:pt x="413" y="5"/>
                    <a:pt x="413" y="5"/>
                    <a:pt x="413" y="5"/>
                  </a:cubicBezTo>
                  <a:cubicBezTo>
                    <a:pt x="413" y="5"/>
                    <a:pt x="401" y="7"/>
                    <a:pt x="389" y="10"/>
                  </a:cubicBezTo>
                  <a:cubicBezTo>
                    <a:pt x="383" y="11"/>
                    <a:pt x="376" y="12"/>
                    <a:pt x="372" y="13"/>
                  </a:cubicBezTo>
                  <a:cubicBezTo>
                    <a:pt x="369" y="14"/>
                    <a:pt x="367" y="14"/>
                    <a:pt x="366" y="15"/>
                  </a:cubicBezTo>
                  <a:cubicBezTo>
                    <a:pt x="365" y="15"/>
                    <a:pt x="364" y="15"/>
                    <a:pt x="364" y="15"/>
                  </a:cubicBezTo>
                  <a:cubicBezTo>
                    <a:pt x="364" y="15"/>
                    <a:pt x="363" y="15"/>
                    <a:pt x="363" y="15"/>
                  </a:cubicBezTo>
                  <a:cubicBezTo>
                    <a:pt x="363" y="16"/>
                    <a:pt x="362" y="16"/>
                    <a:pt x="362" y="16"/>
                  </a:cubicBezTo>
                  <a:cubicBezTo>
                    <a:pt x="362" y="16"/>
                    <a:pt x="361" y="16"/>
                    <a:pt x="361" y="16"/>
                  </a:cubicBezTo>
                  <a:cubicBezTo>
                    <a:pt x="360" y="17"/>
                    <a:pt x="360" y="17"/>
                    <a:pt x="359" y="19"/>
                  </a:cubicBezTo>
                  <a:cubicBezTo>
                    <a:pt x="357" y="21"/>
                    <a:pt x="357" y="23"/>
                    <a:pt x="358" y="25"/>
                  </a:cubicBezTo>
                  <a:cubicBezTo>
                    <a:pt x="358" y="27"/>
                    <a:pt x="359" y="29"/>
                    <a:pt x="361" y="30"/>
                  </a:cubicBezTo>
                  <a:cubicBezTo>
                    <a:pt x="370" y="36"/>
                    <a:pt x="370" y="36"/>
                    <a:pt x="370" y="36"/>
                  </a:cubicBezTo>
                  <a:cubicBezTo>
                    <a:pt x="375" y="29"/>
                    <a:pt x="375" y="29"/>
                    <a:pt x="375" y="29"/>
                  </a:cubicBezTo>
                  <a:cubicBezTo>
                    <a:pt x="374" y="21"/>
                    <a:pt x="374" y="21"/>
                    <a:pt x="374" y="21"/>
                  </a:cubicBezTo>
                  <a:cubicBezTo>
                    <a:pt x="374" y="21"/>
                    <a:pt x="364" y="22"/>
                    <a:pt x="355" y="23"/>
                  </a:cubicBezTo>
                  <a:cubicBezTo>
                    <a:pt x="350" y="24"/>
                    <a:pt x="345" y="24"/>
                    <a:pt x="342" y="25"/>
                  </a:cubicBezTo>
                  <a:cubicBezTo>
                    <a:pt x="340" y="25"/>
                    <a:pt x="339" y="25"/>
                    <a:pt x="337" y="25"/>
                  </a:cubicBezTo>
                  <a:cubicBezTo>
                    <a:pt x="337" y="25"/>
                    <a:pt x="336" y="26"/>
                    <a:pt x="336" y="26"/>
                  </a:cubicBezTo>
                  <a:cubicBezTo>
                    <a:pt x="335" y="26"/>
                    <a:pt x="335" y="26"/>
                    <a:pt x="335" y="26"/>
                  </a:cubicBezTo>
                  <a:cubicBezTo>
                    <a:pt x="335" y="26"/>
                    <a:pt x="334" y="26"/>
                    <a:pt x="334" y="26"/>
                  </a:cubicBezTo>
                  <a:cubicBezTo>
                    <a:pt x="333" y="26"/>
                    <a:pt x="333" y="27"/>
                    <a:pt x="333" y="27"/>
                  </a:cubicBezTo>
                  <a:cubicBezTo>
                    <a:pt x="332" y="27"/>
                    <a:pt x="331" y="28"/>
                    <a:pt x="330" y="29"/>
                  </a:cubicBezTo>
                  <a:cubicBezTo>
                    <a:pt x="328" y="33"/>
                    <a:pt x="329" y="38"/>
                    <a:pt x="333" y="41"/>
                  </a:cubicBezTo>
                  <a:cubicBezTo>
                    <a:pt x="336" y="43"/>
                    <a:pt x="336" y="43"/>
                    <a:pt x="336" y="43"/>
                  </a:cubicBezTo>
                  <a:cubicBezTo>
                    <a:pt x="340" y="36"/>
                    <a:pt x="340" y="36"/>
                    <a:pt x="340" y="36"/>
                  </a:cubicBezTo>
                  <a:cubicBezTo>
                    <a:pt x="340" y="27"/>
                    <a:pt x="340" y="27"/>
                    <a:pt x="340" y="27"/>
                  </a:cubicBezTo>
                  <a:cubicBezTo>
                    <a:pt x="293" y="28"/>
                    <a:pt x="293" y="28"/>
                    <a:pt x="293" y="28"/>
                  </a:cubicBezTo>
                  <a:cubicBezTo>
                    <a:pt x="290" y="28"/>
                    <a:pt x="286" y="31"/>
                    <a:pt x="286" y="34"/>
                  </a:cubicBezTo>
                  <a:cubicBezTo>
                    <a:pt x="285" y="38"/>
                    <a:pt x="286" y="41"/>
                    <a:pt x="289" y="43"/>
                  </a:cubicBezTo>
                  <a:cubicBezTo>
                    <a:pt x="292" y="45"/>
                    <a:pt x="292" y="45"/>
                    <a:pt x="292" y="45"/>
                  </a:cubicBezTo>
                  <a:cubicBezTo>
                    <a:pt x="296" y="38"/>
                    <a:pt x="296" y="38"/>
                    <a:pt x="296" y="38"/>
                  </a:cubicBezTo>
                  <a:cubicBezTo>
                    <a:pt x="294" y="30"/>
                    <a:pt x="294" y="30"/>
                    <a:pt x="294" y="30"/>
                  </a:cubicBezTo>
                  <a:cubicBezTo>
                    <a:pt x="255" y="44"/>
                    <a:pt x="255" y="44"/>
                    <a:pt x="255" y="44"/>
                  </a:cubicBezTo>
                  <a:cubicBezTo>
                    <a:pt x="252" y="45"/>
                    <a:pt x="250" y="48"/>
                    <a:pt x="249" y="51"/>
                  </a:cubicBezTo>
                  <a:cubicBezTo>
                    <a:pt x="249" y="54"/>
                    <a:pt x="250" y="57"/>
                    <a:pt x="253" y="59"/>
                  </a:cubicBezTo>
                  <a:cubicBezTo>
                    <a:pt x="256" y="60"/>
                    <a:pt x="256" y="60"/>
                    <a:pt x="256" y="60"/>
                  </a:cubicBezTo>
                  <a:cubicBezTo>
                    <a:pt x="260" y="53"/>
                    <a:pt x="260" y="53"/>
                    <a:pt x="260" y="53"/>
                  </a:cubicBezTo>
                  <a:cubicBezTo>
                    <a:pt x="260" y="45"/>
                    <a:pt x="260" y="45"/>
                    <a:pt x="260" y="45"/>
                  </a:cubicBezTo>
                  <a:cubicBezTo>
                    <a:pt x="260" y="45"/>
                    <a:pt x="252" y="45"/>
                    <a:pt x="242" y="45"/>
                  </a:cubicBezTo>
                  <a:cubicBezTo>
                    <a:pt x="233" y="44"/>
                    <a:pt x="222" y="44"/>
                    <a:pt x="217" y="44"/>
                  </a:cubicBezTo>
                  <a:cubicBezTo>
                    <a:pt x="216" y="44"/>
                    <a:pt x="215" y="44"/>
                    <a:pt x="215" y="44"/>
                  </a:cubicBezTo>
                  <a:cubicBezTo>
                    <a:pt x="215" y="44"/>
                    <a:pt x="214" y="44"/>
                    <a:pt x="214" y="44"/>
                  </a:cubicBezTo>
                  <a:cubicBezTo>
                    <a:pt x="214" y="44"/>
                    <a:pt x="213" y="44"/>
                    <a:pt x="213" y="44"/>
                  </a:cubicBezTo>
                  <a:cubicBezTo>
                    <a:pt x="212" y="44"/>
                    <a:pt x="212" y="44"/>
                    <a:pt x="211" y="45"/>
                  </a:cubicBezTo>
                  <a:cubicBezTo>
                    <a:pt x="211" y="45"/>
                    <a:pt x="210" y="45"/>
                    <a:pt x="210" y="46"/>
                  </a:cubicBezTo>
                  <a:cubicBezTo>
                    <a:pt x="209" y="46"/>
                    <a:pt x="208" y="47"/>
                    <a:pt x="208" y="48"/>
                  </a:cubicBezTo>
                  <a:cubicBezTo>
                    <a:pt x="206" y="50"/>
                    <a:pt x="206" y="52"/>
                    <a:pt x="206" y="54"/>
                  </a:cubicBezTo>
                  <a:cubicBezTo>
                    <a:pt x="207" y="56"/>
                    <a:pt x="208" y="58"/>
                    <a:pt x="210" y="59"/>
                  </a:cubicBezTo>
                  <a:cubicBezTo>
                    <a:pt x="225" y="69"/>
                    <a:pt x="225" y="69"/>
                    <a:pt x="225" y="69"/>
                  </a:cubicBezTo>
                  <a:cubicBezTo>
                    <a:pt x="230" y="62"/>
                    <a:pt x="230" y="62"/>
                    <a:pt x="230" y="62"/>
                  </a:cubicBezTo>
                  <a:cubicBezTo>
                    <a:pt x="223" y="58"/>
                    <a:pt x="223" y="58"/>
                    <a:pt x="223" y="58"/>
                  </a:cubicBezTo>
                  <a:cubicBezTo>
                    <a:pt x="230" y="62"/>
                    <a:pt x="230" y="62"/>
                    <a:pt x="230" y="62"/>
                  </a:cubicBezTo>
                  <a:cubicBezTo>
                    <a:pt x="225" y="55"/>
                    <a:pt x="225" y="55"/>
                    <a:pt x="225" y="55"/>
                  </a:cubicBezTo>
                  <a:cubicBezTo>
                    <a:pt x="224" y="56"/>
                    <a:pt x="224" y="56"/>
                    <a:pt x="223" y="58"/>
                  </a:cubicBezTo>
                  <a:cubicBezTo>
                    <a:pt x="230" y="62"/>
                    <a:pt x="230" y="62"/>
                    <a:pt x="230" y="62"/>
                  </a:cubicBezTo>
                  <a:cubicBezTo>
                    <a:pt x="225" y="55"/>
                    <a:pt x="225" y="55"/>
                    <a:pt x="225" y="55"/>
                  </a:cubicBezTo>
                  <a:cubicBezTo>
                    <a:pt x="230" y="62"/>
                    <a:pt x="230" y="62"/>
                    <a:pt x="230" y="62"/>
                  </a:cubicBezTo>
                  <a:cubicBezTo>
                    <a:pt x="227" y="54"/>
                    <a:pt x="227" y="54"/>
                    <a:pt x="227" y="54"/>
                  </a:cubicBezTo>
                  <a:cubicBezTo>
                    <a:pt x="227" y="54"/>
                    <a:pt x="226" y="55"/>
                    <a:pt x="225" y="55"/>
                  </a:cubicBezTo>
                  <a:cubicBezTo>
                    <a:pt x="230" y="62"/>
                    <a:pt x="230" y="62"/>
                    <a:pt x="230" y="62"/>
                  </a:cubicBezTo>
                  <a:cubicBezTo>
                    <a:pt x="227" y="54"/>
                    <a:pt x="227" y="54"/>
                    <a:pt x="227" y="54"/>
                  </a:cubicBezTo>
                  <a:cubicBezTo>
                    <a:pt x="229" y="60"/>
                    <a:pt x="229" y="60"/>
                    <a:pt x="229" y="60"/>
                  </a:cubicBezTo>
                  <a:cubicBezTo>
                    <a:pt x="228" y="54"/>
                    <a:pt x="228" y="54"/>
                    <a:pt x="228" y="54"/>
                  </a:cubicBezTo>
                  <a:cubicBezTo>
                    <a:pt x="228" y="54"/>
                    <a:pt x="228" y="54"/>
                    <a:pt x="227" y="54"/>
                  </a:cubicBezTo>
                  <a:cubicBezTo>
                    <a:pt x="229" y="60"/>
                    <a:pt x="229" y="60"/>
                    <a:pt x="229" y="60"/>
                  </a:cubicBezTo>
                  <a:cubicBezTo>
                    <a:pt x="228" y="54"/>
                    <a:pt x="228" y="54"/>
                    <a:pt x="228" y="54"/>
                  </a:cubicBezTo>
                  <a:cubicBezTo>
                    <a:pt x="228" y="56"/>
                    <a:pt x="228" y="56"/>
                    <a:pt x="228" y="56"/>
                  </a:cubicBezTo>
                  <a:cubicBezTo>
                    <a:pt x="228" y="54"/>
                    <a:pt x="228" y="54"/>
                    <a:pt x="228" y="54"/>
                  </a:cubicBezTo>
                  <a:cubicBezTo>
                    <a:pt x="228" y="54"/>
                    <a:pt x="228" y="54"/>
                    <a:pt x="228" y="54"/>
                  </a:cubicBezTo>
                  <a:cubicBezTo>
                    <a:pt x="228" y="56"/>
                    <a:pt x="228" y="56"/>
                    <a:pt x="228" y="56"/>
                  </a:cubicBezTo>
                  <a:cubicBezTo>
                    <a:pt x="228" y="54"/>
                    <a:pt x="228" y="54"/>
                    <a:pt x="228" y="54"/>
                  </a:cubicBezTo>
                  <a:cubicBezTo>
                    <a:pt x="228" y="54"/>
                    <a:pt x="227" y="54"/>
                    <a:pt x="226" y="54"/>
                  </a:cubicBezTo>
                  <a:cubicBezTo>
                    <a:pt x="221" y="54"/>
                    <a:pt x="212" y="55"/>
                    <a:pt x="204" y="55"/>
                  </a:cubicBezTo>
                  <a:cubicBezTo>
                    <a:pt x="200" y="55"/>
                    <a:pt x="196" y="55"/>
                    <a:pt x="194" y="55"/>
                  </a:cubicBezTo>
                  <a:cubicBezTo>
                    <a:pt x="191" y="55"/>
                    <a:pt x="189" y="55"/>
                    <a:pt x="189" y="55"/>
                  </a:cubicBezTo>
                  <a:cubicBezTo>
                    <a:pt x="186" y="55"/>
                    <a:pt x="182" y="57"/>
                    <a:pt x="181" y="61"/>
                  </a:cubicBezTo>
                  <a:cubicBezTo>
                    <a:pt x="180" y="64"/>
                    <a:pt x="182" y="68"/>
                    <a:pt x="185" y="70"/>
                  </a:cubicBezTo>
                  <a:cubicBezTo>
                    <a:pt x="191" y="74"/>
                    <a:pt x="191" y="74"/>
                    <a:pt x="191" y="74"/>
                  </a:cubicBezTo>
                  <a:cubicBezTo>
                    <a:pt x="195" y="67"/>
                    <a:pt x="195" y="67"/>
                    <a:pt x="195" y="67"/>
                  </a:cubicBezTo>
                  <a:cubicBezTo>
                    <a:pt x="188" y="62"/>
                    <a:pt x="188" y="62"/>
                    <a:pt x="188" y="62"/>
                  </a:cubicBezTo>
                  <a:cubicBezTo>
                    <a:pt x="195" y="67"/>
                    <a:pt x="195" y="67"/>
                    <a:pt x="195" y="67"/>
                  </a:cubicBezTo>
                  <a:cubicBezTo>
                    <a:pt x="191" y="60"/>
                    <a:pt x="191" y="60"/>
                    <a:pt x="191" y="60"/>
                  </a:cubicBezTo>
                  <a:cubicBezTo>
                    <a:pt x="190" y="60"/>
                    <a:pt x="189" y="61"/>
                    <a:pt x="188" y="62"/>
                  </a:cubicBezTo>
                  <a:cubicBezTo>
                    <a:pt x="195" y="67"/>
                    <a:pt x="195" y="67"/>
                    <a:pt x="195" y="67"/>
                  </a:cubicBezTo>
                  <a:cubicBezTo>
                    <a:pt x="191" y="60"/>
                    <a:pt x="191" y="60"/>
                    <a:pt x="191" y="60"/>
                  </a:cubicBezTo>
                  <a:cubicBezTo>
                    <a:pt x="195" y="66"/>
                    <a:pt x="195" y="66"/>
                    <a:pt x="195" y="66"/>
                  </a:cubicBezTo>
                  <a:cubicBezTo>
                    <a:pt x="193" y="59"/>
                    <a:pt x="193" y="59"/>
                    <a:pt x="193" y="59"/>
                  </a:cubicBezTo>
                  <a:cubicBezTo>
                    <a:pt x="192" y="59"/>
                    <a:pt x="192" y="59"/>
                    <a:pt x="191" y="60"/>
                  </a:cubicBezTo>
                  <a:cubicBezTo>
                    <a:pt x="195" y="66"/>
                    <a:pt x="195" y="66"/>
                    <a:pt x="195" y="66"/>
                  </a:cubicBezTo>
                  <a:cubicBezTo>
                    <a:pt x="193" y="59"/>
                    <a:pt x="193" y="59"/>
                    <a:pt x="193" y="59"/>
                  </a:cubicBezTo>
                  <a:cubicBezTo>
                    <a:pt x="194" y="64"/>
                    <a:pt x="194" y="64"/>
                    <a:pt x="194" y="64"/>
                  </a:cubicBezTo>
                  <a:cubicBezTo>
                    <a:pt x="193" y="59"/>
                    <a:pt x="193" y="59"/>
                    <a:pt x="193" y="59"/>
                  </a:cubicBezTo>
                  <a:cubicBezTo>
                    <a:pt x="193" y="59"/>
                    <a:pt x="193" y="59"/>
                    <a:pt x="193" y="59"/>
                  </a:cubicBezTo>
                  <a:cubicBezTo>
                    <a:pt x="194" y="64"/>
                    <a:pt x="194" y="64"/>
                    <a:pt x="194" y="64"/>
                  </a:cubicBezTo>
                  <a:cubicBezTo>
                    <a:pt x="193" y="59"/>
                    <a:pt x="193" y="59"/>
                    <a:pt x="193" y="59"/>
                  </a:cubicBezTo>
                  <a:cubicBezTo>
                    <a:pt x="193" y="59"/>
                    <a:pt x="193" y="59"/>
                    <a:pt x="193" y="59"/>
                  </a:cubicBezTo>
                  <a:cubicBezTo>
                    <a:pt x="193" y="59"/>
                    <a:pt x="193" y="59"/>
                    <a:pt x="193" y="59"/>
                  </a:cubicBezTo>
                  <a:cubicBezTo>
                    <a:pt x="193" y="59"/>
                    <a:pt x="193" y="59"/>
                    <a:pt x="193" y="59"/>
                  </a:cubicBezTo>
                  <a:cubicBezTo>
                    <a:pt x="193" y="59"/>
                    <a:pt x="193" y="59"/>
                    <a:pt x="193" y="59"/>
                  </a:cubicBezTo>
                  <a:cubicBezTo>
                    <a:pt x="193" y="59"/>
                    <a:pt x="193" y="59"/>
                    <a:pt x="193" y="59"/>
                  </a:cubicBezTo>
                  <a:cubicBezTo>
                    <a:pt x="193" y="59"/>
                    <a:pt x="192" y="59"/>
                    <a:pt x="191" y="59"/>
                  </a:cubicBezTo>
                  <a:cubicBezTo>
                    <a:pt x="186" y="60"/>
                    <a:pt x="177" y="61"/>
                    <a:pt x="169" y="61"/>
                  </a:cubicBezTo>
                  <a:cubicBezTo>
                    <a:pt x="161" y="62"/>
                    <a:pt x="154" y="63"/>
                    <a:pt x="154" y="63"/>
                  </a:cubicBezTo>
                  <a:cubicBezTo>
                    <a:pt x="151" y="63"/>
                    <a:pt x="148" y="66"/>
                    <a:pt x="147" y="69"/>
                  </a:cubicBezTo>
                  <a:cubicBezTo>
                    <a:pt x="146" y="72"/>
                    <a:pt x="147" y="76"/>
                    <a:pt x="150" y="78"/>
                  </a:cubicBezTo>
                  <a:cubicBezTo>
                    <a:pt x="157" y="82"/>
                    <a:pt x="157" y="82"/>
                    <a:pt x="157" y="82"/>
                  </a:cubicBezTo>
                  <a:cubicBezTo>
                    <a:pt x="161" y="75"/>
                    <a:pt x="161" y="75"/>
                    <a:pt x="161" y="75"/>
                  </a:cubicBezTo>
                  <a:cubicBezTo>
                    <a:pt x="159" y="67"/>
                    <a:pt x="159" y="67"/>
                    <a:pt x="159" y="67"/>
                  </a:cubicBezTo>
                  <a:cubicBezTo>
                    <a:pt x="111" y="75"/>
                    <a:pt x="111" y="75"/>
                    <a:pt x="111" y="75"/>
                  </a:cubicBezTo>
                  <a:cubicBezTo>
                    <a:pt x="108" y="75"/>
                    <a:pt x="105" y="78"/>
                    <a:pt x="105" y="81"/>
                  </a:cubicBezTo>
                  <a:cubicBezTo>
                    <a:pt x="104" y="84"/>
                    <a:pt x="105" y="88"/>
                    <a:pt x="108" y="90"/>
                  </a:cubicBezTo>
                  <a:cubicBezTo>
                    <a:pt x="116" y="95"/>
                    <a:pt x="116" y="95"/>
                    <a:pt x="116" y="95"/>
                  </a:cubicBezTo>
                  <a:cubicBezTo>
                    <a:pt x="120" y="88"/>
                    <a:pt x="120" y="88"/>
                    <a:pt x="120" y="88"/>
                  </a:cubicBezTo>
                  <a:cubicBezTo>
                    <a:pt x="120" y="79"/>
                    <a:pt x="120" y="79"/>
                    <a:pt x="120" y="79"/>
                  </a:cubicBezTo>
                  <a:cubicBezTo>
                    <a:pt x="120" y="79"/>
                    <a:pt x="110" y="79"/>
                    <a:pt x="100" y="80"/>
                  </a:cubicBezTo>
                  <a:cubicBezTo>
                    <a:pt x="94" y="80"/>
                    <a:pt x="89" y="80"/>
                    <a:pt x="85" y="80"/>
                  </a:cubicBezTo>
                  <a:cubicBezTo>
                    <a:pt x="83" y="80"/>
                    <a:pt x="81" y="80"/>
                    <a:pt x="80" y="80"/>
                  </a:cubicBezTo>
                  <a:cubicBezTo>
                    <a:pt x="79" y="80"/>
                    <a:pt x="79" y="80"/>
                    <a:pt x="78" y="80"/>
                  </a:cubicBezTo>
                  <a:cubicBezTo>
                    <a:pt x="78" y="80"/>
                    <a:pt x="77" y="80"/>
                    <a:pt x="77" y="81"/>
                  </a:cubicBezTo>
                  <a:cubicBezTo>
                    <a:pt x="76" y="81"/>
                    <a:pt x="76" y="81"/>
                    <a:pt x="75" y="81"/>
                  </a:cubicBezTo>
                  <a:cubicBezTo>
                    <a:pt x="75" y="81"/>
                    <a:pt x="74" y="82"/>
                    <a:pt x="74" y="82"/>
                  </a:cubicBezTo>
                  <a:cubicBezTo>
                    <a:pt x="73" y="83"/>
                    <a:pt x="73" y="83"/>
                    <a:pt x="72" y="84"/>
                  </a:cubicBezTo>
                  <a:cubicBezTo>
                    <a:pt x="69" y="88"/>
                    <a:pt x="71" y="93"/>
                    <a:pt x="74" y="96"/>
                  </a:cubicBezTo>
                  <a:cubicBezTo>
                    <a:pt x="80" y="99"/>
                    <a:pt x="80" y="99"/>
                    <a:pt x="80" y="99"/>
                  </a:cubicBezTo>
                  <a:cubicBezTo>
                    <a:pt x="85" y="92"/>
                    <a:pt x="85" y="92"/>
                    <a:pt x="85" y="92"/>
                  </a:cubicBezTo>
                  <a:cubicBezTo>
                    <a:pt x="84" y="84"/>
                    <a:pt x="84" y="84"/>
                    <a:pt x="84" y="84"/>
                  </a:cubicBezTo>
                  <a:cubicBezTo>
                    <a:pt x="27" y="87"/>
                    <a:pt x="27" y="87"/>
                    <a:pt x="27" y="87"/>
                  </a:cubicBezTo>
                  <a:cubicBezTo>
                    <a:pt x="23" y="87"/>
                    <a:pt x="20" y="90"/>
                    <a:pt x="19" y="93"/>
                  </a:cubicBezTo>
                  <a:cubicBezTo>
                    <a:pt x="18" y="97"/>
                    <a:pt x="20" y="100"/>
                    <a:pt x="23" y="102"/>
                  </a:cubicBezTo>
                  <a:cubicBezTo>
                    <a:pt x="40" y="113"/>
                    <a:pt x="40" y="113"/>
                    <a:pt x="40" y="113"/>
                  </a:cubicBezTo>
                  <a:cubicBezTo>
                    <a:pt x="44" y="106"/>
                    <a:pt x="44" y="106"/>
                    <a:pt x="44" y="106"/>
                  </a:cubicBezTo>
                  <a:cubicBezTo>
                    <a:pt x="41" y="99"/>
                    <a:pt x="41" y="99"/>
                    <a:pt x="41" y="99"/>
                  </a:cubicBezTo>
                  <a:cubicBezTo>
                    <a:pt x="41" y="99"/>
                    <a:pt x="32" y="104"/>
                    <a:pt x="23" y="108"/>
                  </a:cubicBezTo>
                  <a:cubicBezTo>
                    <a:pt x="19" y="111"/>
                    <a:pt x="14" y="113"/>
                    <a:pt x="11" y="115"/>
                  </a:cubicBezTo>
                  <a:cubicBezTo>
                    <a:pt x="9" y="116"/>
                    <a:pt x="8" y="117"/>
                    <a:pt x="7" y="117"/>
                  </a:cubicBezTo>
                  <a:cubicBezTo>
                    <a:pt x="6" y="118"/>
                    <a:pt x="6" y="118"/>
                    <a:pt x="5" y="118"/>
                  </a:cubicBezTo>
                  <a:cubicBezTo>
                    <a:pt x="5" y="118"/>
                    <a:pt x="5" y="118"/>
                    <a:pt x="5" y="118"/>
                  </a:cubicBezTo>
                  <a:cubicBezTo>
                    <a:pt x="4" y="119"/>
                    <a:pt x="4" y="119"/>
                    <a:pt x="4" y="119"/>
                  </a:cubicBezTo>
                  <a:cubicBezTo>
                    <a:pt x="3" y="119"/>
                    <a:pt x="3" y="119"/>
                    <a:pt x="3" y="119"/>
                  </a:cubicBezTo>
                  <a:cubicBezTo>
                    <a:pt x="3" y="120"/>
                    <a:pt x="3" y="120"/>
                    <a:pt x="2" y="121"/>
                  </a:cubicBezTo>
                  <a:cubicBezTo>
                    <a:pt x="0" y="125"/>
                    <a:pt x="1" y="130"/>
                    <a:pt x="5" y="132"/>
                  </a:cubicBezTo>
                  <a:cubicBezTo>
                    <a:pt x="7" y="134"/>
                    <a:pt x="7" y="134"/>
                    <a:pt x="7" y="134"/>
                  </a:cubicBezTo>
                  <a:cubicBezTo>
                    <a:pt x="9" y="170"/>
                    <a:pt x="9" y="170"/>
                    <a:pt x="9" y="170"/>
                  </a:cubicBezTo>
                  <a:cubicBezTo>
                    <a:pt x="9" y="172"/>
                    <a:pt x="10" y="175"/>
                    <a:pt x="13" y="176"/>
                  </a:cubicBezTo>
                  <a:cubicBezTo>
                    <a:pt x="26" y="184"/>
                    <a:pt x="26" y="184"/>
                    <a:pt x="26" y="184"/>
                  </a:cubicBezTo>
                  <a:cubicBezTo>
                    <a:pt x="30" y="177"/>
                    <a:pt x="30" y="177"/>
                    <a:pt x="30" y="177"/>
                  </a:cubicBezTo>
                  <a:cubicBezTo>
                    <a:pt x="23" y="173"/>
                    <a:pt x="23" y="173"/>
                    <a:pt x="23" y="173"/>
                  </a:cubicBezTo>
                  <a:cubicBezTo>
                    <a:pt x="23" y="174"/>
                    <a:pt x="23" y="174"/>
                    <a:pt x="23" y="174"/>
                  </a:cubicBezTo>
                  <a:cubicBezTo>
                    <a:pt x="22" y="175"/>
                    <a:pt x="22" y="175"/>
                    <a:pt x="22" y="175"/>
                  </a:cubicBezTo>
                  <a:cubicBezTo>
                    <a:pt x="22" y="176"/>
                    <a:pt x="22" y="176"/>
                    <a:pt x="22" y="176"/>
                  </a:cubicBezTo>
                  <a:cubicBezTo>
                    <a:pt x="22" y="176"/>
                    <a:pt x="22" y="176"/>
                    <a:pt x="22" y="176"/>
                  </a:cubicBezTo>
                  <a:cubicBezTo>
                    <a:pt x="22" y="177"/>
                    <a:pt x="22" y="177"/>
                    <a:pt x="22" y="177"/>
                  </a:cubicBezTo>
                  <a:cubicBezTo>
                    <a:pt x="22" y="179"/>
                    <a:pt x="21" y="185"/>
                    <a:pt x="20" y="191"/>
                  </a:cubicBezTo>
                  <a:cubicBezTo>
                    <a:pt x="20" y="193"/>
                    <a:pt x="20" y="196"/>
                    <a:pt x="20" y="198"/>
                  </a:cubicBezTo>
                  <a:cubicBezTo>
                    <a:pt x="19" y="199"/>
                    <a:pt x="19" y="200"/>
                    <a:pt x="19" y="201"/>
                  </a:cubicBezTo>
                  <a:cubicBezTo>
                    <a:pt x="19" y="201"/>
                    <a:pt x="19" y="201"/>
                    <a:pt x="19" y="201"/>
                  </a:cubicBezTo>
                  <a:cubicBezTo>
                    <a:pt x="23" y="202"/>
                    <a:pt x="23" y="202"/>
                    <a:pt x="23" y="202"/>
                  </a:cubicBezTo>
                  <a:cubicBezTo>
                    <a:pt x="19" y="201"/>
                    <a:pt x="19" y="201"/>
                    <a:pt x="19" y="201"/>
                  </a:cubicBezTo>
                  <a:cubicBezTo>
                    <a:pt x="19" y="201"/>
                    <a:pt x="19" y="201"/>
                    <a:pt x="19" y="201"/>
                  </a:cubicBezTo>
                  <a:cubicBezTo>
                    <a:pt x="23" y="202"/>
                    <a:pt x="23" y="202"/>
                    <a:pt x="23" y="202"/>
                  </a:cubicBezTo>
                  <a:cubicBezTo>
                    <a:pt x="19" y="201"/>
                    <a:pt x="19" y="201"/>
                    <a:pt x="19" y="201"/>
                  </a:cubicBezTo>
                  <a:cubicBezTo>
                    <a:pt x="26" y="202"/>
                    <a:pt x="26" y="202"/>
                    <a:pt x="26" y="202"/>
                  </a:cubicBezTo>
                  <a:cubicBezTo>
                    <a:pt x="19" y="200"/>
                    <a:pt x="19" y="200"/>
                    <a:pt x="19" y="200"/>
                  </a:cubicBezTo>
                  <a:cubicBezTo>
                    <a:pt x="19" y="201"/>
                    <a:pt x="19" y="201"/>
                    <a:pt x="19" y="201"/>
                  </a:cubicBezTo>
                  <a:cubicBezTo>
                    <a:pt x="26" y="202"/>
                    <a:pt x="26" y="202"/>
                    <a:pt x="26" y="202"/>
                  </a:cubicBezTo>
                  <a:cubicBezTo>
                    <a:pt x="19" y="200"/>
                    <a:pt x="19" y="200"/>
                    <a:pt x="19" y="200"/>
                  </a:cubicBezTo>
                  <a:cubicBezTo>
                    <a:pt x="27" y="203"/>
                    <a:pt x="27" y="203"/>
                    <a:pt x="27" y="203"/>
                  </a:cubicBezTo>
                  <a:cubicBezTo>
                    <a:pt x="19" y="200"/>
                    <a:pt x="19" y="200"/>
                    <a:pt x="19" y="200"/>
                  </a:cubicBezTo>
                  <a:cubicBezTo>
                    <a:pt x="19" y="200"/>
                    <a:pt x="19" y="200"/>
                    <a:pt x="19" y="200"/>
                  </a:cubicBezTo>
                  <a:cubicBezTo>
                    <a:pt x="27" y="203"/>
                    <a:pt x="27" y="203"/>
                    <a:pt x="27" y="203"/>
                  </a:cubicBezTo>
                  <a:cubicBezTo>
                    <a:pt x="19" y="200"/>
                    <a:pt x="19" y="200"/>
                    <a:pt x="19" y="200"/>
                  </a:cubicBezTo>
                  <a:cubicBezTo>
                    <a:pt x="27" y="203"/>
                    <a:pt x="27" y="203"/>
                    <a:pt x="27" y="203"/>
                  </a:cubicBezTo>
                  <a:cubicBezTo>
                    <a:pt x="20" y="198"/>
                    <a:pt x="20" y="198"/>
                    <a:pt x="20" y="198"/>
                  </a:cubicBezTo>
                  <a:cubicBezTo>
                    <a:pt x="20" y="199"/>
                    <a:pt x="20" y="199"/>
                    <a:pt x="19" y="200"/>
                  </a:cubicBezTo>
                  <a:cubicBezTo>
                    <a:pt x="27" y="203"/>
                    <a:pt x="27" y="203"/>
                    <a:pt x="27" y="203"/>
                  </a:cubicBezTo>
                  <a:cubicBezTo>
                    <a:pt x="20" y="198"/>
                    <a:pt x="20" y="198"/>
                    <a:pt x="20" y="198"/>
                  </a:cubicBezTo>
                  <a:cubicBezTo>
                    <a:pt x="18" y="202"/>
                    <a:pt x="19" y="207"/>
                    <a:pt x="23" y="210"/>
                  </a:cubicBezTo>
                  <a:cubicBezTo>
                    <a:pt x="29" y="213"/>
                    <a:pt x="29" y="213"/>
                    <a:pt x="29" y="213"/>
                  </a:cubicBezTo>
                  <a:cubicBezTo>
                    <a:pt x="33" y="207"/>
                    <a:pt x="33" y="207"/>
                    <a:pt x="33" y="207"/>
                  </a:cubicBezTo>
                  <a:cubicBezTo>
                    <a:pt x="25" y="206"/>
                    <a:pt x="25" y="206"/>
                    <a:pt x="25" y="206"/>
                  </a:cubicBezTo>
                  <a:cubicBezTo>
                    <a:pt x="25" y="206"/>
                    <a:pt x="25" y="208"/>
                    <a:pt x="25" y="212"/>
                  </a:cubicBezTo>
                  <a:cubicBezTo>
                    <a:pt x="24" y="217"/>
                    <a:pt x="24" y="225"/>
                    <a:pt x="24" y="231"/>
                  </a:cubicBezTo>
                  <a:cubicBezTo>
                    <a:pt x="23" y="234"/>
                    <a:pt x="23" y="237"/>
                    <a:pt x="23" y="240"/>
                  </a:cubicBezTo>
                  <a:cubicBezTo>
                    <a:pt x="23" y="241"/>
                    <a:pt x="23" y="241"/>
                    <a:pt x="23" y="242"/>
                  </a:cubicBezTo>
                  <a:cubicBezTo>
                    <a:pt x="23" y="242"/>
                    <a:pt x="23" y="242"/>
                    <a:pt x="23" y="242"/>
                  </a:cubicBezTo>
                  <a:cubicBezTo>
                    <a:pt x="28" y="243"/>
                    <a:pt x="28" y="243"/>
                    <a:pt x="28" y="243"/>
                  </a:cubicBezTo>
                  <a:cubicBezTo>
                    <a:pt x="23" y="242"/>
                    <a:pt x="23" y="242"/>
                    <a:pt x="23" y="242"/>
                  </a:cubicBezTo>
                  <a:cubicBezTo>
                    <a:pt x="23" y="242"/>
                    <a:pt x="23" y="242"/>
                    <a:pt x="23" y="242"/>
                  </a:cubicBezTo>
                  <a:cubicBezTo>
                    <a:pt x="28" y="243"/>
                    <a:pt x="28" y="243"/>
                    <a:pt x="28" y="243"/>
                  </a:cubicBezTo>
                  <a:cubicBezTo>
                    <a:pt x="23" y="242"/>
                    <a:pt x="23" y="242"/>
                    <a:pt x="23" y="242"/>
                  </a:cubicBezTo>
                  <a:cubicBezTo>
                    <a:pt x="30" y="244"/>
                    <a:pt x="30" y="244"/>
                    <a:pt x="30" y="244"/>
                  </a:cubicBezTo>
                  <a:cubicBezTo>
                    <a:pt x="23" y="241"/>
                    <a:pt x="23" y="241"/>
                    <a:pt x="23" y="241"/>
                  </a:cubicBezTo>
                  <a:cubicBezTo>
                    <a:pt x="23" y="242"/>
                    <a:pt x="23" y="242"/>
                    <a:pt x="23" y="242"/>
                  </a:cubicBezTo>
                  <a:cubicBezTo>
                    <a:pt x="30" y="244"/>
                    <a:pt x="30" y="244"/>
                    <a:pt x="30" y="244"/>
                  </a:cubicBezTo>
                  <a:cubicBezTo>
                    <a:pt x="23" y="241"/>
                    <a:pt x="23" y="241"/>
                    <a:pt x="23" y="241"/>
                  </a:cubicBezTo>
                  <a:cubicBezTo>
                    <a:pt x="31" y="244"/>
                    <a:pt x="31" y="244"/>
                    <a:pt x="31" y="244"/>
                  </a:cubicBezTo>
                  <a:cubicBezTo>
                    <a:pt x="23" y="241"/>
                    <a:pt x="23" y="241"/>
                    <a:pt x="23" y="241"/>
                  </a:cubicBezTo>
                  <a:cubicBezTo>
                    <a:pt x="23" y="241"/>
                    <a:pt x="23" y="241"/>
                    <a:pt x="23" y="241"/>
                  </a:cubicBezTo>
                  <a:cubicBezTo>
                    <a:pt x="31" y="244"/>
                    <a:pt x="31" y="244"/>
                    <a:pt x="31" y="244"/>
                  </a:cubicBezTo>
                  <a:cubicBezTo>
                    <a:pt x="23" y="241"/>
                    <a:pt x="23" y="241"/>
                    <a:pt x="23" y="241"/>
                  </a:cubicBezTo>
                  <a:cubicBezTo>
                    <a:pt x="31" y="244"/>
                    <a:pt x="31" y="244"/>
                    <a:pt x="31" y="244"/>
                  </a:cubicBezTo>
                  <a:cubicBezTo>
                    <a:pt x="24" y="239"/>
                    <a:pt x="24" y="239"/>
                    <a:pt x="24" y="239"/>
                  </a:cubicBezTo>
                  <a:cubicBezTo>
                    <a:pt x="24" y="240"/>
                    <a:pt x="23" y="240"/>
                    <a:pt x="23" y="241"/>
                  </a:cubicBezTo>
                  <a:cubicBezTo>
                    <a:pt x="31" y="244"/>
                    <a:pt x="31" y="244"/>
                    <a:pt x="31" y="244"/>
                  </a:cubicBezTo>
                  <a:cubicBezTo>
                    <a:pt x="24" y="239"/>
                    <a:pt x="24" y="239"/>
                    <a:pt x="24" y="239"/>
                  </a:cubicBezTo>
                  <a:cubicBezTo>
                    <a:pt x="22" y="243"/>
                    <a:pt x="23" y="248"/>
                    <a:pt x="27" y="251"/>
                  </a:cubicBezTo>
                  <a:cubicBezTo>
                    <a:pt x="35" y="256"/>
                    <a:pt x="35" y="256"/>
                    <a:pt x="35" y="256"/>
                  </a:cubicBezTo>
                  <a:cubicBezTo>
                    <a:pt x="40" y="249"/>
                    <a:pt x="40" y="249"/>
                    <a:pt x="40" y="249"/>
                  </a:cubicBezTo>
                  <a:cubicBezTo>
                    <a:pt x="33" y="245"/>
                    <a:pt x="33" y="245"/>
                    <a:pt x="33" y="245"/>
                  </a:cubicBezTo>
                  <a:cubicBezTo>
                    <a:pt x="32" y="246"/>
                    <a:pt x="32" y="246"/>
                    <a:pt x="32" y="246"/>
                  </a:cubicBezTo>
                  <a:cubicBezTo>
                    <a:pt x="32" y="247"/>
                    <a:pt x="32" y="248"/>
                    <a:pt x="32" y="248"/>
                  </a:cubicBezTo>
                  <a:cubicBezTo>
                    <a:pt x="31" y="248"/>
                    <a:pt x="31" y="249"/>
                    <a:pt x="31" y="249"/>
                  </a:cubicBezTo>
                  <a:cubicBezTo>
                    <a:pt x="31" y="250"/>
                    <a:pt x="31" y="250"/>
                    <a:pt x="31" y="251"/>
                  </a:cubicBezTo>
                  <a:cubicBezTo>
                    <a:pt x="31" y="256"/>
                    <a:pt x="32" y="264"/>
                    <a:pt x="32" y="272"/>
                  </a:cubicBezTo>
                  <a:cubicBezTo>
                    <a:pt x="32" y="275"/>
                    <a:pt x="32" y="279"/>
                    <a:pt x="32" y="282"/>
                  </a:cubicBezTo>
                  <a:cubicBezTo>
                    <a:pt x="33" y="283"/>
                    <a:pt x="33" y="284"/>
                    <a:pt x="33" y="285"/>
                  </a:cubicBezTo>
                  <a:cubicBezTo>
                    <a:pt x="33" y="285"/>
                    <a:pt x="33" y="286"/>
                    <a:pt x="33" y="286"/>
                  </a:cubicBezTo>
                  <a:cubicBezTo>
                    <a:pt x="33" y="286"/>
                    <a:pt x="33" y="286"/>
                    <a:pt x="33" y="286"/>
                  </a:cubicBezTo>
                  <a:cubicBezTo>
                    <a:pt x="33" y="286"/>
                    <a:pt x="33" y="286"/>
                    <a:pt x="33" y="286"/>
                  </a:cubicBezTo>
                  <a:cubicBezTo>
                    <a:pt x="38" y="286"/>
                    <a:pt x="38" y="286"/>
                    <a:pt x="38" y="286"/>
                  </a:cubicBezTo>
                  <a:cubicBezTo>
                    <a:pt x="33" y="286"/>
                    <a:pt x="33" y="286"/>
                    <a:pt x="33" y="286"/>
                  </a:cubicBezTo>
                  <a:cubicBezTo>
                    <a:pt x="33" y="286"/>
                    <a:pt x="33" y="286"/>
                    <a:pt x="33" y="286"/>
                  </a:cubicBezTo>
                  <a:cubicBezTo>
                    <a:pt x="38" y="286"/>
                    <a:pt x="38" y="286"/>
                    <a:pt x="38" y="286"/>
                  </a:cubicBezTo>
                  <a:cubicBezTo>
                    <a:pt x="33" y="286"/>
                    <a:pt x="33" y="286"/>
                    <a:pt x="33" y="286"/>
                  </a:cubicBezTo>
                  <a:cubicBezTo>
                    <a:pt x="40" y="286"/>
                    <a:pt x="40" y="286"/>
                    <a:pt x="40" y="286"/>
                  </a:cubicBezTo>
                  <a:cubicBezTo>
                    <a:pt x="33" y="286"/>
                    <a:pt x="33" y="286"/>
                    <a:pt x="33" y="286"/>
                  </a:cubicBezTo>
                  <a:cubicBezTo>
                    <a:pt x="33" y="286"/>
                    <a:pt x="33" y="286"/>
                    <a:pt x="33" y="286"/>
                  </a:cubicBezTo>
                  <a:cubicBezTo>
                    <a:pt x="40" y="286"/>
                    <a:pt x="40" y="286"/>
                    <a:pt x="40" y="286"/>
                  </a:cubicBezTo>
                  <a:cubicBezTo>
                    <a:pt x="33" y="286"/>
                    <a:pt x="33" y="286"/>
                    <a:pt x="33" y="286"/>
                  </a:cubicBezTo>
                  <a:cubicBezTo>
                    <a:pt x="41" y="286"/>
                    <a:pt x="41" y="286"/>
                    <a:pt x="41" y="286"/>
                  </a:cubicBezTo>
                  <a:cubicBezTo>
                    <a:pt x="33" y="285"/>
                    <a:pt x="33" y="285"/>
                    <a:pt x="33" y="285"/>
                  </a:cubicBezTo>
                  <a:cubicBezTo>
                    <a:pt x="33" y="286"/>
                    <a:pt x="33" y="286"/>
                    <a:pt x="33" y="286"/>
                  </a:cubicBezTo>
                  <a:cubicBezTo>
                    <a:pt x="41" y="286"/>
                    <a:pt x="41" y="286"/>
                    <a:pt x="41" y="286"/>
                  </a:cubicBezTo>
                  <a:cubicBezTo>
                    <a:pt x="33" y="285"/>
                    <a:pt x="33" y="285"/>
                    <a:pt x="33" y="285"/>
                  </a:cubicBezTo>
                  <a:cubicBezTo>
                    <a:pt x="41" y="286"/>
                    <a:pt x="41" y="286"/>
                    <a:pt x="41" y="286"/>
                  </a:cubicBezTo>
                  <a:cubicBezTo>
                    <a:pt x="33" y="284"/>
                    <a:pt x="33" y="284"/>
                    <a:pt x="33" y="284"/>
                  </a:cubicBezTo>
                  <a:cubicBezTo>
                    <a:pt x="33" y="285"/>
                    <a:pt x="33" y="285"/>
                    <a:pt x="33" y="285"/>
                  </a:cubicBezTo>
                  <a:cubicBezTo>
                    <a:pt x="41" y="286"/>
                    <a:pt x="41" y="286"/>
                    <a:pt x="41" y="286"/>
                  </a:cubicBezTo>
                  <a:cubicBezTo>
                    <a:pt x="33" y="284"/>
                    <a:pt x="33" y="284"/>
                    <a:pt x="33" y="284"/>
                  </a:cubicBezTo>
                  <a:cubicBezTo>
                    <a:pt x="41" y="286"/>
                    <a:pt x="41" y="286"/>
                    <a:pt x="41" y="286"/>
                  </a:cubicBezTo>
                  <a:cubicBezTo>
                    <a:pt x="33" y="284"/>
                    <a:pt x="33" y="284"/>
                    <a:pt x="33" y="284"/>
                  </a:cubicBezTo>
                  <a:cubicBezTo>
                    <a:pt x="33" y="284"/>
                    <a:pt x="33" y="284"/>
                    <a:pt x="33" y="284"/>
                  </a:cubicBezTo>
                  <a:cubicBezTo>
                    <a:pt x="41" y="286"/>
                    <a:pt x="41" y="286"/>
                    <a:pt x="41" y="286"/>
                  </a:cubicBezTo>
                  <a:cubicBezTo>
                    <a:pt x="33" y="284"/>
                    <a:pt x="33" y="284"/>
                    <a:pt x="33" y="284"/>
                  </a:cubicBezTo>
                  <a:cubicBezTo>
                    <a:pt x="41" y="286"/>
                    <a:pt x="41" y="286"/>
                    <a:pt x="41" y="286"/>
                  </a:cubicBezTo>
                  <a:cubicBezTo>
                    <a:pt x="34" y="282"/>
                    <a:pt x="34" y="282"/>
                    <a:pt x="34" y="282"/>
                  </a:cubicBezTo>
                  <a:cubicBezTo>
                    <a:pt x="33" y="283"/>
                    <a:pt x="33" y="283"/>
                    <a:pt x="33" y="284"/>
                  </a:cubicBezTo>
                  <a:cubicBezTo>
                    <a:pt x="41" y="286"/>
                    <a:pt x="41" y="286"/>
                    <a:pt x="41" y="286"/>
                  </a:cubicBezTo>
                  <a:cubicBezTo>
                    <a:pt x="34" y="282"/>
                    <a:pt x="34" y="282"/>
                    <a:pt x="34" y="282"/>
                  </a:cubicBezTo>
                  <a:cubicBezTo>
                    <a:pt x="32" y="286"/>
                    <a:pt x="33" y="291"/>
                    <a:pt x="36" y="293"/>
                  </a:cubicBezTo>
                  <a:cubicBezTo>
                    <a:pt x="51" y="302"/>
                    <a:pt x="51" y="302"/>
                    <a:pt x="51" y="302"/>
                  </a:cubicBezTo>
                  <a:cubicBezTo>
                    <a:pt x="56" y="295"/>
                    <a:pt x="56" y="295"/>
                    <a:pt x="56" y="295"/>
                  </a:cubicBezTo>
                  <a:cubicBezTo>
                    <a:pt x="49" y="291"/>
                    <a:pt x="49" y="291"/>
                    <a:pt x="49" y="291"/>
                  </a:cubicBezTo>
                  <a:cubicBezTo>
                    <a:pt x="48" y="292"/>
                    <a:pt x="48" y="293"/>
                    <a:pt x="48" y="293"/>
                  </a:cubicBezTo>
                  <a:cubicBezTo>
                    <a:pt x="47" y="294"/>
                    <a:pt x="47" y="294"/>
                    <a:pt x="47" y="295"/>
                  </a:cubicBezTo>
                  <a:cubicBezTo>
                    <a:pt x="47" y="295"/>
                    <a:pt x="47" y="295"/>
                    <a:pt x="47" y="295"/>
                  </a:cubicBezTo>
                  <a:cubicBezTo>
                    <a:pt x="47" y="296"/>
                    <a:pt x="47" y="296"/>
                    <a:pt x="47" y="297"/>
                  </a:cubicBezTo>
                  <a:cubicBezTo>
                    <a:pt x="48" y="299"/>
                    <a:pt x="48" y="302"/>
                    <a:pt x="48" y="306"/>
                  </a:cubicBezTo>
                  <a:cubicBezTo>
                    <a:pt x="49" y="312"/>
                    <a:pt x="50" y="319"/>
                    <a:pt x="51" y="325"/>
                  </a:cubicBezTo>
                  <a:cubicBezTo>
                    <a:pt x="51" y="329"/>
                    <a:pt x="51" y="332"/>
                    <a:pt x="52" y="334"/>
                  </a:cubicBezTo>
                  <a:cubicBezTo>
                    <a:pt x="52" y="335"/>
                    <a:pt x="52" y="336"/>
                    <a:pt x="52" y="337"/>
                  </a:cubicBezTo>
                  <a:cubicBezTo>
                    <a:pt x="52" y="338"/>
                    <a:pt x="52" y="338"/>
                    <a:pt x="52" y="338"/>
                  </a:cubicBezTo>
                  <a:cubicBezTo>
                    <a:pt x="56" y="338"/>
                    <a:pt x="56" y="338"/>
                    <a:pt x="56" y="338"/>
                  </a:cubicBezTo>
                  <a:cubicBezTo>
                    <a:pt x="52" y="338"/>
                    <a:pt x="52" y="338"/>
                    <a:pt x="52" y="338"/>
                  </a:cubicBezTo>
                  <a:cubicBezTo>
                    <a:pt x="52" y="338"/>
                    <a:pt x="52" y="338"/>
                    <a:pt x="52" y="338"/>
                  </a:cubicBezTo>
                  <a:cubicBezTo>
                    <a:pt x="56" y="338"/>
                    <a:pt x="56" y="338"/>
                    <a:pt x="56" y="338"/>
                  </a:cubicBezTo>
                  <a:cubicBezTo>
                    <a:pt x="52" y="338"/>
                    <a:pt x="52" y="338"/>
                    <a:pt x="52" y="338"/>
                  </a:cubicBezTo>
                  <a:cubicBezTo>
                    <a:pt x="59" y="339"/>
                    <a:pt x="59" y="339"/>
                    <a:pt x="59" y="339"/>
                  </a:cubicBezTo>
                  <a:cubicBezTo>
                    <a:pt x="52" y="337"/>
                    <a:pt x="52" y="337"/>
                    <a:pt x="52" y="337"/>
                  </a:cubicBezTo>
                  <a:cubicBezTo>
                    <a:pt x="52" y="338"/>
                    <a:pt x="52" y="338"/>
                    <a:pt x="52" y="338"/>
                  </a:cubicBezTo>
                  <a:cubicBezTo>
                    <a:pt x="59" y="339"/>
                    <a:pt x="59" y="339"/>
                    <a:pt x="59" y="339"/>
                  </a:cubicBezTo>
                  <a:cubicBezTo>
                    <a:pt x="52" y="337"/>
                    <a:pt x="52" y="337"/>
                    <a:pt x="52" y="337"/>
                  </a:cubicBezTo>
                  <a:cubicBezTo>
                    <a:pt x="60" y="339"/>
                    <a:pt x="60" y="339"/>
                    <a:pt x="60" y="339"/>
                  </a:cubicBezTo>
                  <a:cubicBezTo>
                    <a:pt x="53" y="335"/>
                    <a:pt x="53" y="335"/>
                    <a:pt x="53" y="335"/>
                  </a:cubicBezTo>
                  <a:cubicBezTo>
                    <a:pt x="52" y="336"/>
                    <a:pt x="52" y="337"/>
                    <a:pt x="52" y="337"/>
                  </a:cubicBezTo>
                  <a:cubicBezTo>
                    <a:pt x="60" y="339"/>
                    <a:pt x="60" y="339"/>
                    <a:pt x="60" y="339"/>
                  </a:cubicBezTo>
                  <a:cubicBezTo>
                    <a:pt x="53" y="335"/>
                    <a:pt x="53" y="335"/>
                    <a:pt x="53" y="335"/>
                  </a:cubicBezTo>
                  <a:cubicBezTo>
                    <a:pt x="51" y="338"/>
                    <a:pt x="52" y="344"/>
                    <a:pt x="56" y="346"/>
                  </a:cubicBezTo>
                  <a:cubicBezTo>
                    <a:pt x="62" y="350"/>
                    <a:pt x="62" y="350"/>
                    <a:pt x="62" y="350"/>
                  </a:cubicBezTo>
                  <a:cubicBezTo>
                    <a:pt x="67" y="343"/>
                    <a:pt x="67" y="343"/>
                    <a:pt x="67" y="343"/>
                  </a:cubicBezTo>
                  <a:cubicBezTo>
                    <a:pt x="60" y="338"/>
                    <a:pt x="60" y="338"/>
                    <a:pt x="60" y="338"/>
                  </a:cubicBezTo>
                  <a:cubicBezTo>
                    <a:pt x="59" y="340"/>
                    <a:pt x="59" y="340"/>
                    <a:pt x="59" y="341"/>
                  </a:cubicBezTo>
                  <a:cubicBezTo>
                    <a:pt x="58" y="342"/>
                    <a:pt x="58" y="342"/>
                    <a:pt x="58" y="342"/>
                  </a:cubicBezTo>
                  <a:cubicBezTo>
                    <a:pt x="58" y="343"/>
                    <a:pt x="58" y="343"/>
                    <a:pt x="58" y="343"/>
                  </a:cubicBezTo>
                  <a:cubicBezTo>
                    <a:pt x="58" y="344"/>
                    <a:pt x="58" y="344"/>
                    <a:pt x="58" y="344"/>
                  </a:cubicBezTo>
                  <a:cubicBezTo>
                    <a:pt x="59" y="345"/>
                    <a:pt x="59" y="346"/>
                    <a:pt x="59" y="348"/>
                  </a:cubicBezTo>
                  <a:cubicBezTo>
                    <a:pt x="61" y="358"/>
                    <a:pt x="66" y="387"/>
                    <a:pt x="66" y="387"/>
                  </a:cubicBezTo>
                  <a:cubicBezTo>
                    <a:pt x="66" y="390"/>
                    <a:pt x="68" y="392"/>
                    <a:pt x="70" y="393"/>
                  </a:cubicBezTo>
                  <a:cubicBezTo>
                    <a:pt x="75" y="396"/>
                    <a:pt x="75" y="396"/>
                    <a:pt x="75" y="396"/>
                  </a:cubicBezTo>
                  <a:cubicBezTo>
                    <a:pt x="79" y="399"/>
                    <a:pt x="84" y="398"/>
                    <a:pt x="87" y="394"/>
                  </a:cubicBezTo>
                  <a:cubicBezTo>
                    <a:pt x="89" y="390"/>
                    <a:pt x="88" y="385"/>
                    <a:pt x="8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3" name="Freeform 116">
              <a:extLst>
                <a:ext uri="{FF2B5EF4-FFF2-40B4-BE49-F238E27FC236}">
                  <a16:creationId xmlns:a16="http://schemas.microsoft.com/office/drawing/2014/main" id="{3D846E8A-71F6-45FC-AB30-FD52E4D7E56D}"/>
                </a:ext>
              </a:extLst>
            </p:cNvPr>
            <p:cNvSpPr>
              <a:spLocks/>
            </p:cNvSpPr>
            <p:nvPr/>
          </p:nvSpPr>
          <p:spPr bwMode="auto">
            <a:xfrm>
              <a:off x="2182949" y="2428986"/>
              <a:ext cx="723900" cy="614363"/>
            </a:xfrm>
            <a:custGeom>
              <a:avLst/>
              <a:gdLst>
                <a:gd name="T0" fmla="*/ 13 w 460"/>
                <a:gd name="T1" fmla="*/ 386 h 391"/>
                <a:gd name="T2" fmla="*/ 12 w 460"/>
                <a:gd name="T3" fmla="*/ 387 h 391"/>
                <a:gd name="T4" fmla="*/ 53 w 460"/>
                <a:gd name="T5" fmla="*/ 379 h 391"/>
                <a:gd name="T6" fmla="*/ 54 w 460"/>
                <a:gd name="T7" fmla="*/ 376 h 391"/>
                <a:gd name="T8" fmla="*/ 52 w 460"/>
                <a:gd name="T9" fmla="*/ 377 h 391"/>
                <a:gd name="T10" fmla="*/ 116 w 460"/>
                <a:gd name="T11" fmla="*/ 371 h 391"/>
                <a:gd name="T12" fmla="*/ 128 w 460"/>
                <a:gd name="T13" fmla="*/ 346 h 391"/>
                <a:gd name="T14" fmla="*/ 130 w 460"/>
                <a:gd name="T15" fmla="*/ 354 h 391"/>
                <a:gd name="T16" fmla="*/ 129 w 460"/>
                <a:gd name="T17" fmla="*/ 354 h 391"/>
                <a:gd name="T18" fmla="*/ 161 w 460"/>
                <a:gd name="T19" fmla="*/ 340 h 391"/>
                <a:gd name="T20" fmla="*/ 164 w 460"/>
                <a:gd name="T21" fmla="*/ 348 h 391"/>
                <a:gd name="T22" fmla="*/ 163 w 460"/>
                <a:gd name="T23" fmla="*/ 348 h 391"/>
                <a:gd name="T24" fmla="*/ 219 w 460"/>
                <a:gd name="T25" fmla="*/ 348 h 391"/>
                <a:gd name="T26" fmla="*/ 263 w 460"/>
                <a:gd name="T27" fmla="*/ 329 h 391"/>
                <a:gd name="T28" fmla="*/ 252 w 460"/>
                <a:gd name="T29" fmla="*/ 331 h 391"/>
                <a:gd name="T30" fmla="*/ 251 w 460"/>
                <a:gd name="T31" fmla="*/ 331 h 391"/>
                <a:gd name="T32" fmla="*/ 306 w 460"/>
                <a:gd name="T33" fmla="*/ 328 h 391"/>
                <a:gd name="T34" fmla="*/ 338 w 460"/>
                <a:gd name="T35" fmla="*/ 297 h 391"/>
                <a:gd name="T36" fmla="*/ 390 w 460"/>
                <a:gd name="T37" fmla="*/ 306 h 391"/>
                <a:gd name="T38" fmla="*/ 431 w 460"/>
                <a:gd name="T39" fmla="*/ 295 h 391"/>
                <a:gd name="T40" fmla="*/ 445 w 460"/>
                <a:gd name="T41" fmla="*/ 268 h 391"/>
                <a:gd name="T42" fmla="*/ 439 w 460"/>
                <a:gd name="T43" fmla="*/ 185 h 391"/>
                <a:gd name="T44" fmla="*/ 427 w 460"/>
                <a:gd name="T45" fmla="*/ 139 h 391"/>
                <a:gd name="T46" fmla="*/ 424 w 460"/>
                <a:gd name="T47" fmla="*/ 103 h 391"/>
                <a:gd name="T48" fmla="*/ 424 w 460"/>
                <a:gd name="T49" fmla="*/ 104 h 391"/>
                <a:gd name="T50" fmla="*/ 399 w 460"/>
                <a:gd name="T51" fmla="*/ 92 h 391"/>
                <a:gd name="T52" fmla="*/ 413 w 460"/>
                <a:gd name="T53" fmla="*/ 60 h 391"/>
                <a:gd name="T54" fmla="*/ 413 w 460"/>
                <a:gd name="T55" fmla="*/ 61 h 391"/>
                <a:gd name="T56" fmla="*/ 396 w 460"/>
                <a:gd name="T57" fmla="*/ 11 h 391"/>
                <a:gd name="T58" fmla="*/ 398 w 460"/>
                <a:gd name="T59" fmla="*/ 55 h 391"/>
                <a:gd name="T60" fmla="*/ 394 w 460"/>
                <a:gd name="T61" fmla="*/ 90 h 391"/>
                <a:gd name="T62" fmla="*/ 392 w 460"/>
                <a:gd name="T63" fmla="*/ 88 h 391"/>
                <a:gd name="T64" fmla="*/ 415 w 460"/>
                <a:gd name="T65" fmla="*/ 148 h 391"/>
                <a:gd name="T66" fmla="*/ 428 w 460"/>
                <a:gd name="T67" fmla="*/ 191 h 391"/>
                <a:gd name="T68" fmla="*/ 425 w 460"/>
                <a:gd name="T69" fmla="*/ 189 h 391"/>
                <a:gd name="T70" fmla="*/ 435 w 460"/>
                <a:gd name="T71" fmla="*/ 192 h 391"/>
                <a:gd name="T72" fmla="*/ 437 w 460"/>
                <a:gd name="T73" fmla="*/ 267 h 391"/>
                <a:gd name="T74" fmla="*/ 437 w 460"/>
                <a:gd name="T75" fmla="*/ 266 h 391"/>
                <a:gd name="T76" fmla="*/ 437 w 460"/>
                <a:gd name="T77" fmla="*/ 270 h 391"/>
                <a:gd name="T78" fmla="*/ 428 w 460"/>
                <a:gd name="T79" fmla="*/ 287 h 391"/>
                <a:gd name="T80" fmla="*/ 424 w 460"/>
                <a:gd name="T81" fmla="*/ 280 h 391"/>
                <a:gd name="T82" fmla="*/ 380 w 460"/>
                <a:gd name="T83" fmla="*/ 306 h 391"/>
                <a:gd name="T84" fmla="*/ 384 w 460"/>
                <a:gd name="T85" fmla="*/ 299 h 391"/>
                <a:gd name="T86" fmla="*/ 382 w 460"/>
                <a:gd name="T87" fmla="*/ 291 h 391"/>
                <a:gd name="T88" fmla="*/ 329 w 460"/>
                <a:gd name="T89" fmla="*/ 310 h 391"/>
                <a:gd name="T90" fmla="*/ 299 w 460"/>
                <a:gd name="T91" fmla="*/ 314 h 391"/>
                <a:gd name="T92" fmla="*/ 302 w 460"/>
                <a:gd name="T93" fmla="*/ 313 h 391"/>
                <a:gd name="T94" fmla="*/ 304 w 460"/>
                <a:gd name="T95" fmla="*/ 317 h 391"/>
                <a:gd name="T96" fmla="*/ 250 w 460"/>
                <a:gd name="T97" fmla="*/ 334 h 391"/>
                <a:gd name="T98" fmla="*/ 211 w 460"/>
                <a:gd name="T99" fmla="*/ 335 h 391"/>
                <a:gd name="T100" fmla="*/ 218 w 460"/>
                <a:gd name="T101" fmla="*/ 340 h 391"/>
                <a:gd name="T102" fmla="*/ 217 w 460"/>
                <a:gd name="T103" fmla="*/ 332 h 391"/>
                <a:gd name="T104" fmla="*/ 153 w 460"/>
                <a:gd name="T105" fmla="*/ 342 h 391"/>
                <a:gd name="T106" fmla="*/ 125 w 460"/>
                <a:gd name="T107" fmla="*/ 339 h 391"/>
                <a:gd name="T108" fmla="*/ 109 w 460"/>
                <a:gd name="T109" fmla="*/ 367 h 391"/>
                <a:gd name="T110" fmla="*/ 106 w 460"/>
                <a:gd name="T111" fmla="*/ 359 h 391"/>
                <a:gd name="T112" fmla="*/ 48 w 460"/>
                <a:gd name="T113" fmla="*/ 361 h 391"/>
                <a:gd name="T114" fmla="*/ 45 w 460"/>
                <a:gd name="T115" fmla="*/ 367 h 391"/>
                <a:gd name="T116" fmla="*/ 51 w 460"/>
                <a:gd name="T117" fmla="*/ 369 h 391"/>
                <a:gd name="T118" fmla="*/ 4 w 460"/>
                <a:gd name="T119" fmla="*/ 37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391">
                  <a:moveTo>
                    <a:pt x="17" y="374"/>
                  </a:moveTo>
                  <a:cubicBezTo>
                    <a:pt x="14" y="372"/>
                    <a:pt x="14" y="372"/>
                    <a:pt x="14" y="372"/>
                  </a:cubicBezTo>
                  <a:cubicBezTo>
                    <a:pt x="9" y="379"/>
                    <a:pt x="9" y="379"/>
                    <a:pt x="9" y="379"/>
                  </a:cubicBezTo>
                  <a:cubicBezTo>
                    <a:pt x="16" y="383"/>
                    <a:pt x="16" y="383"/>
                    <a:pt x="16" y="383"/>
                  </a:cubicBezTo>
                  <a:cubicBezTo>
                    <a:pt x="9" y="379"/>
                    <a:pt x="9" y="379"/>
                    <a:pt x="9" y="379"/>
                  </a:cubicBezTo>
                  <a:cubicBezTo>
                    <a:pt x="14" y="385"/>
                    <a:pt x="14" y="385"/>
                    <a:pt x="14" y="385"/>
                  </a:cubicBezTo>
                  <a:cubicBezTo>
                    <a:pt x="15" y="385"/>
                    <a:pt x="16" y="384"/>
                    <a:pt x="16" y="383"/>
                  </a:cubicBezTo>
                  <a:cubicBezTo>
                    <a:pt x="9" y="379"/>
                    <a:pt x="9" y="379"/>
                    <a:pt x="9" y="379"/>
                  </a:cubicBezTo>
                  <a:cubicBezTo>
                    <a:pt x="14" y="385"/>
                    <a:pt x="14" y="385"/>
                    <a:pt x="14" y="385"/>
                  </a:cubicBezTo>
                  <a:cubicBezTo>
                    <a:pt x="9" y="379"/>
                    <a:pt x="9" y="379"/>
                    <a:pt x="9" y="379"/>
                  </a:cubicBezTo>
                  <a:cubicBezTo>
                    <a:pt x="13" y="386"/>
                    <a:pt x="13" y="386"/>
                    <a:pt x="13" y="386"/>
                  </a:cubicBezTo>
                  <a:cubicBezTo>
                    <a:pt x="13" y="386"/>
                    <a:pt x="13" y="386"/>
                    <a:pt x="14" y="385"/>
                  </a:cubicBezTo>
                  <a:cubicBezTo>
                    <a:pt x="9" y="379"/>
                    <a:pt x="9" y="379"/>
                    <a:pt x="9" y="379"/>
                  </a:cubicBezTo>
                  <a:cubicBezTo>
                    <a:pt x="13" y="386"/>
                    <a:pt x="13" y="386"/>
                    <a:pt x="13" y="386"/>
                  </a:cubicBezTo>
                  <a:cubicBezTo>
                    <a:pt x="10" y="379"/>
                    <a:pt x="10" y="379"/>
                    <a:pt x="10" y="379"/>
                  </a:cubicBezTo>
                  <a:cubicBezTo>
                    <a:pt x="12" y="387"/>
                    <a:pt x="12" y="387"/>
                    <a:pt x="12" y="387"/>
                  </a:cubicBezTo>
                  <a:cubicBezTo>
                    <a:pt x="12" y="387"/>
                    <a:pt x="12" y="387"/>
                    <a:pt x="13" y="386"/>
                  </a:cubicBezTo>
                  <a:cubicBezTo>
                    <a:pt x="10" y="379"/>
                    <a:pt x="10" y="379"/>
                    <a:pt x="10" y="379"/>
                  </a:cubicBezTo>
                  <a:cubicBezTo>
                    <a:pt x="12" y="387"/>
                    <a:pt x="12" y="387"/>
                    <a:pt x="12" y="387"/>
                  </a:cubicBezTo>
                  <a:cubicBezTo>
                    <a:pt x="10" y="382"/>
                    <a:pt x="10" y="382"/>
                    <a:pt x="10" y="382"/>
                  </a:cubicBezTo>
                  <a:cubicBezTo>
                    <a:pt x="12" y="387"/>
                    <a:pt x="12" y="387"/>
                    <a:pt x="12" y="387"/>
                  </a:cubicBezTo>
                  <a:cubicBezTo>
                    <a:pt x="12" y="387"/>
                    <a:pt x="12" y="387"/>
                    <a:pt x="12" y="387"/>
                  </a:cubicBezTo>
                  <a:cubicBezTo>
                    <a:pt x="10" y="382"/>
                    <a:pt x="10" y="382"/>
                    <a:pt x="10" y="382"/>
                  </a:cubicBezTo>
                  <a:cubicBezTo>
                    <a:pt x="12" y="387"/>
                    <a:pt x="12" y="387"/>
                    <a:pt x="12" y="387"/>
                  </a:cubicBezTo>
                  <a:cubicBezTo>
                    <a:pt x="11" y="386"/>
                    <a:pt x="11" y="386"/>
                    <a:pt x="11" y="386"/>
                  </a:cubicBezTo>
                  <a:cubicBezTo>
                    <a:pt x="12" y="387"/>
                    <a:pt x="12" y="387"/>
                    <a:pt x="12" y="387"/>
                  </a:cubicBezTo>
                  <a:cubicBezTo>
                    <a:pt x="12" y="387"/>
                    <a:pt x="12" y="387"/>
                    <a:pt x="12" y="387"/>
                  </a:cubicBezTo>
                  <a:cubicBezTo>
                    <a:pt x="11" y="386"/>
                    <a:pt x="11" y="386"/>
                    <a:pt x="11" y="386"/>
                  </a:cubicBezTo>
                  <a:cubicBezTo>
                    <a:pt x="12" y="387"/>
                    <a:pt x="12" y="387"/>
                    <a:pt x="12" y="387"/>
                  </a:cubicBezTo>
                  <a:cubicBezTo>
                    <a:pt x="12" y="387"/>
                    <a:pt x="13" y="386"/>
                    <a:pt x="14" y="386"/>
                  </a:cubicBezTo>
                  <a:cubicBezTo>
                    <a:pt x="19" y="385"/>
                    <a:pt x="29" y="384"/>
                    <a:pt x="37" y="382"/>
                  </a:cubicBezTo>
                  <a:cubicBezTo>
                    <a:pt x="42" y="382"/>
                    <a:pt x="46" y="381"/>
                    <a:pt x="49" y="380"/>
                  </a:cubicBezTo>
                  <a:cubicBezTo>
                    <a:pt x="50" y="380"/>
                    <a:pt x="52" y="380"/>
                    <a:pt x="53" y="379"/>
                  </a:cubicBezTo>
                  <a:cubicBezTo>
                    <a:pt x="53" y="379"/>
                    <a:pt x="54" y="379"/>
                    <a:pt x="54" y="379"/>
                  </a:cubicBezTo>
                  <a:cubicBezTo>
                    <a:pt x="54" y="379"/>
                    <a:pt x="55" y="379"/>
                    <a:pt x="55" y="379"/>
                  </a:cubicBezTo>
                  <a:cubicBezTo>
                    <a:pt x="55" y="379"/>
                    <a:pt x="56" y="378"/>
                    <a:pt x="56" y="378"/>
                  </a:cubicBezTo>
                  <a:cubicBezTo>
                    <a:pt x="57" y="378"/>
                    <a:pt x="57" y="378"/>
                    <a:pt x="57" y="377"/>
                  </a:cubicBezTo>
                  <a:cubicBezTo>
                    <a:pt x="58" y="377"/>
                    <a:pt x="58" y="376"/>
                    <a:pt x="59" y="375"/>
                  </a:cubicBezTo>
                  <a:cubicBezTo>
                    <a:pt x="61" y="372"/>
                    <a:pt x="60" y="367"/>
                    <a:pt x="56" y="364"/>
                  </a:cubicBezTo>
                  <a:cubicBezTo>
                    <a:pt x="54" y="362"/>
                    <a:pt x="54" y="362"/>
                    <a:pt x="54" y="362"/>
                  </a:cubicBezTo>
                  <a:cubicBezTo>
                    <a:pt x="49" y="369"/>
                    <a:pt x="49" y="369"/>
                    <a:pt x="49" y="369"/>
                  </a:cubicBezTo>
                  <a:cubicBezTo>
                    <a:pt x="56" y="374"/>
                    <a:pt x="56" y="374"/>
                    <a:pt x="56" y="374"/>
                  </a:cubicBezTo>
                  <a:cubicBezTo>
                    <a:pt x="49" y="369"/>
                    <a:pt x="49" y="369"/>
                    <a:pt x="49" y="369"/>
                  </a:cubicBezTo>
                  <a:cubicBezTo>
                    <a:pt x="54" y="376"/>
                    <a:pt x="54" y="376"/>
                    <a:pt x="54" y="376"/>
                  </a:cubicBezTo>
                  <a:cubicBezTo>
                    <a:pt x="55" y="375"/>
                    <a:pt x="56" y="375"/>
                    <a:pt x="56" y="374"/>
                  </a:cubicBezTo>
                  <a:cubicBezTo>
                    <a:pt x="49" y="369"/>
                    <a:pt x="49" y="369"/>
                    <a:pt x="49" y="369"/>
                  </a:cubicBezTo>
                  <a:cubicBezTo>
                    <a:pt x="54" y="376"/>
                    <a:pt x="54" y="376"/>
                    <a:pt x="54" y="376"/>
                  </a:cubicBezTo>
                  <a:cubicBezTo>
                    <a:pt x="50" y="370"/>
                    <a:pt x="50" y="370"/>
                    <a:pt x="50" y="370"/>
                  </a:cubicBezTo>
                  <a:cubicBezTo>
                    <a:pt x="52" y="377"/>
                    <a:pt x="52" y="377"/>
                    <a:pt x="52" y="377"/>
                  </a:cubicBezTo>
                  <a:cubicBezTo>
                    <a:pt x="53" y="377"/>
                    <a:pt x="53" y="377"/>
                    <a:pt x="54" y="376"/>
                  </a:cubicBezTo>
                  <a:cubicBezTo>
                    <a:pt x="50" y="370"/>
                    <a:pt x="50" y="370"/>
                    <a:pt x="50" y="370"/>
                  </a:cubicBezTo>
                  <a:cubicBezTo>
                    <a:pt x="52" y="377"/>
                    <a:pt x="52" y="377"/>
                    <a:pt x="52" y="377"/>
                  </a:cubicBezTo>
                  <a:cubicBezTo>
                    <a:pt x="50" y="372"/>
                    <a:pt x="50" y="372"/>
                    <a:pt x="50" y="372"/>
                  </a:cubicBezTo>
                  <a:cubicBezTo>
                    <a:pt x="51" y="377"/>
                    <a:pt x="51" y="377"/>
                    <a:pt x="51" y="377"/>
                  </a:cubicBezTo>
                  <a:cubicBezTo>
                    <a:pt x="51" y="377"/>
                    <a:pt x="51" y="377"/>
                    <a:pt x="52" y="377"/>
                  </a:cubicBezTo>
                  <a:cubicBezTo>
                    <a:pt x="50" y="372"/>
                    <a:pt x="50" y="372"/>
                    <a:pt x="50" y="372"/>
                  </a:cubicBezTo>
                  <a:cubicBezTo>
                    <a:pt x="51" y="377"/>
                    <a:pt x="51" y="377"/>
                    <a:pt x="51" y="377"/>
                  </a:cubicBezTo>
                  <a:cubicBezTo>
                    <a:pt x="51" y="377"/>
                    <a:pt x="51" y="377"/>
                    <a:pt x="51" y="377"/>
                  </a:cubicBezTo>
                  <a:cubicBezTo>
                    <a:pt x="52" y="377"/>
                    <a:pt x="53" y="377"/>
                    <a:pt x="55" y="377"/>
                  </a:cubicBezTo>
                  <a:cubicBezTo>
                    <a:pt x="62" y="377"/>
                    <a:pt x="76" y="376"/>
                    <a:pt x="87" y="376"/>
                  </a:cubicBezTo>
                  <a:cubicBezTo>
                    <a:pt x="93" y="376"/>
                    <a:pt x="98" y="376"/>
                    <a:pt x="102" y="376"/>
                  </a:cubicBezTo>
                  <a:cubicBezTo>
                    <a:pt x="104" y="375"/>
                    <a:pt x="106" y="375"/>
                    <a:pt x="108" y="375"/>
                  </a:cubicBezTo>
                  <a:cubicBezTo>
                    <a:pt x="108" y="375"/>
                    <a:pt x="109" y="375"/>
                    <a:pt x="110" y="375"/>
                  </a:cubicBezTo>
                  <a:cubicBezTo>
                    <a:pt x="110" y="375"/>
                    <a:pt x="111" y="375"/>
                    <a:pt x="112" y="374"/>
                  </a:cubicBezTo>
                  <a:cubicBezTo>
                    <a:pt x="112" y="374"/>
                    <a:pt x="112" y="374"/>
                    <a:pt x="113" y="374"/>
                  </a:cubicBezTo>
                  <a:cubicBezTo>
                    <a:pt x="114" y="373"/>
                    <a:pt x="115" y="372"/>
                    <a:pt x="116" y="371"/>
                  </a:cubicBezTo>
                  <a:cubicBezTo>
                    <a:pt x="118" y="367"/>
                    <a:pt x="117" y="362"/>
                    <a:pt x="113" y="360"/>
                  </a:cubicBezTo>
                  <a:cubicBezTo>
                    <a:pt x="97" y="350"/>
                    <a:pt x="97" y="350"/>
                    <a:pt x="97" y="350"/>
                  </a:cubicBezTo>
                  <a:cubicBezTo>
                    <a:pt x="93" y="357"/>
                    <a:pt x="93" y="357"/>
                    <a:pt x="93" y="357"/>
                  </a:cubicBezTo>
                  <a:cubicBezTo>
                    <a:pt x="94" y="365"/>
                    <a:pt x="94" y="365"/>
                    <a:pt x="94" y="365"/>
                  </a:cubicBezTo>
                  <a:cubicBezTo>
                    <a:pt x="136" y="358"/>
                    <a:pt x="136" y="358"/>
                    <a:pt x="136" y="358"/>
                  </a:cubicBezTo>
                  <a:cubicBezTo>
                    <a:pt x="139" y="358"/>
                    <a:pt x="142" y="355"/>
                    <a:pt x="142" y="352"/>
                  </a:cubicBezTo>
                  <a:cubicBezTo>
                    <a:pt x="143" y="348"/>
                    <a:pt x="142" y="345"/>
                    <a:pt x="139" y="343"/>
                  </a:cubicBezTo>
                  <a:cubicBezTo>
                    <a:pt x="133" y="339"/>
                    <a:pt x="133" y="339"/>
                    <a:pt x="133" y="339"/>
                  </a:cubicBezTo>
                  <a:cubicBezTo>
                    <a:pt x="128" y="346"/>
                    <a:pt x="128" y="346"/>
                    <a:pt x="128" y="346"/>
                  </a:cubicBezTo>
                  <a:cubicBezTo>
                    <a:pt x="135" y="351"/>
                    <a:pt x="135" y="351"/>
                    <a:pt x="135" y="351"/>
                  </a:cubicBezTo>
                  <a:cubicBezTo>
                    <a:pt x="128" y="346"/>
                    <a:pt x="128" y="346"/>
                    <a:pt x="128" y="346"/>
                  </a:cubicBezTo>
                  <a:cubicBezTo>
                    <a:pt x="133" y="353"/>
                    <a:pt x="133" y="353"/>
                    <a:pt x="133" y="353"/>
                  </a:cubicBezTo>
                  <a:cubicBezTo>
                    <a:pt x="134" y="352"/>
                    <a:pt x="135" y="352"/>
                    <a:pt x="135" y="351"/>
                  </a:cubicBezTo>
                  <a:cubicBezTo>
                    <a:pt x="128" y="346"/>
                    <a:pt x="128" y="346"/>
                    <a:pt x="128" y="346"/>
                  </a:cubicBezTo>
                  <a:cubicBezTo>
                    <a:pt x="133" y="353"/>
                    <a:pt x="133" y="353"/>
                    <a:pt x="133" y="353"/>
                  </a:cubicBezTo>
                  <a:cubicBezTo>
                    <a:pt x="128" y="346"/>
                    <a:pt x="128" y="346"/>
                    <a:pt x="128" y="346"/>
                  </a:cubicBezTo>
                  <a:cubicBezTo>
                    <a:pt x="131" y="354"/>
                    <a:pt x="131" y="354"/>
                    <a:pt x="131" y="354"/>
                  </a:cubicBezTo>
                  <a:cubicBezTo>
                    <a:pt x="132" y="354"/>
                    <a:pt x="132" y="354"/>
                    <a:pt x="133" y="353"/>
                  </a:cubicBezTo>
                  <a:cubicBezTo>
                    <a:pt x="128" y="346"/>
                    <a:pt x="128" y="346"/>
                    <a:pt x="128" y="346"/>
                  </a:cubicBezTo>
                  <a:cubicBezTo>
                    <a:pt x="131" y="354"/>
                    <a:pt x="131" y="354"/>
                    <a:pt x="131" y="354"/>
                  </a:cubicBezTo>
                  <a:cubicBezTo>
                    <a:pt x="129" y="347"/>
                    <a:pt x="129" y="347"/>
                    <a:pt x="129" y="347"/>
                  </a:cubicBezTo>
                  <a:cubicBezTo>
                    <a:pt x="130" y="354"/>
                    <a:pt x="130" y="354"/>
                    <a:pt x="130" y="354"/>
                  </a:cubicBezTo>
                  <a:cubicBezTo>
                    <a:pt x="130" y="354"/>
                    <a:pt x="130" y="354"/>
                    <a:pt x="131" y="354"/>
                  </a:cubicBezTo>
                  <a:cubicBezTo>
                    <a:pt x="129" y="347"/>
                    <a:pt x="129" y="347"/>
                    <a:pt x="129" y="347"/>
                  </a:cubicBezTo>
                  <a:cubicBezTo>
                    <a:pt x="130" y="354"/>
                    <a:pt x="130" y="354"/>
                    <a:pt x="130" y="354"/>
                  </a:cubicBezTo>
                  <a:cubicBezTo>
                    <a:pt x="129" y="348"/>
                    <a:pt x="129" y="348"/>
                    <a:pt x="129" y="348"/>
                  </a:cubicBezTo>
                  <a:cubicBezTo>
                    <a:pt x="129" y="354"/>
                    <a:pt x="129" y="354"/>
                    <a:pt x="129" y="354"/>
                  </a:cubicBezTo>
                  <a:cubicBezTo>
                    <a:pt x="129" y="354"/>
                    <a:pt x="129" y="354"/>
                    <a:pt x="130" y="354"/>
                  </a:cubicBezTo>
                  <a:cubicBezTo>
                    <a:pt x="129" y="348"/>
                    <a:pt x="129" y="348"/>
                    <a:pt x="129" y="348"/>
                  </a:cubicBezTo>
                  <a:cubicBezTo>
                    <a:pt x="129" y="354"/>
                    <a:pt x="129" y="354"/>
                    <a:pt x="129" y="354"/>
                  </a:cubicBezTo>
                  <a:cubicBezTo>
                    <a:pt x="129" y="352"/>
                    <a:pt x="129" y="352"/>
                    <a:pt x="129" y="352"/>
                  </a:cubicBezTo>
                  <a:cubicBezTo>
                    <a:pt x="129" y="354"/>
                    <a:pt x="129" y="354"/>
                    <a:pt x="129" y="354"/>
                  </a:cubicBezTo>
                  <a:cubicBezTo>
                    <a:pt x="129" y="354"/>
                    <a:pt x="129" y="354"/>
                    <a:pt x="129" y="354"/>
                  </a:cubicBezTo>
                  <a:cubicBezTo>
                    <a:pt x="129" y="352"/>
                    <a:pt x="129" y="352"/>
                    <a:pt x="129" y="352"/>
                  </a:cubicBezTo>
                  <a:cubicBezTo>
                    <a:pt x="129" y="354"/>
                    <a:pt x="129" y="354"/>
                    <a:pt x="129" y="354"/>
                  </a:cubicBezTo>
                  <a:cubicBezTo>
                    <a:pt x="129" y="354"/>
                    <a:pt x="129" y="354"/>
                    <a:pt x="129" y="354"/>
                  </a:cubicBezTo>
                  <a:cubicBezTo>
                    <a:pt x="129" y="354"/>
                    <a:pt x="130" y="355"/>
                    <a:pt x="132" y="355"/>
                  </a:cubicBezTo>
                  <a:cubicBezTo>
                    <a:pt x="138" y="355"/>
                    <a:pt x="149" y="356"/>
                    <a:pt x="159" y="357"/>
                  </a:cubicBezTo>
                  <a:cubicBezTo>
                    <a:pt x="164" y="357"/>
                    <a:pt x="168" y="358"/>
                    <a:pt x="171" y="358"/>
                  </a:cubicBezTo>
                  <a:cubicBezTo>
                    <a:pt x="175" y="358"/>
                    <a:pt x="177" y="359"/>
                    <a:pt x="177" y="359"/>
                  </a:cubicBezTo>
                  <a:cubicBezTo>
                    <a:pt x="181" y="359"/>
                    <a:pt x="184" y="357"/>
                    <a:pt x="185" y="353"/>
                  </a:cubicBezTo>
                  <a:cubicBezTo>
                    <a:pt x="186" y="349"/>
                    <a:pt x="185" y="346"/>
                    <a:pt x="182" y="344"/>
                  </a:cubicBezTo>
                  <a:cubicBezTo>
                    <a:pt x="166" y="333"/>
                    <a:pt x="166" y="333"/>
                    <a:pt x="166" y="333"/>
                  </a:cubicBezTo>
                  <a:cubicBezTo>
                    <a:pt x="161" y="340"/>
                    <a:pt x="161" y="340"/>
                    <a:pt x="161" y="340"/>
                  </a:cubicBezTo>
                  <a:cubicBezTo>
                    <a:pt x="168" y="345"/>
                    <a:pt x="168" y="345"/>
                    <a:pt x="168" y="345"/>
                  </a:cubicBezTo>
                  <a:cubicBezTo>
                    <a:pt x="161" y="340"/>
                    <a:pt x="161" y="340"/>
                    <a:pt x="161" y="340"/>
                  </a:cubicBezTo>
                  <a:cubicBezTo>
                    <a:pt x="166" y="347"/>
                    <a:pt x="166" y="347"/>
                    <a:pt x="166" y="347"/>
                  </a:cubicBezTo>
                  <a:cubicBezTo>
                    <a:pt x="167" y="346"/>
                    <a:pt x="168" y="346"/>
                    <a:pt x="168" y="345"/>
                  </a:cubicBezTo>
                  <a:cubicBezTo>
                    <a:pt x="161" y="340"/>
                    <a:pt x="161" y="340"/>
                    <a:pt x="161" y="340"/>
                  </a:cubicBezTo>
                  <a:cubicBezTo>
                    <a:pt x="166" y="347"/>
                    <a:pt x="166" y="347"/>
                    <a:pt x="166" y="347"/>
                  </a:cubicBezTo>
                  <a:cubicBezTo>
                    <a:pt x="161" y="340"/>
                    <a:pt x="161" y="340"/>
                    <a:pt x="161" y="340"/>
                  </a:cubicBezTo>
                  <a:cubicBezTo>
                    <a:pt x="164" y="348"/>
                    <a:pt x="164" y="348"/>
                    <a:pt x="164" y="348"/>
                  </a:cubicBezTo>
                  <a:cubicBezTo>
                    <a:pt x="165" y="348"/>
                    <a:pt x="165" y="348"/>
                    <a:pt x="166" y="347"/>
                  </a:cubicBezTo>
                  <a:cubicBezTo>
                    <a:pt x="161" y="340"/>
                    <a:pt x="161" y="340"/>
                    <a:pt x="161" y="340"/>
                  </a:cubicBezTo>
                  <a:cubicBezTo>
                    <a:pt x="164" y="348"/>
                    <a:pt x="164" y="348"/>
                    <a:pt x="164" y="348"/>
                  </a:cubicBezTo>
                  <a:cubicBezTo>
                    <a:pt x="162" y="341"/>
                    <a:pt x="162" y="341"/>
                    <a:pt x="162" y="341"/>
                  </a:cubicBezTo>
                  <a:cubicBezTo>
                    <a:pt x="163" y="348"/>
                    <a:pt x="163" y="348"/>
                    <a:pt x="163" y="348"/>
                  </a:cubicBezTo>
                  <a:cubicBezTo>
                    <a:pt x="163" y="348"/>
                    <a:pt x="163" y="348"/>
                    <a:pt x="164" y="348"/>
                  </a:cubicBezTo>
                  <a:cubicBezTo>
                    <a:pt x="162" y="341"/>
                    <a:pt x="162" y="341"/>
                    <a:pt x="162" y="341"/>
                  </a:cubicBezTo>
                  <a:cubicBezTo>
                    <a:pt x="163" y="348"/>
                    <a:pt x="163" y="348"/>
                    <a:pt x="163" y="348"/>
                  </a:cubicBezTo>
                  <a:cubicBezTo>
                    <a:pt x="162" y="343"/>
                    <a:pt x="162" y="343"/>
                    <a:pt x="162" y="343"/>
                  </a:cubicBezTo>
                  <a:cubicBezTo>
                    <a:pt x="163" y="348"/>
                    <a:pt x="163" y="348"/>
                    <a:pt x="163" y="348"/>
                  </a:cubicBezTo>
                  <a:cubicBezTo>
                    <a:pt x="163" y="348"/>
                    <a:pt x="163" y="348"/>
                    <a:pt x="163" y="348"/>
                  </a:cubicBezTo>
                  <a:cubicBezTo>
                    <a:pt x="162" y="343"/>
                    <a:pt x="162" y="343"/>
                    <a:pt x="162" y="343"/>
                  </a:cubicBezTo>
                  <a:cubicBezTo>
                    <a:pt x="163" y="348"/>
                    <a:pt x="163" y="348"/>
                    <a:pt x="163" y="348"/>
                  </a:cubicBezTo>
                  <a:cubicBezTo>
                    <a:pt x="163" y="348"/>
                    <a:pt x="163" y="348"/>
                    <a:pt x="163" y="348"/>
                  </a:cubicBezTo>
                  <a:cubicBezTo>
                    <a:pt x="163" y="348"/>
                    <a:pt x="163" y="348"/>
                    <a:pt x="163" y="348"/>
                  </a:cubicBezTo>
                  <a:cubicBezTo>
                    <a:pt x="163" y="348"/>
                    <a:pt x="163" y="348"/>
                    <a:pt x="163" y="348"/>
                  </a:cubicBezTo>
                  <a:cubicBezTo>
                    <a:pt x="163" y="348"/>
                    <a:pt x="163" y="348"/>
                    <a:pt x="163" y="348"/>
                  </a:cubicBezTo>
                  <a:cubicBezTo>
                    <a:pt x="163" y="348"/>
                    <a:pt x="163" y="348"/>
                    <a:pt x="163" y="348"/>
                  </a:cubicBezTo>
                  <a:cubicBezTo>
                    <a:pt x="163" y="348"/>
                    <a:pt x="164" y="348"/>
                    <a:pt x="166" y="348"/>
                  </a:cubicBezTo>
                  <a:cubicBezTo>
                    <a:pt x="173" y="348"/>
                    <a:pt x="186" y="348"/>
                    <a:pt x="197" y="348"/>
                  </a:cubicBezTo>
                  <a:cubicBezTo>
                    <a:pt x="202" y="348"/>
                    <a:pt x="208" y="348"/>
                    <a:pt x="211" y="348"/>
                  </a:cubicBezTo>
                  <a:cubicBezTo>
                    <a:pt x="213" y="348"/>
                    <a:pt x="215" y="348"/>
                    <a:pt x="216" y="348"/>
                  </a:cubicBezTo>
                  <a:cubicBezTo>
                    <a:pt x="217" y="348"/>
                    <a:pt x="217" y="348"/>
                    <a:pt x="217" y="348"/>
                  </a:cubicBezTo>
                  <a:cubicBezTo>
                    <a:pt x="218" y="348"/>
                    <a:pt x="218" y="348"/>
                    <a:pt x="218" y="348"/>
                  </a:cubicBezTo>
                  <a:cubicBezTo>
                    <a:pt x="218" y="348"/>
                    <a:pt x="218" y="348"/>
                    <a:pt x="219" y="348"/>
                  </a:cubicBezTo>
                  <a:cubicBezTo>
                    <a:pt x="219" y="348"/>
                    <a:pt x="219" y="348"/>
                    <a:pt x="220" y="348"/>
                  </a:cubicBezTo>
                  <a:cubicBezTo>
                    <a:pt x="220" y="347"/>
                    <a:pt x="221" y="347"/>
                    <a:pt x="221" y="347"/>
                  </a:cubicBezTo>
                  <a:cubicBezTo>
                    <a:pt x="222" y="347"/>
                    <a:pt x="222" y="347"/>
                    <a:pt x="223" y="346"/>
                  </a:cubicBezTo>
                  <a:cubicBezTo>
                    <a:pt x="223" y="346"/>
                    <a:pt x="224" y="345"/>
                    <a:pt x="225" y="344"/>
                  </a:cubicBezTo>
                  <a:cubicBezTo>
                    <a:pt x="226" y="342"/>
                    <a:pt x="226" y="340"/>
                    <a:pt x="226" y="338"/>
                  </a:cubicBezTo>
                  <a:cubicBezTo>
                    <a:pt x="225" y="336"/>
                    <a:pt x="224" y="334"/>
                    <a:pt x="222" y="333"/>
                  </a:cubicBezTo>
                  <a:cubicBezTo>
                    <a:pt x="210" y="325"/>
                    <a:pt x="210" y="325"/>
                    <a:pt x="210" y="325"/>
                  </a:cubicBezTo>
                  <a:cubicBezTo>
                    <a:pt x="206" y="332"/>
                    <a:pt x="206" y="332"/>
                    <a:pt x="206" y="332"/>
                  </a:cubicBezTo>
                  <a:cubicBezTo>
                    <a:pt x="207" y="341"/>
                    <a:pt x="207" y="341"/>
                    <a:pt x="207" y="341"/>
                  </a:cubicBezTo>
                  <a:cubicBezTo>
                    <a:pt x="256" y="335"/>
                    <a:pt x="256" y="335"/>
                    <a:pt x="256" y="335"/>
                  </a:cubicBezTo>
                  <a:cubicBezTo>
                    <a:pt x="259" y="335"/>
                    <a:pt x="262" y="332"/>
                    <a:pt x="263" y="329"/>
                  </a:cubicBezTo>
                  <a:cubicBezTo>
                    <a:pt x="263" y="325"/>
                    <a:pt x="262" y="322"/>
                    <a:pt x="259" y="320"/>
                  </a:cubicBezTo>
                  <a:cubicBezTo>
                    <a:pt x="253" y="316"/>
                    <a:pt x="253" y="316"/>
                    <a:pt x="253" y="316"/>
                  </a:cubicBezTo>
                  <a:cubicBezTo>
                    <a:pt x="249" y="323"/>
                    <a:pt x="249" y="323"/>
                    <a:pt x="249" y="323"/>
                  </a:cubicBezTo>
                  <a:cubicBezTo>
                    <a:pt x="256" y="327"/>
                    <a:pt x="256" y="327"/>
                    <a:pt x="256" y="327"/>
                  </a:cubicBezTo>
                  <a:cubicBezTo>
                    <a:pt x="249" y="323"/>
                    <a:pt x="249" y="323"/>
                    <a:pt x="249" y="323"/>
                  </a:cubicBezTo>
                  <a:cubicBezTo>
                    <a:pt x="254" y="329"/>
                    <a:pt x="254" y="329"/>
                    <a:pt x="254" y="329"/>
                  </a:cubicBezTo>
                  <a:cubicBezTo>
                    <a:pt x="255" y="329"/>
                    <a:pt x="255" y="328"/>
                    <a:pt x="256" y="327"/>
                  </a:cubicBezTo>
                  <a:cubicBezTo>
                    <a:pt x="249" y="323"/>
                    <a:pt x="249" y="323"/>
                    <a:pt x="249" y="323"/>
                  </a:cubicBezTo>
                  <a:cubicBezTo>
                    <a:pt x="254" y="329"/>
                    <a:pt x="254" y="329"/>
                    <a:pt x="254" y="329"/>
                  </a:cubicBezTo>
                  <a:cubicBezTo>
                    <a:pt x="249" y="323"/>
                    <a:pt x="249" y="323"/>
                    <a:pt x="249" y="323"/>
                  </a:cubicBezTo>
                  <a:cubicBezTo>
                    <a:pt x="252" y="331"/>
                    <a:pt x="252" y="331"/>
                    <a:pt x="252" y="331"/>
                  </a:cubicBezTo>
                  <a:cubicBezTo>
                    <a:pt x="253" y="330"/>
                    <a:pt x="253" y="330"/>
                    <a:pt x="254" y="329"/>
                  </a:cubicBezTo>
                  <a:cubicBezTo>
                    <a:pt x="249" y="323"/>
                    <a:pt x="249" y="323"/>
                    <a:pt x="249" y="323"/>
                  </a:cubicBezTo>
                  <a:cubicBezTo>
                    <a:pt x="252" y="331"/>
                    <a:pt x="252" y="331"/>
                    <a:pt x="252" y="331"/>
                  </a:cubicBezTo>
                  <a:cubicBezTo>
                    <a:pt x="250" y="325"/>
                    <a:pt x="250" y="325"/>
                    <a:pt x="250" y="325"/>
                  </a:cubicBezTo>
                  <a:cubicBezTo>
                    <a:pt x="251" y="331"/>
                    <a:pt x="251" y="331"/>
                    <a:pt x="251" y="331"/>
                  </a:cubicBezTo>
                  <a:cubicBezTo>
                    <a:pt x="251" y="331"/>
                    <a:pt x="252" y="331"/>
                    <a:pt x="252" y="331"/>
                  </a:cubicBezTo>
                  <a:cubicBezTo>
                    <a:pt x="250" y="325"/>
                    <a:pt x="250" y="325"/>
                    <a:pt x="250" y="325"/>
                  </a:cubicBezTo>
                  <a:cubicBezTo>
                    <a:pt x="251" y="331"/>
                    <a:pt x="251" y="331"/>
                    <a:pt x="251" y="331"/>
                  </a:cubicBezTo>
                  <a:cubicBezTo>
                    <a:pt x="251" y="330"/>
                    <a:pt x="251" y="330"/>
                    <a:pt x="251" y="330"/>
                  </a:cubicBezTo>
                  <a:cubicBezTo>
                    <a:pt x="251" y="331"/>
                    <a:pt x="251" y="331"/>
                    <a:pt x="251" y="331"/>
                  </a:cubicBezTo>
                  <a:cubicBezTo>
                    <a:pt x="251" y="331"/>
                    <a:pt x="251" y="331"/>
                    <a:pt x="251" y="331"/>
                  </a:cubicBezTo>
                  <a:cubicBezTo>
                    <a:pt x="251" y="330"/>
                    <a:pt x="251" y="330"/>
                    <a:pt x="251" y="330"/>
                  </a:cubicBezTo>
                  <a:cubicBezTo>
                    <a:pt x="251" y="331"/>
                    <a:pt x="251" y="331"/>
                    <a:pt x="251" y="331"/>
                  </a:cubicBezTo>
                  <a:cubicBezTo>
                    <a:pt x="251" y="331"/>
                    <a:pt x="252" y="331"/>
                    <a:pt x="252" y="331"/>
                  </a:cubicBezTo>
                  <a:cubicBezTo>
                    <a:pt x="254" y="330"/>
                    <a:pt x="259" y="330"/>
                    <a:pt x="264" y="330"/>
                  </a:cubicBezTo>
                  <a:cubicBezTo>
                    <a:pt x="272" y="330"/>
                    <a:pt x="282" y="329"/>
                    <a:pt x="290" y="329"/>
                  </a:cubicBezTo>
                  <a:cubicBezTo>
                    <a:pt x="294" y="329"/>
                    <a:pt x="298" y="329"/>
                    <a:pt x="300" y="329"/>
                  </a:cubicBezTo>
                  <a:cubicBezTo>
                    <a:pt x="302" y="329"/>
                    <a:pt x="303" y="329"/>
                    <a:pt x="303" y="329"/>
                  </a:cubicBezTo>
                  <a:cubicBezTo>
                    <a:pt x="304" y="329"/>
                    <a:pt x="304" y="329"/>
                    <a:pt x="304" y="329"/>
                  </a:cubicBezTo>
                  <a:cubicBezTo>
                    <a:pt x="305" y="329"/>
                    <a:pt x="305" y="329"/>
                    <a:pt x="305" y="329"/>
                  </a:cubicBezTo>
                  <a:cubicBezTo>
                    <a:pt x="305" y="329"/>
                    <a:pt x="305" y="329"/>
                    <a:pt x="305" y="329"/>
                  </a:cubicBezTo>
                  <a:cubicBezTo>
                    <a:pt x="305" y="329"/>
                    <a:pt x="305" y="329"/>
                    <a:pt x="306" y="328"/>
                  </a:cubicBezTo>
                  <a:cubicBezTo>
                    <a:pt x="306" y="328"/>
                    <a:pt x="306" y="328"/>
                    <a:pt x="307" y="328"/>
                  </a:cubicBezTo>
                  <a:cubicBezTo>
                    <a:pt x="307" y="328"/>
                    <a:pt x="308" y="328"/>
                    <a:pt x="308" y="328"/>
                  </a:cubicBezTo>
                  <a:cubicBezTo>
                    <a:pt x="308" y="327"/>
                    <a:pt x="309" y="327"/>
                    <a:pt x="309" y="327"/>
                  </a:cubicBezTo>
                  <a:cubicBezTo>
                    <a:pt x="310" y="326"/>
                    <a:pt x="310" y="326"/>
                    <a:pt x="311" y="325"/>
                  </a:cubicBezTo>
                  <a:cubicBezTo>
                    <a:pt x="313" y="321"/>
                    <a:pt x="312" y="316"/>
                    <a:pt x="308" y="314"/>
                  </a:cubicBezTo>
                  <a:cubicBezTo>
                    <a:pt x="290" y="302"/>
                    <a:pt x="290" y="302"/>
                    <a:pt x="290" y="302"/>
                  </a:cubicBezTo>
                  <a:cubicBezTo>
                    <a:pt x="285" y="309"/>
                    <a:pt x="285" y="309"/>
                    <a:pt x="285" y="309"/>
                  </a:cubicBezTo>
                  <a:cubicBezTo>
                    <a:pt x="286" y="317"/>
                    <a:pt x="286" y="317"/>
                    <a:pt x="286" y="317"/>
                  </a:cubicBezTo>
                  <a:cubicBezTo>
                    <a:pt x="335" y="312"/>
                    <a:pt x="335" y="312"/>
                    <a:pt x="335" y="312"/>
                  </a:cubicBezTo>
                  <a:cubicBezTo>
                    <a:pt x="338" y="312"/>
                    <a:pt x="341" y="309"/>
                    <a:pt x="342" y="306"/>
                  </a:cubicBezTo>
                  <a:cubicBezTo>
                    <a:pt x="343" y="302"/>
                    <a:pt x="341" y="299"/>
                    <a:pt x="338" y="297"/>
                  </a:cubicBezTo>
                  <a:cubicBezTo>
                    <a:pt x="338" y="297"/>
                    <a:pt x="338" y="297"/>
                    <a:pt x="338" y="297"/>
                  </a:cubicBezTo>
                  <a:cubicBezTo>
                    <a:pt x="333" y="303"/>
                    <a:pt x="333" y="303"/>
                    <a:pt x="333" y="303"/>
                  </a:cubicBezTo>
                  <a:cubicBezTo>
                    <a:pt x="334" y="312"/>
                    <a:pt x="334" y="312"/>
                    <a:pt x="334" y="312"/>
                  </a:cubicBezTo>
                  <a:cubicBezTo>
                    <a:pt x="334" y="312"/>
                    <a:pt x="347" y="311"/>
                    <a:pt x="359" y="310"/>
                  </a:cubicBezTo>
                  <a:cubicBezTo>
                    <a:pt x="366" y="309"/>
                    <a:pt x="372" y="309"/>
                    <a:pt x="377" y="308"/>
                  </a:cubicBezTo>
                  <a:cubicBezTo>
                    <a:pt x="379" y="308"/>
                    <a:pt x="381" y="308"/>
                    <a:pt x="383" y="308"/>
                  </a:cubicBezTo>
                  <a:cubicBezTo>
                    <a:pt x="384" y="308"/>
                    <a:pt x="384" y="308"/>
                    <a:pt x="385" y="308"/>
                  </a:cubicBezTo>
                  <a:cubicBezTo>
                    <a:pt x="385" y="308"/>
                    <a:pt x="386" y="307"/>
                    <a:pt x="386" y="307"/>
                  </a:cubicBezTo>
                  <a:cubicBezTo>
                    <a:pt x="386" y="307"/>
                    <a:pt x="387" y="307"/>
                    <a:pt x="387" y="307"/>
                  </a:cubicBezTo>
                  <a:cubicBezTo>
                    <a:pt x="387" y="307"/>
                    <a:pt x="388" y="307"/>
                    <a:pt x="388" y="306"/>
                  </a:cubicBezTo>
                  <a:cubicBezTo>
                    <a:pt x="389" y="306"/>
                    <a:pt x="389" y="306"/>
                    <a:pt x="390" y="306"/>
                  </a:cubicBezTo>
                  <a:cubicBezTo>
                    <a:pt x="390" y="305"/>
                    <a:pt x="391" y="305"/>
                    <a:pt x="391" y="304"/>
                  </a:cubicBezTo>
                  <a:cubicBezTo>
                    <a:pt x="392" y="302"/>
                    <a:pt x="393" y="300"/>
                    <a:pt x="392" y="297"/>
                  </a:cubicBezTo>
                  <a:cubicBezTo>
                    <a:pt x="392" y="295"/>
                    <a:pt x="391" y="294"/>
                    <a:pt x="389" y="292"/>
                  </a:cubicBezTo>
                  <a:cubicBezTo>
                    <a:pt x="387" y="291"/>
                    <a:pt x="387" y="291"/>
                    <a:pt x="387" y="291"/>
                  </a:cubicBezTo>
                  <a:cubicBezTo>
                    <a:pt x="382" y="298"/>
                    <a:pt x="382" y="298"/>
                    <a:pt x="382" y="298"/>
                  </a:cubicBezTo>
                  <a:cubicBezTo>
                    <a:pt x="384" y="306"/>
                    <a:pt x="384" y="306"/>
                    <a:pt x="384" y="306"/>
                  </a:cubicBezTo>
                  <a:cubicBezTo>
                    <a:pt x="384" y="306"/>
                    <a:pt x="395" y="304"/>
                    <a:pt x="406" y="301"/>
                  </a:cubicBezTo>
                  <a:cubicBezTo>
                    <a:pt x="412" y="300"/>
                    <a:pt x="418" y="299"/>
                    <a:pt x="422" y="298"/>
                  </a:cubicBezTo>
                  <a:cubicBezTo>
                    <a:pt x="425" y="297"/>
                    <a:pt x="426" y="297"/>
                    <a:pt x="428" y="296"/>
                  </a:cubicBezTo>
                  <a:cubicBezTo>
                    <a:pt x="429" y="296"/>
                    <a:pt x="429" y="296"/>
                    <a:pt x="430" y="296"/>
                  </a:cubicBezTo>
                  <a:cubicBezTo>
                    <a:pt x="430" y="295"/>
                    <a:pt x="431" y="295"/>
                    <a:pt x="431" y="295"/>
                  </a:cubicBezTo>
                  <a:cubicBezTo>
                    <a:pt x="432" y="295"/>
                    <a:pt x="432" y="295"/>
                    <a:pt x="433" y="294"/>
                  </a:cubicBezTo>
                  <a:cubicBezTo>
                    <a:pt x="433" y="294"/>
                    <a:pt x="434" y="293"/>
                    <a:pt x="435" y="292"/>
                  </a:cubicBezTo>
                  <a:cubicBezTo>
                    <a:pt x="437" y="288"/>
                    <a:pt x="436" y="283"/>
                    <a:pt x="432" y="281"/>
                  </a:cubicBezTo>
                  <a:cubicBezTo>
                    <a:pt x="426" y="277"/>
                    <a:pt x="426" y="277"/>
                    <a:pt x="426" y="277"/>
                  </a:cubicBezTo>
                  <a:cubicBezTo>
                    <a:pt x="422" y="284"/>
                    <a:pt x="422" y="284"/>
                    <a:pt x="422" y="284"/>
                  </a:cubicBezTo>
                  <a:cubicBezTo>
                    <a:pt x="425" y="291"/>
                    <a:pt x="425" y="291"/>
                    <a:pt x="425" y="291"/>
                  </a:cubicBezTo>
                  <a:cubicBezTo>
                    <a:pt x="454" y="280"/>
                    <a:pt x="454" y="280"/>
                    <a:pt x="454" y="280"/>
                  </a:cubicBezTo>
                  <a:cubicBezTo>
                    <a:pt x="457" y="278"/>
                    <a:pt x="459" y="276"/>
                    <a:pt x="460" y="273"/>
                  </a:cubicBezTo>
                  <a:cubicBezTo>
                    <a:pt x="460" y="270"/>
                    <a:pt x="458" y="267"/>
                    <a:pt x="456" y="265"/>
                  </a:cubicBezTo>
                  <a:cubicBezTo>
                    <a:pt x="450" y="261"/>
                    <a:pt x="450" y="261"/>
                    <a:pt x="450" y="261"/>
                  </a:cubicBezTo>
                  <a:cubicBezTo>
                    <a:pt x="445" y="268"/>
                    <a:pt x="445" y="268"/>
                    <a:pt x="445" y="268"/>
                  </a:cubicBezTo>
                  <a:cubicBezTo>
                    <a:pt x="452" y="272"/>
                    <a:pt x="452" y="272"/>
                    <a:pt x="452" y="272"/>
                  </a:cubicBezTo>
                  <a:cubicBezTo>
                    <a:pt x="453" y="272"/>
                    <a:pt x="453" y="271"/>
                    <a:pt x="453" y="271"/>
                  </a:cubicBezTo>
                  <a:cubicBezTo>
                    <a:pt x="453" y="270"/>
                    <a:pt x="453" y="270"/>
                    <a:pt x="453" y="270"/>
                  </a:cubicBezTo>
                  <a:cubicBezTo>
                    <a:pt x="453" y="269"/>
                    <a:pt x="453" y="269"/>
                    <a:pt x="454" y="269"/>
                  </a:cubicBezTo>
                  <a:cubicBezTo>
                    <a:pt x="454" y="268"/>
                    <a:pt x="454" y="267"/>
                    <a:pt x="454" y="266"/>
                  </a:cubicBezTo>
                  <a:cubicBezTo>
                    <a:pt x="454" y="261"/>
                    <a:pt x="454" y="253"/>
                    <a:pt x="454" y="246"/>
                  </a:cubicBezTo>
                  <a:cubicBezTo>
                    <a:pt x="455" y="238"/>
                    <a:pt x="455" y="232"/>
                    <a:pt x="455" y="232"/>
                  </a:cubicBezTo>
                  <a:cubicBezTo>
                    <a:pt x="455" y="230"/>
                    <a:pt x="453" y="227"/>
                    <a:pt x="451" y="225"/>
                  </a:cubicBezTo>
                  <a:cubicBezTo>
                    <a:pt x="443" y="221"/>
                    <a:pt x="443" y="221"/>
                    <a:pt x="443" y="221"/>
                  </a:cubicBezTo>
                  <a:cubicBezTo>
                    <a:pt x="443" y="192"/>
                    <a:pt x="443" y="192"/>
                    <a:pt x="443" y="192"/>
                  </a:cubicBezTo>
                  <a:cubicBezTo>
                    <a:pt x="443" y="189"/>
                    <a:pt x="442" y="187"/>
                    <a:pt x="439" y="185"/>
                  </a:cubicBezTo>
                  <a:cubicBezTo>
                    <a:pt x="437" y="184"/>
                    <a:pt x="437" y="184"/>
                    <a:pt x="437" y="184"/>
                  </a:cubicBezTo>
                  <a:cubicBezTo>
                    <a:pt x="433" y="191"/>
                    <a:pt x="433" y="191"/>
                    <a:pt x="433" y="191"/>
                  </a:cubicBezTo>
                  <a:cubicBezTo>
                    <a:pt x="440" y="195"/>
                    <a:pt x="440" y="195"/>
                    <a:pt x="440" y="195"/>
                  </a:cubicBezTo>
                  <a:cubicBezTo>
                    <a:pt x="441" y="194"/>
                    <a:pt x="441" y="193"/>
                    <a:pt x="441" y="193"/>
                  </a:cubicBezTo>
                  <a:cubicBezTo>
                    <a:pt x="441" y="192"/>
                    <a:pt x="441" y="191"/>
                    <a:pt x="441" y="191"/>
                  </a:cubicBezTo>
                  <a:cubicBezTo>
                    <a:pt x="441" y="191"/>
                    <a:pt x="441" y="191"/>
                    <a:pt x="441" y="191"/>
                  </a:cubicBezTo>
                  <a:cubicBezTo>
                    <a:pt x="441" y="190"/>
                    <a:pt x="441" y="189"/>
                    <a:pt x="441" y="189"/>
                  </a:cubicBezTo>
                  <a:cubicBezTo>
                    <a:pt x="441" y="187"/>
                    <a:pt x="441" y="183"/>
                    <a:pt x="440" y="179"/>
                  </a:cubicBezTo>
                  <a:cubicBezTo>
                    <a:pt x="438" y="167"/>
                    <a:pt x="435" y="148"/>
                    <a:pt x="435" y="148"/>
                  </a:cubicBezTo>
                  <a:cubicBezTo>
                    <a:pt x="435" y="146"/>
                    <a:pt x="434" y="143"/>
                    <a:pt x="432" y="142"/>
                  </a:cubicBezTo>
                  <a:cubicBezTo>
                    <a:pt x="427" y="139"/>
                    <a:pt x="427" y="139"/>
                    <a:pt x="427" y="139"/>
                  </a:cubicBezTo>
                  <a:cubicBezTo>
                    <a:pt x="423" y="146"/>
                    <a:pt x="423" y="146"/>
                    <a:pt x="423" y="146"/>
                  </a:cubicBezTo>
                  <a:cubicBezTo>
                    <a:pt x="431" y="145"/>
                    <a:pt x="431" y="145"/>
                    <a:pt x="431" y="145"/>
                  </a:cubicBezTo>
                  <a:cubicBezTo>
                    <a:pt x="431" y="145"/>
                    <a:pt x="430" y="142"/>
                    <a:pt x="430" y="138"/>
                  </a:cubicBezTo>
                  <a:cubicBezTo>
                    <a:pt x="429" y="132"/>
                    <a:pt x="427" y="123"/>
                    <a:pt x="426" y="116"/>
                  </a:cubicBezTo>
                  <a:cubicBezTo>
                    <a:pt x="425" y="112"/>
                    <a:pt x="425" y="109"/>
                    <a:pt x="424" y="106"/>
                  </a:cubicBezTo>
                  <a:cubicBezTo>
                    <a:pt x="424" y="105"/>
                    <a:pt x="424" y="104"/>
                    <a:pt x="424" y="103"/>
                  </a:cubicBezTo>
                  <a:cubicBezTo>
                    <a:pt x="424" y="103"/>
                    <a:pt x="424" y="102"/>
                    <a:pt x="424" y="102"/>
                  </a:cubicBezTo>
                  <a:cubicBezTo>
                    <a:pt x="424" y="102"/>
                    <a:pt x="424" y="102"/>
                    <a:pt x="424" y="102"/>
                  </a:cubicBezTo>
                  <a:cubicBezTo>
                    <a:pt x="424" y="102"/>
                    <a:pt x="424" y="102"/>
                    <a:pt x="424" y="102"/>
                  </a:cubicBezTo>
                  <a:cubicBezTo>
                    <a:pt x="418" y="103"/>
                    <a:pt x="418" y="103"/>
                    <a:pt x="418" y="103"/>
                  </a:cubicBezTo>
                  <a:cubicBezTo>
                    <a:pt x="424" y="103"/>
                    <a:pt x="424" y="103"/>
                    <a:pt x="424" y="103"/>
                  </a:cubicBezTo>
                  <a:cubicBezTo>
                    <a:pt x="424" y="102"/>
                    <a:pt x="424" y="102"/>
                    <a:pt x="424" y="102"/>
                  </a:cubicBezTo>
                  <a:cubicBezTo>
                    <a:pt x="418" y="103"/>
                    <a:pt x="418" y="103"/>
                    <a:pt x="418" y="103"/>
                  </a:cubicBezTo>
                  <a:cubicBezTo>
                    <a:pt x="424" y="103"/>
                    <a:pt x="424" y="103"/>
                    <a:pt x="424" y="103"/>
                  </a:cubicBezTo>
                  <a:cubicBezTo>
                    <a:pt x="416" y="103"/>
                    <a:pt x="416" y="103"/>
                    <a:pt x="416" y="103"/>
                  </a:cubicBezTo>
                  <a:cubicBezTo>
                    <a:pt x="424" y="104"/>
                    <a:pt x="424" y="104"/>
                    <a:pt x="424" y="104"/>
                  </a:cubicBezTo>
                  <a:cubicBezTo>
                    <a:pt x="424" y="103"/>
                    <a:pt x="424" y="103"/>
                    <a:pt x="424" y="103"/>
                  </a:cubicBezTo>
                  <a:cubicBezTo>
                    <a:pt x="416" y="103"/>
                    <a:pt x="416" y="103"/>
                    <a:pt x="416" y="103"/>
                  </a:cubicBezTo>
                  <a:cubicBezTo>
                    <a:pt x="424" y="104"/>
                    <a:pt x="424" y="104"/>
                    <a:pt x="424" y="104"/>
                  </a:cubicBezTo>
                  <a:cubicBezTo>
                    <a:pt x="416" y="103"/>
                    <a:pt x="416" y="103"/>
                    <a:pt x="416" y="103"/>
                  </a:cubicBezTo>
                  <a:cubicBezTo>
                    <a:pt x="423" y="105"/>
                    <a:pt x="423" y="105"/>
                    <a:pt x="423" y="105"/>
                  </a:cubicBezTo>
                  <a:cubicBezTo>
                    <a:pt x="423" y="104"/>
                    <a:pt x="424" y="104"/>
                    <a:pt x="424" y="104"/>
                  </a:cubicBezTo>
                  <a:cubicBezTo>
                    <a:pt x="416" y="103"/>
                    <a:pt x="416" y="103"/>
                    <a:pt x="416" y="103"/>
                  </a:cubicBezTo>
                  <a:cubicBezTo>
                    <a:pt x="423" y="105"/>
                    <a:pt x="423" y="105"/>
                    <a:pt x="423" y="105"/>
                  </a:cubicBezTo>
                  <a:cubicBezTo>
                    <a:pt x="415" y="103"/>
                    <a:pt x="415" y="103"/>
                    <a:pt x="415" y="103"/>
                  </a:cubicBezTo>
                  <a:cubicBezTo>
                    <a:pt x="422" y="107"/>
                    <a:pt x="422" y="107"/>
                    <a:pt x="422" y="107"/>
                  </a:cubicBezTo>
                  <a:cubicBezTo>
                    <a:pt x="423" y="106"/>
                    <a:pt x="423" y="105"/>
                    <a:pt x="423" y="105"/>
                  </a:cubicBezTo>
                  <a:cubicBezTo>
                    <a:pt x="415" y="103"/>
                    <a:pt x="415" y="103"/>
                    <a:pt x="415" y="103"/>
                  </a:cubicBezTo>
                  <a:cubicBezTo>
                    <a:pt x="422" y="107"/>
                    <a:pt x="422" y="107"/>
                    <a:pt x="422" y="107"/>
                  </a:cubicBezTo>
                  <a:cubicBezTo>
                    <a:pt x="423" y="105"/>
                    <a:pt x="424" y="103"/>
                    <a:pt x="423" y="101"/>
                  </a:cubicBezTo>
                  <a:cubicBezTo>
                    <a:pt x="423" y="99"/>
                    <a:pt x="422" y="97"/>
                    <a:pt x="420" y="96"/>
                  </a:cubicBezTo>
                  <a:cubicBezTo>
                    <a:pt x="403" y="85"/>
                    <a:pt x="403" y="85"/>
                    <a:pt x="403" y="85"/>
                  </a:cubicBezTo>
                  <a:cubicBezTo>
                    <a:pt x="399" y="92"/>
                    <a:pt x="399" y="92"/>
                    <a:pt x="399" y="92"/>
                  </a:cubicBezTo>
                  <a:cubicBezTo>
                    <a:pt x="406" y="96"/>
                    <a:pt x="406" y="96"/>
                    <a:pt x="406" y="96"/>
                  </a:cubicBezTo>
                  <a:cubicBezTo>
                    <a:pt x="406" y="95"/>
                    <a:pt x="406" y="95"/>
                    <a:pt x="406" y="95"/>
                  </a:cubicBezTo>
                  <a:cubicBezTo>
                    <a:pt x="407" y="94"/>
                    <a:pt x="407" y="94"/>
                    <a:pt x="407" y="94"/>
                  </a:cubicBezTo>
                  <a:cubicBezTo>
                    <a:pt x="407" y="93"/>
                    <a:pt x="407" y="92"/>
                    <a:pt x="407" y="91"/>
                  </a:cubicBezTo>
                  <a:cubicBezTo>
                    <a:pt x="408" y="87"/>
                    <a:pt x="410" y="79"/>
                    <a:pt x="411" y="72"/>
                  </a:cubicBezTo>
                  <a:cubicBezTo>
                    <a:pt x="412" y="69"/>
                    <a:pt x="412" y="66"/>
                    <a:pt x="413" y="63"/>
                  </a:cubicBezTo>
                  <a:cubicBezTo>
                    <a:pt x="413" y="62"/>
                    <a:pt x="413" y="61"/>
                    <a:pt x="413" y="61"/>
                  </a:cubicBezTo>
                  <a:cubicBezTo>
                    <a:pt x="413" y="60"/>
                    <a:pt x="413" y="60"/>
                    <a:pt x="413" y="60"/>
                  </a:cubicBezTo>
                  <a:cubicBezTo>
                    <a:pt x="413" y="60"/>
                    <a:pt x="413" y="60"/>
                    <a:pt x="413" y="60"/>
                  </a:cubicBezTo>
                  <a:cubicBezTo>
                    <a:pt x="409" y="59"/>
                    <a:pt x="409" y="59"/>
                    <a:pt x="409" y="59"/>
                  </a:cubicBezTo>
                  <a:cubicBezTo>
                    <a:pt x="413" y="60"/>
                    <a:pt x="413" y="60"/>
                    <a:pt x="413" y="60"/>
                  </a:cubicBezTo>
                  <a:cubicBezTo>
                    <a:pt x="413" y="60"/>
                    <a:pt x="413" y="60"/>
                    <a:pt x="413" y="60"/>
                  </a:cubicBezTo>
                  <a:cubicBezTo>
                    <a:pt x="409" y="59"/>
                    <a:pt x="409" y="59"/>
                    <a:pt x="409" y="59"/>
                  </a:cubicBezTo>
                  <a:cubicBezTo>
                    <a:pt x="413" y="60"/>
                    <a:pt x="413" y="60"/>
                    <a:pt x="413" y="60"/>
                  </a:cubicBezTo>
                  <a:cubicBezTo>
                    <a:pt x="406" y="58"/>
                    <a:pt x="406" y="58"/>
                    <a:pt x="406" y="58"/>
                  </a:cubicBezTo>
                  <a:cubicBezTo>
                    <a:pt x="413" y="61"/>
                    <a:pt x="413" y="61"/>
                    <a:pt x="413" y="61"/>
                  </a:cubicBezTo>
                  <a:cubicBezTo>
                    <a:pt x="413" y="60"/>
                    <a:pt x="413" y="60"/>
                    <a:pt x="413" y="60"/>
                  </a:cubicBezTo>
                  <a:cubicBezTo>
                    <a:pt x="406" y="58"/>
                    <a:pt x="406" y="58"/>
                    <a:pt x="406" y="58"/>
                  </a:cubicBezTo>
                  <a:cubicBezTo>
                    <a:pt x="413" y="61"/>
                    <a:pt x="413" y="61"/>
                    <a:pt x="413" y="61"/>
                  </a:cubicBezTo>
                  <a:cubicBezTo>
                    <a:pt x="406" y="58"/>
                    <a:pt x="406" y="58"/>
                    <a:pt x="406" y="58"/>
                  </a:cubicBezTo>
                  <a:cubicBezTo>
                    <a:pt x="413" y="61"/>
                    <a:pt x="413" y="61"/>
                    <a:pt x="413" y="61"/>
                  </a:cubicBezTo>
                  <a:cubicBezTo>
                    <a:pt x="413" y="61"/>
                    <a:pt x="413" y="61"/>
                    <a:pt x="413" y="61"/>
                  </a:cubicBezTo>
                  <a:cubicBezTo>
                    <a:pt x="406" y="58"/>
                    <a:pt x="406" y="58"/>
                    <a:pt x="406" y="58"/>
                  </a:cubicBezTo>
                  <a:cubicBezTo>
                    <a:pt x="413" y="61"/>
                    <a:pt x="413" y="61"/>
                    <a:pt x="413" y="61"/>
                  </a:cubicBezTo>
                  <a:cubicBezTo>
                    <a:pt x="405" y="58"/>
                    <a:pt x="405" y="58"/>
                    <a:pt x="405" y="58"/>
                  </a:cubicBezTo>
                  <a:cubicBezTo>
                    <a:pt x="412" y="62"/>
                    <a:pt x="412" y="62"/>
                    <a:pt x="412" y="62"/>
                  </a:cubicBezTo>
                  <a:cubicBezTo>
                    <a:pt x="413" y="62"/>
                    <a:pt x="413" y="61"/>
                    <a:pt x="413" y="61"/>
                  </a:cubicBezTo>
                  <a:cubicBezTo>
                    <a:pt x="405" y="58"/>
                    <a:pt x="405" y="58"/>
                    <a:pt x="405" y="58"/>
                  </a:cubicBezTo>
                  <a:cubicBezTo>
                    <a:pt x="412" y="62"/>
                    <a:pt x="412" y="62"/>
                    <a:pt x="412" y="62"/>
                  </a:cubicBezTo>
                  <a:cubicBezTo>
                    <a:pt x="413" y="61"/>
                    <a:pt x="414" y="58"/>
                    <a:pt x="413" y="56"/>
                  </a:cubicBezTo>
                  <a:cubicBezTo>
                    <a:pt x="413" y="54"/>
                    <a:pt x="412" y="52"/>
                    <a:pt x="410" y="51"/>
                  </a:cubicBezTo>
                  <a:cubicBezTo>
                    <a:pt x="400" y="45"/>
                    <a:pt x="400" y="45"/>
                    <a:pt x="400" y="45"/>
                  </a:cubicBezTo>
                  <a:cubicBezTo>
                    <a:pt x="396" y="11"/>
                    <a:pt x="396" y="11"/>
                    <a:pt x="396" y="11"/>
                  </a:cubicBezTo>
                  <a:cubicBezTo>
                    <a:pt x="396" y="8"/>
                    <a:pt x="394" y="6"/>
                    <a:pt x="392" y="5"/>
                  </a:cubicBezTo>
                  <a:cubicBezTo>
                    <a:pt x="388" y="2"/>
                    <a:pt x="388" y="2"/>
                    <a:pt x="388" y="2"/>
                  </a:cubicBezTo>
                  <a:cubicBezTo>
                    <a:pt x="384" y="0"/>
                    <a:pt x="379" y="1"/>
                    <a:pt x="377" y="5"/>
                  </a:cubicBezTo>
                  <a:cubicBezTo>
                    <a:pt x="374" y="9"/>
                    <a:pt x="375" y="14"/>
                    <a:pt x="379" y="16"/>
                  </a:cubicBezTo>
                  <a:cubicBezTo>
                    <a:pt x="380" y="17"/>
                    <a:pt x="380" y="17"/>
                    <a:pt x="380" y="17"/>
                  </a:cubicBezTo>
                  <a:cubicBezTo>
                    <a:pt x="384" y="51"/>
                    <a:pt x="384" y="51"/>
                    <a:pt x="384" y="51"/>
                  </a:cubicBezTo>
                  <a:cubicBezTo>
                    <a:pt x="384" y="53"/>
                    <a:pt x="386" y="55"/>
                    <a:pt x="388" y="57"/>
                  </a:cubicBezTo>
                  <a:cubicBezTo>
                    <a:pt x="401" y="65"/>
                    <a:pt x="401" y="65"/>
                    <a:pt x="401" y="65"/>
                  </a:cubicBezTo>
                  <a:cubicBezTo>
                    <a:pt x="405" y="58"/>
                    <a:pt x="405" y="58"/>
                    <a:pt x="405" y="58"/>
                  </a:cubicBezTo>
                  <a:cubicBezTo>
                    <a:pt x="398" y="54"/>
                    <a:pt x="398" y="54"/>
                    <a:pt x="398" y="54"/>
                  </a:cubicBezTo>
                  <a:cubicBezTo>
                    <a:pt x="398" y="54"/>
                    <a:pt x="398" y="55"/>
                    <a:pt x="398" y="55"/>
                  </a:cubicBezTo>
                  <a:cubicBezTo>
                    <a:pt x="398" y="55"/>
                    <a:pt x="398" y="55"/>
                    <a:pt x="398" y="56"/>
                  </a:cubicBezTo>
                  <a:cubicBezTo>
                    <a:pt x="397" y="56"/>
                    <a:pt x="397" y="56"/>
                    <a:pt x="397" y="56"/>
                  </a:cubicBezTo>
                  <a:cubicBezTo>
                    <a:pt x="397" y="57"/>
                    <a:pt x="397" y="58"/>
                    <a:pt x="397" y="59"/>
                  </a:cubicBezTo>
                  <a:cubicBezTo>
                    <a:pt x="396" y="63"/>
                    <a:pt x="395" y="71"/>
                    <a:pt x="393" y="77"/>
                  </a:cubicBezTo>
                  <a:cubicBezTo>
                    <a:pt x="393" y="81"/>
                    <a:pt x="392" y="84"/>
                    <a:pt x="392" y="86"/>
                  </a:cubicBezTo>
                  <a:cubicBezTo>
                    <a:pt x="391" y="87"/>
                    <a:pt x="391" y="88"/>
                    <a:pt x="391" y="89"/>
                  </a:cubicBezTo>
                  <a:cubicBezTo>
                    <a:pt x="391" y="90"/>
                    <a:pt x="391" y="90"/>
                    <a:pt x="391" y="90"/>
                  </a:cubicBezTo>
                  <a:cubicBezTo>
                    <a:pt x="394" y="90"/>
                    <a:pt x="394" y="90"/>
                    <a:pt x="394" y="90"/>
                  </a:cubicBezTo>
                  <a:cubicBezTo>
                    <a:pt x="391" y="89"/>
                    <a:pt x="391" y="89"/>
                    <a:pt x="391" y="89"/>
                  </a:cubicBezTo>
                  <a:cubicBezTo>
                    <a:pt x="391" y="90"/>
                    <a:pt x="391" y="90"/>
                    <a:pt x="391" y="90"/>
                  </a:cubicBezTo>
                  <a:cubicBezTo>
                    <a:pt x="394" y="90"/>
                    <a:pt x="394" y="90"/>
                    <a:pt x="394" y="90"/>
                  </a:cubicBezTo>
                  <a:cubicBezTo>
                    <a:pt x="391" y="89"/>
                    <a:pt x="391" y="89"/>
                    <a:pt x="391" y="89"/>
                  </a:cubicBezTo>
                  <a:cubicBezTo>
                    <a:pt x="397" y="92"/>
                    <a:pt x="397" y="92"/>
                    <a:pt x="397" y="92"/>
                  </a:cubicBezTo>
                  <a:cubicBezTo>
                    <a:pt x="391" y="89"/>
                    <a:pt x="391" y="89"/>
                    <a:pt x="391" y="89"/>
                  </a:cubicBezTo>
                  <a:cubicBezTo>
                    <a:pt x="391" y="89"/>
                    <a:pt x="391" y="89"/>
                    <a:pt x="391" y="89"/>
                  </a:cubicBezTo>
                  <a:cubicBezTo>
                    <a:pt x="397" y="92"/>
                    <a:pt x="397" y="92"/>
                    <a:pt x="397" y="92"/>
                  </a:cubicBezTo>
                  <a:cubicBezTo>
                    <a:pt x="391" y="89"/>
                    <a:pt x="391" y="89"/>
                    <a:pt x="391" y="89"/>
                  </a:cubicBezTo>
                  <a:cubicBezTo>
                    <a:pt x="398" y="92"/>
                    <a:pt x="398" y="92"/>
                    <a:pt x="398" y="92"/>
                  </a:cubicBezTo>
                  <a:cubicBezTo>
                    <a:pt x="392" y="88"/>
                    <a:pt x="392" y="88"/>
                    <a:pt x="392" y="88"/>
                  </a:cubicBezTo>
                  <a:cubicBezTo>
                    <a:pt x="391" y="89"/>
                    <a:pt x="391" y="89"/>
                    <a:pt x="391" y="89"/>
                  </a:cubicBezTo>
                  <a:cubicBezTo>
                    <a:pt x="398" y="92"/>
                    <a:pt x="398" y="92"/>
                    <a:pt x="398" y="92"/>
                  </a:cubicBezTo>
                  <a:cubicBezTo>
                    <a:pt x="392" y="88"/>
                    <a:pt x="392" y="88"/>
                    <a:pt x="392" y="88"/>
                  </a:cubicBezTo>
                  <a:cubicBezTo>
                    <a:pt x="391" y="90"/>
                    <a:pt x="390" y="92"/>
                    <a:pt x="391" y="94"/>
                  </a:cubicBezTo>
                  <a:cubicBezTo>
                    <a:pt x="391" y="96"/>
                    <a:pt x="393" y="98"/>
                    <a:pt x="394" y="99"/>
                  </a:cubicBezTo>
                  <a:cubicBezTo>
                    <a:pt x="411" y="110"/>
                    <a:pt x="411" y="110"/>
                    <a:pt x="411" y="110"/>
                  </a:cubicBezTo>
                  <a:cubicBezTo>
                    <a:pt x="415" y="103"/>
                    <a:pt x="415" y="103"/>
                    <a:pt x="415" y="103"/>
                  </a:cubicBezTo>
                  <a:cubicBezTo>
                    <a:pt x="409" y="98"/>
                    <a:pt x="409" y="98"/>
                    <a:pt x="409" y="98"/>
                  </a:cubicBezTo>
                  <a:cubicBezTo>
                    <a:pt x="408" y="99"/>
                    <a:pt x="408" y="100"/>
                    <a:pt x="408" y="101"/>
                  </a:cubicBezTo>
                  <a:cubicBezTo>
                    <a:pt x="407" y="101"/>
                    <a:pt x="407" y="102"/>
                    <a:pt x="407" y="102"/>
                  </a:cubicBezTo>
                  <a:cubicBezTo>
                    <a:pt x="407" y="103"/>
                    <a:pt x="407" y="103"/>
                    <a:pt x="407" y="103"/>
                  </a:cubicBezTo>
                  <a:cubicBezTo>
                    <a:pt x="407" y="103"/>
                    <a:pt x="407" y="103"/>
                    <a:pt x="407" y="104"/>
                  </a:cubicBezTo>
                  <a:cubicBezTo>
                    <a:pt x="407" y="105"/>
                    <a:pt x="408" y="106"/>
                    <a:pt x="408" y="107"/>
                  </a:cubicBezTo>
                  <a:cubicBezTo>
                    <a:pt x="409" y="118"/>
                    <a:pt x="415" y="148"/>
                    <a:pt x="415" y="148"/>
                  </a:cubicBezTo>
                  <a:cubicBezTo>
                    <a:pt x="415" y="150"/>
                    <a:pt x="416" y="152"/>
                    <a:pt x="418" y="153"/>
                  </a:cubicBezTo>
                  <a:cubicBezTo>
                    <a:pt x="423" y="156"/>
                    <a:pt x="423" y="156"/>
                    <a:pt x="423" y="156"/>
                  </a:cubicBezTo>
                  <a:cubicBezTo>
                    <a:pt x="427" y="149"/>
                    <a:pt x="427" y="149"/>
                    <a:pt x="427" y="149"/>
                  </a:cubicBezTo>
                  <a:cubicBezTo>
                    <a:pt x="419" y="150"/>
                    <a:pt x="419" y="150"/>
                    <a:pt x="419" y="150"/>
                  </a:cubicBezTo>
                  <a:cubicBezTo>
                    <a:pt x="419" y="150"/>
                    <a:pt x="420" y="153"/>
                    <a:pt x="420" y="156"/>
                  </a:cubicBezTo>
                  <a:cubicBezTo>
                    <a:pt x="421" y="162"/>
                    <a:pt x="422" y="170"/>
                    <a:pt x="423" y="177"/>
                  </a:cubicBezTo>
                  <a:cubicBezTo>
                    <a:pt x="424" y="181"/>
                    <a:pt x="424" y="184"/>
                    <a:pt x="424" y="187"/>
                  </a:cubicBezTo>
                  <a:cubicBezTo>
                    <a:pt x="425" y="188"/>
                    <a:pt x="425" y="189"/>
                    <a:pt x="425" y="190"/>
                  </a:cubicBezTo>
                  <a:cubicBezTo>
                    <a:pt x="425" y="190"/>
                    <a:pt x="425" y="190"/>
                    <a:pt x="425" y="191"/>
                  </a:cubicBezTo>
                  <a:cubicBezTo>
                    <a:pt x="425" y="191"/>
                    <a:pt x="425" y="191"/>
                    <a:pt x="425" y="191"/>
                  </a:cubicBezTo>
                  <a:cubicBezTo>
                    <a:pt x="428" y="191"/>
                    <a:pt x="428" y="191"/>
                    <a:pt x="428" y="191"/>
                  </a:cubicBezTo>
                  <a:cubicBezTo>
                    <a:pt x="425" y="191"/>
                    <a:pt x="425" y="191"/>
                    <a:pt x="425" y="191"/>
                  </a:cubicBezTo>
                  <a:cubicBezTo>
                    <a:pt x="425" y="191"/>
                    <a:pt x="425" y="191"/>
                    <a:pt x="425" y="191"/>
                  </a:cubicBezTo>
                  <a:cubicBezTo>
                    <a:pt x="428" y="191"/>
                    <a:pt x="428" y="191"/>
                    <a:pt x="428" y="191"/>
                  </a:cubicBezTo>
                  <a:cubicBezTo>
                    <a:pt x="425" y="191"/>
                    <a:pt x="425" y="191"/>
                    <a:pt x="425" y="191"/>
                  </a:cubicBezTo>
                  <a:cubicBezTo>
                    <a:pt x="432" y="191"/>
                    <a:pt x="432" y="191"/>
                    <a:pt x="432" y="191"/>
                  </a:cubicBezTo>
                  <a:cubicBezTo>
                    <a:pt x="425" y="190"/>
                    <a:pt x="425" y="190"/>
                    <a:pt x="425" y="190"/>
                  </a:cubicBezTo>
                  <a:cubicBezTo>
                    <a:pt x="425" y="190"/>
                    <a:pt x="425" y="190"/>
                    <a:pt x="425" y="191"/>
                  </a:cubicBezTo>
                  <a:cubicBezTo>
                    <a:pt x="432" y="191"/>
                    <a:pt x="432" y="191"/>
                    <a:pt x="432" y="191"/>
                  </a:cubicBezTo>
                  <a:cubicBezTo>
                    <a:pt x="425" y="190"/>
                    <a:pt x="425" y="190"/>
                    <a:pt x="425" y="190"/>
                  </a:cubicBezTo>
                  <a:cubicBezTo>
                    <a:pt x="433" y="191"/>
                    <a:pt x="433" y="191"/>
                    <a:pt x="433" y="191"/>
                  </a:cubicBezTo>
                  <a:cubicBezTo>
                    <a:pt x="425" y="189"/>
                    <a:pt x="425" y="189"/>
                    <a:pt x="425" y="189"/>
                  </a:cubicBezTo>
                  <a:cubicBezTo>
                    <a:pt x="425" y="189"/>
                    <a:pt x="425" y="190"/>
                    <a:pt x="425" y="190"/>
                  </a:cubicBezTo>
                  <a:cubicBezTo>
                    <a:pt x="433" y="191"/>
                    <a:pt x="433" y="191"/>
                    <a:pt x="433" y="191"/>
                  </a:cubicBezTo>
                  <a:cubicBezTo>
                    <a:pt x="425" y="189"/>
                    <a:pt x="425" y="189"/>
                    <a:pt x="425" y="189"/>
                  </a:cubicBezTo>
                  <a:cubicBezTo>
                    <a:pt x="433" y="191"/>
                    <a:pt x="433" y="191"/>
                    <a:pt x="433" y="191"/>
                  </a:cubicBezTo>
                  <a:cubicBezTo>
                    <a:pt x="426" y="186"/>
                    <a:pt x="426" y="186"/>
                    <a:pt x="426" y="186"/>
                  </a:cubicBezTo>
                  <a:cubicBezTo>
                    <a:pt x="425" y="188"/>
                    <a:pt x="425" y="188"/>
                    <a:pt x="425" y="189"/>
                  </a:cubicBezTo>
                  <a:cubicBezTo>
                    <a:pt x="433" y="191"/>
                    <a:pt x="433" y="191"/>
                    <a:pt x="433" y="191"/>
                  </a:cubicBezTo>
                  <a:cubicBezTo>
                    <a:pt x="426" y="186"/>
                    <a:pt x="426" y="186"/>
                    <a:pt x="426" y="186"/>
                  </a:cubicBezTo>
                  <a:cubicBezTo>
                    <a:pt x="424" y="190"/>
                    <a:pt x="425" y="195"/>
                    <a:pt x="429" y="198"/>
                  </a:cubicBezTo>
                  <a:cubicBezTo>
                    <a:pt x="431" y="199"/>
                    <a:pt x="431" y="199"/>
                    <a:pt x="431" y="199"/>
                  </a:cubicBezTo>
                  <a:cubicBezTo>
                    <a:pt x="435" y="192"/>
                    <a:pt x="435" y="192"/>
                    <a:pt x="435" y="192"/>
                  </a:cubicBezTo>
                  <a:cubicBezTo>
                    <a:pt x="427" y="192"/>
                    <a:pt x="427" y="192"/>
                    <a:pt x="427" y="192"/>
                  </a:cubicBezTo>
                  <a:cubicBezTo>
                    <a:pt x="427" y="225"/>
                    <a:pt x="427" y="225"/>
                    <a:pt x="427" y="225"/>
                  </a:cubicBezTo>
                  <a:cubicBezTo>
                    <a:pt x="427" y="228"/>
                    <a:pt x="429" y="231"/>
                    <a:pt x="431" y="232"/>
                  </a:cubicBezTo>
                  <a:cubicBezTo>
                    <a:pt x="442" y="239"/>
                    <a:pt x="442" y="239"/>
                    <a:pt x="442" y="239"/>
                  </a:cubicBezTo>
                  <a:cubicBezTo>
                    <a:pt x="447" y="232"/>
                    <a:pt x="447" y="232"/>
                    <a:pt x="447" y="232"/>
                  </a:cubicBezTo>
                  <a:cubicBezTo>
                    <a:pt x="439" y="232"/>
                    <a:pt x="439" y="232"/>
                    <a:pt x="439" y="232"/>
                  </a:cubicBezTo>
                  <a:cubicBezTo>
                    <a:pt x="439" y="232"/>
                    <a:pt x="438" y="234"/>
                    <a:pt x="438" y="238"/>
                  </a:cubicBezTo>
                  <a:cubicBezTo>
                    <a:pt x="438" y="242"/>
                    <a:pt x="438" y="250"/>
                    <a:pt x="438" y="256"/>
                  </a:cubicBezTo>
                  <a:cubicBezTo>
                    <a:pt x="438" y="259"/>
                    <a:pt x="438" y="262"/>
                    <a:pt x="437" y="264"/>
                  </a:cubicBezTo>
                  <a:cubicBezTo>
                    <a:pt x="437" y="265"/>
                    <a:pt x="437" y="266"/>
                    <a:pt x="437" y="266"/>
                  </a:cubicBezTo>
                  <a:cubicBezTo>
                    <a:pt x="437" y="267"/>
                    <a:pt x="437" y="267"/>
                    <a:pt x="437" y="267"/>
                  </a:cubicBezTo>
                  <a:cubicBezTo>
                    <a:pt x="437" y="267"/>
                    <a:pt x="437" y="267"/>
                    <a:pt x="437" y="267"/>
                  </a:cubicBezTo>
                  <a:cubicBezTo>
                    <a:pt x="442" y="267"/>
                    <a:pt x="442" y="267"/>
                    <a:pt x="442" y="267"/>
                  </a:cubicBezTo>
                  <a:cubicBezTo>
                    <a:pt x="437" y="266"/>
                    <a:pt x="437" y="266"/>
                    <a:pt x="437" y="266"/>
                  </a:cubicBezTo>
                  <a:cubicBezTo>
                    <a:pt x="437" y="267"/>
                    <a:pt x="437" y="267"/>
                    <a:pt x="437" y="267"/>
                  </a:cubicBezTo>
                  <a:cubicBezTo>
                    <a:pt x="442" y="267"/>
                    <a:pt x="442" y="267"/>
                    <a:pt x="442" y="267"/>
                  </a:cubicBezTo>
                  <a:cubicBezTo>
                    <a:pt x="437" y="266"/>
                    <a:pt x="437" y="266"/>
                    <a:pt x="437" y="266"/>
                  </a:cubicBezTo>
                  <a:cubicBezTo>
                    <a:pt x="444" y="268"/>
                    <a:pt x="444" y="268"/>
                    <a:pt x="444" y="268"/>
                  </a:cubicBezTo>
                  <a:cubicBezTo>
                    <a:pt x="437" y="266"/>
                    <a:pt x="437" y="266"/>
                    <a:pt x="437" y="266"/>
                  </a:cubicBezTo>
                  <a:cubicBezTo>
                    <a:pt x="437" y="266"/>
                    <a:pt x="437" y="266"/>
                    <a:pt x="437" y="266"/>
                  </a:cubicBezTo>
                  <a:cubicBezTo>
                    <a:pt x="444" y="268"/>
                    <a:pt x="444" y="268"/>
                    <a:pt x="444" y="268"/>
                  </a:cubicBezTo>
                  <a:cubicBezTo>
                    <a:pt x="437" y="266"/>
                    <a:pt x="437" y="266"/>
                    <a:pt x="437" y="266"/>
                  </a:cubicBezTo>
                  <a:cubicBezTo>
                    <a:pt x="445" y="268"/>
                    <a:pt x="445" y="268"/>
                    <a:pt x="445" y="268"/>
                  </a:cubicBezTo>
                  <a:cubicBezTo>
                    <a:pt x="438" y="265"/>
                    <a:pt x="438" y="265"/>
                    <a:pt x="438" y="265"/>
                  </a:cubicBezTo>
                  <a:cubicBezTo>
                    <a:pt x="437" y="266"/>
                    <a:pt x="437" y="266"/>
                    <a:pt x="437" y="266"/>
                  </a:cubicBezTo>
                  <a:cubicBezTo>
                    <a:pt x="445" y="268"/>
                    <a:pt x="445" y="268"/>
                    <a:pt x="445" y="268"/>
                  </a:cubicBezTo>
                  <a:cubicBezTo>
                    <a:pt x="438" y="265"/>
                    <a:pt x="438" y="265"/>
                    <a:pt x="438" y="265"/>
                  </a:cubicBezTo>
                  <a:cubicBezTo>
                    <a:pt x="445" y="268"/>
                    <a:pt x="445" y="268"/>
                    <a:pt x="445" y="268"/>
                  </a:cubicBezTo>
                  <a:cubicBezTo>
                    <a:pt x="438" y="264"/>
                    <a:pt x="438" y="264"/>
                    <a:pt x="438" y="264"/>
                  </a:cubicBezTo>
                  <a:cubicBezTo>
                    <a:pt x="438" y="264"/>
                    <a:pt x="438" y="265"/>
                    <a:pt x="438" y="265"/>
                  </a:cubicBezTo>
                  <a:cubicBezTo>
                    <a:pt x="445" y="268"/>
                    <a:pt x="445" y="268"/>
                    <a:pt x="445" y="268"/>
                  </a:cubicBezTo>
                  <a:cubicBezTo>
                    <a:pt x="438" y="264"/>
                    <a:pt x="438" y="264"/>
                    <a:pt x="438" y="264"/>
                  </a:cubicBezTo>
                  <a:cubicBezTo>
                    <a:pt x="437" y="266"/>
                    <a:pt x="437" y="268"/>
                    <a:pt x="437" y="270"/>
                  </a:cubicBezTo>
                  <a:cubicBezTo>
                    <a:pt x="438" y="272"/>
                    <a:pt x="439" y="274"/>
                    <a:pt x="441" y="275"/>
                  </a:cubicBezTo>
                  <a:cubicBezTo>
                    <a:pt x="447" y="279"/>
                    <a:pt x="447" y="279"/>
                    <a:pt x="447" y="279"/>
                  </a:cubicBezTo>
                  <a:cubicBezTo>
                    <a:pt x="451" y="272"/>
                    <a:pt x="451" y="272"/>
                    <a:pt x="451" y="272"/>
                  </a:cubicBezTo>
                  <a:cubicBezTo>
                    <a:pt x="448" y="264"/>
                    <a:pt x="448" y="264"/>
                    <a:pt x="448" y="264"/>
                  </a:cubicBezTo>
                  <a:cubicBezTo>
                    <a:pt x="419" y="276"/>
                    <a:pt x="419" y="276"/>
                    <a:pt x="419" y="276"/>
                  </a:cubicBezTo>
                  <a:cubicBezTo>
                    <a:pt x="416" y="277"/>
                    <a:pt x="414" y="280"/>
                    <a:pt x="414" y="283"/>
                  </a:cubicBezTo>
                  <a:cubicBezTo>
                    <a:pt x="413" y="286"/>
                    <a:pt x="415" y="289"/>
                    <a:pt x="418" y="291"/>
                  </a:cubicBezTo>
                  <a:cubicBezTo>
                    <a:pt x="424" y="295"/>
                    <a:pt x="424" y="295"/>
                    <a:pt x="424" y="295"/>
                  </a:cubicBezTo>
                  <a:cubicBezTo>
                    <a:pt x="428" y="288"/>
                    <a:pt x="428" y="288"/>
                    <a:pt x="428" y="288"/>
                  </a:cubicBezTo>
                  <a:cubicBezTo>
                    <a:pt x="421" y="283"/>
                    <a:pt x="421" y="283"/>
                    <a:pt x="421" y="283"/>
                  </a:cubicBezTo>
                  <a:cubicBezTo>
                    <a:pt x="428" y="287"/>
                    <a:pt x="428" y="287"/>
                    <a:pt x="428" y="287"/>
                  </a:cubicBezTo>
                  <a:cubicBezTo>
                    <a:pt x="423" y="281"/>
                    <a:pt x="423" y="281"/>
                    <a:pt x="423" y="281"/>
                  </a:cubicBezTo>
                  <a:cubicBezTo>
                    <a:pt x="423" y="281"/>
                    <a:pt x="422" y="282"/>
                    <a:pt x="421" y="283"/>
                  </a:cubicBezTo>
                  <a:cubicBezTo>
                    <a:pt x="428" y="287"/>
                    <a:pt x="428" y="287"/>
                    <a:pt x="428" y="287"/>
                  </a:cubicBezTo>
                  <a:cubicBezTo>
                    <a:pt x="423" y="281"/>
                    <a:pt x="423" y="281"/>
                    <a:pt x="423" y="281"/>
                  </a:cubicBezTo>
                  <a:cubicBezTo>
                    <a:pt x="427" y="286"/>
                    <a:pt x="427" y="286"/>
                    <a:pt x="427" y="286"/>
                  </a:cubicBezTo>
                  <a:cubicBezTo>
                    <a:pt x="424" y="280"/>
                    <a:pt x="424" y="280"/>
                    <a:pt x="424" y="280"/>
                  </a:cubicBezTo>
                  <a:cubicBezTo>
                    <a:pt x="424" y="280"/>
                    <a:pt x="424" y="280"/>
                    <a:pt x="423" y="281"/>
                  </a:cubicBezTo>
                  <a:cubicBezTo>
                    <a:pt x="427" y="286"/>
                    <a:pt x="427" y="286"/>
                    <a:pt x="427" y="286"/>
                  </a:cubicBezTo>
                  <a:cubicBezTo>
                    <a:pt x="424" y="280"/>
                    <a:pt x="424" y="280"/>
                    <a:pt x="424" y="280"/>
                  </a:cubicBezTo>
                  <a:cubicBezTo>
                    <a:pt x="425" y="282"/>
                    <a:pt x="425" y="282"/>
                    <a:pt x="425" y="282"/>
                  </a:cubicBezTo>
                  <a:cubicBezTo>
                    <a:pt x="424" y="280"/>
                    <a:pt x="424" y="280"/>
                    <a:pt x="424" y="280"/>
                  </a:cubicBezTo>
                  <a:cubicBezTo>
                    <a:pt x="424" y="280"/>
                    <a:pt x="424" y="280"/>
                    <a:pt x="424" y="280"/>
                  </a:cubicBezTo>
                  <a:cubicBezTo>
                    <a:pt x="425" y="282"/>
                    <a:pt x="425" y="282"/>
                    <a:pt x="425" y="282"/>
                  </a:cubicBezTo>
                  <a:cubicBezTo>
                    <a:pt x="424" y="280"/>
                    <a:pt x="424" y="280"/>
                    <a:pt x="424" y="280"/>
                  </a:cubicBezTo>
                  <a:cubicBezTo>
                    <a:pt x="424" y="280"/>
                    <a:pt x="424" y="280"/>
                    <a:pt x="424" y="281"/>
                  </a:cubicBezTo>
                  <a:cubicBezTo>
                    <a:pt x="422" y="281"/>
                    <a:pt x="418" y="282"/>
                    <a:pt x="413" y="283"/>
                  </a:cubicBezTo>
                  <a:cubicBezTo>
                    <a:pt x="407" y="285"/>
                    <a:pt x="399" y="286"/>
                    <a:pt x="392" y="288"/>
                  </a:cubicBezTo>
                  <a:cubicBezTo>
                    <a:pt x="389" y="288"/>
                    <a:pt x="386" y="289"/>
                    <a:pt x="384" y="289"/>
                  </a:cubicBezTo>
                  <a:cubicBezTo>
                    <a:pt x="382" y="290"/>
                    <a:pt x="381" y="290"/>
                    <a:pt x="381" y="290"/>
                  </a:cubicBezTo>
                  <a:cubicBezTo>
                    <a:pt x="377" y="291"/>
                    <a:pt x="375" y="293"/>
                    <a:pt x="374" y="297"/>
                  </a:cubicBezTo>
                  <a:cubicBezTo>
                    <a:pt x="374" y="300"/>
                    <a:pt x="375" y="303"/>
                    <a:pt x="378" y="305"/>
                  </a:cubicBezTo>
                  <a:cubicBezTo>
                    <a:pt x="380" y="306"/>
                    <a:pt x="380" y="306"/>
                    <a:pt x="380" y="306"/>
                  </a:cubicBezTo>
                  <a:cubicBezTo>
                    <a:pt x="384" y="299"/>
                    <a:pt x="384" y="299"/>
                    <a:pt x="384" y="299"/>
                  </a:cubicBezTo>
                  <a:cubicBezTo>
                    <a:pt x="377" y="295"/>
                    <a:pt x="377" y="295"/>
                    <a:pt x="377" y="295"/>
                  </a:cubicBezTo>
                  <a:cubicBezTo>
                    <a:pt x="384" y="299"/>
                    <a:pt x="384" y="299"/>
                    <a:pt x="384" y="299"/>
                  </a:cubicBezTo>
                  <a:cubicBezTo>
                    <a:pt x="379" y="293"/>
                    <a:pt x="379" y="293"/>
                    <a:pt x="379" y="293"/>
                  </a:cubicBezTo>
                  <a:cubicBezTo>
                    <a:pt x="379" y="293"/>
                    <a:pt x="378" y="294"/>
                    <a:pt x="377" y="295"/>
                  </a:cubicBezTo>
                  <a:cubicBezTo>
                    <a:pt x="384" y="299"/>
                    <a:pt x="384" y="299"/>
                    <a:pt x="384" y="299"/>
                  </a:cubicBezTo>
                  <a:cubicBezTo>
                    <a:pt x="379" y="293"/>
                    <a:pt x="379" y="293"/>
                    <a:pt x="379" y="293"/>
                  </a:cubicBezTo>
                  <a:cubicBezTo>
                    <a:pt x="384" y="299"/>
                    <a:pt x="384" y="299"/>
                    <a:pt x="384" y="299"/>
                  </a:cubicBezTo>
                  <a:cubicBezTo>
                    <a:pt x="381" y="292"/>
                    <a:pt x="381" y="292"/>
                    <a:pt x="381" y="292"/>
                  </a:cubicBezTo>
                  <a:cubicBezTo>
                    <a:pt x="381" y="292"/>
                    <a:pt x="380" y="292"/>
                    <a:pt x="379" y="293"/>
                  </a:cubicBezTo>
                  <a:cubicBezTo>
                    <a:pt x="384" y="299"/>
                    <a:pt x="384" y="299"/>
                    <a:pt x="384" y="299"/>
                  </a:cubicBezTo>
                  <a:cubicBezTo>
                    <a:pt x="381" y="292"/>
                    <a:pt x="381" y="292"/>
                    <a:pt x="381" y="292"/>
                  </a:cubicBezTo>
                  <a:cubicBezTo>
                    <a:pt x="384" y="299"/>
                    <a:pt x="384" y="299"/>
                    <a:pt x="384" y="299"/>
                  </a:cubicBezTo>
                  <a:cubicBezTo>
                    <a:pt x="382" y="291"/>
                    <a:pt x="382" y="291"/>
                    <a:pt x="382" y="291"/>
                  </a:cubicBezTo>
                  <a:cubicBezTo>
                    <a:pt x="382" y="292"/>
                    <a:pt x="382" y="292"/>
                    <a:pt x="381" y="292"/>
                  </a:cubicBezTo>
                  <a:cubicBezTo>
                    <a:pt x="384" y="299"/>
                    <a:pt x="384" y="299"/>
                    <a:pt x="384" y="299"/>
                  </a:cubicBezTo>
                  <a:cubicBezTo>
                    <a:pt x="382" y="291"/>
                    <a:pt x="382" y="291"/>
                    <a:pt x="382" y="291"/>
                  </a:cubicBezTo>
                  <a:cubicBezTo>
                    <a:pt x="383" y="297"/>
                    <a:pt x="383" y="297"/>
                    <a:pt x="383" y="297"/>
                  </a:cubicBezTo>
                  <a:cubicBezTo>
                    <a:pt x="382" y="291"/>
                    <a:pt x="382" y="291"/>
                    <a:pt x="382" y="291"/>
                  </a:cubicBezTo>
                  <a:cubicBezTo>
                    <a:pt x="382" y="291"/>
                    <a:pt x="382" y="291"/>
                    <a:pt x="382" y="291"/>
                  </a:cubicBezTo>
                  <a:cubicBezTo>
                    <a:pt x="383" y="297"/>
                    <a:pt x="383" y="297"/>
                    <a:pt x="383" y="297"/>
                  </a:cubicBezTo>
                  <a:cubicBezTo>
                    <a:pt x="382" y="291"/>
                    <a:pt x="382" y="291"/>
                    <a:pt x="382" y="291"/>
                  </a:cubicBezTo>
                  <a:cubicBezTo>
                    <a:pt x="383" y="293"/>
                    <a:pt x="383" y="293"/>
                    <a:pt x="383" y="293"/>
                  </a:cubicBezTo>
                  <a:cubicBezTo>
                    <a:pt x="382" y="291"/>
                    <a:pt x="382" y="291"/>
                    <a:pt x="382" y="291"/>
                  </a:cubicBezTo>
                  <a:cubicBezTo>
                    <a:pt x="382" y="291"/>
                    <a:pt x="382" y="291"/>
                    <a:pt x="382" y="291"/>
                  </a:cubicBezTo>
                  <a:cubicBezTo>
                    <a:pt x="383" y="293"/>
                    <a:pt x="383" y="293"/>
                    <a:pt x="383" y="293"/>
                  </a:cubicBezTo>
                  <a:cubicBezTo>
                    <a:pt x="382" y="291"/>
                    <a:pt x="382" y="291"/>
                    <a:pt x="382" y="291"/>
                  </a:cubicBezTo>
                  <a:cubicBezTo>
                    <a:pt x="382" y="291"/>
                    <a:pt x="382" y="291"/>
                    <a:pt x="382" y="292"/>
                  </a:cubicBezTo>
                  <a:cubicBezTo>
                    <a:pt x="380" y="292"/>
                    <a:pt x="375" y="292"/>
                    <a:pt x="370" y="293"/>
                  </a:cubicBezTo>
                  <a:cubicBezTo>
                    <a:pt x="363" y="293"/>
                    <a:pt x="353" y="294"/>
                    <a:pt x="346" y="294"/>
                  </a:cubicBezTo>
                  <a:cubicBezTo>
                    <a:pt x="338" y="295"/>
                    <a:pt x="333" y="295"/>
                    <a:pt x="333" y="295"/>
                  </a:cubicBezTo>
                  <a:cubicBezTo>
                    <a:pt x="329" y="296"/>
                    <a:pt x="326" y="298"/>
                    <a:pt x="325" y="301"/>
                  </a:cubicBezTo>
                  <a:cubicBezTo>
                    <a:pt x="325" y="305"/>
                    <a:pt x="326" y="309"/>
                    <a:pt x="329" y="310"/>
                  </a:cubicBezTo>
                  <a:cubicBezTo>
                    <a:pt x="330" y="311"/>
                    <a:pt x="330" y="311"/>
                    <a:pt x="330" y="311"/>
                  </a:cubicBezTo>
                  <a:cubicBezTo>
                    <a:pt x="334" y="304"/>
                    <a:pt x="334" y="304"/>
                    <a:pt x="334" y="304"/>
                  </a:cubicBezTo>
                  <a:cubicBezTo>
                    <a:pt x="333" y="296"/>
                    <a:pt x="333" y="296"/>
                    <a:pt x="333" y="296"/>
                  </a:cubicBezTo>
                  <a:cubicBezTo>
                    <a:pt x="284" y="301"/>
                    <a:pt x="284" y="301"/>
                    <a:pt x="284" y="301"/>
                  </a:cubicBezTo>
                  <a:cubicBezTo>
                    <a:pt x="281" y="301"/>
                    <a:pt x="278" y="303"/>
                    <a:pt x="277" y="307"/>
                  </a:cubicBezTo>
                  <a:cubicBezTo>
                    <a:pt x="277" y="310"/>
                    <a:pt x="278" y="314"/>
                    <a:pt x="281" y="316"/>
                  </a:cubicBezTo>
                  <a:cubicBezTo>
                    <a:pt x="300" y="327"/>
                    <a:pt x="300" y="327"/>
                    <a:pt x="300" y="327"/>
                  </a:cubicBezTo>
                  <a:cubicBezTo>
                    <a:pt x="304" y="320"/>
                    <a:pt x="304" y="320"/>
                    <a:pt x="304" y="320"/>
                  </a:cubicBezTo>
                  <a:cubicBezTo>
                    <a:pt x="297" y="316"/>
                    <a:pt x="297" y="316"/>
                    <a:pt x="297" y="316"/>
                  </a:cubicBezTo>
                  <a:cubicBezTo>
                    <a:pt x="304" y="320"/>
                    <a:pt x="304" y="320"/>
                    <a:pt x="304" y="320"/>
                  </a:cubicBezTo>
                  <a:cubicBezTo>
                    <a:pt x="299" y="314"/>
                    <a:pt x="299" y="314"/>
                    <a:pt x="299" y="314"/>
                  </a:cubicBezTo>
                  <a:cubicBezTo>
                    <a:pt x="299" y="314"/>
                    <a:pt x="298" y="315"/>
                    <a:pt x="297" y="316"/>
                  </a:cubicBezTo>
                  <a:cubicBezTo>
                    <a:pt x="304" y="320"/>
                    <a:pt x="304" y="320"/>
                    <a:pt x="304" y="320"/>
                  </a:cubicBezTo>
                  <a:cubicBezTo>
                    <a:pt x="299" y="314"/>
                    <a:pt x="299" y="314"/>
                    <a:pt x="299" y="314"/>
                  </a:cubicBezTo>
                  <a:cubicBezTo>
                    <a:pt x="304" y="320"/>
                    <a:pt x="304" y="320"/>
                    <a:pt x="304" y="320"/>
                  </a:cubicBezTo>
                  <a:cubicBezTo>
                    <a:pt x="302" y="313"/>
                    <a:pt x="302" y="313"/>
                    <a:pt x="302" y="313"/>
                  </a:cubicBezTo>
                  <a:cubicBezTo>
                    <a:pt x="301" y="313"/>
                    <a:pt x="301" y="313"/>
                    <a:pt x="299" y="314"/>
                  </a:cubicBezTo>
                  <a:cubicBezTo>
                    <a:pt x="304" y="320"/>
                    <a:pt x="304" y="320"/>
                    <a:pt x="304" y="320"/>
                  </a:cubicBezTo>
                  <a:cubicBezTo>
                    <a:pt x="302" y="313"/>
                    <a:pt x="302" y="313"/>
                    <a:pt x="302" y="313"/>
                  </a:cubicBezTo>
                  <a:cubicBezTo>
                    <a:pt x="304" y="320"/>
                    <a:pt x="304" y="320"/>
                    <a:pt x="304" y="320"/>
                  </a:cubicBezTo>
                  <a:cubicBezTo>
                    <a:pt x="303" y="312"/>
                    <a:pt x="303" y="312"/>
                    <a:pt x="303" y="312"/>
                  </a:cubicBezTo>
                  <a:cubicBezTo>
                    <a:pt x="302" y="312"/>
                    <a:pt x="302" y="312"/>
                    <a:pt x="302" y="313"/>
                  </a:cubicBezTo>
                  <a:cubicBezTo>
                    <a:pt x="304" y="320"/>
                    <a:pt x="304" y="320"/>
                    <a:pt x="304" y="320"/>
                  </a:cubicBezTo>
                  <a:cubicBezTo>
                    <a:pt x="303" y="312"/>
                    <a:pt x="303" y="312"/>
                    <a:pt x="303" y="312"/>
                  </a:cubicBezTo>
                  <a:cubicBezTo>
                    <a:pt x="304" y="320"/>
                    <a:pt x="304" y="320"/>
                    <a:pt x="304" y="320"/>
                  </a:cubicBezTo>
                  <a:cubicBezTo>
                    <a:pt x="303" y="312"/>
                    <a:pt x="303" y="312"/>
                    <a:pt x="303" y="312"/>
                  </a:cubicBezTo>
                  <a:cubicBezTo>
                    <a:pt x="303" y="312"/>
                    <a:pt x="303" y="312"/>
                    <a:pt x="303" y="312"/>
                  </a:cubicBezTo>
                  <a:cubicBezTo>
                    <a:pt x="304" y="320"/>
                    <a:pt x="304" y="320"/>
                    <a:pt x="304" y="320"/>
                  </a:cubicBezTo>
                  <a:cubicBezTo>
                    <a:pt x="303" y="312"/>
                    <a:pt x="303" y="312"/>
                    <a:pt x="303" y="312"/>
                  </a:cubicBezTo>
                  <a:cubicBezTo>
                    <a:pt x="304" y="317"/>
                    <a:pt x="304" y="317"/>
                    <a:pt x="304" y="317"/>
                  </a:cubicBezTo>
                  <a:cubicBezTo>
                    <a:pt x="303" y="312"/>
                    <a:pt x="303" y="312"/>
                    <a:pt x="303" y="312"/>
                  </a:cubicBezTo>
                  <a:cubicBezTo>
                    <a:pt x="303" y="312"/>
                    <a:pt x="303" y="312"/>
                    <a:pt x="303" y="312"/>
                  </a:cubicBezTo>
                  <a:cubicBezTo>
                    <a:pt x="304" y="317"/>
                    <a:pt x="304" y="317"/>
                    <a:pt x="304" y="317"/>
                  </a:cubicBezTo>
                  <a:cubicBezTo>
                    <a:pt x="303" y="312"/>
                    <a:pt x="303" y="312"/>
                    <a:pt x="303" y="312"/>
                  </a:cubicBezTo>
                  <a:cubicBezTo>
                    <a:pt x="303" y="312"/>
                    <a:pt x="302" y="312"/>
                    <a:pt x="300" y="312"/>
                  </a:cubicBezTo>
                  <a:cubicBezTo>
                    <a:pt x="295" y="313"/>
                    <a:pt x="282" y="313"/>
                    <a:pt x="270" y="313"/>
                  </a:cubicBezTo>
                  <a:cubicBezTo>
                    <a:pt x="265" y="314"/>
                    <a:pt x="259" y="314"/>
                    <a:pt x="255" y="314"/>
                  </a:cubicBezTo>
                  <a:cubicBezTo>
                    <a:pt x="253" y="314"/>
                    <a:pt x="251" y="314"/>
                    <a:pt x="250" y="315"/>
                  </a:cubicBezTo>
                  <a:cubicBezTo>
                    <a:pt x="249" y="315"/>
                    <a:pt x="248" y="315"/>
                    <a:pt x="248" y="315"/>
                  </a:cubicBezTo>
                  <a:cubicBezTo>
                    <a:pt x="247" y="315"/>
                    <a:pt x="247" y="315"/>
                    <a:pt x="246" y="315"/>
                  </a:cubicBezTo>
                  <a:cubicBezTo>
                    <a:pt x="246" y="316"/>
                    <a:pt x="245" y="316"/>
                    <a:pt x="244" y="316"/>
                  </a:cubicBezTo>
                  <a:cubicBezTo>
                    <a:pt x="244" y="317"/>
                    <a:pt x="243" y="317"/>
                    <a:pt x="242" y="319"/>
                  </a:cubicBezTo>
                  <a:cubicBezTo>
                    <a:pt x="239" y="323"/>
                    <a:pt x="241" y="328"/>
                    <a:pt x="244" y="330"/>
                  </a:cubicBezTo>
                  <a:cubicBezTo>
                    <a:pt x="250" y="334"/>
                    <a:pt x="250" y="334"/>
                    <a:pt x="250" y="334"/>
                  </a:cubicBezTo>
                  <a:cubicBezTo>
                    <a:pt x="255" y="327"/>
                    <a:pt x="255" y="327"/>
                    <a:pt x="255" y="327"/>
                  </a:cubicBezTo>
                  <a:cubicBezTo>
                    <a:pt x="254" y="319"/>
                    <a:pt x="254" y="319"/>
                    <a:pt x="254" y="319"/>
                  </a:cubicBezTo>
                  <a:cubicBezTo>
                    <a:pt x="205" y="324"/>
                    <a:pt x="205" y="324"/>
                    <a:pt x="205" y="324"/>
                  </a:cubicBezTo>
                  <a:cubicBezTo>
                    <a:pt x="201" y="325"/>
                    <a:pt x="199" y="327"/>
                    <a:pt x="198" y="331"/>
                  </a:cubicBezTo>
                  <a:cubicBezTo>
                    <a:pt x="197" y="334"/>
                    <a:pt x="199" y="337"/>
                    <a:pt x="202" y="339"/>
                  </a:cubicBezTo>
                  <a:cubicBezTo>
                    <a:pt x="213" y="347"/>
                    <a:pt x="213" y="347"/>
                    <a:pt x="213" y="347"/>
                  </a:cubicBezTo>
                  <a:cubicBezTo>
                    <a:pt x="218" y="340"/>
                    <a:pt x="218" y="340"/>
                    <a:pt x="218" y="340"/>
                  </a:cubicBezTo>
                  <a:cubicBezTo>
                    <a:pt x="211" y="335"/>
                    <a:pt x="211" y="335"/>
                    <a:pt x="211" y="335"/>
                  </a:cubicBezTo>
                  <a:cubicBezTo>
                    <a:pt x="218" y="340"/>
                    <a:pt x="218" y="340"/>
                    <a:pt x="218" y="340"/>
                  </a:cubicBezTo>
                  <a:cubicBezTo>
                    <a:pt x="213" y="333"/>
                    <a:pt x="213" y="333"/>
                    <a:pt x="213" y="333"/>
                  </a:cubicBezTo>
                  <a:cubicBezTo>
                    <a:pt x="212" y="333"/>
                    <a:pt x="212" y="334"/>
                    <a:pt x="211" y="335"/>
                  </a:cubicBezTo>
                  <a:cubicBezTo>
                    <a:pt x="218" y="340"/>
                    <a:pt x="218" y="340"/>
                    <a:pt x="218" y="340"/>
                  </a:cubicBezTo>
                  <a:cubicBezTo>
                    <a:pt x="213" y="333"/>
                    <a:pt x="213" y="333"/>
                    <a:pt x="213" y="333"/>
                  </a:cubicBezTo>
                  <a:cubicBezTo>
                    <a:pt x="218" y="340"/>
                    <a:pt x="218" y="340"/>
                    <a:pt x="218" y="340"/>
                  </a:cubicBezTo>
                  <a:cubicBezTo>
                    <a:pt x="215" y="332"/>
                    <a:pt x="215" y="332"/>
                    <a:pt x="215" y="332"/>
                  </a:cubicBezTo>
                  <a:cubicBezTo>
                    <a:pt x="215" y="332"/>
                    <a:pt x="214" y="332"/>
                    <a:pt x="213" y="333"/>
                  </a:cubicBezTo>
                  <a:cubicBezTo>
                    <a:pt x="218" y="340"/>
                    <a:pt x="218" y="340"/>
                    <a:pt x="218" y="340"/>
                  </a:cubicBezTo>
                  <a:cubicBezTo>
                    <a:pt x="215" y="332"/>
                    <a:pt x="215" y="332"/>
                    <a:pt x="215" y="332"/>
                  </a:cubicBezTo>
                  <a:cubicBezTo>
                    <a:pt x="218" y="340"/>
                    <a:pt x="218" y="340"/>
                    <a:pt x="218" y="340"/>
                  </a:cubicBezTo>
                  <a:cubicBezTo>
                    <a:pt x="216" y="332"/>
                    <a:pt x="216" y="332"/>
                    <a:pt x="216" y="332"/>
                  </a:cubicBezTo>
                  <a:cubicBezTo>
                    <a:pt x="216" y="332"/>
                    <a:pt x="216" y="332"/>
                    <a:pt x="215" y="332"/>
                  </a:cubicBezTo>
                  <a:cubicBezTo>
                    <a:pt x="218" y="340"/>
                    <a:pt x="218" y="340"/>
                    <a:pt x="218" y="340"/>
                  </a:cubicBezTo>
                  <a:cubicBezTo>
                    <a:pt x="216" y="332"/>
                    <a:pt x="216" y="332"/>
                    <a:pt x="216" y="332"/>
                  </a:cubicBezTo>
                  <a:cubicBezTo>
                    <a:pt x="217" y="338"/>
                    <a:pt x="217" y="338"/>
                    <a:pt x="217" y="338"/>
                  </a:cubicBezTo>
                  <a:cubicBezTo>
                    <a:pt x="217" y="332"/>
                    <a:pt x="217" y="332"/>
                    <a:pt x="217" y="332"/>
                  </a:cubicBezTo>
                  <a:cubicBezTo>
                    <a:pt x="217" y="332"/>
                    <a:pt x="217" y="332"/>
                    <a:pt x="216" y="332"/>
                  </a:cubicBezTo>
                  <a:cubicBezTo>
                    <a:pt x="217" y="338"/>
                    <a:pt x="217" y="338"/>
                    <a:pt x="217" y="338"/>
                  </a:cubicBezTo>
                  <a:cubicBezTo>
                    <a:pt x="217" y="332"/>
                    <a:pt x="217" y="332"/>
                    <a:pt x="217" y="332"/>
                  </a:cubicBezTo>
                  <a:cubicBezTo>
                    <a:pt x="217" y="334"/>
                    <a:pt x="217" y="334"/>
                    <a:pt x="217" y="334"/>
                  </a:cubicBezTo>
                  <a:cubicBezTo>
                    <a:pt x="217" y="332"/>
                    <a:pt x="217" y="332"/>
                    <a:pt x="217" y="332"/>
                  </a:cubicBezTo>
                  <a:cubicBezTo>
                    <a:pt x="217" y="332"/>
                    <a:pt x="217" y="332"/>
                    <a:pt x="217" y="332"/>
                  </a:cubicBezTo>
                  <a:cubicBezTo>
                    <a:pt x="217" y="334"/>
                    <a:pt x="217" y="334"/>
                    <a:pt x="217" y="334"/>
                  </a:cubicBezTo>
                  <a:cubicBezTo>
                    <a:pt x="217" y="332"/>
                    <a:pt x="217" y="332"/>
                    <a:pt x="217" y="332"/>
                  </a:cubicBezTo>
                  <a:cubicBezTo>
                    <a:pt x="217" y="332"/>
                    <a:pt x="216" y="332"/>
                    <a:pt x="216" y="332"/>
                  </a:cubicBezTo>
                  <a:cubicBezTo>
                    <a:pt x="212" y="332"/>
                    <a:pt x="198" y="332"/>
                    <a:pt x="185" y="332"/>
                  </a:cubicBezTo>
                  <a:cubicBezTo>
                    <a:pt x="179" y="332"/>
                    <a:pt x="173" y="332"/>
                    <a:pt x="169" y="332"/>
                  </a:cubicBezTo>
                  <a:cubicBezTo>
                    <a:pt x="166" y="332"/>
                    <a:pt x="164" y="332"/>
                    <a:pt x="163" y="332"/>
                  </a:cubicBezTo>
                  <a:cubicBezTo>
                    <a:pt x="162" y="332"/>
                    <a:pt x="162" y="332"/>
                    <a:pt x="161" y="332"/>
                  </a:cubicBezTo>
                  <a:cubicBezTo>
                    <a:pt x="161" y="332"/>
                    <a:pt x="161" y="332"/>
                    <a:pt x="160" y="332"/>
                  </a:cubicBezTo>
                  <a:cubicBezTo>
                    <a:pt x="160" y="332"/>
                    <a:pt x="159" y="332"/>
                    <a:pt x="159" y="333"/>
                  </a:cubicBezTo>
                  <a:cubicBezTo>
                    <a:pt x="159" y="333"/>
                    <a:pt x="158" y="333"/>
                    <a:pt x="157" y="333"/>
                  </a:cubicBezTo>
                  <a:cubicBezTo>
                    <a:pt x="157" y="333"/>
                    <a:pt x="157" y="334"/>
                    <a:pt x="156" y="334"/>
                  </a:cubicBezTo>
                  <a:cubicBezTo>
                    <a:pt x="156" y="334"/>
                    <a:pt x="155" y="335"/>
                    <a:pt x="154" y="336"/>
                  </a:cubicBezTo>
                  <a:cubicBezTo>
                    <a:pt x="153" y="338"/>
                    <a:pt x="153" y="340"/>
                    <a:pt x="153" y="342"/>
                  </a:cubicBezTo>
                  <a:cubicBezTo>
                    <a:pt x="154" y="344"/>
                    <a:pt x="155" y="346"/>
                    <a:pt x="157" y="347"/>
                  </a:cubicBezTo>
                  <a:cubicBezTo>
                    <a:pt x="173" y="357"/>
                    <a:pt x="173" y="357"/>
                    <a:pt x="173" y="357"/>
                  </a:cubicBezTo>
                  <a:cubicBezTo>
                    <a:pt x="178" y="350"/>
                    <a:pt x="178" y="350"/>
                    <a:pt x="178" y="350"/>
                  </a:cubicBezTo>
                  <a:cubicBezTo>
                    <a:pt x="178" y="342"/>
                    <a:pt x="178" y="342"/>
                    <a:pt x="178" y="342"/>
                  </a:cubicBezTo>
                  <a:cubicBezTo>
                    <a:pt x="178" y="342"/>
                    <a:pt x="168" y="341"/>
                    <a:pt x="156" y="340"/>
                  </a:cubicBezTo>
                  <a:cubicBezTo>
                    <a:pt x="150" y="340"/>
                    <a:pt x="144" y="339"/>
                    <a:pt x="140" y="339"/>
                  </a:cubicBezTo>
                  <a:cubicBezTo>
                    <a:pt x="137" y="339"/>
                    <a:pt x="135" y="338"/>
                    <a:pt x="133" y="338"/>
                  </a:cubicBezTo>
                  <a:cubicBezTo>
                    <a:pt x="131" y="338"/>
                    <a:pt x="130" y="338"/>
                    <a:pt x="129" y="338"/>
                  </a:cubicBezTo>
                  <a:cubicBezTo>
                    <a:pt x="129" y="338"/>
                    <a:pt x="128" y="338"/>
                    <a:pt x="128" y="338"/>
                  </a:cubicBezTo>
                  <a:cubicBezTo>
                    <a:pt x="128" y="338"/>
                    <a:pt x="127" y="338"/>
                    <a:pt x="126" y="338"/>
                  </a:cubicBezTo>
                  <a:cubicBezTo>
                    <a:pt x="126" y="338"/>
                    <a:pt x="126" y="339"/>
                    <a:pt x="125" y="339"/>
                  </a:cubicBezTo>
                  <a:cubicBezTo>
                    <a:pt x="125" y="339"/>
                    <a:pt x="124" y="339"/>
                    <a:pt x="123" y="340"/>
                  </a:cubicBezTo>
                  <a:cubicBezTo>
                    <a:pt x="123" y="340"/>
                    <a:pt x="122" y="341"/>
                    <a:pt x="121" y="342"/>
                  </a:cubicBezTo>
                  <a:cubicBezTo>
                    <a:pt x="119" y="346"/>
                    <a:pt x="120" y="351"/>
                    <a:pt x="124" y="353"/>
                  </a:cubicBezTo>
                  <a:cubicBezTo>
                    <a:pt x="130" y="357"/>
                    <a:pt x="130" y="357"/>
                    <a:pt x="130" y="357"/>
                  </a:cubicBezTo>
                  <a:cubicBezTo>
                    <a:pt x="134" y="350"/>
                    <a:pt x="134" y="350"/>
                    <a:pt x="134" y="350"/>
                  </a:cubicBezTo>
                  <a:cubicBezTo>
                    <a:pt x="133" y="342"/>
                    <a:pt x="133" y="342"/>
                    <a:pt x="133" y="342"/>
                  </a:cubicBezTo>
                  <a:cubicBezTo>
                    <a:pt x="92" y="349"/>
                    <a:pt x="92" y="349"/>
                    <a:pt x="92" y="349"/>
                  </a:cubicBezTo>
                  <a:cubicBezTo>
                    <a:pt x="88" y="349"/>
                    <a:pt x="86" y="352"/>
                    <a:pt x="85" y="355"/>
                  </a:cubicBezTo>
                  <a:cubicBezTo>
                    <a:pt x="84" y="358"/>
                    <a:pt x="86" y="362"/>
                    <a:pt x="89" y="364"/>
                  </a:cubicBezTo>
                  <a:cubicBezTo>
                    <a:pt x="104" y="374"/>
                    <a:pt x="104" y="374"/>
                    <a:pt x="104" y="374"/>
                  </a:cubicBezTo>
                  <a:cubicBezTo>
                    <a:pt x="109" y="367"/>
                    <a:pt x="109" y="367"/>
                    <a:pt x="109" y="367"/>
                  </a:cubicBezTo>
                  <a:cubicBezTo>
                    <a:pt x="102" y="362"/>
                    <a:pt x="102" y="362"/>
                    <a:pt x="102" y="362"/>
                  </a:cubicBezTo>
                  <a:cubicBezTo>
                    <a:pt x="108" y="366"/>
                    <a:pt x="108" y="366"/>
                    <a:pt x="108" y="366"/>
                  </a:cubicBezTo>
                  <a:cubicBezTo>
                    <a:pt x="105" y="360"/>
                    <a:pt x="105" y="360"/>
                    <a:pt x="105" y="360"/>
                  </a:cubicBezTo>
                  <a:cubicBezTo>
                    <a:pt x="104" y="360"/>
                    <a:pt x="103" y="360"/>
                    <a:pt x="102" y="362"/>
                  </a:cubicBezTo>
                  <a:cubicBezTo>
                    <a:pt x="108" y="366"/>
                    <a:pt x="108" y="366"/>
                    <a:pt x="108" y="366"/>
                  </a:cubicBezTo>
                  <a:cubicBezTo>
                    <a:pt x="105" y="360"/>
                    <a:pt x="105" y="360"/>
                    <a:pt x="105" y="360"/>
                  </a:cubicBezTo>
                  <a:cubicBezTo>
                    <a:pt x="108" y="366"/>
                    <a:pt x="108" y="366"/>
                    <a:pt x="108" y="366"/>
                  </a:cubicBezTo>
                  <a:cubicBezTo>
                    <a:pt x="106" y="359"/>
                    <a:pt x="106" y="359"/>
                    <a:pt x="106" y="359"/>
                  </a:cubicBezTo>
                  <a:cubicBezTo>
                    <a:pt x="105" y="359"/>
                    <a:pt x="105" y="359"/>
                    <a:pt x="105" y="360"/>
                  </a:cubicBezTo>
                  <a:cubicBezTo>
                    <a:pt x="108" y="366"/>
                    <a:pt x="108" y="366"/>
                    <a:pt x="108" y="366"/>
                  </a:cubicBezTo>
                  <a:cubicBezTo>
                    <a:pt x="106" y="359"/>
                    <a:pt x="106" y="359"/>
                    <a:pt x="106" y="359"/>
                  </a:cubicBezTo>
                  <a:cubicBezTo>
                    <a:pt x="107" y="363"/>
                    <a:pt x="107" y="363"/>
                    <a:pt x="107" y="363"/>
                  </a:cubicBezTo>
                  <a:cubicBezTo>
                    <a:pt x="106" y="359"/>
                    <a:pt x="106" y="359"/>
                    <a:pt x="106" y="359"/>
                  </a:cubicBezTo>
                  <a:cubicBezTo>
                    <a:pt x="106" y="359"/>
                    <a:pt x="106" y="359"/>
                    <a:pt x="106" y="359"/>
                  </a:cubicBezTo>
                  <a:cubicBezTo>
                    <a:pt x="107" y="363"/>
                    <a:pt x="107" y="363"/>
                    <a:pt x="107" y="363"/>
                  </a:cubicBezTo>
                  <a:cubicBezTo>
                    <a:pt x="106" y="359"/>
                    <a:pt x="106" y="359"/>
                    <a:pt x="106" y="359"/>
                  </a:cubicBezTo>
                  <a:cubicBezTo>
                    <a:pt x="106" y="359"/>
                    <a:pt x="106" y="359"/>
                    <a:pt x="105" y="359"/>
                  </a:cubicBezTo>
                  <a:cubicBezTo>
                    <a:pt x="103" y="359"/>
                    <a:pt x="98" y="359"/>
                    <a:pt x="92" y="360"/>
                  </a:cubicBezTo>
                  <a:cubicBezTo>
                    <a:pt x="84" y="360"/>
                    <a:pt x="73" y="360"/>
                    <a:pt x="64" y="360"/>
                  </a:cubicBezTo>
                  <a:cubicBezTo>
                    <a:pt x="60" y="360"/>
                    <a:pt x="56" y="360"/>
                    <a:pt x="53" y="361"/>
                  </a:cubicBezTo>
                  <a:cubicBezTo>
                    <a:pt x="52" y="361"/>
                    <a:pt x="51" y="361"/>
                    <a:pt x="50" y="361"/>
                  </a:cubicBezTo>
                  <a:cubicBezTo>
                    <a:pt x="49" y="361"/>
                    <a:pt x="49" y="361"/>
                    <a:pt x="48" y="361"/>
                  </a:cubicBezTo>
                  <a:cubicBezTo>
                    <a:pt x="48" y="361"/>
                    <a:pt x="47" y="361"/>
                    <a:pt x="47" y="362"/>
                  </a:cubicBezTo>
                  <a:cubicBezTo>
                    <a:pt x="46" y="362"/>
                    <a:pt x="46" y="362"/>
                    <a:pt x="45" y="362"/>
                  </a:cubicBezTo>
                  <a:cubicBezTo>
                    <a:pt x="44" y="363"/>
                    <a:pt x="43" y="363"/>
                    <a:pt x="42" y="365"/>
                  </a:cubicBezTo>
                  <a:cubicBezTo>
                    <a:pt x="41" y="367"/>
                    <a:pt x="41" y="369"/>
                    <a:pt x="41" y="371"/>
                  </a:cubicBezTo>
                  <a:cubicBezTo>
                    <a:pt x="42" y="373"/>
                    <a:pt x="43" y="375"/>
                    <a:pt x="45" y="376"/>
                  </a:cubicBezTo>
                  <a:cubicBezTo>
                    <a:pt x="48" y="378"/>
                    <a:pt x="48" y="378"/>
                    <a:pt x="48" y="378"/>
                  </a:cubicBezTo>
                  <a:cubicBezTo>
                    <a:pt x="52" y="371"/>
                    <a:pt x="52" y="371"/>
                    <a:pt x="52" y="371"/>
                  </a:cubicBezTo>
                  <a:cubicBezTo>
                    <a:pt x="45" y="367"/>
                    <a:pt x="45" y="367"/>
                    <a:pt x="45" y="367"/>
                  </a:cubicBezTo>
                  <a:cubicBezTo>
                    <a:pt x="52" y="371"/>
                    <a:pt x="52" y="371"/>
                    <a:pt x="52" y="371"/>
                  </a:cubicBezTo>
                  <a:cubicBezTo>
                    <a:pt x="47" y="365"/>
                    <a:pt x="47" y="365"/>
                    <a:pt x="47" y="365"/>
                  </a:cubicBezTo>
                  <a:cubicBezTo>
                    <a:pt x="47" y="365"/>
                    <a:pt x="46" y="366"/>
                    <a:pt x="45" y="367"/>
                  </a:cubicBezTo>
                  <a:cubicBezTo>
                    <a:pt x="52" y="371"/>
                    <a:pt x="52" y="371"/>
                    <a:pt x="52" y="371"/>
                  </a:cubicBezTo>
                  <a:cubicBezTo>
                    <a:pt x="47" y="365"/>
                    <a:pt x="47" y="365"/>
                    <a:pt x="47" y="365"/>
                  </a:cubicBezTo>
                  <a:cubicBezTo>
                    <a:pt x="52" y="371"/>
                    <a:pt x="52" y="371"/>
                    <a:pt x="52" y="371"/>
                  </a:cubicBezTo>
                  <a:cubicBezTo>
                    <a:pt x="49" y="364"/>
                    <a:pt x="49" y="364"/>
                    <a:pt x="49" y="364"/>
                  </a:cubicBezTo>
                  <a:cubicBezTo>
                    <a:pt x="48" y="364"/>
                    <a:pt x="48" y="364"/>
                    <a:pt x="47" y="365"/>
                  </a:cubicBezTo>
                  <a:cubicBezTo>
                    <a:pt x="52" y="371"/>
                    <a:pt x="52" y="371"/>
                    <a:pt x="52" y="371"/>
                  </a:cubicBezTo>
                  <a:cubicBezTo>
                    <a:pt x="49" y="364"/>
                    <a:pt x="49" y="364"/>
                    <a:pt x="49" y="364"/>
                  </a:cubicBezTo>
                  <a:cubicBezTo>
                    <a:pt x="51" y="369"/>
                    <a:pt x="51" y="369"/>
                    <a:pt x="51" y="369"/>
                  </a:cubicBezTo>
                  <a:cubicBezTo>
                    <a:pt x="49" y="363"/>
                    <a:pt x="49" y="363"/>
                    <a:pt x="49" y="363"/>
                  </a:cubicBezTo>
                  <a:cubicBezTo>
                    <a:pt x="49" y="363"/>
                    <a:pt x="49" y="363"/>
                    <a:pt x="49" y="364"/>
                  </a:cubicBezTo>
                  <a:cubicBezTo>
                    <a:pt x="51" y="369"/>
                    <a:pt x="51" y="369"/>
                    <a:pt x="51" y="369"/>
                  </a:cubicBezTo>
                  <a:cubicBezTo>
                    <a:pt x="49" y="363"/>
                    <a:pt x="49" y="363"/>
                    <a:pt x="49" y="363"/>
                  </a:cubicBezTo>
                  <a:cubicBezTo>
                    <a:pt x="49" y="363"/>
                    <a:pt x="49" y="363"/>
                    <a:pt x="49" y="363"/>
                  </a:cubicBezTo>
                  <a:cubicBezTo>
                    <a:pt x="49" y="363"/>
                    <a:pt x="48" y="364"/>
                    <a:pt x="47" y="364"/>
                  </a:cubicBezTo>
                  <a:cubicBezTo>
                    <a:pt x="41" y="365"/>
                    <a:pt x="32" y="367"/>
                    <a:pt x="24" y="368"/>
                  </a:cubicBezTo>
                  <a:cubicBezTo>
                    <a:pt x="19" y="369"/>
                    <a:pt x="16" y="369"/>
                    <a:pt x="13" y="370"/>
                  </a:cubicBezTo>
                  <a:cubicBezTo>
                    <a:pt x="11" y="370"/>
                    <a:pt x="10" y="370"/>
                    <a:pt x="9" y="371"/>
                  </a:cubicBezTo>
                  <a:cubicBezTo>
                    <a:pt x="9" y="371"/>
                    <a:pt x="8" y="371"/>
                    <a:pt x="8" y="371"/>
                  </a:cubicBezTo>
                  <a:cubicBezTo>
                    <a:pt x="8" y="371"/>
                    <a:pt x="8" y="371"/>
                    <a:pt x="7" y="371"/>
                  </a:cubicBezTo>
                  <a:cubicBezTo>
                    <a:pt x="7" y="371"/>
                    <a:pt x="7" y="371"/>
                    <a:pt x="6" y="371"/>
                  </a:cubicBezTo>
                  <a:cubicBezTo>
                    <a:pt x="6" y="371"/>
                    <a:pt x="6" y="372"/>
                    <a:pt x="5" y="372"/>
                  </a:cubicBezTo>
                  <a:cubicBezTo>
                    <a:pt x="5" y="372"/>
                    <a:pt x="5" y="372"/>
                    <a:pt x="4" y="373"/>
                  </a:cubicBezTo>
                  <a:cubicBezTo>
                    <a:pt x="4" y="373"/>
                    <a:pt x="3" y="374"/>
                    <a:pt x="2" y="375"/>
                  </a:cubicBezTo>
                  <a:cubicBezTo>
                    <a:pt x="0" y="378"/>
                    <a:pt x="1" y="383"/>
                    <a:pt x="5" y="386"/>
                  </a:cubicBezTo>
                  <a:cubicBezTo>
                    <a:pt x="9" y="388"/>
                    <a:pt x="9" y="388"/>
                    <a:pt x="9" y="388"/>
                  </a:cubicBezTo>
                  <a:cubicBezTo>
                    <a:pt x="13" y="391"/>
                    <a:pt x="18" y="389"/>
                    <a:pt x="20" y="386"/>
                  </a:cubicBezTo>
                  <a:cubicBezTo>
                    <a:pt x="22" y="382"/>
                    <a:pt x="21" y="377"/>
                    <a:pt x="17"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4" name="Freeform 117">
              <a:extLst>
                <a:ext uri="{FF2B5EF4-FFF2-40B4-BE49-F238E27FC236}">
                  <a16:creationId xmlns:a16="http://schemas.microsoft.com/office/drawing/2014/main" id="{8803D263-BFBE-43DF-A516-752DBEF4BC3C}"/>
                </a:ext>
              </a:extLst>
            </p:cNvPr>
            <p:cNvSpPr>
              <a:spLocks/>
            </p:cNvSpPr>
            <p:nvPr/>
          </p:nvSpPr>
          <p:spPr bwMode="auto">
            <a:xfrm>
              <a:off x="1954349" y="2030523"/>
              <a:ext cx="1084263" cy="520700"/>
            </a:xfrm>
            <a:custGeom>
              <a:avLst/>
              <a:gdLst>
                <a:gd name="T0" fmla="*/ 683 w 683"/>
                <a:gd name="T1" fmla="*/ 304 h 328"/>
                <a:gd name="T2" fmla="*/ 348 w 683"/>
                <a:gd name="T3" fmla="*/ 0 h 328"/>
                <a:gd name="T4" fmla="*/ 340 w 683"/>
                <a:gd name="T5" fmla="*/ 8 h 328"/>
                <a:gd name="T6" fmla="*/ 340 w 683"/>
                <a:gd name="T7" fmla="*/ 8 h 328"/>
                <a:gd name="T8" fmla="*/ 332 w 683"/>
                <a:gd name="T9" fmla="*/ 15 h 328"/>
                <a:gd name="T10" fmla="*/ 326 w 683"/>
                <a:gd name="T11" fmla="*/ 20 h 328"/>
                <a:gd name="T12" fmla="*/ 326 w 683"/>
                <a:gd name="T13" fmla="*/ 20 h 328"/>
                <a:gd name="T14" fmla="*/ 0 w 683"/>
                <a:gd name="T15" fmla="*/ 300 h 328"/>
                <a:gd name="T16" fmla="*/ 22 w 683"/>
                <a:gd name="T17" fmla="*/ 321 h 328"/>
                <a:gd name="T18" fmla="*/ 347 w 683"/>
                <a:gd name="T19" fmla="*/ 41 h 328"/>
                <a:gd name="T20" fmla="*/ 661 w 683"/>
                <a:gd name="T21" fmla="*/ 328 h 328"/>
                <a:gd name="T22" fmla="*/ 683 w 683"/>
                <a:gd name="T23" fmla="*/ 30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3" h="328">
                  <a:moveTo>
                    <a:pt x="683" y="304"/>
                  </a:moveTo>
                  <a:lnTo>
                    <a:pt x="348" y="0"/>
                  </a:lnTo>
                  <a:lnTo>
                    <a:pt x="340" y="8"/>
                  </a:lnTo>
                  <a:lnTo>
                    <a:pt x="340" y="8"/>
                  </a:lnTo>
                  <a:lnTo>
                    <a:pt x="332" y="15"/>
                  </a:lnTo>
                  <a:lnTo>
                    <a:pt x="326" y="20"/>
                  </a:lnTo>
                  <a:lnTo>
                    <a:pt x="326" y="20"/>
                  </a:lnTo>
                  <a:lnTo>
                    <a:pt x="0" y="300"/>
                  </a:lnTo>
                  <a:lnTo>
                    <a:pt x="22" y="321"/>
                  </a:lnTo>
                  <a:lnTo>
                    <a:pt x="347" y="41"/>
                  </a:lnTo>
                  <a:lnTo>
                    <a:pt x="661" y="328"/>
                  </a:lnTo>
                  <a:lnTo>
                    <a:pt x="683"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5" name="Freeform 118">
              <a:extLst>
                <a:ext uri="{FF2B5EF4-FFF2-40B4-BE49-F238E27FC236}">
                  <a16:creationId xmlns:a16="http://schemas.microsoft.com/office/drawing/2014/main" id="{DF50DF70-5150-48D5-9D11-195200B041D0}"/>
                </a:ext>
              </a:extLst>
            </p:cNvPr>
            <p:cNvSpPr>
              <a:spLocks/>
            </p:cNvSpPr>
            <p:nvPr/>
          </p:nvSpPr>
          <p:spPr bwMode="auto">
            <a:xfrm>
              <a:off x="1973399" y="2532173"/>
              <a:ext cx="1042988" cy="746125"/>
            </a:xfrm>
            <a:custGeom>
              <a:avLst/>
              <a:gdLst>
                <a:gd name="T0" fmla="*/ 2 w 657"/>
                <a:gd name="T1" fmla="*/ 3 h 470"/>
                <a:gd name="T2" fmla="*/ 324 w 657"/>
                <a:gd name="T3" fmla="*/ 246 h 470"/>
                <a:gd name="T4" fmla="*/ 657 w 657"/>
                <a:gd name="T5" fmla="*/ 0 h 470"/>
                <a:gd name="T6" fmla="*/ 656 w 657"/>
                <a:gd name="T7" fmla="*/ 470 h 470"/>
                <a:gd name="T8" fmla="*/ 0 w 657"/>
                <a:gd name="T9" fmla="*/ 469 h 470"/>
                <a:gd name="T10" fmla="*/ 2 w 657"/>
                <a:gd name="T11" fmla="*/ 3 h 470"/>
              </a:gdLst>
              <a:ahLst/>
              <a:cxnLst>
                <a:cxn ang="0">
                  <a:pos x="T0" y="T1"/>
                </a:cxn>
                <a:cxn ang="0">
                  <a:pos x="T2" y="T3"/>
                </a:cxn>
                <a:cxn ang="0">
                  <a:pos x="T4" y="T5"/>
                </a:cxn>
                <a:cxn ang="0">
                  <a:pos x="T6" y="T7"/>
                </a:cxn>
                <a:cxn ang="0">
                  <a:pos x="T8" y="T9"/>
                </a:cxn>
                <a:cxn ang="0">
                  <a:pos x="T10" y="T11"/>
                </a:cxn>
              </a:cxnLst>
              <a:rect l="0" t="0" r="r" b="b"/>
              <a:pathLst>
                <a:path w="657" h="470">
                  <a:moveTo>
                    <a:pt x="2" y="3"/>
                  </a:moveTo>
                  <a:lnTo>
                    <a:pt x="324" y="246"/>
                  </a:lnTo>
                  <a:lnTo>
                    <a:pt x="657" y="0"/>
                  </a:lnTo>
                  <a:lnTo>
                    <a:pt x="656" y="470"/>
                  </a:lnTo>
                  <a:lnTo>
                    <a:pt x="0" y="469"/>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6" name="Freeform 119">
              <a:extLst>
                <a:ext uri="{FF2B5EF4-FFF2-40B4-BE49-F238E27FC236}">
                  <a16:creationId xmlns:a16="http://schemas.microsoft.com/office/drawing/2014/main" id="{3129529D-F613-4FE7-B2C6-F44AC53AFF23}"/>
                </a:ext>
              </a:extLst>
            </p:cNvPr>
            <p:cNvSpPr>
              <a:spLocks noEditPoints="1"/>
            </p:cNvSpPr>
            <p:nvPr/>
          </p:nvSpPr>
          <p:spPr bwMode="auto">
            <a:xfrm>
              <a:off x="1949587" y="2505186"/>
              <a:ext cx="1089025" cy="793750"/>
            </a:xfrm>
            <a:custGeom>
              <a:avLst/>
              <a:gdLst>
                <a:gd name="T0" fmla="*/ 686 w 686"/>
                <a:gd name="T1" fmla="*/ 5 h 500"/>
                <a:gd name="T2" fmla="*/ 659 w 686"/>
                <a:gd name="T3" fmla="*/ 5 h 500"/>
                <a:gd name="T4" fmla="*/ 341 w 686"/>
                <a:gd name="T5" fmla="*/ 249 h 500"/>
                <a:gd name="T6" fmla="*/ 30 w 686"/>
                <a:gd name="T7" fmla="*/ 2 h 500"/>
                <a:gd name="T8" fmla="*/ 30 w 686"/>
                <a:gd name="T9" fmla="*/ 1 h 500"/>
                <a:gd name="T10" fmla="*/ 29 w 686"/>
                <a:gd name="T11" fmla="*/ 1 h 500"/>
                <a:gd name="T12" fmla="*/ 29 w 686"/>
                <a:gd name="T13" fmla="*/ 0 h 500"/>
                <a:gd name="T14" fmla="*/ 28 w 686"/>
                <a:gd name="T15" fmla="*/ 1 h 500"/>
                <a:gd name="T16" fmla="*/ 3 w 686"/>
                <a:gd name="T17" fmla="*/ 1 h 500"/>
                <a:gd name="T18" fmla="*/ 0 w 686"/>
                <a:gd name="T19" fmla="*/ 496 h 500"/>
                <a:gd name="T20" fmla="*/ 683 w 686"/>
                <a:gd name="T21" fmla="*/ 500 h 500"/>
                <a:gd name="T22" fmla="*/ 686 w 686"/>
                <a:gd name="T23" fmla="*/ 5 h 500"/>
                <a:gd name="T24" fmla="*/ 28 w 686"/>
                <a:gd name="T25" fmla="*/ 469 h 500"/>
                <a:gd name="T26" fmla="*/ 30 w 686"/>
                <a:gd name="T27" fmla="*/ 39 h 500"/>
                <a:gd name="T28" fmla="*/ 339 w 686"/>
                <a:gd name="T29" fmla="*/ 283 h 500"/>
                <a:gd name="T30" fmla="*/ 339 w 686"/>
                <a:gd name="T31" fmla="*/ 283 h 500"/>
                <a:gd name="T32" fmla="*/ 341 w 686"/>
                <a:gd name="T33" fmla="*/ 284 h 500"/>
                <a:gd name="T34" fmla="*/ 659 w 686"/>
                <a:gd name="T35" fmla="*/ 40 h 500"/>
                <a:gd name="T36" fmla="*/ 656 w 686"/>
                <a:gd name="T37" fmla="*/ 473 h 500"/>
                <a:gd name="T38" fmla="*/ 28 w 686"/>
                <a:gd name="T39" fmla="*/ 46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500">
                  <a:moveTo>
                    <a:pt x="686" y="5"/>
                  </a:moveTo>
                  <a:lnTo>
                    <a:pt x="659" y="5"/>
                  </a:lnTo>
                  <a:lnTo>
                    <a:pt x="341" y="249"/>
                  </a:lnTo>
                  <a:lnTo>
                    <a:pt x="30" y="2"/>
                  </a:lnTo>
                  <a:lnTo>
                    <a:pt x="30" y="1"/>
                  </a:lnTo>
                  <a:lnTo>
                    <a:pt x="29" y="1"/>
                  </a:lnTo>
                  <a:lnTo>
                    <a:pt x="29" y="0"/>
                  </a:lnTo>
                  <a:lnTo>
                    <a:pt x="28" y="1"/>
                  </a:lnTo>
                  <a:lnTo>
                    <a:pt x="3" y="1"/>
                  </a:lnTo>
                  <a:lnTo>
                    <a:pt x="0" y="496"/>
                  </a:lnTo>
                  <a:lnTo>
                    <a:pt x="683" y="500"/>
                  </a:lnTo>
                  <a:lnTo>
                    <a:pt x="686" y="5"/>
                  </a:lnTo>
                  <a:close/>
                  <a:moveTo>
                    <a:pt x="28" y="469"/>
                  </a:moveTo>
                  <a:lnTo>
                    <a:pt x="30" y="39"/>
                  </a:lnTo>
                  <a:lnTo>
                    <a:pt x="339" y="283"/>
                  </a:lnTo>
                  <a:lnTo>
                    <a:pt x="339" y="283"/>
                  </a:lnTo>
                  <a:lnTo>
                    <a:pt x="341" y="284"/>
                  </a:lnTo>
                  <a:lnTo>
                    <a:pt x="659" y="40"/>
                  </a:lnTo>
                  <a:lnTo>
                    <a:pt x="656" y="473"/>
                  </a:lnTo>
                  <a:lnTo>
                    <a:pt x="28" y="4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7" name="Freeform 120">
              <a:extLst>
                <a:ext uri="{FF2B5EF4-FFF2-40B4-BE49-F238E27FC236}">
                  <a16:creationId xmlns:a16="http://schemas.microsoft.com/office/drawing/2014/main" id="{4A4DAA67-15D6-4C26-999F-F428EAF34D6E}"/>
                </a:ext>
              </a:extLst>
            </p:cNvPr>
            <p:cNvSpPr>
              <a:spLocks/>
            </p:cNvSpPr>
            <p:nvPr/>
          </p:nvSpPr>
          <p:spPr bwMode="auto">
            <a:xfrm>
              <a:off x="2000387" y="2790936"/>
              <a:ext cx="971550" cy="465138"/>
            </a:xfrm>
            <a:custGeom>
              <a:avLst/>
              <a:gdLst>
                <a:gd name="T0" fmla="*/ 0 w 612"/>
                <a:gd name="T1" fmla="*/ 289 h 293"/>
                <a:gd name="T2" fmla="*/ 314 w 612"/>
                <a:gd name="T3" fmla="*/ 0 h 293"/>
                <a:gd name="T4" fmla="*/ 612 w 612"/>
                <a:gd name="T5" fmla="*/ 293 h 293"/>
                <a:gd name="T6" fmla="*/ 0 w 612"/>
                <a:gd name="T7" fmla="*/ 289 h 293"/>
              </a:gdLst>
              <a:ahLst/>
              <a:cxnLst>
                <a:cxn ang="0">
                  <a:pos x="T0" y="T1"/>
                </a:cxn>
                <a:cxn ang="0">
                  <a:pos x="T2" y="T3"/>
                </a:cxn>
                <a:cxn ang="0">
                  <a:pos x="T4" y="T5"/>
                </a:cxn>
                <a:cxn ang="0">
                  <a:pos x="T6" y="T7"/>
                </a:cxn>
              </a:cxnLst>
              <a:rect l="0" t="0" r="r" b="b"/>
              <a:pathLst>
                <a:path w="612" h="293">
                  <a:moveTo>
                    <a:pt x="0" y="289"/>
                  </a:moveTo>
                  <a:lnTo>
                    <a:pt x="314" y="0"/>
                  </a:lnTo>
                  <a:lnTo>
                    <a:pt x="612" y="293"/>
                  </a:lnTo>
                  <a:lnTo>
                    <a:pt x="0"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8" name="Freeform 121">
              <a:extLst>
                <a:ext uri="{FF2B5EF4-FFF2-40B4-BE49-F238E27FC236}">
                  <a16:creationId xmlns:a16="http://schemas.microsoft.com/office/drawing/2014/main" id="{8F86E966-DB42-4D4D-9236-3AA1B3F032C7}"/>
                </a:ext>
              </a:extLst>
            </p:cNvPr>
            <p:cNvSpPr>
              <a:spLocks/>
            </p:cNvSpPr>
            <p:nvPr/>
          </p:nvSpPr>
          <p:spPr bwMode="auto">
            <a:xfrm>
              <a:off x="1957524" y="2767123"/>
              <a:ext cx="1074738" cy="519113"/>
            </a:xfrm>
            <a:custGeom>
              <a:avLst/>
              <a:gdLst>
                <a:gd name="T0" fmla="*/ 677 w 677"/>
                <a:gd name="T1" fmla="*/ 304 h 327"/>
                <a:gd name="T2" fmla="*/ 343 w 677"/>
                <a:gd name="T3" fmla="*/ 0 h 327"/>
                <a:gd name="T4" fmla="*/ 334 w 677"/>
                <a:gd name="T5" fmla="*/ 8 h 327"/>
                <a:gd name="T6" fmla="*/ 334 w 677"/>
                <a:gd name="T7" fmla="*/ 8 h 327"/>
                <a:gd name="T8" fmla="*/ 326 w 677"/>
                <a:gd name="T9" fmla="*/ 14 h 327"/>
                <a:gd name="T10" fmla="*/ 320 w 677"/>
                <a:gd name="T11" fmla="*/ 20 h 327"/>
                <a:gd name="T12" fmla="*/ 320 w 677"/>
                <a:gd name="T13" fmla="*/ 20 h 327"/>
                <a:gd name="T14" fmla="*/ 0 w 677"/>
                <a:gd name="T15" fmla="*/ 294 h 327"/>
                <a:gd name="T16" fmla="*/ 16 w 677"/>
                <a:gd name="T17" fmla="*/ 320 h 327"/>
                <a:gd name="T18" fmla="*/ 343 w 677"/>
                <a:gd name="T19" fmla="*/ 40 h 327"/>
                <a:gd name="T20" fmla="*/ 656 w 677"/>
                <a:gd name="T21" fmla="*/ 327 h 327"/>
                <a:gd name="T22" fmla="*/ 677 w 677"/>
                <a:gd name="T23" fmla="*/ 30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27">
                  <a:moveTo>
                    <a:pt x="677" y="304"/>
                  </a:moveTo>
                  <a:lnTo>
                    <a:pt x="343" y="0"/>
                  </a:lnTo>
                  <a:lnTo>
                    <a:pt x="334" y="8"/>
                  </a:lnTo>
                  <a:lnTo>
                    <a:pt x="334" y="8"/>
                  </a:lnTo>
                  <a:lnTo>
                    <a:pt x="326" y="14"/>
                  </a:lnTo>
                  <a:lnTo>
                    <a:pt x="320" y="20"/>
                  </a:lnTo>
                  <a:lnTo>
                    <a:pt x="320" y="20"/>
                  </a:lnTo>
                  <a:lnTo>
                    <a:pt x="0" y="294"/>
                  </a:lnTo>
                  <a:lnTo>
                    <a:pt x="16" y="320"/>
                  </a:lnTo>
                  <a:lnTo>
                    <a:pt x="343" y="40"/>
                  </a:lnTo>
                  <a:lnTo>
                    <a:pt x="656" y="327"/>
                  </a:lnTo>
                  <a:lnTo>
                    <a:pt x="677"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89" name="Freeform 122">
              <a:extLst>
                <a:ext uri="{FF2B5EF4-FFF2-40B4-BE49-F238E27FC236}">
                  <a16:creationId xmlns:a16="http://schemas.microsoft.com/office/drawing/2014/main" id="{4F10E3BF-60FF-4B2C-A0B8-FD4652275C5D}"/>
                </a:ext>
              </a:extLst>
            </p:cNvPr>
            <p:cNvSpPr>
              <a:spLocks/>
            </p:cNvSpPr>
            <p:nvPr/>
          </p:nvSpPr>
          <p:spPr bwMode="auto">
            <a:xfrm>
              <a:off x="2790962" y="3111611"/>
              <a:ext cx="363538" cy="363538"/>
            </a:xfrm>
            <a:custGeom>
              <a:avLst/>
              <a:gdLst>
                <a:gd name="T0" fmla="*/ 230 w 231"/>
                <a:gd name="T1" fmla="*/ 118 h 231"/>
                <a:gd name="T2" fmla="*/ 114 w 231"/>
                <a:gd name="T3" fmla="*/ 230 h 231"/>
                <a:gd name="T4" fmla="*/ 2 w 231"/>
                <a:gd name="T5" fmla="*/ 113 h 231"/>
                <a:gd name="T6" fmla="*/ 118 w 231"/>
                <a:gd name="T7" fmla="*/ 1 h 231"/>
                <a:gd name="T8" fmla="*/ 230 w 231"/>
                <a:gd name="T9" fmla="*/ 118 h 231"/>
              </a:gdLst>
              <a:ahLst/>
              <a:cxnLst>
                <a:cxn ang="0">
                  <a:pos x="T0" y="T1"/>
                </a:cxn>
                <a:cxn ang="0">
                  <a:pos x="T2" y="T3"/>
                </a:cxn>
                <a:cxn ang="0">
                  <a:pos x="T4" y="T5"/>
                </a:cxn>
                <a:cxn ang="0">
                  <a:pos x="T6" y="T7"/>
                </a:cxn>
                <a:cxn ang="0">
                  <a:pos x="T8" y="T9"/>
                </a:cxn>
              </a:cxnLst>
              <a:rect l="0" t="0" r="r" b="b"/>
              <a:pathLst>
                <a:path w="231" h="231">
                  <a:moveTo>
                    <a:pt x="230" y="118"/>
                  </a:moveTo>
                  <a:cubicBezTo>
                    <a:pt x="229" y="181"/>
                    <a:pt x="177" y="231"/>
                    <a:pt x="114" y="230"/>
                  </a:cubicBezTo>
                  <a:cubicBezTo>
                    <a:pt x="50" y="228"/>
                    <a:pt x="0" y="176"/>
                    <a:pt x="2" y="113"/>
                  </a:cubicBezTo>
                  <a:cubicBezTo>
                    <a:pt x="3" y="50"/>
                    <a:pt x="55" y="0"/>
                    <a:pt x="118" y="1"/>
                  </a:cubicBezTo>
                  <a:cubicBezTo>
                    <a:pt x="181" y="2"/>
                    <a:pt x="231" y="54"/>
                    <a:pt x="23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0" name="Freeform 123">
              <a:extLst>
                <a:ext uri="{FF2B5EF4-FFF2-40B4-BE49-F238E27FC236}">
                  <a16:creationId xmlns:a16="http://schemas.microsoft.com/office/drawing/2014/main" id="{74AE2232-7C92-4EC9-A03F-F38A693DD402}"/>
                </a:ext>
              </a:extLst>
            </p:cNvPr>
            <p:cNvSpPr>
              <a:spLocks/>
            </p:cNvSpPr>
            <p:nvPr/>
          </p:nvSpPr>
          <p:spPr bwMode="auto">
            <a:xfrm>
              <a:off x="2776674" y="3097323"/>
              <a:ext cx="390525" cy="392113"/>
            </a:xfrm>
            <a:custGeom>
              <a:avLst/>
              <a:gdLst>
                <a:gd name="T0" fmla="*/ 239 w 249"/>
                <a:gd name="T1" fmla="*/ 127 h 249"/>
                <a:gd name="T2" fmla="*/ 228 w 249"/>
                <a:gd name="T3" fmla="*/ 126 h 249"/>
                <a:gd name="T4" fmla="*/ 197 w 249"/>
                <a:gd name="T5" fmla="*/ 198 h 249"/>
                <a:gd name="T6" fmla="*/ 125 w 249"/>
                <a:gd name="T7" fmla="*/ 228 h 249"/>
                <a:gd name="T8" fmla="*/ 123 w 249"/>
                <a:gd name="T9" fmla="*/ 228 h 249"/>
                <a:gd name="T10" fmla="*/ 51 w 249"/>
                <a:gd name="T11" fmla="*/ 197 h 249"/>
                <a:gd name="T12" fmla="*/ 21 w 249"/>
                <a:gd name="T13" fmla="*/ 124 h 249"/>
                <a:gd name="T14" fmla="*/ 21 w 249"/>
                <a:gd name="T15" fmla="*/ 122 h 249"/>
                <a:gd name="T16" fmla="*/ 52 w 249"/>
                <a:gd name="T17" fmla="*/ 50 h 249"/>
                <a:gd name="T18" fmla="*/ 125 w 249"/>
                <a:gd name="T19" fmla="*/ 21 h 249"/>
                <a:gd name="T20" fmla="*/ 127 w 249"/>
                <a:gd name="T21" fmla="*/ 21 h 249"/>
                <a:gd name="T22" fmla="*/ 127 w 249"/>
                <a:gd name="T23" fmla="*/ 21 h 249"/>
                <a:gd name="T24" fmla="*/ 199 w 249"/>
                <a:gd name="T25" fmla="*/ 52 h 249"/>
                <a:gd name="T26" fmla="*/ 229 w 249"/>
                <a:gd name="T27" fmla="*/ 124 h 249"/>
                <a:gd name="T28" fmla="*/ 228 w 249"/>
                <a:gd name="T29" fmla="*/ 126 h 249"/>
                <a:gd name="T30" fmla="*/ 239 w 249"/>
                <a:gd name="T31" fmla="*/ 127 h 249"/>
                <a:gd name="T32" fmla="*/ 249 w 249"/>
                <a:gd name="T33" fmla="*/ 127 h 249"/>
                <a:gd name="T34" fmla="*/ 249 w 249"/>
                <a:gd name="T35" fmla="*/ 124 h 249"/>
                <a:gd name="T36" fmla="*/ 214 w 249"/>
                <a:gd name="T37" fmla="*/ 37 h 249"/>
                <a:gd name="T38" fmla="*/ 127 w 249"/>
                <a:gd name="T39" fmla="*/ 0 h 249"/>
                <a:gd name="T40" fmla="*/ 127 w 249"/>
                <a:gd name="T41" fmla="*/ 0 h 249"/>
                <a:gd name="T42" fmla="*/ 125 w 249"/>
                <a:gd name="T43" fmla="*/ 0 h 249"/>
                <a:gd name="T44" fmla="*/ 38 w 249"/>
                <a:gd name="T45" fmla="*/ 35 h 249"/>
                <a:gd name="T46" fmla="*/ 0 w 249"/>
                <a:gd name="T47" fmla="*/ 122 h 249"/>
                <a:gd name="T48" fmla="*/ 0 w 249"/>
                <a:gd name="T49" fmla="*/ 124 h 249"/>
                <a:gd name="T50" fmla="*/ 36 w 249"/>
                <a:gd name="T51" fmla="*/ 212 h 249"/>
                <a:gd name="T52" fmla="*/ 122 w 249"/>
                <a:gd name="T53" fmla="*/ 249 h 249"/>
                <a:gd name="T54" fmla="*/ 125 w 249"/>
                <a:gd name="T55" fmla="*/ 249 h 249"/>
                <a:gd name="T56" fmla="*/ 212 w 249"/>
                <a:gd name="T57" fmla="*/ 213 h 249"/>
                <a:gd name="T58" fmla="*/ 249 w 249"/>
                <a:gd name="T59" fmla="*/ 127 h 249"/>
                <a:gd name="T60" fmla="*/ 239 w 249"/>
                <a:gd name="T61"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249">
                  <a:moveTo>
                    <a:pt x="239" y="127"/>
                  </a:moveTo>
                  <a:cubicBezTo>
                    <a:pt x="228" y="126"/>
                    <a:pt x="228" y="126"/>
                    <a:pt x="228" y="126"/>
                  </a:cubicBezTo>
                  <a:cubicBezTo>
                    <a:pt x="228" y="155"/>
                    <a:pt x="216" y="180"/>
                    <a:pt x="197" y="198"/>
                  </a:cubicBezTo>
                  <a:cubicBezTo>
                    <a:pt x="179" y="217"/>
                    <a:pt x="153" y="228"/>
                    <a:pt x="125" y="228"/>
                  </a:cubicBezTo>
                  <a:cubicBezTo>
                    <a:pt x="124" y="228"/>
                    <a:pt x="123" y="228"/>
                    <a:pt x="123" y="228"/>
                  </a:cubicBezTo>
                  <a:cubicBezTo>
                    <a:pt x="94" y="228"/>
                    <a:pt x="69" y="216"/>
                    <a:pt x="51" y="197"/>
                  </a:cubicBezTo>
                  <a:cubicBezTo>
                    <a:pt x="32" y="178"/>
                    <a:pt x="21" y="153"/>
                    <a:pt x="21" y="124"/>
                  </a:cubicBezTo>
                  <a:cubicBezTo>
                    <a:pt x="21" y="124"/>
                    <a:pt x="21" y="123"/>
                    <a:pt x="21" y="122"/>
                  </a:cubicBezTo>
                  <a:cubicBezTo>
                    <a:pt x="21" y="94"/>
                    <a:pt x="33" y="69"/>
                    <a:pt x="52" y="50"/>
                  </a:cubicBezTo>
                  <a:cubicBezTo>
                    <a:pt x="71" y="32"/>
                    <a:pt x="96" y="21"/>
                    <a:pt x="125" y="21"/>
                  </a:cubicBezTo>
                  <a:cubicBezTo>
                    <a:pt x="125" y="21"/>
                    <a:pt x="126" y="21"/>
                    <a:pt x="127" y="21"/>
                  </a:cubicBezTo>
                  <a:cubicBezTo>
                    <a:pt x="127" y="21"/>
                    <a:pt x="127" y="21"/>
                    <a:pt x="127" y="21"/>
                  </a:cubicBezTo>
                  <a:cubicBezTo>
                    <a:pt x="155" y="21"/>
                    <a:pt x="180" y="33"/>
                    <a:pt x="199" y="52"/>
                  </a:cubicBezTo>
                  <a:cubicBezTo>
                    <a:pt x="217" y="70"/>
                    <a:pt x="229" y="96"/>
                    <a:pt x="229" y="124"/>
                  </a:cubicBezTo>
                  <a:cubicBezTo>
                    <a:pt x="229" y="125"/>
                    <a:pt x="229" y="126"/>
                    <a:pt x="228" y="126"/>
                  </a:cubicBezTo>
                  <a:cubicBezTo>
                    <a:pt x="239" y="127"/>
                    <a:pt x="239" y="127"/>
                    <a:pt x="239" y="127"/>
                  </a:cubicBezTo>
                  <a:cubicBezTo>
                    <a:pt x="249" y="127"/>
                    <a:pt x="249" y="127"/>
                    <a:pt x="249" y="127"/>
                  </a:cubicBezTo>
                  <a:cubicBezTo>
                    <a:pt x="249" y="126"/>
                    <a:pt x="249" y="125"/>
                    <a:pt x="249" y="124"/>
                  </a:cubicBezTo>
                  <a:cubicBezTo>
                    <a:pt x="249" y="91"/>
                    <a:pt x="236" y="60"/>
                    <a:pt x="214" y="37"/>
                  </a:cubicBezTo>
                  <a:cubicBezTo>
                    <a:pt x="192" y="15"/>
                    <a:pt x="161" y="0"/>
                    <a:pt x="127" y="0"/>
                  </a:cubicBezTo>
                  <a:cubicBezTo>
                    <a:pt x="127" y="0"/>
                    <a:pt x="127" y="0"/>
                    <a:pt x="127" y="0"/>
                  </a:cubicBezTo>
                  <a:cubicBezTo>
                    <a:pt x="126" y="0"/>
                    <a:pt x="125" y="0"/>
                    <a:pt x="125" y="0"/>
                  </a:cubicBezTo>
                  <a:cubicBezTo>
                    <a:pt x="91" y="0"/>
                    <a:pt x="60" y="13"/>
                    <a:pt x="38" y="35"/>
                  </a:cubicBezTo>
                  <a:cubicBezTo>
                    <a:pt x="15" y="57"/>
                    <a:pt x="1" y="88"/>
                    <a:pt x="0" y="122"/>
                  </a:cubicBezTo>
                  <a:cubicBezTo>
                    <a:pt x="0" y="123"/>
                    <a:pt x="0" y="124"/>
                    <a:pt x="0" y="124"/>
                  </a:cubicBezTo>
                  <a:cubicBezTo>
                    <a:pt x="0" y="158"/>
                    <a:pt x="14" y="189"/>
                    <a:pt x="36" y="212"/>
                  </a:cubicBezTo>
                  <a:cubicBezTo>
                    <a:pt x="58" y="234"/>
                    <a:pt x="88" y="248"/>
                    <a:pt x="122" y="249"/>
                  </a:cubicBezTo>
                  <a:cubicBezTo>
                    <a:pt x="123" y="249"/>
                    <a:pt x="124" y="249"/>
                    <a:pt x="125" y="249"/>
                  </a:cubicBezTo>
                  <a:cubicBezTo>
                    <a:pt x="159" y="249"/>
                    <a:pt x="189" y="235"/>
                    <a:pt x="212" y="213"/>
                  </a:cubicBezTo>
                  <a:cubicBezTo>
                    <a:pt x="234" y="191"/>
                    <a:pt x="249" y="161"/>
                    <a:pt x="249" y="127"/>
                  </a:cubicBezTo>
                  <a:lnTo>
                    <a:pt x="23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1" name="Freeform 124">
              <a:extLst>
                <a:ext uri="{FF2B5EF4-FFF2-40B4-BE49-F238E27FC236}">
                  <a16:creationId xmlns:a16="http://schemas.microsoft.com/office/drawing/2014/main" id="{50DA0AA6-2226-4E36-A715-101099590409}"/>
                </a:ext>
              </a:extLst>
            </p:cNvPr>
            <p:cNvSpPr>
              <a:spLocks/>
            </p:cNvSpPr>
            <p:nvPr/>
          </p:nvSpPr>
          <p:spPr bwMode="auto">
            <a:xfrm>
              <a:off x="2895737" y="2965561"/>
              <a:ext cx="450850" cy="461963"/>
            </a:xfrm>
            <a:custGeom>
              <a:avLst/>
              <a:gdLst>
                <a:gd name="T0" fmla="*/ 287 w 287"/>
                <a:gd name="T1" fmla="*/ 7 h 294"/>
                <a:gd name="T2" fmla="*/ 186 w 287"/>
                <a:gd name="T3" fmla="*/ 127 h 294"/>
                <a:gd name="T4" fmla="*/ 99 w 287"/>
                <a:gd name="T5" fmla="*/ 255 h 294"/>
                <a:gd name="T6" fmla="*/ 91 w 287"/>
                <a:gd name="T7" fmla="*/ 268 h 294"/>
                <a:gd name="T8" fmla="*/ 53 w 287"/>
                <a:gd name="T9" fmla="*/ 294 h 294"/>
                <a:gd name="T10" fmla="*/ 36 w 287"/>
                <a:gd name="T11" fmla="*/ 291 h 294"/>
                <a:gd name="T12" fmla="*/ 24 w 287"/>
                <a:gd name="T13" fmla="*/ 280 h 294"/>
                <a:gd name="T14" fmla="*/ 16 w 287"/>
                <a:gd name="T15" fmla="*/ 263 h 294"/>
                <a:gd name="T16" fmla="*/ 7 w 287"/>
                <a:gd name="T17" fmla="*/ 232 h 294"/>
                <a:gd name="T18" fmla="*/ 6 w 287"/>
                <a:gd name="T19" fmla="*/ 228 h 294"/>
                <a:gd name="T20" fmla="*/ 0 w 287"/>
                <a:gd name="T21" fmla="*/ 200 h 294"/>
                <a:gd name="T22" fmla="*/ 14 w 287"/>
                <a:gd name="T23" fmla="*/ 179 h 294"/>
                <a:gd name="T24" fmla="*/ 41 w 287"/>
                <a:gd name="T25" fmla="*/ 170 h 294"/>
                <a:gd name="T26" fmla="*/ 48 w 287"/>
                <a:gd name="T27" fmla="*/ 173 h 294"/>
                <a:gd name="T28" fmla="*/ 54 w 287"/>
                <a:gd name="T29" fmla="*/ 184 h 294"/>
                <a:gd name="T30" fmla="*/ 59 w 287"/>
                <a:gd name="T31" fmla="*/ 197 h 294"/>
                <a:gd name="T32" fmla="*/ 70 w 287"/>
                <a:gd name="T33" fmla="*/ 217 h 294"/>
                <a:gd name="T34" fmla="*/ 103 w 287"/>
                <a:gd name="T35" fmla="*/ 173 h 294"/>
                <a:gd name="T36" fmla="*/ 150 w 287"/>
                <a:gd name="T37" fmla="*/ 103 h 294"/>
                <a:gd name="T38" fmla="*/ 193 w 287"/>
                <a:gd name="T39" fmla="*/ 45 h 294"/>
                <a:gd name="T40" fmla="*/ 219 w 287"/>
                <a:gd name="T41" fmla="*/ 18 h 294"/>
                <a:gd name="T42" fmla="*/ 245 w 287"/>
                <a:gd name="T43" fmla="*/ 6 h 294"/>
                <a:gd name="T44" fmla="*/ 285 w 287"/>
                <a:gd name="T45" fmla="*/ 0 h 294"/>
                <a:gd name="T46" fmla="*/ 287 w 287"/>
                <a:gd name="T47" fmla="*/ 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294">
                  <a:moveTo>
                    <a:pt x="287" y="7"/>
                  </a:moveTo>
                  <a:cubicBezTo>
                    <a:pt x="251" y="46"/>
                    <a:pt x="218" y="86"/>
                    <a:pt x="186" y="127"/>
                  </a:cubicBezTo>
                  <a:cubicBezTo>
                    <a:pt x="155" y="169"/>
                    <a:pt x="126" y="211"/>
                    <a:pt x="99" y="255"/>
                  </a:cubicBezTo>
                  <a:cubicBezTo>
                    <a:pt x="97" y="258"/>
                    <a:pt x="94" y="262"/>
                    <a:pt x="91" y="268"/>
                  </a:cubicBezTo>
                  <a:cubicBezTo>
                    <a:pt x="82" y="286"/>
                    <a:pt x="70" y="294"/>
                    <a:pt x="53" y="294"/>
                  </a:cubicBezTo>
                  <a:cubicBezTo>
                    <a:pt x="46" y="294"/>
                    <a:pt x="41" y="293"/>
                    <a:pt x="36" y="291"/>
                  </a:cubicBezTo>
                  <a:cubicBezTo>
                    <a:pt x="32" y="288"/>
                    <a:pt x="28" y="285"/>
                    <a:pt x="24" y="280"/>
                  </a:cubicBezTo>
                  <a:cubicBezTo>
                    <a:pt x="21" y="275"/>
                    <a:pt x="18" y="270"/>
                    <a:pt x="16" y="263"/>
                  </a:cubicBezTo>
                  <a:cubicBezTo>
                    <a:pt x="13" y="256"/>
                    <a:pt x="10" y="245"/>
                    <a:pt x="7" y="232"/>
                  </a:cubicBezTo>
                  <a:cubicBezTo>
                    <a:pt x="6" y="231"/>
                    <a:pt x="6" y="230"/>
                    <a:pt x="6" y="228"/>
                  </a:cubicBezTo>
                  <a:cubicBezTo>
                    <a:pt x="2" y="213"/>
                    <a:pt x="0" y="204"/>
                    <a:pt x="0" y="200"/>
                  </a:cubicBezTo>
                  <a:cubicBezTo>
                    <a:pt x="0" y="192"/>
                    <a:pt x="5" y="185"/>
                    <a:pt x="14" y="179"/>
                  </a:cubicBezTo>
                  <a:cubicBezTo>
                    <a:pt x="23" y="173"/>
                    <a:pt x="32" y="170"/>
                    <a:pt x="41" y="170"/>
                  </a:cubicBezTo>
                  <a:cubicBezTo>
                    <a:pt x="44" y="170"/>
                    <a:pt x="46" y="171"/>
                    <a:pt x="48" y="173"/>
                  </a:cubicBezTo>
                  <a:cubicBezTo>
                    <a:pt x="50" y="174"/>
                    <a:pt x="52" y="178"/>
                    <a:pt x="54" y="184"/>
                  </a:cubicBezTo>
                  <a:cubicBezTo>
                    <a:pt x="55" y="187"/>
                    <a:pt x="57" y="192"/>
                    <a:pt x="59" y="197"/>
                  </a:cubicBezTo>
                  <a:cubicBezTo>
                    <a:pt x="63" y="211"/>
                    <a:pt x="67" y="217"/>
                    <a:pt x="70" y="217"/>
                  </a:cubicBezTo>
                  <a:cubicBezTo>
                    <a:pt x="73" y="217"/>
                    <a:pt x="84" y="203"/>
                    <a:pt x="103" y="173"/>
                  </a:cubicBezTo>
                  <a:cubicBezTo>
                    <a:pt x="121" y="145"/>
                    <a:pt x="137" y="122"/>
                    <a:pt x="150" y="103"/>
                  </a:cubicBezTo>
                  <a:cubicBezTo>
                    <a:pt x="169" y="76"/>
                    <a:pt x="183" y="57"/>
                    <a:pt x="193" y="45"/>
                  </a:cubicBezTo>
                  <a:cubicBezTo>
                    <a:pt x="203" y="33"/>
                    <a:pt x="211" y="24"/>
                    <a:pt x="219" y="18"/>
                  </a:cubicBezTo>
                  <a:cubicBezTo>
                    <a:pt x="226" y="13"/>
                    <a:pt x="234" y="8"/>
                    <a:pt x="245" y="6"/>
                  </a:cubicBezTo>
                  <a:cubicBezTo>
                    <a:pt x="255" y="3"/>
                    <a:pt x="269" y="1"/>
                    <a:pt x="285" y="0"/>
                  </a:cubicBezTo>
                  <a:lnTo>
                    <a:pt x="28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2" name="Freeform 125">
              <a:extLst>
                <a:ext uri="{FF2B5EF4-FFF2-40B4-BE49-F238E27FC236}">
                  <a16:creationId xmlns:a16="http://schemas.microsoft.com/office/drawing/2014/main" id="{E00BE1EB-566B-4F69-82BC-4CB650C6AB77}"/>
                </a:ext>
              </a:extLst>
            </p:cNvPr>
            <p:cNvSpPr>
              <a:spLocks/>
            </p:cNvSpPr>
            <p:nvPr/>
          </p:nvSpPr>
          <p:spPr bwMode="auto">
            <a:xfrm>
              <a:off x="2890974" y="2959211"/>
              <a:ext cx="461963" cy="473075"/>
            </a:xfrm>
            <a:custGeom>
              <a:avLst/>
              <a:gdLst>
                <a:gd name="T0" fmla="*/ 186 w 294"/>
                <a:gd name="T1" fmla="*/ 129 h 301"/>
                <a:gd name="T2" fmla="*/ 91 w 294"/>
                <a:gd name="T3" fmla="*/ 271 h 301"/>
                <a:gd name="T4" fmla="*/ 57 w 294"/>
                <a:gd name="T5" fmla="*/ 295 h 301"/>
                <a:gd name="T6" fmla="*/ 41 w 294"/>
                <a:gd name="T7" fmla="*/ 291 h 301"/>
                <a:gd name="T8" fmla="*/ 27 w 294"/>
                <a:gd name="T9" fmla="*/ 284 h 301"/>
                <a:gd name="T10" fmla="*/ 22 w 294"/>
                <a:gd name="T11" fmla="*/ 265 h 301"/>
                <a:gd name="T12" fmla="*/ 13 w 294"/>
                <a:gd name="T13" fmla="*/ 235 h 301"/>
                <a:gd name="T14" fmla="*/ 12 w 294"/>
                <a:gd name="T15" fmla="*/ 232 h 301"/>
                <a:gd name="T16" fmla="*/ 6 w 294"/>
                <a:gd name="T17" fmla="*/ 204 h 301"/>
                <a:gd name="T18" fmla="*/ 19 w 294"/>
                <a:gd name="T19" fmla="*/ 186 h 301"/>
                <a:gd name="T20" fmla="*/ 44 w 294"/>
                <a:gd name="T21" fmla="*/ 177 h 301"/>
                <a:gd name="T22" fmla="*/ 54 w 294"/>
                <a:gd name="T23" fmla="*/ 189 h 301"/>
                <a:gd name="T24" fmla="*/ 58 w 294"/>
                <a:gd name="T25" fmla="*/ 203 h 301"/>
                <a:gd name="T26" fmla="*/ 68 w 294"/>
                <a:gd name="T27" fmla="*/ 222 h 301"/>
                <a:gd name="T28" fmla="*/ 73 w 294"/>
                <a:gd name="T29" fmla="*/ 225 h 301"/>
                <a:gd name="T30" fmla="*/ 75 w 294"/>
                <a:gd name="T31" fmla="*/ 224 h 301"/>
                <a:gd name="T32" fmla="*/ 109 w 294"/>
                <a:gd name="T33" fmla="*/ 179 h 301"/>
                <a:gd name="T34" fmla="*/ 224 w 294"/>
                <a:gd name="T35" fmla="*/ 25 h 301"/>
                <a:gd name="T36" fmla="*/ 288 w 294"/>
                <a:gd name="T37" fmla="*/ 7 h 301"/>
                <a:gd name="T38" fmla="*/ 287 w 294"/>
                <a:gd name="T39" fmla="*/ 12 h 301"/>
                <a:gd name="T40" fmla="*/ 290 w 294"/>
                <a:gd name="T41" fmla="*/ 11 h 301"/>
                <a:gd name="T42" fmla="*/ 288 w 294"/>
                <a:gd name="T43" fmla="*/ 1 h 301"/>
                <a:gd name="T44" fmla="*/ 220 w 294"/>
                <a:gd name="T45" fmla="*/ 19 h 301"/>
                <a:gd name="T46" fmla="*/ 103 w 294"/>
                <a:gd name="T47" fmla="*/ 175 h 301"/>
                <a:gd name="T48" fmla="*/ 72 w 294"/>
                <a:gd name="T49" fmla="*/ 218 h 301"/>
                <a:gd name="T50" fmla="*/ 73 w 294"/>
                <a:gd name="T51" fmla="*/ 220 h 301"/>
                <a:gd name="T52" fmla="*/ 73 w 294"/>
                <a:gd name="T53" fmla="*/ 220 h 301"/>
                <a:gd name="T54" fmla="*/ 73 w 294"/>
                <a:gd name="T55" fmla="*/ 221 h 301"/>
                <a:gd name="T56" fmla="*/ 73 w 294"/>
                <a:gd name="T57" fmla="*/ 218 h 301"/>
                <a:gd name="T58" fmla="*/ 73 w 294"/>
                <a:gd name="T59" fmla="*/ 218 h 301"/>
                <a:gd name="T60" fmla="*/ 73 w 294"/>
                <a:gd name="T61" fmla="*/ 218 h 301"/>
                <a:gd name="T62" fmla="*/ 72 w 294"/>
                <a:gd name="T63" fmla="*/ 217 h 301"/>
                <a:gd name="T64" fmla="*/ 65 w 294"/>
                <a:gd name="T65" fmla="*/ 200 h 301"/>
                <a:gd name="T66" fmla="*/ 60 w 294"/>
                <a:gd name="T67" fmla="*/ 186 h 301"/>
                <a:gd name="T68" fmla="*/ 44 w 294"/>
                <a:gd name="T69" fmla="*/ 170 h 301"/>
                <a:gd name="T70" fmla="*/ 15 w 294"/>
                <a:gd name="T71" fmla="*/ 180 h 301"/>
                <a:gd name="T72" fmla="*/ 0 w 294"/>
                <a:gd name="T73" fmla="*/ 204 h 301"/>
                <a:gd name="T74" fmla="*/ 5 w 294"/>
                <a:gd name="T75" fmla="*/ 233 h 301"/>
                <a:gd name="T76" fmla="*/ 6 w 294"/>
                <a:gd name="T77" fmla="*/ 237 h 301"/>
                <a:gd name="T78" fmla="*/ 15 w 294"/>
                <a:gd name="T79" fmla="*/ 268 h 301"/>
                <a:gd name="T80" fmla="*/ 24 w 294"/>
                <a:gd name="T81" fmla="*/ 286 h 301"/>
                <a:gd name="T82" fmla="*/ 38 w 294"/>
                <a:gd name="T83" fmla="*/ 298 h 301"/>
                <a:gd name="T84" fmla="*/ 56 w 294"/>
                <a:gd name="T85" fmla="*/ 301 h 301"/>
                <a:gd name="T86" fmla="*/ 80 w 294"/>
                <a:gd name="T87" fmla="*/ 294 h 301"/>
                <a:gd name="T88" fmla="*/ 98 w 294"/>
                <a:gd name="T89" fmla="*/ 274 h 301"/>
                <a:gd name="T90" fmla="*/ 192 w 294"/>
                <a:gd name="T91" fmla="*/ 133 h 301"/>
                <a:gd name="T92" fmla="*/ 294 w 294"/>
                <a:gd name="T93" fmla="*/ 1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301">
                  <a:moveTo>
                    <a:pt x="290" y="11"/>
                  </a:moveTo>
                  <a:cubicBezTo>
                    <a:pt x="288" y="9"/>
                    <a:pt x="288" y="9"/>
                    <a:pt x="288" y="9"/>
                  </a:cubicBezTo>
                  <a:cubicBezTo>
                    <a:pt x="252" y="48"/>
                    <a:pt x="218" y="88"/>
                    <a:pt x="186" y="129"/>
                  </a:cubicBezTo>
                  <a:cubicBezTo>
                    <a:pt x="155" y="171"/>
                    <a:pt x="126" y="213"/>
                    <a:pt x="99" y="257"/>
                  </a:cubicBezTo>
                  <a:cubicBezTo>
                    <a:pt x="99" y="257"/>
                    <a:pt x="99" y="257"/>
                    <a:pt x="99" y="257"/>
                  </a:cubicBezTo>
                  <a:cubicBezTo>
                    <a:pt x="97" y="260"/>
                    <a:pt x="94" y="265"/>
                    <a:pt x="91" y="271"/>
                  </a:cubicBezTo>
                  <a:cubicBezTo>
                    <a:pt x="91" y="271"/>
                    <a:pt x="91" y="271"/>
                    <a:pt x="91" y="271"/>
                  </a:cubicBezTo>
                  <a:cubicBezTo>
                    <a:pt x="87" y="279"/>
                    <a:pt x="82" y="285"/>
                    <a:pt x="76" y="289"/>
                  </a:cubicBezTo>
                  <a:cubicBezTo>
                    <a:pt x="71" y="293"/>
                    <a:pt x="64" y="295"/>
                    <a:pt x="57" y="295"/>
                  </a:cubicBezTo>
                  <a:cubicBezTo>
                    <a:pt x="56" y="295"/>
                    <a:pt x="56" y="295"/>
                    <a:pt x="56" y="295"/>
                  </a:cubicBezTo>
                  <a:cubicBezTo>
                    <a:pt x="56" y="295"/>
                    <a:pt x="56" y="295"/>
                    <a:pt x="56" y="295"/>
                  </a:cubicBezTo>
                  <a:cubicBezTo>
                    <a:pt x="50" y="294"/>
                    <a:pt x="45" y="293"/>
                    <a:pt x="41" y="291"/>
                  </a:cubicBezTo>
                  <a:cubicBezTo>
                    <a:pt x="41" y="291"/>
                    <a:pt x="41" y="291"/>
                    <a:pt x="41" y="291"/>
                  </a:cubicBezTo>
                  <a:cubicBezTo>
                    <a:pt x="37" y="290"/>
                    <a:pt x="33" y="286"/>
                    <a:pt x="30" y="282"/>
                  </a:cubicBezTo>
                  <a:cubicBezTo>
                    <a:pt x="27" y="284"/>
                    <a:pt x="27" y="284"/>
                    <a:pt x="27" y="284"/>
                  </a:cubicBezTo>
                  <a:cubicBezTo>
                    <a:pt x="30" y="282"/>
                    <a:pt x="30" y="282"/>
                    <a:pt x="30" y="282"/>
                  </a:cubicBezTo>
                  <a:cubicBezTo>
                    <a:pt x="27" y="278"/>
                    <a:pt x="24" y="272"/>
                    <a:pt x="22" y="265"/>
                  </a:cubicBezTo>
                  <a:cubicBezTo>
                    <a:pt x="22" y="265"/>
                    <a:pt x="22" y="265"/>
                    <a:pt x="22" y="265"/>
                  </a:cubicBezTo>
                  <a:cubicBezTo>
                    <a:pt x="19" y="259"/>
                    <a:pt x="16" y="248"/>
                    <a:pt x="13" y="235"/>
                  </a:cubicBezTo>
                  <a:cubicBezTo>
                    <a:pt x="13" y="235"/>
                    <a:pt x="13" y="235"/>
                    <a:pt x="13" y="235"/>
                  </a:cubicBezTo>
                  <a:cubicBezTo>
                    <a:pt x="13" y="235"/>
                    <a:pt x="13" y="235"/>
                    <a:pt x="13" y="235"/>
                  </a:cubicBezTo>
                  <a:cubicBezTo>
                    <a:pt x="13" y="234"/>
                    <a:pt x="12" y="233"/>
                    <a:pt x="12" y="232"/>
                  </a:cubicBezTo>
                  <a:cubicBezTo>
                    <a:pt x="12" y="232"/>
                    <a:pt x="12" y="232"/>
                    <a:pt x="12" y="232"/>
                  </a:cubicBezTo>
                  <a:cubicBezTo>
                    <a:pt x="12" y="232"/>
                    <a:pt x="12" y="232"/>
                    <a:pt x="12" y="232"/>
                  </a:cubicBezTo>
                  <a:cubicBezTo>
                    <a:pt x="10" y="224"/>
                    <a:pt x="9" y="218"/>
                    <a:pt x="8" y="214"/>
                  </a:cubicBezTo>
                  <a:cubicBezTo>
                    <a:pt x="7" y="209"/>
                    <a:pt x="6" y="206"/>
                    <a:pt x="6" y="204"/>
                  </a:cubicBezTo>
                  <a:cubicBezTo>
                    <a:pt x="6" y="204"/>
                    <a:pt x="6" y="204"/>
                    <a:pt x="6" y="204"/>
                  </a:cubicBezTo>
                  <a:cubicBezTo>
                    <a:pt x="7" y="201"/>
                    <a:pt x="8" y="198"/>
                    <a:pt x="10" y="195"/>
                  </a:cubicBezTo>
                  <a:cubicBezTo>
                    <a:pt x="12" y="192"/>
                    <a:pt x="15" y="189"/>
                    <a:pt x="19" y="186"/>
                  </a:cubicBezTo>
                  <a:cubicBezTo>
                    <a:pt x="19" y="186"/>
                    <a:pt x="19" y="186"/>
                    <a:pt x="19" y="186"/>
                  </a:cubicBezTo>
                  <a:cubicBezTo>
                    <a:pt x="27" y="180"/>
                    <a:pt x="36" y="177"/>
                    <a:pt x="43" y="177"/>
                  </a:cubicBezTo>
                  <a:cubicBezTo>
                    <a:pt x="44" y="177"/>
                    <a:pt x="44" y="177"/>
                    <a:pt x="44" y="177"/>
                  </a:cubicBezTo>
                  <a:cubicBezTo>
                    <a:pt x="44" y="177"/>
                    <a:pt x="44" y="177"/>
                    <a:pt x="44" y="177"/>
                  </a:cubicBezTo>
                  <a:cubicBezTo>
                    <a:pt x="46" y="177"/>
                    <a:pt x="47" y="178"/>
                    <a:pt x="48" y="179"/>
                  </a:cubicBezTo>
                  <a:cubicBezTo>
                    <a:pt x="49" y="179"/>
                    <a:pt x="50" y="181"/>
                    <a:pt x="51" y="182"/>
                  </a:cubicBezTo>
                  <a:cubicBezTo>
                    <a:pt x="51" y="184"/>
                    <a:pt x="52" y="186"/>
                    <a:pt x="54" y="189"/>
                  </a:cubicBezTo>
                  <a:cubicBezTo>
                    <a:pt x="57" y="188"/>
                    <a:pt x="57" y="188"/>
                    <a:pt x="57" y="188"/>
                  </a:cubicBezTo>
                  <a:cubicBezTo>
                    <a:pt x="54" y="189"/>
                    <a:pt x="54" y="189"/>
                    <a:pt x="54" y="189"/>
                  </a:cubicBezTo>
                  <a:cubicBezTo>
                    <a:pt x="55" y="192"/>
                    <a:pt x="56" y="197"/>
                    <a:pt x="58" y="203"/>
                  </a:cubicBezTo>
                  <a:cubicBezTo>
                    <a:pt x="58" y="203"/>
                    <a:pt x="58" y="203"/>
                    <a:pt x="58" y="203"/>
                  </a:cubicBezTo>
                  <a:cubicBezTo>
                    <a:pt x="61" y="209"/>
                    <a:pt x="63" y="214"/>
                    <a:pt x="65" y="218"/>
                  </a:cubicBezTo>
                  <a:cubicBezTo>
                    <a:pt x="66" y="220"/>
                    <a:pt x="67" y="221"/>
                    <a:pt x="68" y="222"/>
                  </a:cubicBezTo>
                  <a:cubicBezTo>
                    <a:pt x="69" y="223"/>
                    <a:pt x="69" y="224"/>
                    <a:pt x="70" y="224"/>
                  </a:cubicBezTo>
                  <a:cubicBezTo>
                    <a:pt x="71" y="224"/>
                    <a:pt x="72" y="225"/>
                    <a:pt x="73" y="225"/>
                  </a:cubicBezTo>
                  <a:cubicBezTo>
                    <a:pt x="73" y="225"/>
                    <a:pt x="73" y="225"/>
                    <a:pt x="73" y="225"/>
                  </a:cubicBezTo>
                  <a:cubicBezTo>
                    <a:pt x="73" y="225"/>
                    <a:pt x="73" y="225"/>
                    <a:pt x="73" y="225"/>
                  </a:cubicBezTo>
                  <a:cubicBezTo>
                    <a:pt x="73" y="225"/>
                    <a:pt x="73" y="225"/>
                    <a:pt x="73" y="225"/>
                  </a:cubicBezTo>
                  <a:cubicBezTo>
                    <a:pt x="74" y="225"/>
                    <a:pt x="74" y="224"/>
                    <a:pt x="75" y="224"/>
                  </a:cubicBezTo>
                  <a:cubicBezTo>
                    <a:pt x="76" y="224"/>
                    <a:pt x="77" y="223"/>
                    <a:pt x="77" y="222"/>
                  </a:cubicBezTo>
                  <a:cubicBezTo>
                    <a:pt x="79" y="221"/>
                    <a:pt x="80" y="219"/>
                    <a:pt x="82" y="217"/>
                  </a:cubicBezTo>
                  <a:cubicBezTo>
                    <a:pt x="88" y="210"/>
                    <a:pt x="97" y="197"/>
                    <a:pt x="109" y="179"/>
                  </a:cubicBezTo>
                  <a:cubicBezTo>
                    <a:pt x="127" y="151"/>
                    <a:pt x="143" y="128"/>
                    <a:pt x="156" y="109"/>
                  </a:cubicBezTo>
                  <a:cubicBezTo>
                    <a:pt x="175" y="82"/>
                    <a:pt x="189" y="63"/>
                    <a:pt x="199" y="51"/>
                  </a:cubicBezTo>
                  <a:cubicBezTo>
                    <a:pt x="208" y="39"/>
                    <a:pt x="217" y="30"/>
                    <a:pt x="224" y="25"/>
                  </a:cubicBezTo>
                  <a:cubicBezTo>
                    <a:pt x="230" y="20"/>
                    <a:pt x="239" y="16"/>
                    <a:pt x="249" y="13"/>
                  </a:cubicBezTo>
                  <a:cubicBezTo>
                    <a:pt x="249" y="13"/>
                    <a:pt x="249" y="13"/>
                    <a:pt x="249" y="13"/>
                  </a:cubicBezTo>
                  <a:cubicBezTo>
                    <a:pt x="259" y="10"/>
                    <a:pt x="272" y="8"/>
                    <a:pt x="288" y="7"/>
                  </a:cubicBezTo>
                  <a:cubicBezTo>
                    <a:pt x="288" y="4"/>
                    <a:pt x="288" y="4"/>
                    <a:pt x="288" y="4"/>
                  </a:cubicBezTo>
                  <a:cubicBezTo>
                    <a:pt x="284" y="5"/>
                    <a:pt x="284" y="5"/>
                    <a:pt x="284" y="5"/>
                  </a:cubicBezTo>
                  <a:cubicBezTo>
                    <a:pt x="287" y="12"/>
                    <a:pt x="287" y="12"/>
                    <a:pt x="287" y="12"/>
                  </a:cubicBezTo>
                  <a:cubicBezTo>
                    <a:pt x="290" y="11"/>
                    <a:pt x="290" y="11"/>
                    <a:pt x="290" y="11"/>
                  </a:cubicBezTo>
                  <a:cubicBezTo>
                    <a:pt x="288" y="9"/>
                    <a:pt x="288" y="9"/>
                    <a:pt x="288" y="9"/>
                  </a:cubicBezTo>
                  <a:cubicBezTo>
                    <a:pt x="290" y="11"/>
                    <a:pt x="290" y="11"/>
                    <a:pt x="290" y="11"/>
                  </a:cubicBezTo>
                  <a:cubicBezTo>
                    <a:pt x="294" y="10"/>
                    <a:pt x="294" y="10"/>
                    <a:pt x="294" y="10"/>
                  </a:cubicBezTo>
                  <a:cubicBezTo>
                    <a:pt x="290" y="0"/>
                    <a:pt x="290" y="0"/>
                    <a:pt x="290" y="0"/>
                  </a:cubicBezTo>
                  <a:cubicBezTo>
                    <a:pt x="288" y="1"/>
                    <a:pt x="288" y="1"/>
                    <a:pt x="288" y="1"/>
                  </a:cubicBezTo>
                  <a:cubicBezTo>
                    <a:pt x="271" y="1"/>
                    <a:pt x="258" y="3"/>
                    <a:pt x="247" y="6"/>
                  </a:cubicBezTo>
                  <a:cubicBezTo>
                    <a:pt x="247" y="6"/>
                    <a:pt x="247" y="6"/>
                    <a:pt x="247" y="6"/>
                  </a:cubicBezTo>
                  <a:cubicBezTo>
                    <a:pt x="236" y="9"/>
                    <a:pt x="227" y="14"/>
                    <a:pt x="220" y="19"/>
                  </a:cubicBezTo>
                  <a:cubicBezTo>
                    <a:pt x="212" y="26"/>
                    <a:pt x="203" y="35"/>
                    <a:pt x="193" y="47"/>
                  </a:cubicBezTo>
                  <a:cubicBezTo>
                    <a:pt x="183" y="59"/>
                    <a:pt x="169" y="78"/>
                    <a:pt x="151" y="105"/>
                  </a:cubicBezTo>
                  <a:cubicBezTo>
                    <a:pt x="137" y="124"/>
                    <a:pt x="121" y="147"/>
                    <a:pt x="103" y="175"/>
                  </a:cubicBezTo>
                  <a:cubicBezTo>
                    <a:pt x="93" y="190"/>
                    <a:pt x="86" y="201"/>
                    <a:pt x="80" y="208"/>
                  </a:cubicBezTo>
                  <a:cubicBezTo>
                    <a:pt x="78" y="212"/>
                    <a:pt x="75" y="214"/>
                    <a:pt x="74" y="216"/>
                  </a:cubicBezTo>
                  <a:cubicBezTo>
                    <a:pt x="73" y="217"/>
                    <a:pt x="72" y="218"/>
                    <a:pt x="72" y="218"/>
                  </a:cubicBezTo>
                  <a:cubicBezTo>
                    <a:pt x="72" y="218"/>
                    <a:pt x="72" y="218"/>
                    <a:pt x="72" y="218"/>
                  </a:cubicBezTo>
                  <a:cubicBezTo>
                    <a:pt x="72" y="218"/>
                    <a:pt x="72" y="218"/>
                    <a:pt x="72" y="218"/>
                  </a:cubicBezTo>
                  <a:cubicBezTo>
                    <a:pt x="73" y="220"/>
                    <a:pt x="73" y="220"/>
                    <a:pt x="73" y="220"/>
                  </a:cubicBezTo>
                  <a:cubicBezTo>
                    <a:pt x="73" y="218"/>
                    <a:pt x="73" y="218"/>
                    <a:pt x="73" y="218"/>
                  </a:cubicBezTo>
                  <a:cubicBezTo>
                    <a:pt x="72" y="218"/>
                    <a:pt x="72" y="218"/>
                    <a:pt x="72" y="218"/>
                  </a:cubicBezTo>
                  <a:cubicBezTo>
                    <a:pt x="73" y="220"/>
                    <a:pt x="73" y="220"/>
                    <a:pt x="73" y="220"/>
                  </a:cubicBezTo>
                  <a:cubicBezTo>
                    <a:pt x="73" y="218"/>
                    <a:pt x="73" y="218"/>
                    <a:pt x="73" y="218"/>
                  </a:cubicBezTo>
                  <a:cubicBezTo>
                    <a:pt x="73" y="218"/>
                    <a:pt x="73" y="218"/>
                    <a:pt x="73" y="218"/>
                  </a:cubicBezTo>
                  <a:cubicBezTo>
                    <a:pt x="73" y="221"/>
                    <a:pt x="73" y="221"/>
                    <a:pt x="73" y="221"/>
                  </a:cubicBezTo>
                  <a:cubicBezTo>
                    <a:pt x="73" y="218"/>
                    <a:pt x="73" y="218"/>
                    <a:pt x="73" y="218"/>
                  </a:cubicBezTo>
                  <a:cubicBezTo>
                    <a:pt x="73" y="219"/>
                    <a:pt x="73" y="219"/>
                    <a:pt x="73" y="219"/>
                  </a:cubicBezTo>
                  <a:cubicBezTo>
                    <a:pt x="73" y="218"/>
                    <a:pt x="73" y="218"/>
                    <a:pt x="73" y="218"/>
                  </a:cubicBezTo>
                  <a:cubicBezTo>
                    <a:pt x="73" y="218"/>
                    <a:pt x="73" y="218"/>
                    <a:pt x="73" y="218"/>
                  </a:cubicBezTo>
                  <a:cubicBezTo>
                    <a:pt x="73" y="219"/>
                    <a:pt x="73" y="219"/>
                    <a:pt x="73" y="219"/>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2" y="217"/>
                  </a:cubicBezTo>
                  <a:cubicBezTo>
                    <a:pt x="71" y="216"/>
                    <a:pt x="70" y="214"/>
                    <a:pt x="69" y="211"/>
                  </a:cubicBezTo>
                  <a:cubicBezTo>
                    <a:pt x="68" y="208"/>
                    <a:pt x="66" y="205"/>
                    <a:pt x="65" y="200"/>
                  </a:cubicBezTo>
                  <a:cubicBezTo>
                    <a:pt x="65" y="200"/>
                    <a:pt x="65" y="200"/>
                    <a:pt x="65" y="200"/>
                  </a:cubicBezTo>
                  <a:cubicBezTo>
                    <a:pt x="63" y="195"/>
                    <a:pt x="61" y="190"/>
                    <a:pt x="60" y="186"/>
                  </a:cubicBezTo>
                  <a:cubicBezTo>
                    <a:pt x="60" y="186"/>
                    <a:pt x="60" y="186"/>
                    <a:pt x="60" y="186"/>
                  </a:cubicBezTo>
                  <a:cubicBezTo>
                    <a:pt x="60" y="186"/>
                    <a:pt x="60" y="186"/>
                    <a:pt x="60" y="186"/>
                  </a:cubicBezTo>
                  <a:cubicBezTo>
                    <a:pt x="59" y="183"/>
                    <a:pt x="58" y="181"/>
                    <a:pt x="57" y="179"/>
                  </a:cubicBezTo>
                  <a:cubicBezTo>
                    <a:pt x="56" y="177"/>
                    <a:pt x="55" y="175"/>
                    <a:pt x="53" y="174"/>
                  </a:cubicBezTo>
                  <a:cubicBezTo>
                    <a:pt x="51" y="172"/>
                    <a:pt x="48" y="170"/>
                    <a:pt x="44" y="170"/>
                  </a:cubicBezTo>
                  <a:cubicBezTo>
                    <a:pt x="44" y="170"/>
                    <a:pt x="44" y="170"/>
                    <a:pt x="44" y="170"/>
                  </a:cubicBezTo>
                  <a:cubicBezTo>
                    <a:pt x="43" y="170"/>
                    <a:pt x="43" y="170"/>
                    <a:pt x="43" y="170"/>
                  </a:cubicBezTo>
                  <a:cubicBezTo>
                    <a:pt x="34" y="170"/>
                    <a:pt x="24" y="174"/>
                    <a:pt x="15" y="180"/>
                  </a:cubicBezTo>
                  <a:cubicBezTo>
                    <a:pt x="15" y="180"/>
                    <a:pt x="15" y="180"/>
                    <a:pt x="15" y="180"/>
                  </a:cubicBezTo>
                  <a:cubicBezTo>
                    <a:pt x="10" y="183"/>
                    <a:pt x="6" y="187"/>
                    <a:pt x="4" y="191"/>
                  </a:cubicBezTo>
                  <a:cubicBezTo>
                    <a:pt x="1" y="195"/>
                    <a:pt x="0" y="199"/>
                    <a:pt x="0" y="204"/>
                  </a:cubicBezTo>
                  <a:cubicBezTo>
                    <a:pt x="0" y="204"/>
                    <a:pt x="0" y="204"/>
                    <a:pt x="0" y="204"/>
                  </a:cubicBezTo>
                  <a:cubicBezTo>
                    <a:pt x="0" y="207"/>
                    <a:pt x="0" y="210"/>
                    <a:pt x="1" y="215"/>
                  </a:cubicBezTo>
                  <a:cubicBezTo>
                    <a:pt x="2" y="220"/>
                    <a:pt x="4" y="226"/>
                    <a:pt x="5" y="233"/>
                  </a:cubicBezTo>
                  <a:cubicBezTo>
                    <a:pt x="9" y="232"/>
                    <a:pt x="9" y="232"/>
                    <a:pt x="9" y="232"/>
                  </a:cubicBezTo>
                  <a:cubicBezTo>
                    <a:pt x="5" y="233"/>
                    <a:pt x="5" y="233"/>
                    <a:pt x="5" y="233"/>
                  </a:cubicBezTo>
                  <a:cubicBezTo>
                    <a:pt x="6" y="234"/>
                    <a:pt x="6" y="236"/>
                    <a:pt x="6" y="237"/>
                  </a:cubicBezTo>
                  <a:cubicBezTo>
                    <a:pt x="10" y="236"/>
                    <a:pt x="10" y="236"/>
                    <a:pt x="10" y="236"/>
                  </a:cubicBezTo>
                  <a:cubicBezTo>
                    <a:pt x="6" y="236"/>
                    <a:pt x="6" y="236"/>
                    <a:pt x="6" y="236"/>
                  </a:cubicBezTo>
                  <a:cubicBezTo>
                    <a:pt x="10" y="250"/>
                    <a:pt x="13" y="261"/>
                    <a:pt x="15" y="268"/>
                  </a:cubicBezTo>
                  <a:cubicBezTo>
                    <a:pt x="15" y="268"/>
                    <a:pt x="15" y="268"/>
                    <a:pt x="15" y="268"/>
                  </a:cubicBezTo>
                  <a:cubicBezTo>
                    <a:pt x="18" y="275"/>
                    <a:pt x="21" y="281"/>
                    <a:pt x="24" y="286"/>
                  </a:cubicBezTo>
                  <a:cubicBezTo>
                    <a:pt x="24" y="286"/>
                    <a:pt x="24" y="286"/>
                    <a:pt x="24" y="286"/>
                  </a:cubicBezTo>
                  <a:cubicBezTo>
                    <a:pt x="24" y="286"/>
                    <a:pt x="24" y="286"/>
                    <a:pt x="24" y="286"/>
                  </a:cubicBezTo>
                  <a:cubicBezTo>
                    <a:pt x="28" y="291"/>
                    <a:pt x="33" y="295"/>
                    <a:pt x="38" y="298"/>
                  </a:cubicBezTo>
                  <a:cubicBezTo>
                    <a:pt x="38" y="298"/>
                    <a:pt x="38" y="298"/>
                    <a:pt x="38" y="298"/>
                  </a:cubicBezTo>
                  <a:cubicBezTo>
                    <a:pt x="38" y="298"/>
                    <a:pt x="38" y="298"/>
                    <a:pt x="38" y="298"/>
                  </a:cubicBezTo>
                  <a:cubicBezTo>
                    <a:pt x="43" y="300"/>
                    <a:pt x="49" y="301"/>
                    <a:pt x="56" y="301"/>
                  </a:cubicBezTo>
                  <a:cubicBezTo>
                    <a:pt x="56" y="301"/>
                    <a:pt x="56" y="301"/>
                    <a:pt x="56" y="301"/>
                  </a:cubicBezTo>
                  <a:cubicBezTo>
                    <a:pt x="56" y="301"/>
                    <a:pt x="56" y="301"/>
                    <a:pt x="56" y="301"/>
                  </a:cubicBezTo>
                  <a:cubicBezTo>
                    <a:pt x="57" y="301"/>
                    <a:pt x="57" y="301"/>
                    <a:pt x="57" y="301"/>
                  </a:cubicBezTo>
                  <a:cubicBezTo>
                    <a:pt x="66" y="301"/>
                    <a:pt x="74" y="299"/>
                    <a:pt x="80" y="294"/>
                  </a:cubicBezTo>
                  <a:cubicBezTo>
                    <a:pt x="87" y="290"/>
                    <a:pt x="93" y="283"/>
                    <a:pt x="98" y="274"/>
                  </a:cubicBezTo>
                  <a:cubicBezTo>
                    <a:pt x="98" y="274"/>
                    <a:pt x="98" y="274"/>
                    <a:pt x="98" y="274"/>
                  </a:cubicBezTo>
                  <a:cubicBezTo>
                    <a:pt x="98" y="274"/>
                    <a:pt x="98" y="274"/>
                    <a:pt x="98" y="274"/>
                  </a:cubicBezTo>
                  <a:cubicBezTo>
                    <a:pt x="100" y="268"/>
                    <a:pt x="103" y="264"/>
                    <a:pt x="105" y="261"/>
                  </a:cubicBezTo>
                  <a:cubicBezTo>
                    <a:pt x="105" y="261"/>
                    <a:pt x="105" y="261"/>
                    <a:pt x="105" y="261"/>
                  </a:cubicBezTo>
                  <a:cubicBezTo>
                    <a:pt x="131" y="217"/>
                    <a:pt x="160" y="175"/>
                    <a:pt x="192" y="133"/>
                  </a:cubicBezTo>
                  <a:cubicBezTo>
                    <a:pt x="223" y="92"/>
                    <a:pt x="257" y="52"/>
                    <a:pt x="293" y="14"/>
                  </a:cubicBezTo>
                  <a:cubicBezTo>
                    <a:pt x="294" y="12"/>
                    <a:pt x="294" y="12"/>
                    <a:pt x="294" y="12"/>
                  </a:cubicBezTo>
                  <a:cubicBezTo>
                    <a:pt x="294" y="10"/>
                    <a:pt x="294" y="10"/>
                    <a:pt x="294" y="10"/>
                  </a:cubicBezTo>
                  <a:lnTo>
                    <a:pt x="29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grpSp>
      <p:grpSp>
        <p:nvGrpSpPr>
          <p:cNvPr id="393" name="组合 392">
            <a:extLst>
              <a:ext uri="{FF2B5EF4-FFF2-40B4-BE49-F238E27FC236}">
                <a16:creationId xmlns:a16="http://schemas.microsoft.com/office/drawing/2014/main" id="{5B0FAAFD-B799-47D5-A8BB-4820D8D01F6B}"/>
              </a:ext>
            </a:extLst>
          </p:cNvPr>
          <p:cNvGrpSpPr/>
          <p:nvPr/>
        </p:nvGrpSpPr>
        <p:grpSpPr>
          <a:xfrm>
            <a:off x="5971511" y="9372992"/>
            <a:ext cx="1197738" cy="1179944"/>
            <a:chOff x="3430724" y="2121011"/>
            <a:chExt cx="1389063" cy="1368425"/>
          </a:xfrm>
          <a:solidFill>
            <a:srgbClr val="456975"/>
          </a:solidFill>
        </p:grpSpPr>
        <p:sp>
          <p:nvSpPr>
            <p:cNvPr id="394" name="Freeform 126">
              <a:extLst>
                <a:ext uri="{FF2B5EF4-FFF2-40B4-BE49-F238E27FC236}">
                  <a16:creationId xmlns:a16="http://schemas.microsoft.com/office/drawing/2014/main" id="{2ECFFF58-BDC2-4F5A-9AE6-548396CA00F2}"/>
                </a:ext>
              </a:extLst>
            </p:cNvPr>
            <p:cNvSpPr>
              <a:spLocks/>
            </p:cNvSpPr>
            <p:nvPr/>
          </p:nvSpPr>
          <p:spPr bwMode="auto">
            <a:xfrm>
              <a:off x="3724412" y="2406761"/>
              <a:ext cx="334963" cy="465138"/>
            </a:xfrm>
            <a:custGeom>
              <a:avLst/>
              <a:gdLst>
                <a:gd name="T0" fmla="*/ 7 w 213"/>
                <a:gd name="T1" fmla="*/ 224 h 296"/>
                <a:gd name="T2" fmla="*/ 103 w 213"/>
                <a:gd name="T3" fmla="*/ 264 h 296"/>
                <a:gd name="T4" fmla="*/ 8 w 213"/>
                <a:gd name="T5" fmla="*/ 201 h 296"/>
                <a:gd name="T6" fmla="*/ 14 w 213"/>
                <a:gd name="T7" fmla="*/ 184 h 296"/>
                <a:gd name="T8" fmla="*/ 10 w 213"/>
                <a:gd name="T9" fmla="*/ 186 h 296"/>
                <a:gd name="T10" fmla="*/ 10 w 213"/>
                <a:gd name="T11" fmla="*/ 190 h 296"/>
                <a:gd name="T12" fmla="*/ 14 w 213"/>
                <a:gd name="T13" fmla="*/ 170 h 296"/>
                <a:gd name="T14" fmla="*/ 68 w 213"/>
                <a:gd name="T15" fmla="*/ 191 h 296"/>
                <a:gd name="T16" fmla="*/ 11 w 213"/>
                <a:gd name="T17" fmla="*/ 146 h 296"/>
                <a:gd name="T18" fmla="*/ 84 w 213"/>
                <a:gd name="T19" fmla="*/ 177 h 296"/>
                <a:gd name="T20" fmla="*/ 91 w 213"/>
                <a:gd name="T21" fmla="*/ 164 h 296"/>
                <a:gd name="T22" fmla="*/ 19 w 213"/>
                <a:gd name="T23" fmla="*/ 120 h 296"/>
                <a:gd name="T24" fmla="*/ 90 w 213"/>
                <a:gd name="T25" fmla="*/ 150 h 296"/>
                <a:gd name="T26" fmla="*/ 30 w 213"/>
                <a:gd name="T27" fmla="*/ 101 h 296"/>
                <a:gd name="T28" fmla="*/ 29 w 213"/>
                <a:gd name="T29" fmla="*/ 107 h 296"/>
                <a:gd name="T30" fmla="*/ 77 w 213"/>
                <a:gd name="T31" fmla="*/ 124 h 296"/>
                <a:gd name="T32" fmla="*/ 103 w 213"/>
                <a:gd name="T33" fmla="*/ 110 h 296"/>
                <a:gd name="T34" fmla="*/ 39 w 213"/>
                <a:gd name="T35" fmla="*/ 75 h 296"/>
                <a:gd name="T36" fmla="*/ 36 w 213"/>
                <a:gd name="T37" fmla="*/ 73 h 296"/>
                <a:gd name="T38" fmla="*/ 109 w 213"/>
                <a:gd name="T39" fmla="*/ 99 h 296"/>
                <a:gd name="T40" fmla="*/ 47 w 213"/>
                <a:gd name="T41" fmla="*/ 69 h 296"/>
                <a:gd name="T42" fmla="*/ 65 w 213"/>
                <a:gd name="T43" fmla="*/ 50 h 296"/>
                <a:gd name="T44" fmla="*/ 59 w 213"/>
                <a:gd name="T45" fmla="*/ 51 h 296"/>
                <a:gd name="T46" fmla="*/ 61 w 213"/>
                <a:gd name="T47" fmla="*/ 55 h 296"/>
                <a:gd name="T48" fmla="*/ 58 w 213"/>
                <a:gd name="T49" fmla="*/ 56 h 296"/>
                <a:gd name="T50" fmla="*/ 66 w 213"/>
                <a:gd name="T51" fmla="*/ 36 h 296"/>
                <a:gd name="T52" fmla="*/ 66 w 213"/>
                <a:gd name="T53" fmla="*/ 37 h 296"/>
                <a:gd name="T54" fmla="*/ 96 w 213"/>
                <a:gd name="T55" fmla="*/ 35 h 296"/>
                <a:gd name="T56" fmla="*/ 81 w 213"/>
                <a:gd name="T57" fmla="*/ 28 h 296"/>
                <a:gd name="T58" fmla="*/ 173 w 213"/>
                <a:gd name="T59" fmla="*/ 62 h 296"/>
                <a:gd name="T60" fmla="*/ 108 w 213"/>
                <a:gd name="T61" fmla="*/ 18 h 296"/>
                <a:gd name="T62" fmla="*/ 130 w 213"/>
                <a:gd name="T63" fmla="*/ 29 h 296"/>
                <a:gd name="T64" fmla="*/ 207 w 213"/>
                <a:gd name="T65" fmla="*/ 56 h 296"/>
                <a:gd name="T66" fmla="*/ 208 w 213"/>
                <a:gd name="T67" fmla="*/ 55 h 296"/>
                <a:gd name="T68" fmla="*/ 172 w 213"/>
                <a:gd name="T69" fmla="*/ 61 h 296"/>
                <a:gd name="T70" fmla="*/ 171 w 213"/>
                <a:gd name="T71" fmla="*/ 60 h 296"/>
                <a:gd name="T72" fmla="*/ 175 w 213"/>
                <a:gd name="T73" fmla="*/ 58 h 296"/>
                <a:gd name="T74" fmla="*/ 87 w 213"/>
                <a:gd name="T75" fmla="*/ 22 h 296"/>
                <a:gd name="T76" fmla="*/ 137 w 213"/>
                <a:gd name="T77" fmla="*/ 70 h 296"/>
                <a:gd name="T78" fmla="*/ 106 w 213"/>
                <a:gd name="T79" fmla="*/ 48 h 296"/>
                <a:gd name="T80" fmla="*/ 121 w 213"/>
                <a:gd name="T81" fmla="*/ 69 h 296"/>
                <a:gd name="T82" fmla="*/ 77 w 213"/>
                <a:gd name="T83" fmla="*/ 53 h 296"/>
                <a:gd name="T84" fmla="*/ 112 w 213"/>
                <a:gd name="T85" fmla="*/ 90 h 296"/>
                <a:gd name="T86" fmla="*/ 112 w 213"/>
                <a:gd name="T87" fmla="*/ 85 h 296"/>
                <a:gd name="T88" fmla="*/ 109 w 213"/>
                <a:gd name="T89" fmla="*/ 98 h 296"/>
                <a:gd name="T90" fmla="*/ 101 w 213"/>
                <a:gd name="T91" fmla="*/ 113 h 296"/>
                <a:gd name="T92" fmla="*/ 101 w 213"/>
                <a:gd name="T93" fmla="*/ 109 h 296"/>
                <a:gd name="T94" fmla="*/ 27 w 213"/>
                <a:gd name="T95" fmla="*/ 99 h 296"/>
                <a:gd name="T96" fmla="*/ 92 w 213"/>
                <a:gd name="T97" fmla="*/ 149 h 296"/>
                <a:gd name="T98" fmla="*/ 91 w 213"/>
                <a:gd name="T99" fmla="*/ 144 h 296"/>
                <a:gd name="T100" fmla="*/ 94 w 213"/>
                <a:gd name="T101" fmla="*/ 142 h 296"/>
                <a:gd name="T102" fmla="*/ 16 w 213"/>
                <a:gd name="T103" fmla="*/ 112 h 296"/>
                <a:gd name="T104" fmla="*/ 89 w 213"/>
                <a:gd name="T105" fmla="*/ 155 h 296"/>
                <a:gd name="T106" fmla="*/ 82 w 213"/>
                <a:gd name="T107" fmla="*/ 176 h 296"/>
                <a:gd name="T108" fmla="*/ 81 w 213"/>
                <a:gd name="T109" fmla="*/ 173 h 296"/>
                <a:gd name="T110" fmla="*/ 89 w 213"/>
                <a:gd name="T111" fmla="*/ 195 h 296"/>
                <a:gd name="T112" fmla="*/ 13 w 213"/>
                <a:gd name="T113" fmla="*/ 182 h 296"/>
                <a:gd name="T114" fmla="*/ 0 w 213"/>
                <a:gd name="T115" fmla="*/ 203 h 296"/>
                <a:gd name="T116" fmla="*/ 3 w 213"/>
                <a:gd name="T117" fmla="*/ 224 h 296"/>
                <a:gd name="T118" fmla="*/ 115 w 213"/>
                <a:gd name="T119" fmla="*/ 29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296">
                  <a:moveTo>
                    <a:pt x="119" y="293"/>
                  </a:moveTo>
                  <a:cubicBezTo>
                    <a:pt x="120" y="293"/>
                    <a:pt x="120" y="292"/>
                    <a:pt x="120" y="291"/>
                  </a:cubicBezTo>
                  <a:cubicBezTo>
                    <a:pt x="120" y="290"/>
                    <a:pt x="119" y="289"/>
                    <a:pt x="119" y="289"/>
                  </a:cubicBezTo>
                  <a:cubicBezTo>
                    <a:pt x="119" y="288"/>
                    <a:pt x="118" y="288"/>
                    <a:pt x="118" y="288"/>
                  </a:cubicBezTo>
                  <a:cubicBezTo>
                    <a:pt x="118" y="287"/>
                    <a:pt x="118" y="287"/>
                    <a:pt x="117" y="287"/>
                  </a:cubicBezTo>
                  <a:cubicBezTo>
                    <a:pt x="116" y="286"/>
                    <a:pt x="113" y="284"/>
                    <a:pt x="109" y="282"/>
                  </a:cubicBezTo>
                  <a:cubicBezTo>
                    <a:pt x="84" y="265"/>
                    <a:pt x="9" y="220"/>
                    <a:pt x="9" y="220"/>
                  </a:cubicBezTo>
                  <a:cubicBezTo>
                    <a:pt x="7" y="223"/>
                    <a:pt x="7" y="223"/>
                    <a:pt x="7" y="223"/>
                  </a:cubicBezTo>
                  <a:cubicBezTo>
                    <a:pt x="11" y="226"/>
                    <a:pt x="11" y="226"/>
                    <a:pt x="11" y="226"/>
                  </a:cubicBezTo>
                  <a:cubicBezTo>
                    <a:pt x="7" y="223"/>
                    <a:pt x="7" y="223"/>
                    <a:pt x="7" y="223"/>
                  </a:cubicBezTo>
                  <a:cubicBezTo>
                    <a:pt x="9" y="227"/>
                    <a:pt x="9" y="227"/>
                    <a:pt x="9" y="227"/>
                  </a:cubicBezTo>
                  <a:cubicBezTo>
                    <a:pt x="10" y="227"/>
                    <a:pt x="10" y="226"/>
                    <a:pt x="11" y="226"/>
                  </a:cubicBezTo>
                  <a:cubicBezTo>
                    <a:pt x="7" y="223"/>
                    <a:pt x="7" y="223"/>
                    <a:pt x="7" y="223"/>
                  </a:cubicBezTo>
                  <a:cubicBezTo>
                    <a:pt x="9" y="227"/>
                    <a:pt x="9" y="227"/>
                    <a:pt x="9" y="227"/>
                  </a:cubicBezTo>
                  <a:cubicBezTo>
                    <a:pt x="7" y="224"/>
                    <a:pt x="7" y="224"/>
                    <a:pt x="7" y="224"/>
                  </a:cubicBezTo>
                  <a:cubicBezTo>
                    <a:pt x="8" y="228"/>
                    <a:pt x="8" y="228"/>
                    <a:pt x="8" y="228"/>
                  </a:cubicBezTo>
                  <a:cubicBezTo>
                    <a:pt x="8" y="228"/>
                    <a:pt x="9" y="227"/>
                    <a:pt x="9" y="227"/>
                  </a:cubicBezTo>
                  <a:cubicBezTo>
                    <a:pt x="7" y="224"/>
                    <a:pt x="7" y="224"/>
                    <a:pt x="7" y="224"/>
                  </a:cubicBezTo>
                  <a:cubicBezTo>
                    <a:pt x="8" y="228"/>
                    <a:pt x="8" y="228"/>
                    <a:pt x="8" y="228"/>
                  </a:cubicBezTo>
                  <a:cubicBezTo>
                    <a:pt x="7" y="224"/>
                    <a:pt x="7" y="224"/>
                    <a:pt x="7" y="224"/>
                  </a:cubicBezTo>
                  <a:cubicBezTo>
                    <a:pt x="7" y="228"/>
                    <a:pt x="7" y="228"/>
                    <a:pt x="7" y="228"/>
                  </a:cubicBezTo>
                  <a:cubicBezTo>
                    <a:pt x="8" y="228"/>
                    <a:pt x="8" y="228"/>
                    <a:pt x="8" y="228"/>
                  </a:cubicBezTo>
                  <a:cubicBezTo>
                    <a:pt x="7" y="224"/>
                    <a:pt x="7" y="224"/>
                    <a:pt x="7" y="224"/>
                  </a:cubicBezTo>
                  <a:cubicBezTo>
                    <a:pt x="7" y="228"/>
                    <a:pt x="7" y="228"/>
                    <a:pt x="7" y="228"/>
                  </a:cubicBezTo>
                  <a:cubicBezTo>
                    <a:pt x="7" y="225"/>
                    <a:pt x="7" y="225"/>
                    <a:pt x="7" y="225"/>
                  </a:cubicBezTo>
                  <a:cubicBezTo>
                    <a:pt x="7" y="228"/>
                    <a:pt x="7" y="228"/>
                    <a:pt x="7" y="228"/>
                  </a:cubicBezTo>
                  <a:cubicBezTo>
                    <a:pt x="7" y="228"/>
                    <a:pt x="7" y="228"/>
                    <a:pt x="7" y="228"/>
                  </a:cubicBezTo>
                  <a:cubicBezTo>
                    <a:pt x="7" y="225"/>
                    <a:pt x="7" y="225"/>
                    <a:pt x="7" y="225"/>
                  </a:cubicBezTo>
                  <a:cubicBezTo>
                    <a:pt x="7" y="228"/>
                    <a:pt x="7" y="228"/>
                    <a:pt x="7" y="228"/>
                  </a:cubicBezTo>
                  <a:cubicBezTo>
                    <a:pt x="7" y="228"/>
                    <a:pt x="7" y="228"/>
                    <a:pt x="7" y="228"/>
                  </a:cubicBezTo>
                  <a:cubicBezTo>
                    <a:pt x="7" y="228"/>
                    <a:pt x="8" y="228"/>
                    <a:pt x="9" y="228"/>
                  </a:cubicBezTo>
                  <a:cubicBezTo>
                    <a:pt x="12" y="229"/>
                    <a:pt x="20" y="233"/>
                    <a:pt x="29" y="236"/>
                  </a:cubicBezTo>
                  <a:cubicBezTo>
                    <a:pt x="43" y="242"/>
                    <a:pt x="60" y="249"/>
                    <a:pt x="73" y="255"/>
                  </a:cubicBezTo>
                  <a:cubicBezTo>
                    <a:pt x="80" y="258"/>
                    <a:pt x="86" y="261"/>
                    <a:pt x="90" y="263"/>
                  </a:cubicBezTo>
                  <a:cubicBezTo>
                    <a:pt x="95" y="265"/>
                    <a:pt x="97" y="266"/>
                    <a:pt x="97" y="266"/>
                  </a:cubicBezTo>
                  <a:cubicBezTo>
                    <a:pt x="99" y="267"/>
                    <a:pt x="102" y="266"/>
                    <a:pt x="103" y="264"/>
                  </a:cubicBezTo>
                  <a:cubicBezTo>
                    <a:pt x="104" y="262"/>
                    <a:pt x="103" y="259"/>
                    <a:pt x="101" y="258"/>
                  </a:cubicBezTo>
                  <a:cubicBezTo>
                    <a:pt x="101" y="258"/>
                    <a:pt x="95" y="255"/>
                    <a:pt x="86" y="249"/>
                  </a:cubicBezTo>
                  <a:cubicBezTo>
                    <a:pt x="73" y="241"/>
                    <a:pt x="53" y="229"/>
                    <a:pt x="37" y="218"/>
                  </a:cubicBezTo>
                  <a:cubicBezTo>
                    <a:pt x="28" y="213"/>
                    <a:pt x="21" y="209"/>
                    <a:pt x="16" y="205"/>
                  </a:cubicBezTo>
                  <a:cubicBezTo>
                    <a:pt x="13" y="203"/>
                    <a:pt x="11" y="202"/>
                    <a:pt x="9" y="201"/>
                  </a:cubicBezTo>
                  <a:cubicBezTo>
                    <a:pt x="9" y="201"/>
                    <a:pt x="8" y="200"/>
                    <a:pt x="8" y="200"/>
                  </a:cubicBezTo>
                  <a:cubicBezTo>
                    <a:pt x="8" y="200"/>
                    <a:pt x="8" y="200"/>
                    <a:pt x="8" y="200"/>
                  </a:cubicBezTo>
                  <a:cubicBezTo>
                    <a:pt x="8" y="200"/>
                    <a:pt x="8" y="200"/>
                    <a:pt x="8" y="200"/>
                  </a:cubicBezTo>
                  <a:cubicBezTo>
                    <a:pt x="5" y="203"/>
                    <a:pt x="5" y="203"/>
                    <a:pt x="5" y="203"/>
                  </a:cubicBezTo>
                  <a:cubicBezTo>
                    <a:pt x="8" y="200"/>
                    <a:pt x="8" y="200"/>
                    <a:pt x="8" y="200"/>
                  </a:cubicBezTo>
                  <a:cubicBezTo>
                    <a:pt x="8" y="200"/>
                    <a:pt x="8" y="200"/>
                    <a:pt x="8" y="200"/>
                  </a:cubicBezTo>
                  <a:cubicBezTo>
                    <a:pt x="5" y="203"/>
                    <a:pt x="5" y="203"/>
                    <a:pt x="5" y="203"/>
                  </a:cubicBezTo>
                  <a:cubicBezTo>
                    <a:pt x="8" y="200"/>
                    <a:pt x="8" y="200"/>
                    <a:pt x="8" y="200"/>
                  </a:cubicBezTo>
                  <a:cubicBezTo>
                    <a:pt x="5" y="203"/>
                    <a:pt x="5" y="203"/>
                    <a:pt x="5" y="203"/>
                  </a:cubicBezTo>
                  <a:cubicBezTo>
                    <a:pt x="8" y="201"/>
                    <a:pt x="8" y="201"/>
                    <a:pt x="8" y="201"/>
                  </a:cubicBezTo>
                  <a:cubicBezTo>
                    <a:pt x="8" y="200"/>
                    <a:pt x="8" y="200"/>
                    <a:pt x="8" y="200"/>
                  </a:cubicBezTo>
                  <a:cubicBezTo>
                    <a:pt x="5" y="203"/>
                    <a:pt x="5" y="203"/>
                    <a:pt x="5" y="203"/>
                  </a:cubicBezTo>
                  <a:cubicBezTo>
                    <a:pt x="8" y="201"/>
                    <a:pt x="8" y="201"/>
                    <a:pt x="8" y="201"/>
                  </a:cubicBezTo>
                  <a:cubicBezTo>
                    <a:pt x="5" y="203"/>
                    <a:pt x="5" y="203"/>
                    <a:pt x="5" y="203"/>
                  </a:cubicBezTo>
                  <a:cubicBezTo>
                    <a:pt x="9" y="203"/>
                    <a:pt x="9" y="203"/>
                    <a:pt x="9" y="203"/>
                  </a:cubicBezTo>
                  <a:cubicBezTo>
                    <a:pt x="9" y="202"/>
                    <a:pt x="8" y="201"/>
                    <a:pt x="8" y="201"/>
                  </a:cubicBezTo>
                  <a:cubicBezTo>
                    <a:pt x="5" y="203"/>
                    <a:pt x="5" y="203"/>
                    <a:pt x="5" y="203"/>
                  </a:cubicBezTo>
                  <a:cubicBezTo>
                    <a:pt x="9" y="203"/>
                    <a:pt x="9" y="203"/>
                    <a:pt x="9" y="203"/>
                  </a:cubicBezTo>
                  <a:cubicBezTo>
                    <a:pt x="5" y="203"/>
                    <a:pt x="5" y="203"/>
                    <a:pt x="5" y="203"/>
                  </a:cubicBezTo>
                  <a:cubicBezTo>
                    <a:pt x="3" y="207"/>
                    <a:pt x="3" y="207"/>
                    <a:pt x="3" y="207"/>
                  </a:cubicBezTo>
                  <a:cubicBezTo>
                    <a:pt x="87" y="239"/>
                    <a:pt x="87" y="239"/>
                    <a:pt x="87" y="239"/>
                  </a:cubicBezTo>
                  <a:cubicBezTo>
                    <a:pt x="89" y="239"/>
                    <a:pt x="91" y="238"/>
                    <a:pt x="92" y="236"/>
                  </a:cubicBezTo>
                  <a:cubicBezTo>
                    <a:pt x="93" y="234"/>
                    <a:pt x="92" y="232"/>
                    <a:pt x="90" y="231"/>
                  </a:cubicBezTo>
                  <a:cubicBezTo>
                    <a:pt x="90" y="231"/>
                    <a:pt x="89" y="230"/>
                    <a:pt x="87" y="229"/>
                  </a:cubicBezTo>
                  <a:cubicBezTo>
                    <a:pt x="79" y="225"/>
                    <a:pt x="61" y="214"/>
                    <a:pt x="44" y="203"/>
                  </a:cubicBezTo>
                  <a:cubicBezTo>
                    <a:pt x="36" y="198"/>
                    <a:pt x="28" y="193"/>
                    <a:pt x="22" y="190"/>
                  </a:cubicBezTo>
                  <a:cubicBezTo>
                    <a:pt x="19" y="188"/>
                    <a:pt x="17" y="186"/>
                    <a:pt x="15" y="185"/>
                  </a:cubicBezTo>
                  <a:cubicBezTo>
                    <a:pt x="14" y="184"/>
                    <a:pt x="14" y="184"/>
                    <a:pt x="14" y="184"/>
                  </a:cubicBezTo>
                  <a:cubicBezTo>
                    <a:pt x="13" y="184"/>
                    <a:pt x="13" y="184"/>
                    <a:pt x="13" y="184"/>
                  </a:cubicBezTo>
                  <a:cubicBezTo>
                    <a:pt x="12" y="185"/>
                    <a:pt x="12" y="185"/>
                    <a:pt x="12" y="185"/>
                  </a:cubicBezTo>
                  <a:cubicBezTo>
                    <a:pt x="14" y="184"/>
                    <a:pt x="14" y="184"/>
                    <a:pt x="14" y="184"/>
                  </a:cubicBezTo>
                  <a:cubicBezTo>
                    <a:pt x="13" y="184"/>
                    <a:pt x="13" y="184"/>
                    <a:pt x="13" y="184"/>
                  </a:cubicBezTo>
                  <a:cubicBezTo>
                    <a:pt x="12" y="185"/>
                    <a:pt x="12" y="185"/>
                    <a:pt x="12" y="185"/>
                  </a:cubicBezTo>
                  <a:cubicBezTo>
                    <a:pt x="14" y="184"/>
                    <a:pt x="14" y="184"/>
                    <a:pt x="14" y="184"/>
                  </a:cubicBezTo>
                  <a:cubicBezTo>
                    <a:pt x="10" y="186"/>
                    <a:pt x="10" y="186"/>
                    <a:pt x="10" y="186"/>
                  </a:cubicBezTo>
                  <a:cubicBezTo>
                    <a:pt x="14" y="186"/>
                    <a:pt x="14" y="186"/>
                    <a:pt x="14" y="186"/>
                  </a:cubicBezTo>
                  <a:cubicBezTo>
                    <a:pt x="14" y="184"/>
                    <a:pt x="14" y="184"/>
                    <a:pt x="14" y="184"/>
                  </a:cubicBezTo>
                  <a:cubicBezTo>
                    <a:pt x="10" y="186"/>
                    <a:pt x="10" y="186"/>
                    <a:pt x="10" y="186"/>
                  </a:cubicBezTo>
                  <a:cubicBezTo>
                    <a:pt x="14" y="186"/>
                    <a:pt x="14" y="186"/>
                    <a:pt x="14" y="186"/>
                  </a:cubicBezTo>
                  <a:cubicBezTo>
                    <a:pt x="10" y="186"/>
                    <a:pt x="10" y="186"/>
                    <a:pt x="10" y="186"/>
                  </a:cubicBezTo>
                  <a:cubicBezTo>
                    <a:pt x="14" y="188"/>
                    <a:pt x="14" y="188"/>
                    <a:pt x="14" y="188"/>
                  </a:cubicBezTo>
                  <a:cubicBezTo>
                    <a:pt x="14" y="187"/>
                    <a:pt x="14" y="186"/>
                    <a:pt x="14" y="186"/>
                  </a:cubicBezTo>
                  <a:cubicBezTo>
                    <a:pt x="10" y="186"/>
                    <a:pt x="10" y="186"/>
                    <a:pt x="10" y="186"/>
                  </a:cubicBezTo>
                  <a:cubicBezTo>
                    <a:pt x="14" y="188"/>
                    <a:pt x="14" y="188"/>
                    <a:pt x="14" y="188"/>
                  </a:cubicBezTo>
                  <a:cubicBezTo>
                    <a:pt x="14" y="188"/>
                    <a:pt x="14" y="188"/>
                    <a:pt x="14" y="188"/>
                  </a:cubicBezTo>
                  <a:cubicBezTo>
                    <a:pt x="10" y="186"/>
                    <a:pt x="10" y="186"/>
                    <a:pt x="10" y="186"/>
                  </a:cubicBezTo>
                  <a:cubicBezTo>
                    <a:pt x="12" y="189"/>
                    <a:pt x="12" y="189"/>
                    <a:pt x="12" y="189"/>
                  </a:cubicBezTo>
                  <a:cubicBezTo>
                    <a:pt x="13" y="189"/>
                    <a:pt x="13" y="189"/>
                    <a:pt x="14" y="188"/>
                  </a:cubicBezTo>
                  <a:cubicBezTo>
                    <a:pt x="10" y="186"/>
                    <a:pt x="10" y="186"/>
                    <a:pt x="10" y="186"/>
                  </a:cubicBezTo>
                  <a:cubicBezTo>
                    <a:pt x="12" y="189"/>
                    <a:pt x="12" y="189"/>
                    <a:pt x="12" y="189"/>
                  </a:cubicBezTo>
                  <a:cubicBezTo>
                    <a:pt x="10" y="186"/>
                    <a:pt x="10" y="186"/>
                    <a:pt x="10" y="186"/>
                  </a:cubicBezTo>
                  <a:cubicBezTo>
                    <a:pt x="11" y="190"/>
                    <a:pt x="11" y="190"/>
                    <a:pt x="11" y="190"/>
                  </a:cubicBezTo>
                  <a:cubicBezTo>
                    <a:pt x="11" y="190"/>
                    <a:pt x="11" y="190"/>
                    <a:pt x="12" y="189"/>
                  </a:cubicBezTo>
                  <a:cubicBezTo>
                    <a:pt x="10" y="186"/>
                    <a:pt x="10" y="186"/>
                    <a:pt x="10" y="186"/>
                  </a:cubicBezTo>
                  <a:cubicBezTo>
                    <a:pt x="11" y="190"/>
                    <a:pt x="11" y="190"/>
                    <a:pt x="11" y="190"/>
                  </a:cubicBezTo>
                  <a:cubicBezTo>
                    <a:pt x="10" y="186"/>
                    <a:pt x="10" y="186"/>
                    <a:pt x="10" y="186"/>
                  </a:cubicBezTo>
                  <a:cubicBezTo>
                    <a:pt x="10" y="190"/>
                    <a:pt x="10" y="190"/>
                    <a:pt x="10" y="190"/>
                  </a:cubicBezTo>
                  <a:cubicBezTo>
                    <a:pt x="11" y="190"/>
                    <a:pt x="11" y="190"/>
                    <a:pt x="11" y="190"/>
                  </a:cubicBezTo>
                  <a:cubicBezTo>
                    <a:pt x="10" y="186"/>
                    <a:pt x="10" y="186"/>
                    <a:pt x="10" y="186"/>
                  </a:cubicBezTo>
                  <a:cubicBezTo>
                    <a:pt x="10" y="190"/>
                    <a:pt x="10" y="190"/>
                    <a:pt x="10" y="190"/>
                  </a:cubicBezTo>
                  <a:cubicBezTo>
                    <a:pt x="10" y="187"/>
                    <a:pt x="10" y="187"/>
                    <a:pt x="10" y="187"/>
                  </a:cubicBezTo>
                  <a:cubicBezTo>
                    <a:pt x="10" y="190"/>
                    <a:pt x="10" y="190"/>
                    <a:pt x="10" y="190"/>
                  </a:cubicBezTo>
                  <a:cubicBezTo>
                    <a:pt x="10" y="190"/>
                    <a:pt x="10" y="190"/>
                    <a:pt x="10" y="190"/>
                  </a:cubicBezTo>
                  <a:cubicBezTo>
                    <a:pt x="10" y="187"/>
                    <a:pt x="10" y="187"/>
                    <a:pt x="10" y="187"/>
                  </a:cubicBezTo>
                  <a:cubicBezTo>
                    <a:pt x="10" y="190"/>
                    <a:pt x="10" y="190"/>
                    <a:pt x="10" y="190"/>
                  </a:cubicBezTo>
                  <a:cubicBezTo>
                    <a:pt x="10" y="190"/>
                    <a:pt x="10" y="190"/>
                    <a:pt x="10" y="190"/>
                  </a:cubicBezTo>
                  <a:cubicBezTo>
                    <a:pt x="10" y="190"/>
                    <a:pt x="10" y="190"/>
                    <a:pt x="10" y="190"/>
                  </a:cubicBezTo>
                  <a:cubicBezTo>
                    <a:pt x="10" y="190"/>
                    <a:pt x="10" y="190"/>
                    <a:pt x="10" y="190"/>
                  </a:cubicBezTo>
                  <a:cubicBezTo>
                    <a:pt x="10" y="190"/>
                    <a:pt x="10" y="190"/>
                    <a:pt x="10" y="190"/>
                  </a:cubicBezTo>
                  <a:cubicBezTo>
                    <a:pt x="10" y="190"/>
                    <a:pt x="10" y="190"/>
                    <a:pt x="10" y="190"/>
                  </a:cubicBezTo>
                  <a:cubicBezTo>
                    <a:pt x="10" y="190"/>
                    <a:pt x="10" y="190"/>
                    <a:pt x="11" y="190"/>
                  </a:cubicBezTo>
                  <a:cubicBezTo>
                    <a:pt x="14" y="191"/>
                    <a:pt x="20" y="193"/>
                    <a:pt x="27" y="196"/>
                  </a:cubicBezTo>
                  <a:cubicBezTo>
                    <a:pt x="38" y="200"/>
                    <a:pt x="52" y="205"/>
                    <a:pt x="63" y="209"/>
                  </a:cubicBezTo>
                  <a:cubicBezTo>
                    <a:pt x="69" y="211"/>
                    <a:pt x="74" y="212"/>
                    <a:pt x="77" y="214"/>
                  </a:cubicBezTo>
                  <a:cubicBezTo>
                    <a:pt x="81" y="215"/>
                    <a:pt x="83" y="216"/>
                    <a:pt x="83" y="216"/>
                  </a:cubicBezTo>
                  <a:cubicBezTo>
                    <a:pt x="85" y="216"/>
                    <a:pt x="87" y="216"/>
                    <a:pt x="88" y="214"/>
                  </a:cubicBezTo>
                  <a:cubicBezTo>
                    <a:pt x="89" y="212"/>
                    <a:pt x="88" y="209"/>
                    <a:pt x="86" y="208"/>
                  </a:cubicBezTo>
                  <a:cubicBezTo>
                    <a:pt x="14" y="163"/>
                    <a:pt x="14" y="163"/>
                    <a:pt x="14" y="163"/>
                  </a:cubicBezTo>
                  <a:cubicBezTo>
                    <a:pt x="12" y="167"/>
                    <a:pt x="12" y="167"/>
                    <a:pt x="12" y="167"/>
                  </a:cubicBezTo>
                  <a:cubicBezTo>
                    <a:pt x="16" y="169"/>
                    <a:pt x="16" y="169"/>
                    <a:pt x="16" y="169"/>
                  </a:cubicBezTo>
                  <a:cubicBezTo>
                    <a:pt x="12" y="167"/>
                    <a:pt x="12" y="167"/>
                    <a:pt x="12" y="167"/>
                  </a:cubicBezTo>
                  <a:cubicBezTo>
                    <a:pt x="14" y="170"/>
                    <a:pt x="14" y="170"/>
                    <a:pt x="14" y="170"/>
                  </a:cubicBezTo>
                  <a:cubicBezTo>
                    <a:pt x="15" y="170"/>
                    <a:pt x="15" y="170"/>
                    <a:pt x="16" y="169"/>
                  </a:cubicBezTo>
                  <a:cubicBezTo>
                    <a:pt x="12" y="167"/>
                    <a:pt x="12" y="167"/>
                    <a:pt x="12" y="167"/>
                  </a:cubicBezTo>
                  <a:cubicBezTo>
                    <a:pt x="14" y="170"/>
                    <a:pt x="14" y="170"/>
                    <a:pt x="14" y="170"/>
                  </a:cubicBezTo>
                  <a:cubicBezTo>
                    <a:pt x="12" y="167"/>
                    <a:pt x="12" y="167"/>
                    <a:pt x="12" y="167"/>
                  </a:cubicBezTo>
                  <a:cubicBezTo>
                    <a:pt x="13" y="171"/>
                    <a:pt x="13" y="171"/>
                    <a:pt x="13" y="171"/>
                  </a:cubicBezTo>
                  <a:cubicBezTo>
                    <a:pt x="13" y="171"/>
                    <a:pt x="14" y="171"/>
                    <a:pt x="14" y="170"/>
                  </a:cubicBezTo>
                  <a:cubicBezTo>
                    <a:pt x="12" y="167"/>
                    <a:pt x="12" y="167"/>
                    <a:pt x="12" y="167"/>
                  </a:cubicBezTo>
                  <a:cubicBezTo>
                    <a:pt x="13" y="171"/>
                    <a:pt x="13" y="171"/>
                    <a:pt x="13" y="171"/>
                  </a:cubicBezTo>
                  <a:cubicBezTo>
                    <a:pt x="12" y="167"/>
                    <a:pt x="12" y="167"/>
                    <a:pt x="12" y="167"/>
                  </a:cubicBezTo>
                  <a:cubicBezTo>
                    <a:pt x="12" y="171"/>
                    <a:pt x="12" y="171"/>
                    <a:pt x="12" y="171"/>
                  </a:cubicBezTo>
                  <a:cubicBezTo>
                    <a:pt x="13" y="171"/>
                    <a:pt x="13" y="171"/>
                    <a:pt x="13" y="171"/>
                  </a:cubicBezTo>
                  <a:cubicBezTo>
                    <a:pt x="12" y="167"/>
                    <a:pt x="12" y="167"/>
                    <a:pt x="12" y="167"/>
                  </a:cubicBezTo>
                  <a:cubicBezTo>
                    <a:pt x="12" y="171"/>
                    <a:pt x="12" y="171"/>
                    <a:pt x="12" y="171"/>
                  </a:cubicBezTo>
                  <a:cubicBezTo>
                    <a:pt x="12" y="169"/>
                    <a:pt x="12" y="169"/>
                    <a:pt x="12" y="169"/>
                  </a:cubicBezTo>
                  <a:cubicBezTo>
                    <a:pt x="12" y="171"/>
                    <a:pt x="12" y="171"/>
                    <a:pt x="12" y="171"/>
                  </a:cubicBezTo>
                  <a:cubicBezTo>
                    <a:pt x="12" y="171"/>
                    <a:pt x="12" y="171"/>
                    <a:pt x="12" y="171"/>
                  </a:cubicBezTo>
                  <a:cubicBezTo>
                    <a:pt x="12" y="169"/>
                    <a:pt x="12" y="169"/>
                    <a:pt x="12" y="169"/>
                  </a:cubicBezTo>
                  <a:cubicBezTo>
                    <a:pt x="12" y="171"/>
                    <a:pt x="12" y="171"/>
                    <a:pt x="12" y="171"/>
                  </a:cubicBezTo>
                  <a:cubicBezTo>
                    <a:pt x="12" y="171"/>
                    <a:pt x="13" y="171"/>
                    <a:pt x="14" y="171"/>
                  </a:cubicBezTo>
                  <a:cubicBezTo>
                    <a:pt x="17" y="172"/>
                    <a:pt x="23" y="174"/>
                    <a:pt x="31" y="177"/>
                  </a:cubicBezTo>
                  <a:cubicBezTo>
                    <a:pt x="42" y="181"/>
                    <a:pt x="56" y="186"/>
                    <a:pt x="68" y="191"/>
                  </a:cubicBezTo>
                  <a:cubicBezTo>
                    <a:pt x="73" y="193"/>
                    <a:pt x="78" y="195"/>
                    <a:pt x="82" y="196"/>
                  </a:cubicBezTo>
                  <a:cubicBezTo>
                    <a:pt x="86" y="198"/>
                    <a:pt x="88" y="199"/>
                    <a:pt x="88" y="199"/>
                  </a:cubicBezTo>
                  <a:cubicBezTo>
                    <a:pt x="90" y="199"/>
                    <a:pt x="92" y="199"/>
                    <a:pt x="93" y="197"/>
                  </a:cubicBezTo>
                  <a:cubicBezTo>
                    <a:pt x="94" y="195"/>
                    <a:pt x="93" y="192"/>
                    <a:pt x="92" y="191"/>
                  </a:cubicBezTo>
                  <a:cubicBezTo>
                    <a:pt x="13" y="142"/>
                    <a:pt x="13" y="142"/>
                    <a:pt x="13" y="142"/>
                  </a:cubicBezTo>
                  <a:cubicBezTo>
                    <a:pt x="11" y="146"/>
                    <a:pt x="11" y="146"/>
                    <a:pt x="11" y="146"/>
                  </a:cubicBezTo>
                  <a:cubicBezTo>
                    <a:pt x="15" y="148"/>
                    <a:pt x="15" y="148"/>
                    <a:pt x="15" y="148"/>
                  </a:cubicBezTo>
                  <a:cubicBezTo>
                    <a:pt x="11" y="146"/>
                    <a:pt x="11" y="146"/>
                    <a:pt x="11" y="146"/>
                  </a:cubicBezTo>
                  <a:cubicBezTo>
                    <a:pt x="13" y="150"/>
                    <a:pt x="13" y="150"/>
                    <a:pt x="13" y="150"/>
                  </a:cubicBezTo>
                  <a:cubicBezTo>
                    <a:pt x="14" y="149"/>
                    <a:pt x="14" y="149"/>
                    <a:pt x="15" y="148"/>
                  </a:cubicBezTo>
                  <a:cubicBezTo>
                    <a:pt x="11" y="146"/>
                    <a:pt x="11" y="146"/>
                    <a:pt x="11" y="146"/>
                  </a:cubicBezTo>
                  <a:cubicBezTo>
                    <a:pt x="13" y="150"/>
                    <a:pt x="13" y="150"/>
                    <a:pt x="13" y="150"/>
                  </a:cubicBezTo>
                  <a:cubicBezTo>
                    <a:pt x="11" y="146"/>
                    <a:pt x="11" y="146"/>
                    <a:pt x="11" y="146"/>
                  </a:cubicBezTo>
                  <a:cubicBezTo>
                    <a:pt x="12" y="150"/>
                    <a:pt x="12" y="150"/>
                    <a:pt x="12" y="150"/>
                  </a:cubicBezTo>
                  <a:cubicBezTo>
                    <a:pt x="12" y="150"/>
                    <a:pt x="13" y="150"/>
                    <a:pt x="13" y="150"/>
                  </a:cubicBezTo>
                  <a:cubicBezTo>
                    <a:pt x="11" y="146"/>
                    <a:pt x="11" y="146"/>
                    <a:pt x="11" y="146"/>
                  </a:cubicBezTo>
                  <a:cubicBezTo>
                    <a:pt x="12" y="150"/>
                    <a:pt x="12" y="150"/>
                    <a:pt x="12" y="150"/>
                  </a:cubicBezTo>
                  <a:cubicBezTo>
                    <a:pt x="11" y="146"/>
                    <a:pt x="11" y="146"/>
                    <a:pt x="11" y="146"/>
                  </a:cubicBezTo>
                  <a:cubicBezTo>
                    <a:pt x="11" y="150"/>
                    <a:pt x="11" y="150"/>
                    <a:pt x="11" y="150"/>
                  </a:cubicBezTo>
                  <a:cubicBezTo>
                    <a:pt x="12" y="150"/>
                    <a:pt x="12" y="150"/>
                    <a:pt x="12" y="150"/>
                  </a:cubicBezTo>
                  <a:cubicBezTo>
                    <a:pt x="11" y="146"/>
                    <a:pt x="11" y="146"/>
                    <a:pt x="11" y="146"/>
                  </a:cubicBezTo>
                  <a:cubicBezTo>
                    <a:pt x="11" y="150"/>
                    <a:pt x="11" y="150"/>
                    <a:pt x="11" y="150"/>
                  </a:cubicBezTo>
                  <a:cubicBezTo>
                    <a:pt x="11" y="146"/>
                    <a:pt x="11" y="146"/>
                    <a:pt x="11" y="146"/>
                  </a:cubicBezTo>
                  <a:cubicBezTo>
                    <a:pt x="11" y="150"/>
                    <a:pt x="11" y="150"/>
                    <a:pt x="11" y="150"/>
                  </a:cubicBezTo>
                  <a:cubicBezTo>
                    <a:pt x="11" y="150"/>
                    <a:pt x="11" y="150"/>
                    <a:pt x="11" y="150"/>
                  </a:cubicBezTo>
                  <a:cubicBezTo>
                    <a:pt x="11" y="146"/>
                    <a:pt x="11" y="146"/>
                    <a:pt x="11" y="146"/>
                  </a:cubicBezTo>
                  <a:cubicBezTo>
                    <a:pt x="11" y="150"/>
                    <a:pt x="11" y="150"/>
                    <a:pt x="11" y="150"/>
                  </a:cubicBezTo>
                  <a:cubicBezTo>
                    <a:pt x="11" y="148"/>
                    <a:pt x="11" y="148"/>
                    <a:pt x="11" y="148"/>
                  </a:cubicBezTo>
                  <a:cubicBezTo>
                    <a:pt x="10" y="150"/>
                    <a:pt x="10" y="150"/>
                    <a:pt x="10" y="150"/>
                  </a:cubicBezTo>
                  <a:cubicBezTo>
                    <a:pt x="11" y="150"/>
                    <a:pt x="11" y="150"/>
                    <a:pt x="11" y="150"/>
                  </a:cubicBezTo>
                  <a:cubicBezTo>
                    <a:pt x="11" y="148"/>
                    <a:pt x="11" y="148"/>
                    <a:pt x="11" y="148"/>
                  </a:cubicBezTo>
                  <a:cubicBezTo>
                    <a:pt x="10" y="150"/>
                    <a:pt x="10" y="150"/>
                    <a:pt x="10" y="150"/>
                  </a:cubicBezTo>
                  <a:cubicBezTo>
                    <a:pt x="10" y="150"/>
                    <a:pt x="11" y="150"/>
                    <a:pt x="12" y="150"/>
                  </a:cubicBezTo>
                  <a:cubicBezTo>
                    <a:pt x="17" y="152"/>
                    <a:pt x="35" y="159"/>
                    <a:pt x="52" y="165"/>
                  </a:cubicBezTo>
                  <a:cubicBezTo>
                    <a:pt x="60" y="168"/>
                    <a:pt x="68" y="171"/>
                    <a:pt x="74" y="174"/>
                  </a:cubicBezTo>
                  <a:cubicBezTo>
                    <a:pt x="80" y="176"/>
                    <a:pt x="83" y="177"/>
                    <a:pt x="84" y="177"/>
                  </a:cubicBezTo>
                  <a:cubicBezTo>
                    <a:pt x="85" y="178"/>
                    <a:pt x="88" y="177"/>
                    <a:pt x="89" y="175"/>
                  </a:cubicBezTo>
                  <a:cubicBezTo>
                    <a:pt x="89" y="175"/>
                    <a:pt x="89" y="174"/>
                    <a:pt x="89" y="173"/>
                  </a:cubicBezTo>
                  <a:cubicBezTo>
                    <a:pt x="89" y="172"/>
                    <a:pt x="89" y="171"/>
                    <a:pt x="89" y="171"/>
                  </a:cubicBezTo>
                  <a:cubicBezTo>
                    <a:pt x="88" y="170"/>
                    <a:pt x="88" y="170"/>
                    <a:pt x="88" y="169"/>
                  </a:cubicBezTo>
                  <a:cubicBezTo>
                    <a:pt x="87" y="169"/>
                    <a:pt x="86" y="168"/>
                    <a:pt x="85" y="168"/>
                  </a:cubicBezTo>
                  <a:cubicBezTo>
                    <a:pt x="82" y="165"/>
                    <a:pt x="77" y="162"/>
                    <a:pt x="70" y="158"/>
                  </a:cubicBezTo>
                  <a:cubicBezTo>
                    <a:pt x="50" y="145"/>
                    <a:pt x="19" y="127"/>
                    <a:pt x="19" y="127"/>
                  </a:cubicBezTo>
                  <a:cubicBezTo>
                    <a:pt x="17" y="130"/>
                    <a:pt x="17" y="130"/>
                    <a:pt x="17" y="130"/>
                  </a:cubicBezTo>
                  <a:cubicBezTo>
                    <a:pt x="15" y="134"/>
                    <a:pt x="15" y="134"/>
                    <a:pt x="15" y="134"/>
                  </a:cubicBezTo>
                  <a:cubicBezTo>
                    <a:pt x="15" y="134"/>
                    <a:pt x="33" y="142"/>
                    <a:pt x="51" y="149"/>
                  </a:cubicBezTo>
                  <a:cubicBezTo>
                    <a:pt x="60" y="153"/>
                    <a:pt x="69" y="156"/>
                    <a:pt x="76" y="159"/>
                  </a:cubicBezTo>
                  <a:cubicBezTo>
                    <a:pt x="79" y="160"/>
                    <a:pt x="82" y="162"/>
                    <a:pt x="84" y="162"/>
                  </a:cubicBezTo>
                  <a:cubicBezTo>
                    <a:pt x="85" y="163"/>
                    <a:pt x="86" y="163"/>
                    <a:pt x="87" y="163"/>
                  </a:cubicBezTo>
                  <a:cubicBezTo>
                    <a:pt x="88" y="164"/>
                    <a:pt x="88" y="164"/>
                    <a:pt x="88" y="164"/>
                  </a:cubicBezTo>
                  <a:cubicBezTo>
                    <a:pt x="88" y="164"/>
                    <a:pt x="88" y="164"/>
                    <a:pt x="88" y="164"/>
                  </a:cubicBezTo>
                  <a:cubicBezTo>
                    <a:pt x="88" y="164"/>
                    <a:pt x="88" y="164"/>
                    <a:pt x="88" y="164"/>
                  </a:cubicBezTo>
                  <a:cubicBezTo>
                    <a:pt x="89" y="164"/>
                    <a:pt x="89" y="164"/>
                    <a:pt x="89" y="164"/>
                  </a:cubicBezTo>
                  <a:cubicBezTo>
                    <a:pt x="90" y="164"/>
                    <a:pt x="90" y="164"/>
                    <a:pt x="91" y="164"/>
                  </a:cubicBezTo>
                  <a:cubicBezTo>
                    <a:pt x="91" y="164"/>
                    <a:pt x="92" y="163"/>
                    <a:pt x="92" y="163"/>
                  </a:cubicBezTo>
                  <a:cubicBezTo>
                    <a:pt x="93" y="162"/>
                    <a:pt x="94" y="160"/>
                    <a:pt x="94" y="159"/>
                  </a:cubicBezTo>
                  <a:cubicBezTo>
                    <a:pt x="93" y="158"/>
                    <a:pt x="93" y="157"/>
                    <a:pt x="92" y="156"/>
                  </a:cubicBezTo>
                  <a:cubicBezTo>
                    <a:pt x="21" y="112"/>
                    <a:pt x="21" y="112"/>
                    <a:pt x="21" y="112"/>
                  </a:cubicBezTo>
                  <a:cubicBezTo>
                    <a:pt x="19" y="115"/>
                    <a:pt x="19" y="115"/>
                    <a:pt x="19" y="115"/>
                  </a:cubicBezTo>
                  <a:cubicBezTo>
                    <a:pt x="22" y="118"/>
                    <a:pt x="22" y="118"/>
                    <a:pt x="22" y="118"/>
                  </a:cubicBezTo>
                  <a:cubicBezTo>
                    <a:pt x="19" y="115"/>
                    <a:pt x="19" y="115"/>
                    <a:pt x="19" y="115"/>
                  </a:cubicBezTo>
                  <a:cubicBezTo>
                    <a:pt x="21" y="119"/>
                    <a:pt x="21" y="119"/>
                    <a:pt x="21" y="119"/>
                  </a:cubicBezTo>
                  <a:cubicBezTo>
                    <a:pt x="22" y="119"/>
                    <a:pt x="22" y="118"/>
                    <a:pt x="22" y="118"/>
                  </a:cubicBezTo>
                  <a:cubicBezTo>
                    <a:pt x="19" y="115"/>
                    <a:pt x="19" y="115"/>
                    <a:pt x="19" y="115"/>
                  </a:cubicBezTo>
                  <a:cubicBezTo>
                    <a:pt x="21" y="119"/>
                    <a:pt x="21" y="119"/>
                    <a:pt x="21" y="119"/>
                  </a:cubicBezTo>
                  <a:cubicBezTo>
                    <a:pt x="19" y="115"/>
                    <a:pt x="19" y="115"/>
                    <a:pt x="19" y="115"/>
                  </a:cubicBezTo>
                  <a:cubicBezTo>
                    <a:pt x="20" y="120"/>
                    <a:pt x="20" y="120"/>
                    <a:pt x="20" y="120"/>
                  </a:cubicBezTo>
                  <a:cubicBezTo>
                    <a:pt x="20" y="120"/>
                    <a:pt x="20" y="119"/>
                    <a:pt x="21" y="119"/>
                  </a:cubicBezTo>
                  <a:cubicBezTo>
                    <a:pt x="19" y="115"/>
                    <a:pt x="19" y="115"/>
                    <a:pt x="19" y="115"/>
                  </a:cubicBezTo>
                  <a:cubicBezTo>
                    <a:pt x="20" y="120"/>
                    <a:pt x="20" y="120"/>
                    <a:pt x="20" y="120"/>
                  </a:cubicBezTo>
                  <a:cubicBezTo>
                    <a:pt x="19" y="116"/>
                    <a:pt x="19" y="116"/>
                    <a:pt x="19" y="116"/>
                  </a:cubicBezTo>
                  <a:cubicBezTo>
                    <a:pt x="19" y="120"/>
                    <a:pt x="19" y="120"/>
                    <a:pt x="19" y="120"/>
                  </a:cubicBezTo>
                  <a:cubicBezTo>
                    <a:pt x="19" y="120"/>
                    <a:pt x="19" y="120"/>
                    <a:pt x="20" y="120"/>
                  </a:cubicBezTo>
                  <a:cubicBezTo>
                    <a:pt x="19" y="116"/>
                    <a:pt x="19" y="116"/>
                    <a:pt x="19" y="116"/>
                  </a:cubicBezTo>
                  <a:cubicBezTo>
                    <a:pt x="19" y="120"/>
                    <a:pt x="19" y="120"/>
                    <a:pt x="19" y="120"/>
                  </a:cubicBezTo>
                  <a:cubicBezTo>
                    <a:pt x="19" y="116"/>
                    <a:pt x="19" y="116"/>
                    <a:pt x="19" y="116"/>
                  </a:cubicBezTo>
                  <a:cubicBezTo>
                    <a:pt x="18" y="120"/>
                    <a:pt x="18" y="120"/>
                    <a:pt x="18" y="120"/>
                  </a:cubicBezTo>
                  <a:cubicBezTo>
                    <a:pt x="18" y="120"/>
                    <a:pt x="18" y="120"/>
                    <a:pt x="19" y="120"/>
                  </a:cubicBezTo>
                  <a:cubicBezTo>
                    <a:pt x="19" y="116"/>
                    <a:pt x="19" y="116"/>
                    <a:pt x="19" y="116"/>
                  </a:cubicBezTo>
                  <a:cubicBezTo>
                    <a:pt x="18" y="120"/>
                    <a:pt x="18" y="120"/>
                    <a:pt x="18" y="120"/>
                  </a:cubicBezTo>
                  <a:cubicBezTo>
                    <a:pt x="18" y="118"/>
                    <a:pt x="18" y="118"/>
                    <a:pt x="18" y="118"/>
                  </a:cubicBezTo>
                  <a:cubicBezTo>
                    <a:pt x="18" y="120"/>
                    <a:pt x="18" y="120"/>
                    <a:pt x="18" y="120"/>
                  </a:cubicBezTo>
                  <a:cubicBezTo>
                    <a:pt x="18" y="120"/>
                    <a:pt x="18" y="120"/>
                    <a:pt x="18" y="120"/>
                  </a:cubicBezTo>
                  <a:cubicBezTo>
                    <a:pt x="18" y="118"/>
                    <a:pt x="18" y="118"/>
                    <a:pt x="18" y="118"/>
                  </a:cubicBezTo>
                  <a:cubicBezTo>
                    <a:pt x="18" y="120"/>
                    <a:pt x="18" y="120"/>
                    <a:pt x="18" y="120"/>
                  </a:cubicBezTo>
                  <a:cubicBezTo>
                    <a:pt x="18" y="120"/>
                    <a:pt x="18" y="120"/>
                    <a:pt x="19" y="120"/>
                  </a:cubicBezTo>
                  <a:cubicBezTo>
                    <a:pt x="22" y="121"/>
                    <a:pt x="27" y="124"/>
                    <a:pt x="34" y="127"/>
                  </a:cubicBezTo>
                  <a:cubicBezTo>
                    <a:pt x="45" y="131"/>
                    <a:pt x="59" y="137"/>
                    <a:pt x="70" y="142"/>
                  </a:cubicBezTo>
                  <a:cubicBezTo>
                    <a:pt x="76" y="144"/>
                    <a:pt x="81" y="146"/>
                    <a:pt x="85" y="148"/>
                  </a:cubicBezTo>
                  <a:cubicBezTo>
                    <a:pt x="87" y="149"/>
                    <a:pt x="89" y="149"/>
                    <a:pt x="90" y="150"/>
                  </a:cubicBezTo>
                  <a:cubicBezTo>
                    <a:pt x="91" y="150"/>
                    <a:pt x="92" y="150"/>
                    <a:pt x="92" y="150"/>
                  </a:cubicBezTo>
                  <a:cubicBezTo>
                    <a:pt x="93" y="150"/>
                    <a:pt x="93" y="151"/>
                    <a:pt x="94" y="151"/>
                  </a:cubicBezTo>
                  <a:cubicBezTo>
                    <a:pt x="94" y="151"/>
                    <a:pt x="95" y="151"/>
                    <a:pt x="95" y="150"/>
                  </a:cubicBezTo>
                  <a:cubicBezTo>
                    <a:pt x="96" y="150"/>
                    <a:pt x="96" y="150"/>
                    <a:pt x="97" y="150"/>
                  </a:cubicBezTo>
                  <a:cubicBezTo>
                    <a:pt x="97" y="150"/>
                    <a:pt x="98" y="149"/>
                    <a:pt x="98" y="149"/>
                  </a:cubicBezTo>
                  <a:cubicBezTo>
                    <a:pt x="98" y="148"/>
                    <a:pt x="99" y="147"/>
                    <a:pt x="99" y="146"/>
                  </a:cubicBezTo>
                  <a:cubicBezTo>
                    <a:pt x="99" y="145"/>
                    <a:pt x="98" y="145"/>
                    <a:pt x="98" y="144"/>
                  </a:cubicBezTo>
                  <a:cubicBezTo>
                    <a:pt x="98" y="143"/>
                    <a:pt x="97" y="143"/>
                    <a:pt x="97" y="143"/>
                  </a:cubicBezTo>
                  <a:cubicBezTo>
                    <a:pt x="97" y="143"/>
                    <a:pt x="97" y="143"/>
                    <a:pt x="97" y="143"/>
                  </a:cubicBezTo>
                  <a:cubicBezTo>
                    <a:pt x="96" y="142"/>
                    <a:pt x="96" y="142"/>
                    <a:pt x="95" y="142"/>
                  </a:cubicBezTo>
                  <a:cubicBezTo>
                    <a:pt x="93" y="140"/>
                    <a:pt x="87" y="137"/>
                    <a:pt x="80" y="133"/>
                  </a:cubicBezTo>
                  <a:cubicBezTo>
                    <a:pt x="70" y="127"/>
                    <a:pt x="57" y="119"/>
                    <a:pt x="47" y="113"/>
                  </a:cubicBezTo>
                  <a:cubicBezTo>
                    <a:pt x="42" y="110"/>
                    <a:pt x="37" y="107"/>
                    <a:pt x="34" y="105"/>
                  </a:cubicBezTo>
                  <a:cubicBezTo>
                    <a:pt x="33" y="104"/>
                    <a:pt x="31" y="103"/>
                    <a:pt x="31" y="102"/>
                  </a:cubicBezTo>
                  <a:cubicBezTo>
                    <a:pt x="30" y="102"/>
                    <a:pt x="30" y="101"/>
                    <a:pt x="30" y="101"/>
                  </a:cubicBezTo>
                  <a:cubicBezTo>
                    <a:pt x="28" y="103"/>
                    <a:pt x="28" y="103"/>
                    <a:pt x="28" y="103"/>
                  </a:cubicBezTo>
                  <a:cubicBezTo>
                    <a:pt x="30" y="102"/>
                    <a:pt x="30" y="102"/>
                    <a:pt x="30" y="102"/>
                  </a:cubicBezTo>
                  <a:cubicBezTo>
                    <a:pt x="30" y="101"/>
                    <a:pt x="30" y="101"/>
                    <a:pt x="30" y="101"/>
                  </a:cubicBezTo>
                  <a:cubicBezTo>
                    <a:pt x="28" y="103"/>
                    <a:pt x="28" y="103"/>
                    <a:pt x="28" y="103"/>
                  </a:cubicBezTo>
                  <a:cubicBezTo>
                    <a:pt x="30" y="102"/>
                    <a:pt x="30" y="102"/>
                    <a:pt x="30" y="102"/>
                  </a:cubicBezTo>
                  <a:cubicBezTo>
                    <a:pt x="27" y="104"/>
                    <a:pt x="27" y="104"/>
                    <a:pt x="27" y="104"/>
                  </a:cubicBezTo>
                  <a:cubicBezTo>
                    <a:pt x="31" y="104"/>
                    <a:pt x="31" y="104"/>
                    <a:pt x="31" y="104"/>
                  </a:cubicBezTo>
                  <a:cubicBezTo>
                    <a:pt x="31" y="102"/>
                    <a:pt x="30" y="102"/>
                    <a:pt x="30" y="102"/>
                  </a:cubicBezTo>
                  <a:cubicBezTo>
                    <a:pt x="27" y="104"/>
                    <a:pt x="27" y="104"/>
                    <a:pt x="27" y="104"/>
                  </a:cubicBezTo>
                  <a:cubicBezTo>
                    <a:pt x="31" y="104"/>
                    <a:pt x="31" y="104"/>
                    <a:pt x="31" y="104"/>
                  </a:cubicBezTo>
                  <a:cubicBezTo>
                    <a:pt x="27" y="104"/>
                    <a:pt x="27" y="104"/>
                    <a:pt x="27" y="104"/>
                  </a:cubicBezTo>
                  <a:cubicBezTo>
                    <a:pt x="30" y="106"/>
                    <a:pt x="30" y="106"/>
                    <a:pt x="30" y="106"/>
                  </a:cubicBezTo>
                  <a:cubicBezTo>
                    <a:pt x="31" y="105"/>
                    <a:pt x="31" y="105"/>
                    <a:pt x="31" y="104"/>
                  </a:cubicBezTo>
                  <a:cubicBezTo>
                    <a:pt x="27" y="104"/>
                    <a:pt x="27" y="104"/>
                    <a:pt x="27" y="104"/>
                  </a:cubicBezTo>
                  <a:cubicBezTo>
                    <a:pt x="30" y="106"/>
                    <a:pt x="30" y="106"/>
                    <a:pt x="30" y="106"/>
                  </a:cubicBezTo>
                  <a:cubicBezTo>
                    <a:pt x="30" y="106"/>
                    <a:pt x="30" y="106"/>
                    <a:pt x="30" y="106"/>
                  </a:cubicBezTo>
                  <a:cubicBezTo>
                    <a:pt x="27" y="104"/>
                    <a:pt x="27" y="104"/>
                    <a:pt x="27" y="104"/>
                  </a:cubicBezTo>
                  <a:cubicBezTo>
                    <a:pt x="29" y="107"/>
                    <a:pt x="29" y="107"/>
                    <a:pt x="29" y="107"/>
                  </a:cubicBezTo>
                  <a:cubicBezTo>
                    <a:pt x="29" y="107"/>
                    <a:pt x="30" y="107"/>
                    <a:pt x="30" y="106"/>
                  </a:cubicBezTo>
                  <a:cubicBezTo>
                    <a:pt x="27" y="104"/>
                    <a:pt x="27" y="104"/>
                    <a:pt x="27" y="104"/>
                  </a:cubicBezTo>
                  <a:cubicBezTo>
                    <a:pt x="29" y="107"/>
                    <a:pt x="29" y="107"/>
                    <a:pt x="29" y="107"/>
                  </a:cubicBezTo>
                  <a:cubicBezTo>
                    <a:pt x="27" y="104"/>
                    <a:pt x="27" y="104"/>
                    <a:pt x="27" y="104"/>
                  </a:cubicBezTo>
                  <a:cubicBezTo>
                    <a:pt x="27" y="108"/>
                    <a:pt x="27" y="108"/>
                    <a:pt x="27" y="108"/>
                  </a:cubicBezTo>
                  <a:cubicBezTo>
                    <a:pt x="28" y="108"/>
                    <a:pt x="28" y="108"/>
                    <a:pt x="29" y="107"/>
                  </a:cubicBezTo>
                  <a:cubicBezTo>
                    <a:pt x="27" y="104"/>
                    <a:pt x="27" y="104"/>
                    <a:pt x="27" y="104"/>
                  </a:cubicBezTo>
                  <a:cubicBezTo>
                    <a:pt x="27" y="108"/>
                    <a:pt x="27" y="108"/>
                    <a:pt x="27" y="108"/>
                  </a:cubicBezTo>
                  <a:cubicBezTo>
                    <a:pt x="27" y="105"/>
                    <a:pt x="27" y="105"/>
                    <a:pt x="27" y="105"/>
                  </a:cubicBezTo>
                  <a:cubicBezTo>
                    <a:pt x="27" y="108"/>
                    <a:pt x="27" y="108"/>
                    <a:pt x="27" y="108"/>
                  </a:cubicBezTo>
                  <a:cubicBezTo>
                    <a:pt x="27" y="108"/>
                    <a:pt x="27" y="108"/>
                    <a:pt x="27" y="108"/>
                  </a:cubicBezTo>
                  <a:cubicBezTo>
                    <a:pt x="27" y="105"/>
                    <a:pt x="27" y="105"/>
                    <a:pt x="27" y="105"/>
                  </a:cubicBezTo>
                  <a:cubicBezTo>
                    <a:pt x="27" y="108"/>
                    <a:pt x="27" y="108"/>
                    <a:pt x="27" y="108"/>
                  </a:cubicBezTo>
                  <a:cubicBezTo>
                    <a:pt x="27" y="107"/>
                    <a:pt x="27" y="107"/>
                    <a:pt x="27" y="107"/>
                  </a:cubicBezTo>
                  <a:cubicBezTo>
                    <a:pt x="27" y="108"/>
                    <a:pt x="27" y="108"/>
                    <a:pt x="27" y="108"/>
                  </a:cubicBezTo>
                  <a:cubicBezTo>
                    <a:pt x="27" y="108"/>
                    <a:pt x="27" y="108"/>
                    <a:pt x="27" y="108"/>
                  </a:cubicBezTo>
                  <a:cubicBezTo>
                    <a:pt x="27" y="107"/>
                    <a:pt x="27" y="107"/>
                    <a:pt x="27" y="107"/>
                  </a:cubicBezTo>
                  <a:cubicBezTo>
                    <a:pt x="27" y="108"/>
                    <a:pt x="27" y="108"/>
                    <a:pt x="27" y="108"/>
                  </a:cubicBezTo>
                  <a:cubicBezTo>
                    <a:pt x="27" y="108"/>
                    <a:pt x="27" y="108"/>
                    <a:pt x="28" y="108"/>
                  </a:cubicBezTo>
                  <a:cubicBezTo>
                    <a:pt x="31" y="109"/>
                    <a:pt x="37" y="111"/>
                    <a:pt x="44" y="113"/>
                  </a:cubicBezTo>
                  <a:cubicBezTo>
                    <a:pt x="54" y="116"/>
                    <a:pt x="67" y="120"/>
                    <a:pt x="77" y="124"/>
                  </a:cubicBezTo>
                  <a:cubicBezTo>
                    <a:pt x="83" y="126"/>
                    <a:pt x="87" y="127"/>
                    <a:pt x="90" y="128"/>
                  </a:cubicBezTo>
                  <a:cubicBezTo>
                    <a:pt x="94" y="129"/>
                    <a:pt x="96" y="130"/>
                    <a:pt x="96" y="130"/>
                  </a:cubicBezTo>
                  <a:cubicBezTo>
                    <a:pt x="98" y="131"/>
                    <a:pt x="100" y="130"/>
                    <a:pt x="101" y="128"/>
                  </a:cubicBezTo>
                  <a:cubicBezTo>
                    <a:pt x="102" y="126"/>
                    <a:pt x="101" y="123"/>
                    <a:pt x="99" y="122"/>
                  </a:cubicBezTo>
                  <a:cubicBezTo>
                    <a:pt x="34" y="81"/>
                    <a:pt x="34" y="81"/>
                    <a:pt x="34" y="81"/>
                  </a:cubicBezTo>
                  <a:cubicBezTo>
                    <a:pt x="32" y="85"/>
                    <a:pt x="32" y="85"/>
                    <a:pt x="32" y="85"/>
                  </a:cubicBezTo>
                  <a:cubicBezTo>
                    <a:pt x="30" y="89"/>
                    <a:pt x="30" y="89"/>
                    <a:pt x="30" y="89"/>
                  </a:cubicBezTo>
                  <a:cubicBezTo>
                    <a:pt x="30" y="89"/>
                    <a:pt x="46" y="96"/>
                    <a:pt x="63" y="103"/>
                  </a:cubicBezTo>
                  <a:cubicBezTo>
                    <a:pt x="71" y="107"/>
                    <a:pt x="79" y="110"/>
                    <a:pt x="86" y="113"/>
                  </a:cubicBezTo>
                  <a:cubicBezTo>
                    <a:pt x="90" y="114"/>
                    <a:pt x="92" y="115"/>
                    <a:pt x="95" y="116"/>
                  </a:cubicBezTo>
                  <a:cubicBezTo>
                    <a:pt x="96" y="117"/>
                    <a:pt x="97" y="117"/>
                    <a:pt x="98" y="117"/>
                  </a:cubicBezTo>
                  <a:cubicBezTo>
                    <a:pt x="98" y="117"/>
                    <a:pt x="99" y="117"/>
                    <a:pt x="99" y="118"/>
                  </a:cubicBezTo>
                  <a:cubicBezTo>
                    <a:pt x="100" y="118"/>
                    <a:pt x="100" y="118"/>
                    <a:pt x="101" y="118"/>
                  </a:cubicBezTo>
                  <a:cubicBezTo>
                    <a:pt x="101" y="118"/>
                    <a:pt x="101" y="118"/>
                    <a:pt x="102" y="118"/>
                  </a:cubicBezTo>
                  <a:cubicBezTo>
                    <a:pt x="102" y="117"/>
                    <a:pt x="103" y="117"/>
                    <a:pt x="103" y="117"/>
                  </a:cubicBezTo>
                  <a:cubicBezTo>
                    <a:pt x="104" y="117"/>
                    <a:pt x="104" y="116"/>
                    <a:pt x="105" y="116"/>
                  </a:cubicBezTo>
                  <a:cubicBezTo>
                    <a:pt x="105" y="115"/>
                    <a:pt x="105" y="113"/>
                    <a:pt x="105" y="112"/>
                  </a:cubicBezTo>
                  <a:cubicBezTo>
                    <a:pt x="105" y="111"/>
                    <a:pt x="104" y="110"/>
                    <a:pt x="103" y="110"/>
                  </a:cubicBezTo>
                  <a:cubicBezTo>
                    <a:pt x="103" y="110"/>
                    <a:pt x="99" y="107"/>
                    <a:pt x="93" y="104"/>
                  </a:cubicBezTo>
                  <a:cubicBezTo>
                    <a:pt x="84" y="98"/>
                    <a:pt x="70" y="90"/>
                    <a:pt x="58" y="83"/>
                  </a:cubicBezTo>
                  <a:cubicBezTo>
                    <a:pt x="53" y="79"/>
                    <a:pt x="47" y="76"/>
                    <a:pt x="44" y="74"/>
                  </a:cubicBezTo>
                  <a:cubicBezTo>
                    <a:pt x="42" y="72"/>
                    <a:pt x="40" y="71"/>
                    <a:pt x="40" y="71"/>
                  </a:cubicBezTo>
                  <a:cubicBezTo>
                    <a:pt x="39" y="70"/>
                    <a:pt x="39" y="70"/>
                    <a:pt x="39" y="70"/>
                  </a:cubicBezTo>
                  <a:cubicBezTo>
                    <a:pt x="39" y="70"/>
                    <a:pt x="39" y="70"/>
                    <a:pt x="39" y="70"/>
                  </a:cubicBezTo>
                  <a:cubicBezTo>
                    <a:pt x="37" y="71"/>
                    <a:pt x="37" y="71"/>
                    <a:pt x="37" y="71"/>
                  </a:cubicBezTo>
                  <a:cubicBezTo>
                    <a:pt x="39" y="70"/>
                    <a:pt x="39" y="70"/>
                    <a:pt x="39" y="70"/>
                  </a:cubicBezTo>
                  <a:cubicBezTo>
                    <a:pt x="39" y="70"/>
                    <a:pt x="39" y="70"/>
                    <a:pt x="39" y="70"/>
                  </a:cubicBezTo>
                  <a:cubicBezTo>
                    <a:pt x="37" y="71"/>
                    <a:pt x="37" y="71"/>
                    <a:pt x="37" y="71"/>
                  </a:cubicBezTo>
                  <a:cubicBezTo>
                    <a:pt x="39" y="70"/>
                    <a:pt x="39" y="70"/>
                    <a:pt x="39" y="70"/>
                  </a:cubicBezTo>
                  <a:cubicBezTo>
                    <a:pt x="36" y="72"/>
                    <a:pt x="36" y="72"/>
                    <a:pt x="36" y="72"/>
                  </a:cubicBezTo>
                  <a:cubicBezTo>
                    <a:pt x="40" y="72"/>
                    <a:pt x="40" y="72"/>
                    <a:pt x="40" y="72"/>
                  </a:cubicBezTo>
                  <a:cubicBezTo>
                    <a:pt x="40" y="71"/>
                    <a:pt x="39" y="71"/>
                    <a:pt x="39" y="70"/>
                  </a:cubicBezTo>
                  <a:cubicBezTo>
                    <a:pt x="36" y="72"/>
                    <a:pt x="36" y="72"/>
                    <a:pt x="36" y="72"/>
                  </a:cubicBezTo>
                  <a:cubicBezTo>
                    <a:pt x="40" y="72"/>
                    <a:pt x="40" y="72"/>
                    <a:pt x="40" y="72"/>
                  </a:cubicBezTo>
                  <a:cubicBezTo>
                    <a:pt x="35" y="72"/>
                    <a:pt x="35" y="72"/>
                    <a:pt x="35" y="72"/>
                  </a:cubicBezTo>
                  <a:cubicBezTo>
                    <a:pt x="39" y="75"/>
                    <a:pt x="39" y="75"/>
                    <a:pt x="39" y="75"/>
                  </a:cubicBezTo>
                  <a:cubicBezTo>
                    <a:pt x="39" y="74"/>
                    <a:pt x="40" y="73"/>
                    <a:pt x="40" y="72"/>
                  </a:cubicBezTo>
                  <a:cubicBezTo>
                    <a:pt x="35" y="72"/>
                    <a:pt x="35" y="72"/>
                    <a:pt x="35" y="72"/>
                  </a:cubicBezTo>
                  <a:cubicBezTo>
                    <a:pt x="39" y="75"/>
                    <a:pt x="39" y="75"/>
                    <a:pt x="39" y="75"/>
                  </a:cubicBezTo>
                  <a:cubicBezTo>
                    <a:pt x="39" y="75"/>
                    <a:pt x="39" y="75"/>
                    <a:pt x="39" y="75"/>
                  </a:cubicBezTo>
                  <a:cubicBezTo>
                    <a:pt x="35" y="72"/>
                    <a:pt x="35" y="72"/>
                    <a:pt x="35" y="72"/>
                  </a:cubicBezTo>
                  <a:cubicBezTo>
                    <a:pt x="38" y="76"/>
                    <a:pt x="38" y="76"/>
                    <a:pt x="38" y="76"/>
                  </a:cubicBezTo>
                  <a:cubicBezTo>
                    <a:pt x="38" y="76"/>
                    <a:pt x="39" y="75"/>
                    <a:pt x="39" y="75"/>
                  </a:cubicBezTo>
                  <a:cubicBezTo>
                    <a:pt x="35" y="72"/>
                    <a:pt x="35" y="72"/>
                    <a:pt x="35" y="72"/>
                  </a:cubicBezTo>
                  <a:cubicBezTo>
                    <a:pt x="38" y="76"/>
                    <a:pt x="38" y="76"/>
                    <a:pt x="38" y="76"/>
                  </a:cubicBezTo>
                  <a:cubicBezTo>
                    <a:pt x="35" y="72"/>
                    <a:pt x="35" y="72"/>
                    <a:pt x="35" y="72"/>
                  </a:cubicBezTo>
                  <a:cubicBezTo>
                    <a:pt x="36" y="77"/>
                    <a:pt x="36" y="77"/>
                    <a:pt x="36" y="77"/>
                  </a:cubicBezTo>
                  <a:cubicBezTo>
                    <a:pt x="37" y="76"/>
                    <a:pt x="37" y="76"/>
                    <a:pt x="38" y="76"/>
                  </a:cubicBezTo>
                  <a:cubicBezTo>
                    <a:pt x="35" y="72"/>
                    <a:pt x="35" y="72"/>
                    <a:pt x="35" y="72"/>
                  </a:cubicBezTo>
                  <a:cubicBezTo>
                    <a:pt x="36" y="77"/>
                    <a:pt x="36" y="77"/>
                    <a:pt x="36" y="77"/>
                  </a:cubicBezTo>
                  <a:cubicBezTo>
                    <a:pt x="36" y="73"/>
                    <a:pt x="36" y="73"/>
                    <a:pt x="36" y="73"/>
                  </a:cubicBezTo>
                  <a:cubicBezTo>
                    <a:pt x="36" y="77"/>
                    <a:pt x="36" y="77"/>
                    <a:pt x="36" y="77"/>
                  </a:cubicBezTo>
                  <a:cubicBezTo>
                    <a:pt x="36" y="77"/>
                    <a:pt x="36" y="77"/>
                    <a:pt x="36" y="77"/>
                  </a:cubicBezTo>
                  <a:cubicBezTo>
                    <a:pt x="36" y="73"/>
                    <a:pt x="36" y="73"/>
                    <a:pt x="36" y="73"/>
                  </a:cubicBezTo>
                  <a:cubicBezTo>
                    <a:pt x="36" y="77"/>
                    <a:pt x="36" y="77"/>
                    <a:pt x="36" y="77"/>
                  </a:cubicBezTo>
                  <a:cubicBezTo>
                    <a:pt x="36" y="74"/>
                    <a:pt x="36" y="74"/>
                    <a:pt x="36" y="74"/>
                  </a:cubicBezTo>
                  <a:cubicBezTo>
                    <a:pt x="35" y="77"/>
                    <a:pt x="35" y="77"/>
                    <a:pt x="35" y="77"/>
                  </a:cubicBezTo>
                  <a:cubicBezTo>
                    <a:pt x="36" y="77"/>
                    <a:pt x="36" y="77"/>
                    <a:pt x="36" y="77"/>
                  </a:cubicBezTo>
                  <a:cubicBezTo>
                    <a:pt x="36" y="74"/>
                    <a:pt x="36" y="74"/>
                    <a:pt x="36" y="74"/>
                  </a:cubicBezTo>
                  <a:cubicBezTo>
                    <a:pt x="35" y="77"/>
                    <a:pt x="35" y="77"/>
                    <a:pt x="35" y="77"/>
                  </a:cubicBezTo>
                  <a:cubicBezTo>
                    <a:pt x="35" y="76"/>
                    <a:pt x="35" y="76"/>
                    <a:pt x="35" y="76"/>
                  </a:cubicBezTo>
                  <a:cubicBezTo>
                    <a:pt x="35" y="77"/>
                    <a:pt x="35" y="77"/>
                    <a:pt x="35" y="77"/>
                  </a:cubicBezTo>
                  <a:cubicBezTo>
                    <a:pt x="35" y="77"/>
                    <a:pt x="35" y="77"/>
                    <a:pt x="35" y="77"/>
                  </a:cubicBezTo>
                  <a:cubicBezTo>
                    <a:pt x="35" y="76"/>
                    <a:pt x="35" y="76"/>
                    <a:pt x="35" y="76"/>
                  </a:cubicBezTo>
                  <a:cubicBezTo>
                    <a:pt x="35" y="77"/>
                    <a:pt x="35" y="77"/>
                    <a:pt x="35" y="77"/>
                  </a:cubicBezTo>
                  <a:cubicBezTo>
                    <a:pt x="35" y="77"/>
                    <a:pt x="36" y="77"/>
                    <a:pt x="37" y="77"/>
                  </a:cubicBezTo>
                  <a:cubicBezTo>
                    <a:pt x="39" y="78"/>
                    <a:pt x="45" y="80"/>
                    <a:pt x="52" y="83"/>
                  </a:cubicBezTo>
                  <a:cubicBezTo>
                    <a:pt x="63" y="88"/>
                    <a:pt x="76" y="93"/>
                    <a:pt x="87" y="98"/>
                  </a:cubicBezTo>
                  <a:cubicBezTo>
                    <a:pt x="92" y="100"/>
                    <a:pt x="97" y="102"/>
                    <a:pt x="100" y="104"/>
                  </a:cubicBezTo>
                  <a:cubicBezTo>
                    <a:pt x="103" y="105"/>
                    <a:pt x="105" y="106"/>
                    <a:pt x="105" y="106"/>
                  </a:cubicBezTo>
                  <a:cubicBezTo>
                    <a:pt x="107" y="107"/>
                    <a:pt x="110" y="106"/>
                    <a:pt x="111" y="104"/>
                  </a:cubicBezTo>
                  <a:cubicBezTo>
                    <a:pt x="112" y="102"/>
                    <a:pt x="111" y="100"/>
                    <a:pt x="109" y="99"/>
                  </a:cubicBezTo>
                  <a:cubicBezTo>
                    <a:pt x="49" y="61"/>
                    <a:pt x="49" y="61"/>
                    <a:pt x="49" y="61"/>
                  </a:cubicBezTo>
                  <a:cubicBezTo>
                    <a:pt x="47" y="65"/>
                    <a:pt x="47" y="65"/>
                    <a:pt x="47" y="65"/>
                  </a:cubicBezTo>
                  <a:cubicBezTo>
                    <a:pt x="51" y="67"/>
                    <a:pt x="51" y="67"/>
                    <a:pt x="51" y="67"/>
                  </a:cubicBezTo>
                  <a:cubicBezTo>
                    <a:pt x="47" y="65"/>
                    <a:pt x="47" y="65"/>
                    <a:pt x="47" y="65"/>
                  </a:cubicBezTo>
                  <a:cubicBezTo>
                    <a:pt x="49" y="69"/>
                    <a:pt x="49" y="69"/>
                    <a:pt x="49" y="69"/>
                  </a:cubicBezTo>
                  <a:cubicBezTo>
                    <a:pt x="50" y="68"/>
                    <a:pt x="50" y="68"/>
                    <a:pt x="51" y="67"/>
                  </a:cubicBezTo>
                  <a:cubicBezTo>
                    <a:pt x="47" y="65"/>
                    <a:pt x="47" y="65"/>
                    <a:pt x="47" y="65"/>
                  </a:cubicBezTo>
                  <a:cubicBezTo>
                    <a:pt x="49" y="69"/>
                    <a:pt x="49" y="69"/>
                    <a:pt x="49" y="69"/>
                  </a:cubicBezTo>
                  <a:cubicBezTo>
                    <a:pt x="47" y="65"/>
                    <a:pt x="47" y="65"/>
                    <a:pt x="47" y="65"/>
                  </a:cubicBezTo>
                  <a:cubicBezTo>
                    <a:pt x="48" y="69"/>
                    <a:pt x="48" y="69"/>
                    <a:pt x="48" y="69"/>
                  </a:cubicBezTo>
                  <a:cubicBezTo>
                    <a:pt x="48" y="69"/>
                    <a:pt x="49" y="69"/>
                    <a:pt x="49" y="69"/>
                  </a:cubicBezTo>
                  <a:cubicBezTo>
                    <a:pt x="47" y="65"/>
                    <a:pt x="47" y="65"/>
                    <a:pt x="47" y="65"/>
                  </a:cubicBezTo>
                  <a:cubicBezTo>
                    <a:pt x="48" y="69"/>
                    <a:pt x="48" y="69"/>
                    <a:pt x="48" y="69"/>
                  </a:cubicBezTo>
                  <a:cubicBezTo>
                    <a:pt x="47" y="66"/>
                    <a:pt x="47" y="66"/>
                    <a:pt x="47" y="66"/>
                  </a:cubicBezTo>
                  <a:cubicBezTo>
                    <a:pt x="47" y="69"/>
                    <a:pt x="47" y="69"/>
                    <a:pt x="47" y="69"/>
                  </a:cubicBezTo>
                  <a:cubicBezTo>
                    <a:pt x="48" y="69"/>
                    <a:pt x="48" y="69"/>
                    <a:pt x="48" y="69"/>
                  </a:cubicBezTo>
                  <a:cubicBezTo>
                    <a:pt x="47" y="66"/>
                    <a:pt x="47" y="66"/>
                    <a:pt x="47" y="66"/>
                  </a:cubicBezTo>
                  <a:cubicBezTo>
                    <a:pt x="47" y="69"/>
                    <a:pt x="47" y="69"/>
                    <a:pt x="47" y="69"/>
                  </a:cubicBezTo>
                  <a:cubicBezTo>
                    <a:pt x="47" y="67"/>
                    <a:pt x="47" y="67"/>
                    <a:pt x="47" y="67"/>
                  </a:cubicBezTo>
                  <a:cubicBezTo>
                    <a:pt x="47" y="69"/>
                    <a:pt x="47" y="69"/>
                    <a:pt x="47" y="69"/>
                  </a:cubicBezTo>
                  <a:cubicBezTo>
                    <a:pt x="47" y="69"/>
                    <a:pt x="47" y="69"/>
                    <a:pt x="47" y="69"/>
                  </a:cubicBezTo>
                  <a:cubicBezTo>
                    <a:pt x="47" y="67"/>
                    <a:pt x="47" y="67"/>
                    <a:pt x="47" y="67"/>
                  </a:cubicBezTo>
                  <a:cubicBezTo>
                    <a:pt x="47" y="69"/>
                    <a:pt x="47" y="69"/>
                    <a:pt x="47" y="69"/>
                  </a:cubicBezTo>
                  <a:cubicBezTo>
                    <a:pt x="47" y="69"/>
                    <a:pt x="48" y="69"/>
                    <a:pt x="48" y="69"/>
                  </a:cubicBezTo>
                  <a:cubicBezTo>
                    <a:pt x="51" y="70"/>
                    <a:pt x="57" y="72"/>
                    <a:pt x="64" y="74"/>
                  </a:cubicBezTo>
                  <a:cubicBezTo>
                    <a:pt x="74" y="77"/>
                    <a:pt x="86" y="81"/>
                    <a:pt x="96" y="85"/>
                  </a:cubicBezTo>
                  <a:cubicBezTo>
                    <a:pt x="101" y="87"/>
                    <a:pt x="106" y="88"/>
                    <a:pt x="109" y="89"/>
                  </a:cubicBezTo>
                  <a:cubicBezTo>
                    <a:pt x="112" y="90"/>
                    <a:pt x="114" y="91"/>
                    <a:pt x="114" y="91"/>
                  </a:cubicBezTo>
                  <a:cubicBezTo>
                    <a:pt x="116" y="92"/>
                    <a:pt x="118" y="91"/>
                    <a:pt x="119" y="89"/>
                  </a:cubicBezTo>
                  <a:cubicBezTo>
                    <a:pt x="120" y="88"/>
                    <a:pt x="120" y="87"/>
                    <a:pt x="120" y="87"/>
                  </a:cubicBezTo>
                  <a:cubicBezTo>
                    <a:pt x="120" y="85"/>
                    <a:pt x="119" y="85"/>
                    <a:pt x="119" y="85"/>
                  </a:cubicBezTo>
                  <a:cubicBezTo>
                    <a:pt x="119" y="84"/>
                    <a:pt x="118" y="84"/>
                    <a:pt x="118" y="83"/>
                  </a:cubicBezTo>
                  <a:cubicBezTo>
                    <a:pt x="117" y="83"/>
                    <a:pt x="117" y="82"/>
                    <a:pt x="116" y="82"/>
                  </a:cubicBezTo>
                  <a:cubicBezTo>
                    <a:pt x="114" y="80"/>
                    <a:pt x="109" y="77"/>
                    <a:pt x="103" y="73"/>
                  </a:cubicBezTo>
                  <a:cubicBezTo>
                    <a:pt x="95" y="68"/>
                    <a:pt x="84" y="62"/>
                    <a:pt x="76" y="57"/>
                  </a:cubicBezTo>
                  <a:cubicBezTo>
                    <a:pt x="71" y="54"/>
                    <a:pt x="68" y="52"/>
                    <a:pt x="65" y="50"/>
                  </a:cubicBezTo>
                  <a:cubicBezTo>
                    <a:pt x="64" y="50"/>
                    <a:pt x="63" y="49"/>
                    <a:pt x="62" y="48"/>
                  </a:cubicBezTo>
                  <a:cubicBezTo>
                    <a:pt x="61" y="48"/>
                    <a:pt x="61" y="48"/>
                    <a:pt x="61" y="48"/>
                  </a:cubicBezTo>
                  <a:cubicBezTo>
                    <a:pt x="61" y="48"/>
                    <a:pt x="61" y="48"/>
                    <a:pt x="61" y="48"/>
                  </a:cubicBezTo>
                  <a:cubicBezTo>
                    <a:pt x="61" y="48"/>
                    <a:pt x="61" y="48"/>
                    <a:pt x="61" y="48"/>
                  </a:cubicBezTo>
                  <a:cubicBezTo>
                    <a:pt x="59" y="50"/>
                    <a:pt x="59" y="50"/>
                    <a:pt x="59" y="50"/>
                  </a:cubicBezTo>
                  <a:cubicBezTo>
                    <a:pt x="61" y="48"/>
                    <a:pt x="61" y="48"/>
                    <a:pt x="61" y="48"/>
                  </a:cubicBezTo>
                  <a:cubicBezTo>
                    <a:pt x="61" y="48"/>
                    <a:pt x="61" y="48"/>
                    <a:pt x="61" y="48"/>
                  </a:cubicBezTo>
                  <a:cubicBezTo>
                    <a:pt x="59" y="50"/>
                    <a:pt x="59" y="50"/>
                    <a:pt x="59" y="50"/>
                  </a:cubicBezTo>
                  <a:cubicBezTo>
                    <a:pt x="61" y="48"/>
                    <a:pt x="61" y="48"/>
                    <a:pt x="61" y="48"/>
                  </a:cubicBezTo>
                  <a:cubicBezTo>
                    <a:pt x="59" y="51"/>
                    <a:pt x="59" y="51"/>
                    <a:pt x="59" y="51"/>
                  </a:cubicBezTo>
                  <a:cubicBezTo>
                    <a:pt x="62" y="48"/>
                    <a:pt x="62" y="48"/>
                    <a:pt x="62" y="48"/>
                  </a:cubicBezTo>
                  <a:cubicBezTo>
                    <a:pt x="61" y="48"/>
                    <a:pt x="61" y="48"/>
                    <a:pt x="61" y="48"/>
                  </a:cubicBezTo>
                  <a:cubicBezTo>
                    <a:pt x="59" y="51"/>
                    <a:pt x="59" y="51"/>
                    <a:pt x="59" y="51"/>
                  </a:cubicBezTo>
                  <a:cubicBezTo>
                    <a:pt x="62" y="48"/>
                    <a:pt x="62" y="48"/>
                    <a:pt x="62" y="48"/>
                  </a:cubicBezTo>
                  <a:cubicBezTo>
                    <a:pt x="59" y="51"/>
                    <a:pt x="59" y="51"/>
                    <a:pt x="59" y="51"/>
                  </a:cubicBezTo>
                  <a:cubicBezTo>
                    <a:pt x="62" y="49"/>
                    <a:pt x="62" y="49"/>
                    <a:pt x="62" y="49"/>
                  </a:cubicBezTo>
                  <a:cubicBezTo>
                    <a:pt x="62" y="48"/>
                    <a:pt x="62" y="48"/>
                    <a:pt x="62" y="48"/>
                  </a:cubicBezTo>
                  <a:cubicBezTo>
                    <a:pt x="59" y="51"/>
                    <a:pt x="59" y="51"/>
                    <a:pt x="59" y="51"/>
                  </a:cubicBezTo>
                  <a:cubicBezTo>
                    <a:pt x="62" y="49"/>
                    <a:pt x="62" y="49"/>
                    <a:pt x="62" y="49"/>
                  </a:cubicBezTo>
                  <a:cubicBezTo>
                    <a:pt x="59" y="51"/>
                    <a:pt x="59" y="51"/>
                    <a:pt x="59" y="51"/>
                  </a:cubicBezTo>
                  <a:cubicBezTo>
                    <a:pt x="63" y="50"/>
                    <a:pt x="63" y="50"/>
                    <a:pt x="63" y="50"/>
                  </a:cubicBezTo>
                  <a:cubicBezTo>
                    <a:pt x="62" y="49"/>
                    <a:pt x="62" y="49"/>
                    <a:pt x="62" y="49"/>
                  </a:cubicBezTo>
                  <a:cubicBezTo>
                    <a:pt x="59" y="51"/>
                    <a:pt x="59" y="51"/>
                    <a:pt x="59" y="51"/>
                  </a:cubicBezTo>
                  <a:cubicBezTo>
                    <a:pt x="63" y="50"/>
                    <a:pt x="63" y="50"/>
                    <a:pt x="63" y="50"/>
                  </a:cubicBezTo>
                  <a:cubicBezTo>
                    <a:pt x="59" y="51"/>
                    <a:pt x="59" y="51"/>
                    <a:pt x="59" y="51"/>
                  </a:cubicBezTo>
                  <a:cubicBezTo>
                    <a:pt x="63" y="51"/>
                    <a:pt x="63" y="51"/>
                    <a:pt x="63" y="51"/>
                  </a:cubicBezTo>
                  <a:cubicBezTo>
                    <a:pt x="63" y="51"/>
                    <a:pt x="63" y="50"/>
                    <a:pt x="63" y="50"/>
                  </a:cubicBezTo>
                  <a:cubicBezTo>
                    <a:pt x="59" y="51"/>
                    <a:pt x="59" y="51"/>
                    <a:pt x="59" y="51"/>
                  </a:cubicBezTo>
                  <a:cubicBezTo>
                    <a:pt x="63" y="51"/>
                    <a:pt x="63" y="51"/>
                    <a:pt x="63" y="51"/>
                  </a:cubicBezTo>
                  <a:cubicBezTo>
                    <a:pt x="59" y="51"/>
                    <a:pt x="59" y="51"/>
                    <a:pt x="59" y="51"/>
                  </a:cubicBezTo>
                  <a:cubicBezTo>
                    <a:pt x="62" y="54"/>
                    <a:pt x="62" y="54"/>
                    <a:pt x="62" y="54"/>
                  </a:cubicBezTo>
                  <a:cubicBezTo>
                    <a:pt x="59" y="51"/>
                    <a:pt x="59" y="51"/>
                    <a:pt x="59" y="51"/>
                  </a:cubicBezTo>
                  <a:cubicBezTo>
                    <a:pt x="61" y="55"/>
                    <a:pt x="61" y="55"/>
                    <a:pt x="61" y="55"/>
                  </a:cubicBezTo>
                  <a:cubicBezTo>
                    <a:pt x="61" y="55"/>
                    <a:pt x="62" y="54"/>
                    <a:pt x="62" y="54"/>
                  </a:cubicBezTo>
                  <a:cubicBezTo>
                    <a:pt x="59" y="51"/>
                    <a:pt x="59" y="51"/>
                    <a:pt x="59" y="51"/>
                  </a:cubicBezTo>
                  <a:cubicBezTo>
                    <a:pt x="61" y="55"/>
                    <a:pt x="61" y="55"/>
                    <a:pt x="61" y="55"/>
                  </a:cubicBezTo>
                  <a:cubicBezTo>
                    <a:pt x="59" y="51"/>
                    <a:pt x="59" y="51"/>
                    <a:pt x="59" y="51"/>
                  </a:cubicBezTo>
                  <a:cubicBezTo>
                    <a:pt x="59" y="56"/>
                    <a:pt x="59" y="56"/>
                    <a:pt x="59" y="56"/>
                  </a:cubicBezTo>
                  <a:cubicBezTo>
                    <a:pt x="60" y="56"/>
                    <a:pt x="60" y="55"/>
                    <a:pt x="61" y="55"/>
                  </a:cubicBezTo>
                  <a:cubicBezTo>
                    <a:pt x="59" y="51"/>
                    <a:pt x="59" y="51"/>
                    <a:pt x="59" y="51"/>
                  </a:cubicBezTo>
                  <a:cubicBezTo>
                    <a:pt x="59" y="56"/>
                    <a:pt x="59" y="56"/>
                    <a:pt x="59" y="56"/>
                  </a:cubicBezTo>
                  <a:cubicBezTo>
                    <a:pt x="59" y="52"/>
                    <a:pt x="59" y="52"/>
                    <a:pt x="59" y="52"/>
                  </a:cubicBezTo>
                  <a:cubicBezTo>
                    <a:pt x="59" y="56"/>
                    <a:pt x="59" y="56"/>
                    <a:pt x="59" y="56"/>
                  </a:cubicBezTo>
                  <a:cubicBezTo>
                    <a:pt x="59" y="56"/>
                    <a:pt x="59" y="56"/>
                    <a:pt x="59" y="56"/>
                  </a:cubicBezTo>
                  <a:cubicBezTo>
                    <a:pt x="59" y="52"/>
                    <a:pt x="59" y="52"/>
                    <a:pt x="59" y="52"/>
                  </a:cubicBezTo>
                  <a:cubicBezTo>
                    <a:pt x="59" y="56"/>
                    <a:pt x="59" y="56"/>
                    <a:pt x="59" y="56"/>
                  </a:cubicBezTo>
                  <a:cubicBezTo>
                    <a:pt x="59" y="52"/>
                    <a:pt x="59" y="52"/>
                    <a:pt x="59" y="52"/>
                  </a:cubicBezTo>
                  <a:cubicBezTo>
                    <a:pt x="58" y="56"/>
                    <a:pt x="58" y="56"/>
                    <a:pt x="58" y="56"/>
                  </a:cubicBezTo>
                  <a:cubicBezTo>
                    <a:pt x="58" y="56"/>
                    <a:pt x="58" y="56"/>
                    <a:pt x="59" y="56"/>
                  </a:cubicBezTo>
                  <a:cubicBezTo>
                    <a:pt x="59" y="52"/>
                    <a:pt x="59" y="52"/>
                    <a:pt x="59" y="52"/>
                  </a:cubicBezTo>
                  <a:cubicBezTo>
                    <a:pt x="58" y="56"/>
                    <a:pt x="58" y="56"/>
                    <a:pt x="58" y="56"/>
                  </a:cubicBezTo>
                  <a:cubicBezTo>
                    <a:pt x="58" y="54"/>
                    <a:pt x="58" y="54"/>
                    <a:pt x="58" y="54"/>
                  </a:cubicBezTo>
                  <a:cubicBezTo>
                    <a:pt x="58" y="56"/>
                    <a:pt x="58" y="56"/>
                    <a:pt x="58" y="56"/>
                  </a:cubicBezTo>
                  <a:cubicBezTo>
                    <a:pt x="58" y="56"/>
                    <a:pt x="58" y="56"/>
                    <a:pt x="58" y="56"/>
                  </a:cubicBezTo>
                  <a:cubicBezTo>
                    <a:pt x="58" y="54"/>
                    <a:pt x="58" y="54"/>
                    <a:pt x="58" y="54"/>
                  </a:cubicBezTo>
                  <a:cubicBezTo>
                    <a:pt x="58" y="56"/>
                    <a:pt x="58" y="56"/>
                    <a:pt x="58" y="56"/>
                  </a:cubicBezTo>
                  <a:cubicBezTo>
                    <a:pt x="58" y="56"/>
                    <a:pt x="58" y="56"/>
                    <a:pt x="59" y="56"/>
                  </a:cubicBezTo>
                  <a:cubicBezTo>
                    <a:pt x="61" y="57"/>
                    <a:pt x="66" y="58"/>
                    <a:pt x="72" y="60"/>
                  </a:cubicBezTo>
                  <a:cubicBezTo>
                    <a:pt x="81" y="63"/>
                    <a:pt x="92" y="67"/>
                    <a:pt x="102" y="71"/>
                  </a:cubicBezTo>
                  <a:cubicBezTo>
                    <a:pt x="107" y="72"/>
                    <a:pt x="112" y="74"/>
                    <a:pt x="115" y="75"/>
                  </a:cubicBezTo>
                  <a:cubicBezTo>
                    <a:pt x="117" y="75"/>
                    <a:pt x="118" y="76"/>
                    <a:pt x="120" y="76"/>
                  </a:cubicBezTo>
                  <a:cubicBezTo>
                    <a:pt x="120" y="76"/>
                    <a:pt x="121" y="76"/>
                    <a:pt x="122" y="76"/>
                  </a:cubicBezTo>
                  <a:cubicBezTo>
                    <a:pt x="122" y="77"/>
                    <a:pt x="123" y="77"/>
                    <a:pt x="123" y="77"/>
                  </a:cubicBezTo>
                  <a:cubicBezTo>
                    <a:pt x="124" y="77"/>
                    <a:pt x="124" y="77"/>
                    <a:pt x="125" y="76"/>
                  </a:cubicBezTo>
                  <a:cubicBezTo>
                    <a:pt x="125" y="76"/>
                    <a:pt x="125" y="76"/>
                    <a:pt x="126" y="76"/>
                  </a:cubicBezTo>
                  <a:cubicBezTo>
                    <a:pt x="126" y="76"/>
                    <a:pt x="127" y="75"/>
                    <a:pt x="127" y="75"/>
                  </a:cubicBezTo>
                  <a:cubicBezTo>
                    <a:pt x="128" y="74"/>
                    <a:pt x="128" y="72"/>
                    <a:pt x="128" y="71"/>
                  </a:cubicBezTo>
                  <a:cubicBezTo>
                    <a:pt x="128" y="70"/>
                    <a:pt x="127" y="69"/>
                    <a:pt x="126" y="69"/>
                  </a:cubicBezTo>
                  <a:cubicBezTo>
                    <a:pt x="68" y="33"/>
                    <a:pt x="68" y="33"/>
                    <a:pt x="68" y="33"/>
                  </a:cubicBezTo>
                  <a:cubicBezTo>
                    <a:pt x="66" y="36"/>
                    <a:pt x="66" y="36"/>
                    <a:pt x="66" y="36"/>
                  </a:cubicBezTo>
                  <a:cubicBezTo>
                    <a:pt x="70" y="39"/>
                    <a:pt x="70" y="39"/>
                    <a:pt x="70" y="39"/>
                  </a:cubicBezTo>
                  <a:cubicBezTo>
                    <a:pt x="66" y="36"/>
                    <a:pt x="66" y="36"/>
                    <a:pt x="66" y="36"/>
                  </a:cubicBezTo>
                  <a:cubicBezTo>
                    <a:pt x="69" y="40"/>
                    <a:pt x="69" y="40"/>
                    <a:pt x="69" y="40"/>
                  </a:cubicBezTo>
                  <a:cubicBezTo>
                    <a:pt x="69" y="40"/>
                    <a:pt x="69" y="39"/>
                    <a:pt x="70" y="39"/>
                  </a:cubicBezTo>
                  <a:cubicBezTo>
                    <a:pt x="66" y="36"/>
                    <a:pt x="66" y="36"/>
                    <a:pt x="66" y="36"/>
                  </a:cubicBezTo>
                  <a:cubicBezTo>
                    <a:pt x="69" y="40"/>
                    <a:pt x="69" y="40"/>
                    <a:pt x="69" y="40"/>
                  </a:cubicBezTo>
                  <a:cubicBezTo>
                    <a:pt x="66" y="36"/>
                    <a:pt x="66" y="36"/>
                    <a:pt x="66" y="36"/>
                  </a:cubicBezTo>
                  <a:cubicBezTo>
                    <a:pt x="67" y="41"/>
                    <a:pt x="67" y="41"/>
                    <a:pt x="67" y="41"/>
                  </a:cubicBezTo>
                  <a:cubicBezTo>
                    <a:pt x="67" y="40"/>
                    <a:pt x="68" y="40"/>
                    <a:pt x="69" y="40"/>
                  </a:cubicBezTo>
                  <a:cubicBezTo>
                    <a:pt x="66" y="36"/>
                    <a:pt x="66" y="36"/>
                    <a:pt x="66" y="36"/>
                  </a:cubicBezTo>
                  <a:cubicBezTo>
                    <a:pt x="67" y="41"/>
                    <a:pt x="67" y="41"/>
                    <a:pt x="67" y="41"/>
                  </a:cubicBezTo>
                  <a:cubicBezTo>
                    <a:pt x="66" y="37"/>
                    <a:pt x="66" y="37"/>
                    <a:pt x="66" y="37"/>
                  </a:cubicBezTo>
                  <a:cubicBezTo>
                    <a:pt x="66" y="41"/>
                    <a:pt x="66" y="41"/>
                    <a:pt x="66" y="41"/>
                  </a:cubicBezTo>
                  <a:cubicBezTo>
                    <a:pt x="67" y="41"/>
                    <a:pt x="67" y="41"/>
                    <a:pt x="67" y="41"/>
                  </a:cubicBezTo>
                  <a:cubicBezTo>
                    <a:pt x="66" y="37"/>
                    <a:pt x="66" y="37"/>
                    <a:pt x="66" y="37"/>
                  </a:cubicBezTo>
                  <a:cubicBezTo>
                    <a:pt x="66" y="41"/>
                    <a:pt x="66" y="41"/>
                    <a:pt x="66" y="41"/>
                  </a:cubicBezTo>
                  <a:cubicBezTo>
                    <a:pt x="66" y="37"/>
                    <a:pt x="66" y="37"/>
                    <a:pt x="66" y="37"/>
                  </a:cubicBezTo>
                  <a:cubicBezTo>
                    <a:pt x="66" y="41"/>
                    <a:pt x="66" y="41"/>
                    <a:pt x="66" y="41"/>
                  </a:cubicBezTo>
                  <a:cubicBezTo>
                    <a:pt x="66" y="41"/>
                    <a:pt x="66" y="41"/>
                    <a:pt x="66" y="41"/>
                  </a:cubicBezTo>
                  <a:cubicBezTo>
                    <a:pt x="66" y="37"/>
                    <a:pt x="66" y="37"/>
                    <a:pt x="66" y="37"/>
                  </a:cubicBezTo>
                  <a:cubicBezTo>
                    <a:pt x="66" y="41"/>
                    <a:pt x="66" y="41"/>
                    <a:pt x="66" y="41"/>
                  </a:cubicBezTo>
                  <a:cubicBezTo>
                    <a:pt x="66" y="39"/>
                    <a:pt x="66" y="39"/>
                    <a:pt x="66" y="39"/>
                  </a:cubicBezTo>
                  <a:cubicBezTo>
                    <a:pt x="66" y="41"/>
                    <a:pt x="66" y="41"/>
                    <a:pt x="66" y="41"/>
                  </a:cubicBezTo>
                  <a:cubicBezTo>
                    <a:pt x="66" y="41"/>
                    <a:pt x="66" y="41"/>
                    <a:pt x="66" y="41"/>
                  </a:cubicBezTo>
                  <a:cubicBezTo>
                    <a:pt x="66" y="39"/>
                    <a:pt x="66" y="39"/>
                    <a:pt x="66" y="39"/>
                  </a:cubicBezTo>
                  <a:cubicBezTo>
                    <a:pt x="66" y="41"/>
                    <a:pt x="66" y="41"/>
                    <a:pt x="66" y="41"/>
                  </a:cubicBezTo>
                  <a:cubicBezTo>
                    <a:pt x="66" y="41"/>
                    <a:pt x="66" y="41"/>
                    <a:pt x="67" y="41"/>
                  </a:cubicBezTo>
                  <a:cubicBezTo>
                    <a:pt x="70" y="42"/>
                    <a:pt x="76" y="45"/>
                    <a:pt x="83" y="48"/>
                  </a:cubicBezTo>
                  <a:cubicBezTo>
                    <a:pt x="94" y="52"/>
                    <a:pt x="108" y="58"/>
                    <a:pt x="119" y="63"/>
                  </a:cubicBezTo>
                  <a:cubicBezTo>
                    <a:pt x="125" y="66"/>
                    <a:pt x="130" y="68"/>
                    <a:pt x="133" y="69"/>
                  </a:cubicBezTo>
                  <a:cubicBezTo>
                    <a:pt x="137" y="71"/>
                    <a:pt x="139" y="72"/>
                    <a:pt x="139" y="72"/>
                  </a:cubicBezTo>
                  <a:cubicBezTo>
                    <a:pt x="141" y="73"/>
                    <a:pt x="143" y="72"/>
                    <a:pt x="144" y="70"/>
                  </a:cubicBezTo>
                  <a:cubicBezTo>
                    <a:pt x="145" y="69"/>
                    <a:pt x="145" y="69"/>
                    <a:pt x="145" y="68"/>
                  </a:cubicBezTo>
                  <a:cubicBezTo>
                    <a:pt x="145" y="66"/>
                    <a:pt x="145" y="66"/>
                    <a:pt x="144" y="65"/>
                  </a:cubicBezTo>
                  <a:cubicBezTo>
                    <a:pt x="144" y="65"/>
                    <a:pt x="144" y="64"/>
                    <a:pt x="143" y="64"/>
                  </a:cubicBezTo>
                  <a:cubicBezTo>
                    <a:pt x="143" y="64"/>
                    <a:pt x="142" y="63"/>
                    <a:pt x="141" y="63"/>
                  </a:cubicBezTo>
                  <a:cubicBezTo>
                    <a:pt x="138" y="61"/>
                    <a:pt x="133" y="57"/>
                    <a:pt x="127" y="54"/>
                  </a:cubicBezTo>
                  <a:cubicBezTo>
                    <a:pt x="117" y="48"/>
                    <a:pt x="105" y="41"/>
                    <a:pt x="96" y="35"/>
                  </a:cubicBezTo>
                  <a:cubicBezTo>
                    <a:pt x="91" y="32"/>
                    <a:pt x="87" y="30"/>
                    <a:pt x="84" y="28"/>
                  </a:cubicBezTo>
                  <a:cubicBezTo>
                    <a:pt x="83" y="27"/>
                    <a:pt x="82" y="26"/>
                    <a:pt x="81" y="26"/>
                  </a:cubicBezTo>
                  <a:cubicBezTo>
                    <a:pt x="80" y="25"/>
                    <a:pt x="80" y="25"/>
                    <a:pt x="80" y="25"/>
                  </a:cubicBezTo>
                  <a:cubicBezTo>
                    <a:pt x="79" y="27"/>
                    <a:pt x="79" y="27"/>
                    <a:pt x="79" y="27"/>
                  </a:cubicBezTo>
                  <a:cubicBezTo>
                    <a:pt x="80" y="26"/>
                    <a:pt x="80" y="26"/>
                    <a:pt x="80" y="26"/>
                  </a:cubicBezTo>
                  <a:cubicBezTo>
                    <a:pt x="80" y="25"/>
                    <a:pt x="80" y="25"/>
                    <a:pt x="80" y="25"/>
                  </a:cubicBezTo>
                  <a:cubicBezTo>
                    <a:pt x="79" y="27"/>
                    <a:pt x="79" y="27"/>
                    <a:pt x="79" y="27"/>
                  </a:cubicBezTo>
                  <a:cubicBezTo>
                    <a:pt x="80" y="26"/>
                    <a:pt x="80" y="26"/>
                    <a:pt x="80" y="26"/>
                  </a:cubicBezTo>
                  <a:cubicBezTo>
                    <a:pt x="78" y="28"/>
                    <a:pt x="78" y="28"/>
                    <a:pt x="78" y="28"/>
                  </a:cubicBezTo>
                  <a:cubicBezTo>
                    <a:pt x="81" y="26"/>
                    <a:pt x="81" y="26"/>
                    <a:pt x="81" y="26"/>
                  </a:cubicBezTo>
                  <a:cubicBezTo>
                    <a:pt x="80" y="26"/>
                    <a:pt x="80" y="26"/>
                    <a:pt x="80" y="26"/>
                  </a:cubicBezTo>
                  <a:cubicBezTo>
                    <a:pt x="78" y="28"/>
                    <a:pt x="78" y="28"/>
                    <a:pt x="78" y="28"/>
                  </a:cubicBezTo>
                  <a:cubicBezTo>
                    <a:pt x="81" y="26"/>
                    <a:pt x="81" y="26"/>
                    <a:pt x="81" y="26"/>
                  </a:cubicBezTo>
                  <a:cubicBezTo>
                    <a:pt x="77" y="28"/>
                    <a:pt x="77" y="28"/>
                    <a:pt x="77" y="28"/>
                  </a:cubicBezTo>
                  <a:cubicBezTo>
                    <a:pt x="81" y="28"/>
                    <a:pt x="81" y="28"/>
                    <a:pt x="81" y="28"/>
                  </a:cubicBezTo>
                  <a:cubicBezTo>
                    <a:pt x="81" y="27"/>
                    <a:pt x="81" y="26"/>
                    <a:pt x="81" y="26"/>
                  </a:cubicBezTo>
                  <a:cubicBezTo>
                    <a:pt x="77" y="28"/>
                    <a:pt x="77" y="28"/>
                    <a:pt x="77" y="28"/>
                  </a:cubicBezTo>
                  <a:cubicBezTo>
                    <a:pt x="81" y="28"/>
                    <a:pt x="81" y="28"/>
                    <a:pt x="81" y="28"/>
                  </a:cubicBezTo>
                  <a:cubicBezTo>
                    <a:pt x="77" y="28"/>
                    <a:pt x="77" y="28"/>
                    <a:pt x="77" y="28"/>
                  </a:cubicBezTo>
                  <a:cubicBezTo>
                    <a:pt x="81" y="31"/>
                    <a:pt x="81" y="31"/>
                    <a:pt x="81" y="31"/>
                  </a:cubicBezTo>
                  <a:cubicBezTo>
                    <a:pt x="81" y="30"/>
                    <a:pt x="81" y="29"/>
                    <a:pt x="81" y="28"/>
                  </a:cubicBezTo>
                  <a:cubicBezTo>
                    <a:pt x="77" y="28"/>
                    <a:pt x="77" y="28"/>
                    <a:pt x="77" y="28"/>
                  </a:cubicBezTo>
                  <a:cubicBezTo>
                    <a:pt x="81" y="31"/>
                    <a:pt x="81" y="31"/>
                    <a:pt x="81" y="31"/>
                  </a:cubicBezTo>
                  <a:cubicBezTo>
                    <a:pt x="77" y="28"/>
                    <a:pt x="77" y="28"/>
                    <a:pt x="77" y="28"/>
                  </a:cubicBezTo>
                  <a:cubicBezTo>
                    <a:pt x="75" y="32"/>
                    <a:pt x="75" y="32"/>
                    <a:pt x="75" y="32"/>
                  </a:cubicBezTo>
                  <a:cubicBezTo>
                    <a:pt x="153" y="63"/>
                    <a:pt x="153" y="63"/>
                    <a:pt x="153" y="63"/>
                  </a:cubicBezTo>
                  <a:cubicBezTo>
                    <a:pt x="155" y="64"/>
                    <a:pt x="157" y="63"/>
                    <a:pt x="158" y="61"/>
                  </a:cubicBezTo>
                  <a:cubicBezTo>
                    <a:pt x="159" y="59"/>
                    <a:pt x="158" y="56"/>
                    <a:pt x="157" y="55"/>
                  </a:cubicBezTo>
                  <a:cubicBezTo>
                    <a:pt x="92" y="15"/>
                    <a:pt x="92" y="15"/>
                    <a:pt x="92" y="15"/>
                  </a:cubicBezTo>
                  <a:cubicBezTo>
                    <a:pt x="89" y="18"/>
                    <a:pt x="89" y="18"/>
                    <a:pt x="89" y="18"/>
                  </a:cubicBezTo>
                  <a:cubicBezTo>
                    <a:pt x="88" y="22"/>
                    <a:pt x="88" y="22"/>
                    <a:pt x="88" y="22"/>
                  </a:cubicBezTo>
                  <a:cubicBezTo>
                    <a:pt x="88" y="22"/>
                    <a:pt x="108" y="32"/>
                    <a:pt x="129" y="42"/>
                  </a:cubicBezTo>
                  <a:cubicBezTo>
                    <a:pt x="140" y="47"/>
                    <a:pt x="150" y="52"/>
                    <a:pt x="158" y="56"/>
                  </a:cubicBezTo>
                  <a:cubicBezTo>
                    <a:pt x="163" y="58"/>
                    <a:pt x="166" y="59"/>
                    <a:pt x="169" y="60"/>
                  </a:cubicBezTo>
                  <a:cubicBezTo>
                    <a:pt x="170" y="61"/>
                    <a:pt x="171" y="61"/>
                    <a:pt x="172" y="62"/>
                  </a:cubicBezTo>
                  <a:cubicBezTo>
                    <a:pt x="172" y="62"/>
                    <a:pt x="172" y="62"/>
                    <a:pt x="173" y="62"/>
                  </a:cubicBezTo>
                  <a:cubicBezTo>
                    <a:pt x="173" y="62"/>
                    <a:pt x="173" y="62"/>
                    <a:pt x="173" y="62"/>
                  </a:cubicBezTo>
                  <a:cubicBezTo>
                    <a:pt x="174" y="62"/>
                    <a:pt x="174" y="62"/>
                    <a:pt x="175" y="62"/>
                  </a:cubicBezTo>
                  <a:cubicBezTo>
                    <a:pt x="175" y="62"/>
                    <a:pt x="175" y="62"/>
                    <a:pt x="176" y="62"/>
                  </a:cubicBezTo>
                  <a:cubicBezTo>
                    <a:pt x="177" y="62"/>
                    <a:pt x="177" y="62"/>
                    <a:pt x="178" y="60"/>
                  </a:cubicBezTo>
                  <a:cubicBezTo>
                    <a:pt x="179" y="60"/>
                    <a:pt x="179" y="59"/>
                    <a:pt x="179" y="58"/>
                  </a:cubicBezTo>
                  <a:cubicBezTo>
                    <a:pt x="179" y="57"/>
                    <a:pt x="179" y="57"/>
                    <a:pt x="179" y="56"/>
                  </a:cubicBezTo>
                  <a:cubicBezTo>
                    <a:pt x="178" y="55"/>
                    <a:pt x="178" y="55"/>
                    <a:pt x="178" y="55"/>
                  </a:cubicBezTo>
                  <a:cubicBezTo>
                    <a:pt x="177" y="55"/>
                    <a:pt x="177" y="55"/>
                    <a:pt x="177" y="55"/>
                  </a:cubicBezTo>
                  <a:cubicBezTo>
                    <a:pt x="177" y="54"/>
                    <a:pt x="176" y="54"/>
                    <a:pt x="176" y="53"/>
                  </a:cubicBezTo>
                  <a:cubicBezTo>
                    <a:pt x="173" y="52"/>
                    <a:pt x="167" y="48"/>
                    <a:pt x="161" y="44"/>
                  </a:cubicBezTo>
                  <a:cubicBezTo>
                    <a:pt x="140" y="31"/>
                    <a:pt x="108" y="11"/>
                    <a:pt x="108" y="11"/>
                  </a:cubicBezTo>
                  <a:cubicBezTo>
                    <a:pt x="105" y="15"/>
                    <a:pt x="105" y="15"/>
                    <a:pt x="105" y="15"/>
                  </a:cubicBezTo>
                  <a:cubicBezTo>
                    <a:pt x="109" y="17"/>
                    <a:pt x="109" y="17"/>
                    <a:pt x="109" y="17"/>
                  </a:cubicBezTo>
                  <a:cubicBezTo>
                    <a:pt x="105" y="15"/>
                    <a:pt x="105" y="15"/>
                    <a:pt x="105" y="15"/>
                  </a:cubicBezTo>
                  <a:cubicBezTo>
                    <a:pt x="108" y="18"/>
                    <a:pt x="108" y="18"/>
                    <a:pt x="108" y="18"/>
                  </a:cubicBezTo>
                  <a:cubicBezTo>
                    <a:pt x="108" y="18"/>
                    <a:pt x="109" y="18"/>
                    <a:pt x="109" y="17"/>
                  </a:cubicBezTo>
                  <a:cubicBezTo>
                    <a:pt x="105" y="15"/>
                    <a:pt x="105" y="15"/>
                    <a:pt x="105" y="15"/>
                  </a:cubicBezTo>
                  <a:cubicBezTo>
                    <a:pt x="108" y="18"/>
                    <a:pt x="108" y="18"/>
                    <a:pt x="108" y="18"/>
                  </a:cubicBezTo>
                  <a:cubicBezTo>
                    <a:pt x="106" y="15"/>
                    <a:pt x="106" y="15"/>
                    <a:pt x="106" y="15"/>
                  </a:cubicBezTo>
                  <a:cubicBezTo>
                    <a:pt x="106" y="19"/>
                    <a:pt x="106" y="19"/>
                    <a:pt x="106" y="19"/>
                  </a:cubicBezTo>
                  <a:cubicBezTo>
                    <a:pt x="107" y="19"/>
                    <a:pt x="107" y="19"/>
                    <a:pt x="108" y="18"/>
                  </a:cubicBezTo>
                  <a:cubicBezTo>
                    <a:pt x="106" y="15"/>
                    <a:pt x="106" y="15"/>
                    <a:pt x="106" y="15"/>
                  </a:cubicBezTo>
                  <a:cubicBezTo>
                    <a:pt x="106" y="19"/>
                    <a:pt x="106" y="19"/>
                    <a:pt x="106" y="19"/>
                  </a:cubicBezTo>
                  <a:cubicBezTo>
                    <a:pt x="106" y="15"/>
                    <a:pt x="106" y="15"/>
                    <a:pt x="106" y="15"/>
                  </a:cubicBezTo>
                  <a:cubicBezTo>
                    <a:pt x="106" y="19"/>
                    <a:pt x="106" y="19"/>
                    <a:pt x="106" y="19"/>
                  </a:cubicBezTo>
                  <a:cubicBezTo>
                    <a:pt x="106" y="19"/>
                    <a:pt x="106" y="19"/>
                    <a:pt x="106" y="19"/>
                  </a:cubicBezTo>
                  <a:cubicBezTo>
                    <a:pt x="106" y="15"/>
                    <a:pt x="106" y="15"/>
                    <a:pt x="106" y="15"/>
                  </a:cubicBezTo>
                  <a:cubicBezTo>
                    <a:pt x="106" y="19"/>
                    <a:pt x="106" y="19"/>
                    <a:pt x="106" y="19"/>
                  </a:cubicBezTo>
                  <a:cubicBezTo>
                    <a:pt x="106" y="17"/>
                    <a:pt x="106" y="17"/>
                    <a:pt x="106" y="17"/>
                  </a:cubicBezTo>
                  <a:cubicBezTo>
                    <a:pt x="105" y="19"/>
                    <a:pt x="105" y="19"/>
                    <a:pt x="105" y="19"/>
                  </a:cubicBezTo>
                  <a:cubicBezTo>
                    <a:pt x="106" y="19"/>
                    <a:pt x="106" y="19"/>
                    <a:pt x="106" y="19"/>
                  </a:cubicBezTo>
                  <a:cubicBezTo>
                    <a:pt x="106" y="17"/>
                    <a:pt x="106" y="17"/>
                    <a:pt x="106" y="17"/>
                  </a:cubicBezTo>
                  <a:cubicBezTo>
                    <a:pt x="105" y="19"/>
                    <a:pt x="105" y="19"/>
                    <a:pt x="105" y="19"/>
                  </a:cubicBezTo>
                  <a:cubicBezTo>
                    <a:pt x="105" y="19"/>
                    <a:pt x="105" y="19"/>
                    <a:pt x="105" y="19"/>
                  </a:cubicBezTo>
                  <a:cubicBezTo>
                    <a:pt x="106" y="19"/>
                    <a:pt x="107" y="19"/>
                    <a:pt x="108" y="20"/>
                  </a:cubicBezTo>
                  <a:cubicBezTo>
                    <a:pt x="112" y="21"/>
                    <a:pt x="120" y="25"/>
                    <a:pt x="130" y="29"/>
                  </a:cubicBezTo>
                  <a:cubicBezTo>
                    <a:pt x="145" y="36"/>
                    <a:pt x="163" y="45"/>
                    <a:pt x="178" y="51"/>
                  </a:cubicBezTo>
                  <a:cubicBezTo>
                    <a:pt x="185" y="55"/>
                    <a:pt x="192" y="58"/>
                    <a:pt x="197" y="60"/>
                  </a:cubicBezTo>
                  <a:cubicBezTo>
                    <a:pt x="199" y="61"/>
                    <a:pt x="202" y="62"/>
                    <a:pt x="203" y="63"/>
                  </a:cubicBezTo>
                  <a:cubicBezTo>
                    <a:pt x="204" y="63"/>
                    <a:pt x="205" y="63"/>
                    <a:pt x="206" y="64"/>
                  </a:cubicBezTo>
                  <a:cubicBezTo>
                    <a:pt x="207" y="64"/>
                    <a:pt x="207" y="64"/>
                    <a:pt x="207" y="64"/>
                  </a:cubicBezTo>
                  <a:cubicBezTo>
                    <a:pt x="207" y="64"/>
                    <a:pt x="207" y="64"/>
                    <a:pt x="208" y="64"/>
                  </a:cubicBezTo>
                  <a:cubicBezTo>
                    <a:pt x="208" y="64"/>
                    <a:pt x="209" y="64"/>
                    <a:pt x="209" y="64"/>
                  </a:cubicBezTo>
                  <a:cubicBezTo>
                    <a:pt x="210" y="64"/>
                    <a:pt x="211" y="63"/>
                    <a:pt x="212" y="62"/>
                  </a:cubicBezTo>
                  <a:cubicBezTo>
                    <a:pt x="212" y="61"/>
                    <a:pt x="213" y="60"/>
                    <a:pt x="212" y="59"/>
                  </a:cubicBezTo>
                  <a:cubicBezTo>
                    <a:pt x="212" y="58"/>
                    <a:pt x="211" y="57"/>
                    <a:pt x="210" y="56"/>
                  </a:cubicBezTo>
                  <a:cubicBezTo>
                    <a:pt x="122" y="1"/>
                    <a:pt x="122" y="1"/>
                    <a:pt x="122" y="1"/>
                  </a:cubicBezTo>
                  <a:cubicBezTo>
                    <a:pt x="120" y="0"/>
                    <a:pt x="117" y="0"/>
                    <a:pt x="116" y="2"/>
                  </a:cubicBezTo>
                  <a:cubicBezTo>
                    <a:pt x="115" y="4"/>
                    <a:pt x="116" y="7"/>
                    <a:pt x="118" y="8"/>
                  </a:cubicBezTo>
                  <a:cubicBezTo>
                    <a:pt x="206" y="63"/>
                    <a:pt x="206" y="63"/>
                    <a:pt x="206" y="63"/>
                  </a:cubicBezTo>
                  <a:cubicBezTo>
                    <a:pt x="208" y="60"/>
                    <a:pt x="208" y="60"/>
                    <a:pt x="208" y="60"/>
                  </a:cubicBezTo>
                  <a:cubicBezTo>
                    <a:pt x="205" y="57"/>
                    <a:pt x="205" y="57"/>
                    <a:pt x="205" y="57"/>
                  </a:cubicBezTo>
                  <a:cubicBezTo>
                    <a:pt x="208" y="60"/>
                    <a:pt x="208" y="60"/>
                    <a:pt x="208" y="60"/>
                  </a:cubicBezTo>
                  <a:cubicBezTo>
                    <a:pt x="207" y="56"/>
                    <a:pt x="207" y="56"/>
                    <a:pt x="207" y="56"/>
                  </a:cubicBezTo>
                  <a:cubicBezTo>
                    <a:pt x="206" y="56"/>
                    <a:pt x="205" y="56"/>
                    <a:pt x="205" y="57"/>
                  </a:cubicBezTo>
                  <a:cubicBezTo>
                    <a:pt x="208" y="60"/>
                    <a:pt x="208" y="60"/>
                    <a:pt x="208" y="60"/>
                  </a:cubicBezTo>
                  <a:cubicBezTo>
                    <a:pt x="207" y="56"/>
                    <a:pt x="207" y="56"/>
                    <a:pt x="207" y="56"/>
                  </a:cubicBezTo>
                  <a:cubicBezTo>
                    <a:pt x="208" y="59"/>
                    <a:pt x="208" y="59"/>
                    <a:pt x="208" y="59"/>
                  </a:cubicBezTo>
                  <a:cubicBezTo>
                    <a:pt x="208" y="55"/>
                    <a:pt x="208" y="55"/>
                    <a:pt x="208" y="55"/>
                  </a:cubicBezTo>
                  <a:cubicBezTo>
                    <a:pt x="208" y="55"/>
                    <a:pt x="207" y="55"/>
                    <a:pt x="207" y="56"/>
                  </a:cubicBezTo>
                  <a:cubicBezTo>
                    <a:pt x="208" y="59"/>
                    <a:pt x="208" y="59"/>
                    <a:pt x="208" y="59"/>
                  </a:cubicBezTo>
                  <a:cubicBezTo>
                    <a:pt x="208" y="55"/>
                    <a:pt x="208" y="55"/>
                    <a:pt x="208" y="55"/>
                  </a:cubicBezTo>
                  <a:cubicBezTo>
                    <a:pt x="208" y="58"/>
                    <a:pt x="208" y="58"/>
                    <a:pt x="208" y="58"/>
                  </a:cubicBezTo>
                  <a:cubicBezTo>
                    <a:pt x="208" y="55"/>
                    <a:pt x="208" y="55"/>
                    <a:pt x="208" y="55"/>
                  </a:cubicBezTo>
                  <a:cubicBezTo>
                    <a:pt x="208" y="55"/>
                    <a:pt x="208" y="55"/>
                    <a:pt x="208" y="55"/>
                  </a:cubicBezTo>
                  <a:cubicBezTo>
                    <a:pt x="208" y="58"/>
                    <a:pt x="208" y="58"/>
                    <a:pt x="208" y="58"/>
                  </a:cubicBezTo>
                  <a:cubicBezTo>
                    <a:pt x="208" y="55"/>
                    <a:pt x="208" y="55"/>
                    <a:pt x="208" y="55"/>
                  </a:cubicBezTo>
                  <a:cubicBezTo>
                    <a:pt x="208" y="55"/>
                    <a:pt x="208" y="55"/>
                    <a:pt x="208" y="55"/>
                  </a:cubicBezTo>
                  <a:cubicBezTo>
                    <a:pt x="208" y="55"/>
                    <a:pt x="208" y="55"/>
                    <a:pt x="208" y="55"/>
                  </a:cubicBezTo>
                  <a:cubicBezTo>
                    <a:pt x="208" y="55"/>
                    <a:pt x="208" y="55"/>
                    <a:pt x="208" y="55"/>
                  </a:cubicBezTo>
                  <a:cubicBezTo>
                    <a:pt x="208" y="55"/>
                    <a:pt x="208" y="55"/>
                    <a:pt x="208" y="55"/>
                  </a:cubicBezTo>
                  <a:cubicBezTo>
                    <a:pt x="208" y="55"/>
                    <a:pt x="208" y="55"/>
                    <a:pt x="208" y="55"/>
                  </a:cubicBezTo>
                  <a:cubicBezTo>
                    <a:pt x="208" y="55"/>
                    <a:pt x="207" y="55"/>
                    <a:pt x="206" y="55"/>
                  </a:cubicBezTo>
                  <a:cubicBezTo>
                    <a:pt x="202" y="53"/>
                    <a:pt x="194" y="50"/>
                    <a:pt x="185" y="45"/>
                  </a:cubicBezTo>
                  <a:cubicBezTo>
                    <a:pt x="170" y="39"/>
                    <a:pt x="152" y="30"/>
                    <a:pt x="137" y="23"/>
                  </a:cubicBezTo>
                  <a:cubicBezTo>
                    <a:pt x="129" y="20"/>
                    <a:pt x="122" y="16"/>
                    <a:pt x="117" y="14"/>
                  </a:cubicBezTo>
                  <a:cubicBezTo>
                    <a:pt x="114" y="13"/>
                    <a:pt x="112" y="12"/>
                    <a:pt x="110" y="12"/>
                  </a:cubicBezTo>
                  <a:cubicBezTo>
                    <a:pt x="110" y="11"/>
                    <a:pt x="109" y="11"/>
                    <a:pt x="108" y="11"/>
                  </a:cubicBezTo>
                  <a:cubicBezTo>
                    <a:pt x="107" y="11"/>
                    <a:pt x="107" y="10"/>
                    <a:pt x="106" y="10"/>
                  </a:cubicBezTo>
                  <a:cubicBezTo>
                    <a:pt x="105" y="10"/>
                    <a:pt x="105" y="10"/>
                    <a:pt x="104" y="11"/>
                  </a:cubicBezTo>
                  <a:cubicBezTo>
                    <a:pt x="104" y="11"/>
                    <a:pt x="103" y="11"/>
                    <a:pt x="103" y="11"/>
                  </a:cubicBezTo>
                  <a:cubicBezTo>
                    <a:pt x="103" y="11"/>
                    <a:pt x="102" y="12"/>
                    <a:pt x="102" y="12"/>
                  </a:cubicBezTo>
                  <a:cubicBezTo>
                    <a:pt x="101" y="13"/>
                    <a:pt x="101" y="15"/>
                    <a:pt x="101" y="16"/>
                  </a:cubicBezTo>
                  <a:cubicBezTo>
                    <a:pt x="101" y="17"/>
                    <a:pt x="102" y="18"/>
                    <a:pt x="103" y="18"/>
                  </a:cubicBezTo>
                  <a:cubicBezTo>
                    <a:pt x="103" y="18"/>
                    <a:pt x="107" y="21"/>
                    <a:pt x="114" y="25"/>
                  </a:cubicBezTo>
                  <a:cubicBezTo>
                    <a:pt x="124" y="31"/>
                    <a:pt x="138" y="40"/>
                    <a:pt x="150" y="48"/>
                  </a:cubicBezTo>
                  <a:cubicBezTo>
                    <a:pt x="157" y="51"/>
                    <a:pt x="162" y="55"/>
                    <a:pt x="166" y="57"/>
                  </a:cubicBezTo>
                  <a:cubicBezTo>
                    <a:pt x="168" y="59"/>
                    <a:pt x="170" y="60"/>
                    <a:pt x="171" y="60"/>
                  </a:cubicBezTo>
                  <a:cubicBezTo>
                    <a:pt x="171" y="61"/>
                    <a:pt x="172" y="61"/>
                    <a:pt x="172" y="61"/>
                  </a:cubicBezTo>
                  <a:cubicBezTo>
                    <a:pt x="172" y="61"/>
                    <a:pt x="172" y="61"/>
                    <a:pt x="172" y="61"/>
                  </a:cubicBezTo>
                  <a:cubicBezTo>
                    <a:pt x="172" y="61"/>
                    <a:pt x="172" y="61"/>
                    <a:pt x="172" y="61"/>
                  </a:cubicBezTo>
                  <a:cubicBezTo>
                    <a:pt x="172" y="61"/>
                    <a:pt x="172" y="61"/>
                    <a:pt x="172" y="61"/>
                  </a:cubicBezTo>
                  <a:cubicBezTo>
                    <a:pt x="172" y="61"/>
                    <a:pt x="172" y="61"/>
                    <a:pt x="172" y="61"/>
                  </a:cubicBezTo>
                  <a:cubicBezTo>
                    <a:pt x="172" y="61"/>
                    <a:pt x="172" y="61"/>
                    <a:pt x="172" y="61"/>
                  </a:cubicBezTo>
                  <a:cubicBezTo>
                    <a:pt x="172" y="61"/>
                    <a:pt x="172" y="61"/>
                    <a:pt x="172" y="61"/>
                  </a:cubicBezTo>
                  <a:cubicBezTo>
                    <a:pt x="174" y="59"/>
                    <a:pt x="174" y="59"/>
                    <a:pt x="174" y="59"/>
                  </a:cubicBezTo>
                  <a:cubicBezTo>
                    <a:pt x="172" y="61"/>
                    <a:pt x="172" y="61"/>
                    <a:pt x="172" y="61"/>
                  </a:cubicBezTo>
                  <a:cubicBezTo>
                    <a:pt x="172" y="61"/>
                    <a:pt x="172" y="61"/>
                    <a:pt x="172" y="61"/>
                  </a:cubicBezTo>
                  <a:cubicBezTo>
                    <a:pt x="174" y="59"/>
                    <a:pt x="174" y="59"/>
                    <a:pt x="174" y="59"/>
                  </a:cubicBezTo>
                  <a:cubicBezTo>
                    <a:pt x="172" y="61"/>
                    <a:pt x="172" y="61"/>
                    <a:pt x="172" y="61"/>
                  </a:cubicBezTo>
                  <a:cubicBezTo>
                    <a:pt x="174" y="58"/>
                    <a:pt x="174" y="58"/>
                    <a:pt x="174" y="58"/>
                  </a:cubicBezTo>
                  <a:cubicBezTo>
                    <a:pt x="171" y="60"/>
                    <a:pt x="171" y="60"/>
                    <a:pt x="171" y="60"/>
                  </a:cubicBezTo>
                  <a:cubicBezTo>
                    <a:pt x="172" y="61"/>
                    <a:pt x="172" y="61"/>
                    <a:pt x="172" y="61"/>
                  </a:cubicBezTo>
                  <a:cubicBezTo>
                    <a:pt x="174" y="58"/>
                    <a:pt x="174" y="58"/>
                    <a:pt x="174" y="58"/>
                  </a:cubicBezTo>
                  <a:cubicBezTo>
                    <a:pt x="171" y="60"/>
                    <a:pt x="171" y="60"/>
                    <a:pt x="171" y="60"/>
                  </a:cubicBezTo>
                  <a:cubicBezTo>
                    <a:pt x="175" y="58"/>
                    <a:pt x="175" y="58"/>
                    <a:pt x="175" y="58"/>
                  </a:cubicBezTo>
                  <a:cubicBezTo>
                    <a:pt x="171" y="60"/>
                    <a:pt x="171" y="60"/>
                    <a:pt x="171" y="60"/>
                  </a:cubicBezTo>
                  <a:cubicBezTo>
                    <a:pt x="171" y="60"/>
                    <a:pt x="171" y="60"/>
                    <a:pt x="171" y="60"/>
                  </a:cubicBezTo>
                  <a:cubicBezTo>
                    <a:pt x="175" y="58"/>
                    <a:pt x="175" y="58"/>
                    <a:pt x="175" y="58"/>
                  </a:cubicBezTo>
                  <a:cubicBezTo>
                    <a:pt x="171" y="60"/>
                    <a:pt x="171" y="60"/>
                    <a:pt x="171" y="60"/>
                  </a:cubicBezTo>
                  <a:cubicBezTo>
                    <a:pt x="175" y="58"/>
                    <a:pt x="175" y="58"/>
                    <a:pt x="175" y="58"/>
                  </a:cubicBezTo>
                  <a:cubicBezTo>
                    <a:pt x="170" y="58"/>
                    <a:pt x="170" y="58"/>
                    <a:pt x="170" y="58"/>
                  </a:cubicBezTo>
                  <a:cubicBezTo>
                    <a:pt x="170" y="59"/>
                    <a:pt x="171" y="59"/>
                    <a:pt x="171" y="60"/>
                  </a:cubicBezTo>
                  <a:cubicBezTo>
                    <a:pt x="175" y="58"/>
                    <a:pt x="175" y="58"/>
                    <a:pt x="175" y="58"/>
                  </a:cubicBezTo>
                  <a:cubicBezTo>
                    <a:pt x="170" y="58"/>
                    <a:pt x="170" y="58"/>
                    <a:pt x="170" y="58"/>
                  </a:cubicBezTo>
                  <a:cubicBezTo>
                    <a:pt x="175" y="58"/>
                    <a:pt x="175" y="58"/>
                    <a:pt x="175" y="58"/>
                  </a:cubicBezTo>
                  <a:cubicBezTo>
                    <a:pt x="171" y="56"/>
                    <a:pt x="171" y="56"/>
                    <a:pt x="171" y="56"/>
                  </a:cubicBezTo>
                  <a:cubicBezTo>
                    <a:pt x="175" y="58"/>
                    <a:pt x="175" y="58"/>
                    <a:pt x="175" y="58"/>
                  </a:cubicBezTo>
                  <a:cubicBezTo>
                    <a:pt x="173" y="54"/>
                    <a:pt x="173" y="54"/>
                    <a:pt x="173" y="54"/>
                  </a:cubicBezTo>
                  <a:cubicBezTo>
                    <a:pt x="173" y="54"/>
                    <a:pt x="172" y="54"/>
                    <a:pt x="171" y="56"/>
                  </a:cubicBezTo>
                  <a:cubicBezTo>
                    <a:pt x="175" y="58"/>
                    <a:pt x="175" y="58"/>
                    <a:pt x="175" y="58"/>
                  </a:cubicBezTo>
                  <a:cubicBezTo>
                    <a:pt x="173" y="54"/>
                    <a:pt x="173" y="54"/>
                    <a:pt x="173" y="54"/>
                  </a:cubicBezTo>
                  <a:cubicBezTo>
                    <a:pt x="175" y="58"/>
                    <a:pt x="175" y="58"/>
                    <a:pt x="175" y="58"/>
                  </a:cubicBezTo>
                  <a:cubicBezTo>
                    <a:pt x="175" y="54"/>
                    <a:pt x="175" y="54"/>
                    <a:pt x="175" y="54"/>
                  </a:cubicBezTo>
                  <a:cubicBezTo>
                    <a:pt x="174" y="54"/>
                    <a:pt x="174" y="54"/>
                    <a:pt x="173" y="54"/>
                  </a:cubicBezTo>
                  <a:cubicBezTo>
                    <a:pt x="175" y="58"/>
                    <a:pt x="175" y="58"/>
                    <a:pt x="175" y="58"/>
                  </a:cubicBezTo>
                  <a:cubicBezTo>
                    <a:pt x="175" y="54"/>
                    <a:pt x="175" y="54"/>
                    <a:pt x="175" y="54"/>
                  </a:cubicBezTo>
                  <a:cubicBezTo>
                    <a:pt x="175" y="57"/>
                    <a:pt x="175" y="57"/>
                    <a:pt x="175" y="57"/>
                  </a:cubicBezTo>
                  <a:cubicBezTo>
                    <a:pt x="175" y="54"/>
                    <a:pt x="175" y="54"/>
                    <a:pt x="175" y="54"/>
                  </a:cubicBezTo>
                  <a:cubicBezTo>
                    <a:pt x="175" y="54"/>
                    <a:pt x="175" y="54"/>
                    <a:pt x="175" y="54"/>
                  </a:cubicBezTo>
                  <a:cubicBezTo>
                    <a:pt x="175" y="57"/>
                    <a:pt x="175" y="57"/>
                    <a:pt x="175" y="57"/>
                  </a:cubicBezTo>
                  <a:cubicBezTo>
                    <a:pt x="175" y="54"/>
                    <a:pt x="175" y="54"/>
                    <a:pt x="175" y="54"/>
                  </a:cubicBezTo>
                  <a:cubicBezTo>
                    <a:pt x="175" y="55"/>
                    <a:pt x="175" y="55"/>
                    <a:pt x="175" y="55"/>
                  </a:cubicBezTo>
                  <a:cubicBezTo>
                    <a:pt x="176" y="54"/>
                    <a:pt x="176" y="54"/>
                    <a:pt x="176" y="54"/>
                  </a:cubicBezTo>
                  <a:cubicBezTo>
                    <a:pt x="175" y="54"/>
                    <a:pt x="175" y="54"/>
                    <a:pt x="175" y="54"/>
                  </a:cubicBezTo>
                  <a:cubicBezTo>
                    <a:pt x="175" y="55"/>
                    <a:pt x="175" y="55"/>
                    <a:pt x="175" y="55"/>
                  </a:cubicBezTo>
                  <a:cubicBezTo>
                    <a:pt x="176" y="54"/>
                    <a:pt x="176" y="54"/>
                    <a:pt x="176" y="54"/>
                  </a:cubicBezTo>
                  <a:cubicBezTo>
                    <a:pt x="176" y="54"/>
                    <a:pt x="175" y="54"/>
                    <a:pt x="174" y="53"/>
                  </a:cubicBezTo>
                  <a:cubicBezTo>
                    <a:pt x="171" y="52"/>
                    <a:pt x="164" y="49"/>
                    <a:pt x="156" y="45"/>
                  </a:cubicBezTo>
                  <a:cubicBezTo>
                    <a:pt x="143" y="39"/>
                    <a:pt x="127" y="31"/>
                    <a:pt x="114" y="25"/>
                  </a:cubicBezTo>
                  <a:cubicBezTo>
                    <a:pt x="108" y="22"/>
                    <a:pt x="102" y="20"/>
                    <a:pt x="98" y="18"/>
                  </a:cubicBezTo>
                  <a:cubicBezTo>
                    <a:pt x="94" y="16"/>
                    <a:pt x="91" y="15"/>
                    <a:pt x="91" y="15"/>
                  </a:cubicBezTo>
                  <a:cubicBezTo>
                    <a:pt x="89" y="14"/>
                    <a:pt x="87" y="14"/>
                    <a:pt x="86" y="16"/>
                  </a:cubicBezTo>
                  <a:cubicBezTo>
                    <a:pt x="85" y="18"/>
                    <a:pt x="85" y="21"/>
                    <a:pt x="87" y="22"/>
                  </a:cubicBezTo>
                  <a:cubicBezTo>
                    <a:pt x="111" y="37"/>
                    <a:pt x="111" y="37"/>
                    <a:pt x="111" y="37"/>
                  </a:cubicBezTo>
                  <a:cubicBezTo>
                    <a:pt x="79" y="24"/>
                    <a:pt x="79" y="24"/>
                    <a:pt x="79" y="24"/>
                  </a:cubicBezTo>
                  <a:cubicBezTo>
                    <a:pt x="77" y="23"/>
                    <a:pt x="75" y="24"/>
                    <a:pt x="74" y="26"/>
                  </a:cubicBezTo>
                  <a:cubicBezTo>
                    <a:pt x="73" y="26"/>
                    <a:pt x="73" y="27"/>
                    <a:pt x="73" y="28"/>
                  </a:cubicBezTo>
                  <a:cubicBezTo>
                    <a:pt x="73" y="29"/>
                    <a:pt x="73" y="30"/>
                    <a:pt x="73" y="30"/>
                  </a:cubicBezTo>
                  <a:cubicBezTo>
                    <a:pt x="74" y="31"/>
                    <a:pt x="74" y="31"/>
                    <a:pt x="74" y="31"/>
                  </a:cubicBezTo>
                  <a:cubicBezTo>
                    <a:pt x="74" y="32"/>
                    <a:pt x="75" y="32"/>
                    <a:pt x="75" y="32"/>
                  </a:cubicBezTo>
                  <a:cubicBezTo>
                    <a:pt x="76" y="33"/>
                    <a:pt x="78" y="34"/>
                    <a:pt x="80" y="35"/>
                  </a:cubicBezTo>
                  <a:cubicBezTo>
                    <a:pt x="87" y="40"/>
                    <a:pt x="102" y="49"/>
                    <a:pt x="115" y="56"/>
                  </a:cubicBezTo>
                  <a:cubicBezTo>
                    <a:pt x="121" y="60"/>
                    <a:pt x="127" y="64"/>
                    <a:pt x="131" y="67"/>
                  </a:cubicBezTo>
                  <a:cubicBezTo>
                    <a:pt x="134" y="68"/>
                    <a:pt x="135" y="69"/>
                    <a:pt x="136" y="70"/>
                  </a:cubicBezTo>
                  <a:cubicBezTo>
                    <a:pt x="137" y="70"/>
                    <a:pt x="137" y="70"/>
                    <a:pt x="138" y="71"/>
                  </a:cubicBezTo>
                  <a:cubicBezTo>
                    <a:pt x="138" y="71"/>
                    <a:pt x="138" y="71"/>
                    <a:pt x="138" y="71"/>
                  </a:cubicBezTo>
                  <a:cubicBezTo>
                    <a:pt x="139" y="69"/>
                    <a:pt x="139" y="69"/>
                    <a:pt x="139" y="69"/>
                  </a:cubicBezTo>
                  <a:cubicBezTo>
                    <a:pt x="137" y="70"/>
                    <a:pt x="137" y="70"/>
                    <a:pt x="137" y="70"/>
                  </a:cubicBezTo>
                  <a:cubicBezTo>
                    <a:pt x="138" y="71"/>
                    <a:pt x="138" y="71"/>
                    <a:pt x="138" y="71"/>
                  </a:cubicBezTo>
                  <a:cubicBezTo>
                    <a:pt x="139" y="69"/>
                    <a:pt x="139" y="69"/>
                    <a:pt x="139" y="69"/>
                  </a:cubicBezTo>
                  <a:cubicBezTo>
                    <a:pt x="137" y="70"/>
                    <a:pt x="137" y="70"/>
                    <a:pt x="137" y="70"/>
                  </a:cubicBezTo>
                  <a:cubicBezTo>
                    <a:pt x="140" y="68"/>
                    <a:pt x="140" y="68"/>
                    <a:pt x="140" y="68"/>
                  </a:cubicBezTo>
                  <a:cubicBezTo>
                    <a:pt x="137" y="70"/>
                    <a:pt x="137" y="70"/>
                    <a:pt x="137" y="70"/>
                  </a:cubicBezTo>
                  <a:cubicBezTo>
                    <a:pt x="137" y="70"/>
                    <a:pt x="137" y="70"/>
                    <a:pt x="137" y="70"/>
                  </a:cubicBezTo>
                  <a:cubicBezTo>
                    <a:pt x="140" y="68"/>
                    <a:pt x="140" y="68"/>
                    <a:pt x="140" y="68"/>
                  </a:cubicBezTo>
                  <a:cubicBezTo>
                    <a:pt x="137" y="70"/>
                    <a:pt x="137" y="70"/>
                    <a:pt x="137" y="70"/>
                  </a:cubicBezTo>
                  <a:cubicBezTo>
                    <a:pt x="141" y="68"/>
                    <a:pt x="141" y="68"/>
                    <a:pt x="141" y="68"/>
                  </a:cubicBezTo>
                  <a:cubicBezTo>
                    <a:pt x="137" y="68"/>
                    <a:pt x="137" y="68"/>
                    <a:pt x="137" y="68"/>
                  </a:cubicBezTo>
                  <a:cubicBezTo>
                    <a:pt x="137" y="69"/>
                    <a:pt x="137" y="69"/>
                    <a:pt x="137" y="70"/>
                  </a:cubicBezTo>
                  <a:cubicBezTo>
                    <a:pt x="141" y="68"/>
                    <a:pt x="141" y="68"/>
                    <a:pt x="141" y="68"/>
                  </a:cubicBezTo>
                  <a:cubicBezTo>
                    <a:pt x="137" y="68"/>
                    <a:pt x="137" y="68"/>
                    <a:pt x="137" y="68"/>
                  </a:cubicBezTo>
                  <a:cubicBezTo>
                    <a:pt x="141" y="68"/>
                    <a:pt x="141" y="68"/>
                    <a:pt x="141" y="68"/>
                  </a:cubicBezTo>
                  <a:cubicBezTo>
                    <a:pt x="137" y="66"/>
                    <a:pt x="137" y="66"/>
                    <a:pt x="137" y="66"/>
                  </a:cubicBezTo>
                  <a:cubicBezTo>
                    <a:pt x="137" y="66"/>
                    <a:pt x="137" y="67"/>
                    <a:pt x="137" y="68"/>
                  </a:cubicBezTo>
                  <a:cubicBezTo>
                    <a:pt x="141" y="68"/>
                    <a:pt x="141" y="68"/>
                    <a:pt x="141" y="68"/>
                  </a:cubicBezTo>
                  <a:cubicBezTo>
                    <a:pt x="137" y="66"/>
                    <a:pt x="137" y="66"/>
                    <a:pt x="137" y="66"/>
                  </a:cubicBezTo>
                  <a:cubicBezTo>
                    <a:pt x="141" y="68"/>
                    <a:pt x="141" y="68"/>
                    <a:pt x="141" y="68"/>
                  </a:cubicBezTo>
                  <a:cubicBezTo>
                    <a:pt x="143" y="64"/>
                    <a:pt x="143" y="64"/>
                    <a:pt x="143" y="64"/>
                  </a:cubicBezTo>
                  <a:cubicBezTo>
                    <a:pt x="143" y="64"/>
                    <a:pt x="125" y="56"/>
                    <a:pt x="106" y="48"/>
                  </a:cubicBezTo>
                  <a:cubicBezTo>
                    <a:pt x="97" y="44"/>
                    <a:pt x="88" y="40"/>
                    <a:pt x="81" y="37"/>
                  </a:cubicBezTo>
                  <a:cubicBezTo>
                    <a:pt x="77" y="36"/>
                    <a:pt x="74" y="35"/>
                    <a:pt x="72" y="34"/>
                  </a:cubicBezTo>
                  <a:cubicBezTo>
                    <a:pt x="71" y="33"/>
                    <a:pt x="70" y="33"/>
                    <a:pt x="69" y="33"/>
                  </a:cubicBezTo>
                  <a:cubicBezTo>
                    <a:pt x="69" y="32"/>
                    <a:pt x="68" y="32"/>
                    <a:pt x="68" y="32"/>
                  </a:cubicBezTo>
                  <a:cubicBezTo>
                    <a:pt x="67" y="32"/>
                    <a:pt x="67" y="32"/>
                    <a:pt x="67" y="32"/>
                  </a:cubicBezTo>
                  <a:cubicBezTo>
                    <a:pt x="67" y="32"/>
                    <a:pt x="67" y="32"/>
                    <a:pt x="66" y="32"/>
                  </a:cubicBezTo>
                  <a:cubicBezTo>
                    <a:pt x="66" y="32"/>
                    <a:pt x="66" y="32"/>
                    <a:pt x="65" y="32"/>
                  </a:cubicBezTo>
                  <a:cubicBezTo>
                    <a:pt x="65" y="32"/>
                    <a:pt x="64" y="32"/>
                    <a:pt x="64" y="33"/>
                  </a:cubicBezTo>
                  <a:cubicBezTo>
                    <a:pt x="63" y="33"/>
                    <a:pt x="63" y="33"/>
                    <a:pt x="63" y="34"/>
                  </a:cubicBezTo>
                  <a:cubicBezTo>
                    <a:pt x="61" y="36"/>
                    <a:pt x="62" y="39"/>
                    <a:pt x="64" y="40"/>
                  </a:cubicBezTo>
                  <a:cubicBezTo>
                    <a:pt x="121" y="76"/>
                    <a:pt x="121" y="76"/>
                    <a:pt x="121" y="76"/>
                  </a:cubicBezTo>
                  <a:cubicBezTo>
                    <a:pt x="124" y="72"/>
                    <a:pt x="124" y="72"/>
                    <a:pt x="124" y="72"/>
                  </a:cubicBezTo>
                  <a:cubicBezTo>
                    <a:pt x="120" y="70"/>
                    <a:pt x="120" y="70"/>
                    <a:pt x="120" y="70"/>
                  </a:cubicBezTo>
                  <a:cubicBezTo>
                    <a:pt x="124" y="72"/>
                    <a:pt x="124" y="72"/>
                    <a:pt x="124" y="72"/>
                  </a:cubicBezTo>
                  <a:cubicBezTo>
                    <a:pt x="121" y="69"/>
                    <a:pt x="121" y="69"/>
                    <a:pt x="121" y="69"/>
                  </a:cubicBezTo>
                  <a:cubicBezTo>
                    <a:pt x="121" y="69"/>
                    <a:pt x="121" y="69"/>
                    <a:pt x="120" y="70"/>
                  </a:cubicBezTo>
                  <a:cubicBezTo>
                    <a:pt x="124" y="72"/>
                    <a:pt x="124" y="72"/>
                    <a:pt x="124" y="72"/>
                  </a:cubicBezTo>
                  <a:cubicBezTo>
                    <a:pt x="121" y="69"/>
                    <a:pt x="121" y="69"/>
                    <a:pt x="121" y="69"/>
                  </a:cubicBezTo>
                  <a:cubicBezTo>
                    <a:pt x="123" y="72"/>
                    <a:pt x="123" y="72"/>
                    <a:pt x="123" y="72"/>
                  </a:cubicBezTo>
                  <a:cubicBezTo>
                    <a:pt x="123" y="68"/>
                    <a:pt x="123" y="68"/>
                    <a:pt x="123" y="68"/>
                  </a:cubicBezTo>
                  <a:cubicBezTo>
                    <a:pt x="123" y="68"/>
                    <a:pt x="122" y="68"/>
                    <a:pt x="121" y="69"/>
                  </a:cubicBezTo>
                  <a:cubicBezTo>
                    <a:pt x="123" y="72"/>
                    <a:pt x="123" y="72"/>
                    <a:pt x="123" y="72"/>
                  </a:cubicBezTo>
                  <a:cubicBezTo>
                    <a:pt x="123" y="68"/>
                    <a:pt x="123" y="68"/>
                    <a:pt x="123" y="68"/>
                  </a:cubicBezTo>
                  <a:cubicBezTo>
                    <a:pt x="123" y="71"/>
                    <a:pt x="123" y="71"/>
                    <a:pt x="123" y="71"/>
                  </a:cubicBezTo>
                  <a:cubicBezTo>
                    <a:pt x="123" y="68"/>
                    <a:pt x="123" y="68"/>
                    <a:pt x="123" y="68"/>
                  </a:cubicBezTo>
                  <a:cubicBezTo>
                    <a:pt x="123" y="68"/>
                    <a:pt x="123" y="68"/>
                    <a:pt x="123" y="68"/>
                  </a:cubicBezTo>
                  <a:cubicBezTo>
                    <a:pt x="123" y="71"/>
                    <a:pt x="123" y="71"/>
                    <a:pt x="123" y="71"/>
                  </a:cubicBezTo>
                  <a:cubicBezTo>
                    <a:pt x="123" y="68"/>
                    <a:pt x="123" y="68"/>
                    <a:pt x="123" y="68"/>
                  </a:cubicBezTo>
                  <a:cubicBezTo>
                    <a:pt x="123" y="69"/>
                    <a:pt x="123" y="69"/>
                    <a:pt x="123" y="69"/>
                  </a:cubicBezTo>
                  <a:cubicBezTo>
                    <a:pt x="123" y="68"/>
                    <a:pt x="123" y="68"/>
                    <a:pt x="123" y="68"/>
                  </a:cubicBezTo>
                  <a:cubicBezTo>
                    <a:pt x="123" y="68"/>
                    <a:pt x="123" y="68"/>
                    <a:pt x="123" y="68"/>
                  </a:cubicBezTo>
                  <a:cubicBezTo>
                    <a:pt x="123" y="69"/>
                    <a:pt x="123" y="69"/>
                    <a:pt x="123" y="69"/>
                  </a:cubicBezTo>
                  <a:cubicBezTo>
                    <a:pt x="123" y="68"/>
                    <a:pt x="123" y="68"/>
                    <a:pt x="123" y="68"/>
                  </a:cubicBezTo>
                  <a:cubicBezTo>
                    <a:pt x="123" y="68"/>
                    <a:pt x="123" y="68"/>
                    <a:pt x="122" y="68"/>
                  </a:cubicBezTo>
                  <a:cubicBezTo>
                    <a:pt x="119" y="67"/>
                    <a:pt x="114" y="66"/>
                    <a:pt x="108" y="64"/>
                  </a:cubicBezTo>
                  <a:cubicBezTo>
                    <a:pt x="99" y="60"/>
                    <a:pt x="87" y="56"/>
                    <a:pt x="77" y="53"/>
                  </a:cubicBezTo>
                  <a:cubicBezTo>
                    <a:pt x="73" y="51"/>
                    <a:pt x="69" y="50"/>
                    <a:pt x="65" y="49"/>
                  </a:cubicBezTo>
                  <a:cubicBezTo>
                    <a:pt x="64" y="48"/>
                    <a:pt x="63" y="48"/>
                    <a:pt x="62" y="48"/>
                  </a:cubicBezTo>
                  <a:cubicBezTo>
                    <a:pt x="61" y="48"/>
                    <a:pt x="61" y="47"/>
                    <a:pt x="60" y="47"/>
                  </a:cubicBezTo>
                  <a:cubicBezTo>
                    <a:pt x="60" y="47"/>
                    <a:pt x="60" y="47"/>
                    <a:pt x="60" y="47"/>
                  </a:cubicBezTo>
                  <a:cubicBezTo>
                    <a:pt x="59" y="47"/>
                    <a:pt x="59" y="47"/>
                    <a:pt x="59" y="47"/>
                  </a:cubicBezTo>
                  <a:cubicBezTo>
                    <a:pt x="58" y="47"/>
                    <a:pt x="58" y="47"/>
                    <a:pt x="57" y="47"/>
                  </a:cubicBezTo>
                  <a:cubicBezTo>
                    <a:pt x="57" y="47"/>
                    <a:pt x="57" y="47"/>
                    <a:pt x="56" y="48"/>
                  </a:cubicBezTo>
                  <a:cubicBezTo>
                    <a:pt x="56" y="48"/>
                    <a:pt x="55" y="48"/>
                    <a:pt x="55" y="49"/>
                  </a:cubicBezTo>
                  <a:cubicBezTo>
                    <a:pt x="55" y="50"/>
                    <a:pt x="54" y="51"/>
                    <a:pt x="54" y="51"/>
                  </a:cubicBezTo>
                  <a:cubicBezTo>
                    <a:pt x="54" y="53"/>
                    <a:pt x="55" y="53"/>
                    <a:pt x="55" y="53"/>
                  </a:cubicBezTo>
                  <a:cubicBezTo>
                    <a:pt x="55" y="54"/>
                    <a:pt x="55" y="54"/>
                    <a:pt x="56" y="54"/>
                  </a:cubicBezTo>
                  <a:cubicBezTo>
                    <a:pt x="56" y="55"/>
                    <a:pt x="56" y="55"/>
                    <a:pt x="56" y="55"/>
                  </a:cubicBezTo>
                  <a:cubicBezTo>
                    <a:pt x="57" y="55"/>
                    <a:pt x="57" y="55"/>
                    <a:pt x="57" y="55"/>
                  </a:cubicBezTo>
                  <a:cubicBezTo>
                    <a:pt x="57" y="56"/>
                    <a:pt x="59" y="56"/>
                    <a:pt x="60" y="58"/>
                  </a:cubicBezTo>
                  <a:cubicBezTo>
                    <a:pt x="67" y="62"/>
                    <a:pt x="80" y="69"/>
                    <a:pt x="92" y="76"/>
                  </a:cubicBezTo>
                  <a:cubicBezTo>
                    <a:pt x="97" y="80"/>
                    <a:pt x="103" y="83"/>
                    <a:pt x="107" y="86"/>
                  </a:cubicBezTo>
                  <a:cubicBezTo>
                    <a:pt x="109" y="87"/>
                    <a:pt x="110" y="88"/>
                    <a:pt x="111" y="89"/>
                  </a:cubicBezTo>
                  <a:cubicBezTo>
                    <a:pt x="112" y="89"/>
                    <a:pt x="112" y="89"/>
                    <a:pt x="112" y="90"/>
                  </a:cubicBezTo>
                  <a:cubicBezTo>
                    <a:pt x="112" y="90"/>
                    <a:pt x="112" y="90"/>
                    <a:pt x="112" y="90"/>
                  </a:cubicBezTo>
                  <a:cubicBezTo>
                    <a:pt x="113" y="88"/>
                    <a:pt x="113" y="88"/>
                    <a:pt x="113" y="88"/>
                  </a:cubicBezTo>
                  <a:cubicBezTo>
                    <a:pt x="112" y="89"/>
                    <a:pt x="112" y="89"/>
                    <a:pt x="112" y="89"/>
                  </a:cubicBezTo>
                  <a:cubicBezTo>
                    <a:pt x="112" y="90"/>
                    <a:pt x="112" y="90"/>
                    <a:pt x="112" y="90"/>
                  </a:cubicBezTo>
                  <a:cubicBezTo>
                    <a:pt x="113" y="88"/>
                    <a:pt x="113" y="88"/>
                    <a:pt x="113" y="88"/>
                  </a:cubicBezTo>
                  <a:cubicBezTo>
                    <a:pt x="112" y="89"/>
                    <a:pt x="112" y="89"/>
                    <a:pt x="112" y="89"/>
                  </a:cubicBezTo>
                  <a:cubicBezTo>
                    <a:pt x="115" y="87"/>
                    <a:pt x="115" y="87"/>
                    <a:pt x="115" y="87"/>
                  </a:cubicBezTo>
                  <a:cubicBezTo>
                    <a:pt x="112" y="89"/>
                    <a:pt x="112" y="89"/>
                    <a:pt x="112" y="89"/>
                  </a:cubicBezTo>
                  <a:cubicBezTo>
                    <a:pt x="112" y="89"/>
                    <a:pt x="112" y="89"/>
                    <a:pt x="112" y="89"/>
                  </a:cubicBezTo>
                  <a:cubicBezTo>
                    <a:pt x="115" y="87"/>
                    <a:pt x="115" y="87"/>
                    <a:pt x="115" y="87"/>
                  </a:cubicBezTo>
                  <a:cubicBezTo>
                    <a:pt x="112" y="89"/>
                    <a:pt x="112" y="89"/>
                    <a:pt x="112" y="89"/>
                  </a:cubicBezTo>
                  <a:cubicBezTo>
                    <a:pt x="115" y="87"/>
                    <a:pt x="115" y="87"/>
                    <a:pt x="115" y="87"/>
                  </a:cubicBezTo>
                  <a:cubicBezTo>
                    <a:pt x="111" y="87"/>
                    <a:pt x="111" y="87"/>
                    <a:pt x="111" y="87"/>
                  </a:cubicBezTo>
                  <a:cubicBezTo>
                    <a:pt x="111" y="88"/>
                    <a:pt x="111" y="88"/>
                    <a:pt x="112" y="89"/>
                  </a:cubicBezTo>
                  <a:cubicBezTo>
                    <a:pt x="115" y="87"/>
                    <a:pt x="115" y="87"/>
                    <a:pt x="115" y="87"/>
                  </a:cubicBezTo>
                  <a:cubicBezTo>
                    <a:pt x="111" y="87"/>
                    <a:pt x="111" y="87"/>
                    <a:pt x="111" y="87"/>
                  </a:cubicBezTo>
                  <a:cubicBezTo>
                    <a:pt x="115" y="87"/>
                    <a:pt x="115" y="87"/>
                    <a:pt x="115" y="87"/>
                  </a:cubicBezTo>
                  <a:cubicBezTo>
                    <a:pt x="112" y="85"/>
                    <a:pt x="112" y="85"/>
                    <a:pt x="112" y="85"/>
                  </a:cubicBezTo>
                  <a:cubicBezTo>
                    <a:pt x="111" y="85"/>
                    <a:pt x="111" y="86"/>
                    <a:pt x="111" y="87"/>
                  </a:cubicBezTo>
                  <a:cubicBezTo>
                    <a:pt x="115" y="87"/>
                    <a:pt x="115" y="87"/>
                    <a:pt x="115" y="87"/>
                  </a:cubicBezTo>
                  <a:cubicBezTo>
                    <a:pt x="112" y="85"/>
                    <a:pt x="112" y="85"/>
                    <a:pt x="112" y="85"/>
                  </a:cubicBezTo>
                  <a:cubicBezTo>
                    <a:pt x="115" y="87"/>
                    <a:pt x="115" y="87"/>
                    <a:pt x="115" y="87"/>
                  </a:cubicBezTo>
                  <a:cubicBezTo>
                    <a:pt x="117" y="83"/>
                    <a:pt x="117" y="83"/>
                    <a:pt x="117" y="83"/>
                  </a:cubicBezTo>
                  <a:cubicBezTo>
                    <a:pt x="117" y="83"/>
                    <a:pt x="101" y="77"/>
                    <a:pt x="85" y="72"/>
                  </a:cubicBezTo>
                  <a:cubicBezTo>
                    <a:pt x="76" y="69"/>
                    <a:pt x="68" y="66"/>
                    <a:pt x="61" y="64"/>
                  </a:cubicBezTo>
                  <a:cubicBezTo>
                    <a:pt x="58" y="63"/>
                    <a:pt x="55" y="62"/>
                    <a:pt x="53" y="62"/>
                  </a:cubicBezTo>
                  <a:cubicBezTo>
                    <a:pt x="52" y="61"/>
                    <a:pt x="51" y="61"/>
                    <a:pt x="50" y="61"/>
                  </a:cubicBezTo>
                  <a:cubicBezTo>
                    <a:pt x="49" y="61"/>
                    <a:pt x="49" y="61"/>
                    <a:pt x="49" y="61"/>
                  </a:cubicBezTo>
                  <a:cubicBezTo>
                    <a:pt x="48" y="61"/>
                    <a:pt x="48" y="60"/>
                    <a:pt x="47" y="60"/>
                  </a:cubicBezTo>
                  <a:cubicBezTo>
                    <a:pt x="47" y="60"/>
                    <a:pt x="47" y="60"/>
                    <a:pt x="46" y="61"/>
                  </a:cubicBezTo>
                  <a:cubicBezTo>
                    <a:pt x="46" y="61"/>
                    <a:pt x="45" y="61"/>
                    <a:pt x="45" y="61"/>
                  </a:cubicBezTo>
                  <a:cubicBezTo>
                    <a:pt x="44" y="61"/>
                    <a:pt x="44" y="62"/>
                    <a:pt x="43" y="63"/>
                  </a:cubicBezTo>
                  <a:cubicBezTo>
                    <a:pt x="42" y="65"/>
                    <a:pt x="43" y="67"/>
                    <a:pt x="45" y="68"/>
                  </a:cubicBezTo>
                  <a:cubicBezTo>
                    <a:pt x="105" y="106"/>
                    <a:pt x="105" y="106"/>
                    <a:pt x="105" y="106"/>
                  </a:cubicBezTo>
                  <a:cubicBezTo>
                    <a:pt x="107" y="102"/>
                    <a:pt x="107" y="102"/>
                    <a:pt x="107" y="102"/>
                  </a:cubicBezTo>
                  <a:cubicBezTo>
                    <a:pt x="109" y="98"/>
                    <a:pt x="109" y="98"/>
                    <a:pt x="109" y="98"/>
                  </a:cubicBezTo>
                  <a:cubicBezTo>
                    <a:pt x="109" y="98"/>
                    <a:pt x="92" y="91"/>
                    <a:pt x="75" y="83"/>
                  </a:cubicBezTo>
                  <a:cubicBezTo>
                    <a:pt x="66" y="80"/>
                    <a:pt x="57" y="76"/>
                    <a:pt x="50" y="73"/>
                  </a:cubicBezTo>
                  <a:cubicBezTo>
                    <a:pt x="47" y="72"/>
                    <a:pt x="44" y="70"/>
                    <a:pt x="41" y="70"/>
                  </a:cubicBezTo>
                  <a:cubicBezTo>
                    <a:pt x="40" y="69"/>
                    <a:pt x="39" y="69"/>
                    <a:pt x="38" y="69"/>
                  </a:cubicBezTo>
                  <a:cubicBezTo>
                    <a:pt x="38" y="68"/>
                    <a:pt x="37" y="68"/>
                    <a:pt x="37" y="68"/>
                  </a:cubicBezTo>
                  <a:cubicBezTo>
                    <a:pt x="37" y="68"/>
                    <a:pt x="36" y="68"/>
                    <a:pt x="36" y="68"/>
                  </a:cubicBezTo>
                  <a:cubicBezTo>
                    <a:pt x="35" y="68"/>
                    <a:pt x="35" y="68"/>
                    <a:pt x="34" y="68"/>
                  </a:cubicBezTo>
                  <a:cubicBezTo>
                    <a:pt x="34" y="68"/>
                    <a:pt x="33" y="68"/>
                    <a:pt x="33" y="69"/>
                  </a:cubicBezTo>
                  <a:cubicBezTo>
                    <a:pt x="33" y="69"/>
                    <a:pt x="32" y="69"/>
                    <a:pt x="32" y="70"/>
                  </a:cubicBezTo>
                  <a:cubicBezTo>
                    <a:pt x="35" y="72"/>
                    <a:pt x="35" y="72"/>
                    <a:pt x="35" y="72"/>
                  </a:cubicBezTo>
                  <a:cubicBezTo>
                    <a:pt x="32" y="70"/>
                    <a:pt x="32" y="70"/>
                    <a:pt x="32" y="70"/>
                  </a:cubicBezTo>
                  <a:cubicBezTo>
                    <a:pt x="31" y="71"/>
                    <a:pt x="31" y="72"/>
                    <a:pt x="31" y="72"/>
                  </a:cubicBezTo>
                  <a:cubicBezTo>
                    <a:pt x="31" y="74"/>
                    <a:pt x="31" y="74"/>
                    <a:pt x="32" y="75"/>
                  </a:cubicBezTo>
                  <a:cubicBezTo>
                    <a:pt x="32" y="75"/>
                    <a:pt x="32" y="76"/>
                    <a:pt x="33" y="76"/>
                  </a:cubicBezTo>
                  <a:cubicBezTo>
                    <a:pt x="33" y="77"/>
                    <a:pt x="34" y="77"/>
                    <a:pt x="35" y="78"/>
                  </a:cubicBezTo>
                  <a:cubicBezTo>
                    <a:pt x="38" y="80"/>
                    <a:pt x="43" y="84"/>
                    <a:pt x="50" y="88"/>
                  </a:cubicBezTo>
                  <a:cubicBezTo>
                    <a:pt x="69" y="100"/>
                    <a:pt x="99" y="117"/>
                    <a:pt x="99" y="117"/>
                  </a:cubicBezTo>
                  <a:cubicBezTo>
                    <a:pt x="101" y="113"/>
                    <a:pt x="101" y="113"/>
                    <a:pt x="101" y="113"/>
                  </a:cubicBezTo>
                  <a:cubicBezTo>
                    <a:pt x="97" y="111"/>
                    <a:pt x="97" y="111"/>
                    <a:pt x="97" y="111"/>
                  </a:cubicBezTo>
                  <a:cubicBezTo>
                    <a:pt x="101" y="113"/>
                    <a:pt x="101" y="113"/>
                    <a:pt x="101" y="113"/>
                  </a:cubicBezTo>
                  <a:cubicBezTo>
                    <a:pt x="99" y="110"/>
                    <a:pt x="99" y="110"/>
                    <a:pt x="99" y="110"/>
                  </a:cubicBezTo>
                  <a:cubicBezTo>
                    <a:pt x="98" y="110"/>
                    <a:pt x="98" y="110"/>
                    <a:pt x="97" y="111"/>
                  </a:cubicBezTo>
                  <a:cubicBezTo>
                    <a:pt x="101" y="113"/>
                    <a:pt x="101" y="113"/>
                    <a:pt x="101" y="113"/>
                  </a:cubicBezTo>
                  <a:cubicBezTo>
                    <a:pt x="99" y="110"/>
                    <a:pt x="99" y="110"/>
                    <a:pt x="99" y="110"/>
                  </a:cubicBezTo>
                  <a:cubicBezTo>
                    <a:pt x="101" y="113"/>
                    <a:pt x="101" y="113"/>
                    <a:pt x="101" y="113"/>
                  </a:cubicBezTo>
                  <a:cubicBezTo>
                    <a:pt x="100" y="109"/>
                    <a:pt x="100" y="109"/>
                    <a:pt x="100" y="109"/>
                  </a:cubicBezTo>
                  <a:cubicBezTo>
                    <a:pt x="100" y="109"/>
                    <a:pt x="99" y="109"/>
                    <a:pt x="99" y="110"/>
                  </a:cubicBezTo>
                  <a:cubicBezTo>
                    <a:pt x="101" y="113"/>
                    <a:pt x="101" y="113"/>
                    <a:pt x="101" y="113"/>
                  </a:cubicBezTo>
                  <a:cubicBezTo>
                    <a:pt x="100" y="109"/>
                    <a:pt x="100" y="109"/>
                    <a:pt x="100" y="109"/>
                  </a:cubicBezTo>
                  <a:cubicBezTo>
                    <a:pt x="101" y="113"/>
                    <a:pt x="101" y="113"/>
                    <a:pt x="101" y="113"/>
                  </a:cubicBezTo>
                  <a:cubicBezTo>
                    <a:pt x="101" y="109"/>
                    <a:pt x="101" y="109"/>
                    <a:pt x="101" y="109"/>
                  </a:cubicBezTo>
                  <a:cubicBezTo>
                    <a:pt x="100" y="109"/>
                    <a:pt x="100" y="109"/>
                    <a:pt x="100" y="109"/>
                  </a:cubicBezTo>
                  <a:cubicBezTo>
                    <a:pt x="101" y="113"/>
                    <a:pt x="101" y="113"/>
                    <a:pt x="101" y="113"/>
                  </a:cubicBezTo>
                  <a:cubicBezTo>
                    <a:pt x="101" y="109"/>
                    <a:pt x="101" y="109"/>
                    <a:pt x="101" y="109"/>
                  </a:cubicBezTo>
                  <a:cubicBezTo>
                    <a:pt x="101" y="111"/>
                    <a:pt x="101" y="111"/>
                    <a:pt x="101" y="111"/>
                  </a:cubicBezTo>
                  <a:cubicBezTo>
                    <a:pt x="101" y="109"/>
                    <a:pt x="101" y="109"/>
                    <a:pt x="101" y="109"/>
                  </a:cubicBezTo>
                  <a:cubicBezTo>
                    <a:pt x="101" y="109"/>
                    <a:pt x="101" y="109"/>
                    <a:pt x="101" y="109"/>
                  </a:cubicBezTo>
                  <a:cubicBezTo>
                    <a:pt x="101" y="111"/>
                    <a:pt x="101" y="111"/>
                    <a:pt x="101" y="111"/>
                  </a:cubicBezTo>
                  <a:cubicBezTo>
                    <a:pt x="101" y="109"/>
                    <a:pt x="101" y="109"/>
                    <a:pt x="101" y="109"/>
                  </a:cubicBezTo>
                  <a:cubicBezTo>
                    <a:pt x="101" y="109"/>
                    <a:pt x="101" y="109"/>
                    <a:pt x="101" y="109"/>
                  </a:cubicBezTo>
                  <a:cubicBezTo>
                    <a:pt x="100" y="109"/>
                    <a:pt x="98" y="108"/>
                    <a:pt x="96" y="108"/>
                  </a:cubicBezTo>
                  <a:cubicBezTo>
                    <a:pt x="88" y="105"/>
                    <a:pt x="72" y="98"/>
                    <a:pt x="58" y="92"/>
                  </a:cubicBezTo>
                  <a:cubicBezTo>
                    <a:pt x="52" y="89"/>
                    <a:pt x="45" y="86"/>
                    <a:pt x="41" y="84"/>
                  </a:cubicBezTo>
                  <a:cubicBezTo>
                    <a:pt x="36" y="82"/>
                    <a:pt x="33" y="81"/>
                    <a:pt x="33" y="81"/>
                  </a:cubicBezTo>
                  <a:cubicBezTo>
                    <a:pt x="31" y="80"/>
                    <a:pt x="29" y="81"/>
                    <a:pt x="28" y="83"/>
                  </a:cubicBezTo>
                  <a:cubicBezTo>
                    <a:pt x="27" y="85"/>
                    <a:pt x="27" y="88"/>
                    <a:pt x="29" y="89"/>
                  </a:cubicBezTo>
                  <a:cubicBezTo>
                    <a:pt x="95" y="130"/>
                    <a:pt x="95" y="130"/>
                    <a:pt x="95" y="130"/>
                  </a:cubicBezTo>
                  <a:cubicBezTo>
                    <a:pt x="97" y="126"/>
                    <a:pt x="97" y="126"/>
                    <a:pt x="97" y="126"/>
                  </a:cubicBezTo>
                  <a:cubicBezTo>
                    <a:pt x="98" y="122"/>
                    <a:pt x="98" y="122"/>
                    <a:pt x="98" y="122"/>
                  </a:cubicBezTo>
                  <a:cubicBezTo>
                    <a:pt x="98" y="122"/>
                    <a:pt x="82" y="116"/>
                    <a:pt x="65" y="111"/>
                  </a:cubicBezTo>
                  <a:cubicBezTo>
                    <a:pt x="57" y="108"/>
                    <a:pt x="48" y="105"/>
                    <a:pt x="41" y="103"/>
                  </a:cubicBezTo>
                  <a:cubicBezTo>
                    <a:pt x="38" y="102"/>
                    <a:pt x="35" y="101"/>
                    <a:pt x="33" y="101"/>
                  </a:cubicBezTo>
                  <a:cubicBezTo>
                    <a:pt x="31" y="100"/>
                    <a:pt x="30" y="100"/>
                    <a:pt x="29" y="100"/>
                  </a:cubicBezTo>
                  <a:cubicBezTo>
                    <a:pt x="28" y="100"/>
                    <a:pt x="28" y="99"/>
                    <a:pt x="27" y="99"/>
                  </a:cubicBezTo>
                  <a:cubicBezTo>
                    <a:pt x="27" y="99"/>
                    <a:pt x="26" y="99"/>
                    <a:pt x="26" y="100"/>
                  </a:cubicBezTo>
                  <a:cubicBezTo>
                    <a:pt x="25" y="100"/>
                    <a:pt x="25" y="100"/>
                    <a:pt x="24" y="100"/>
                  </a:cubicBezTo>
                  <a:cubicBezTo>
                    <a:pt x="24" y="100"/>
                    <a:pt x="23" y="101"/>
                    <a:pt x="23" y="102"/>
                  </a:cubicBezTo>
                  <a:cubicBezTo>
                    <a:pt x="26" y="104"/>
                    <a:pt x="26" y="104"/>
                    <a:pt x="26" y="104"/>
                  </a:cubicBezTo>
                  <a:cubicBezTo>
                    <a:pt x="23" y="101"/>
                    <a:pt x="23" y="101"/>
                    <a:pt x="23" y="101"/>
                  </a:cubicBezTo>
                  <a:cubicBezTo>
                    <a:pt x="22" y="102"/>
                    <a:pt x="22" y="103"/>
                    <a:pt x="22" y="104"/>
                  </a:cubicBezTo>
                  <a:cubicBezTo>
                    <a:pt x="22" y="105"/>
                    <a:pt x="22" y="106"/>
                    <a:pt x="23" y="106"/>
                  </a:cubicBezTo>
                  <a:cubicBezTo>
                    <a:pt x="23" y="107"/>
                    <a:pt x="23" y="107"/>
                    <a:pt x="24" y="108"/>
                  </a:cubicBezTo>
                  <a:cubicBezTo>
                    <a:pt x="24" y="108"/>
                    <a:pt x="25" y="109"/>
                    <a:pt x="26" y="109"/>
                  </a:cubicBezTo>
                  <a:cubicBezTo>
                    <a:pt x="29" y="112"/>
                    <a:pt x="35" y="115"/>
                    <a:pt x="41" y="119"/>
                  </a:cubicBezTo>
                  <a:cubicBezTo>
                    <a:pt x="52" y="126"/>
                    <a:pt x="64" y="133"/>
                    <a:pt x="74" y="139"/>
                  </a:cubicBezTo>
                  <a:cubicBezTo>
                    <a:pt x="79" y="142"/>
                    <a:pt x="84" y="145"/>
                    <a:pt x="87" y="147"/>
                  </a:cubicBezTo>
                  <a:cubicBezTo>
                    <a:pt x="89" y="148"/>
                    <a:pt x="90" y="148"/>
                    <a:pt x="91" y="149"/>
                  </a:cubicBezTo>
                  <a:cubicBezTo>
                    <a:pt x="91" y="149"/>
                    <a:pt x="91" y="149"/>
                    <a:pt x="92" y="149"/>
                  </a:cubicBezTo>
                  <a:cubicBezTo>
                    <a:pt x="92" y="149"/>
                    <a:pt x="92" y="149"/>
                    <a:pt x="92" y="149"/>
                  </a:cubicBezTo>
                  <a:cubicBezTo>
                    <a:pt x="92" y="149"/>
                    <a:pt x="92" y="149"/>
                    <a:pt x="92" y="149"/>
                  </a:cubicBezTo>
                  <a:cubicBezTo>
                    <a:pt x="92" y="149"/>
                    <a:pt x="92" y="149"/>
                    <a:pt x="92" y="149"/>
                  </a:cubicBezTo>
                  <a:cubicBezTo>
                    <a:pt x="92" y="149"/>
                    <a:pt x="92" y="149"/>
                    <a:pt x="92" y="149"/>
                  </a:cubicBezTo>
                  <a:cubicBezTo>
                    <a:pt x="92" y="149"/>
                    <a:pt x="92" y="149"/>
                    <a:pt x="92" y="149"/>
                  </a:cubicBezTo>
                  <a:cubicBezTo>
                    <a:pt x="94" y="147"/>
                    <a:pt x="94" y="147"/>
                    <a:pt x="94" y="147"/>
                  </a:cubicBezTo>
                  <a:cubicBezTo>
                    <a:pt x="91" y="149"/>
                    <a:pt x="91" y="149"/>
                    <a:pt x="91" y="149"/>
                  </a:cubicBezTo>
                  <a:cubicBezTo>
                    <a:pt x="92" y="149"/>
                    <a:pt x="92" y="149"/>
                    <a:pt x="92" y="149"/>
                  </a:cubicBezTo>
                  <a:cubicBezTo>
                    <a:pt x="94" y="147"/>
                    <a:pt x="94" y="147"/>
                    <a:pt x="94" y="147"/>
                  </a:cubicBezTo>
                  <a:cubicBezTo>
                    <a:pt x="91" y="149"/>
                    <a:pt x="91" y="149"/>
                    <a:pt x="91" y="149"/>
                  </a:cubicBezTo>
                  <a:cubicBezTo>
                    <a:pt x="94" y="146"/>
                    <a:pt x="94" y="146"/>
                    <a:pt x="94" y="146"/>
                  </a:cubicBezTo>
                  <a:cubicBezTo>
                    <a:pt x="91" y="149"/>
                    <a:pt x="91" y="149"/>
                    <a:pt x="91" y="149"/>
                  </a:cubicBezTo>
                  <a:cubicBezTo>
                    <a:pt x="91" y="149"/>
                    <a:pt x="91" y="149"/>
                    <a:pt x="91" y="149"/>
                  </a:cubicBezTo>
                  <a:cubicBezTo>
                    <a:pt x="94" y="146"/>
                    <a:pt x="94" y="146"/>
                    <a:pt x="94" y="146"/>
                  </a:cubicBezTo>
                  <a:cubicBezTo>
                    <a:pt x="91" y="149"/>
                    <a:pt x="91" y="149"/>
                    <a:pt x="91" y="149"/>
                  </a:cubicBezTo>
                  <a:cubicBezTo>
                    <a:pt x="94" y="146"/>
                    <a:pt x="94" y="146"/>
                    <a:pt x="94" y="146"/>
                  </a:cubicBezTo>
                  <a:cubicBezTo>
                    <a:pt x="90" y="146"/>
                    <a:pt x="90" y="146"/>
                    <a:pt x="90" y="146"/>
                  </a:cubicBezTo>
                  <a:cubicBezTo>
                    <a:pt x="90" y="148"/>
                    <a:pt x="91" y="148"/>
                    <a:pt x="91" y="149"/>
                  </a:cubicBezTo>
                  <a:cubicBezTo>
                    <a:pt x="94" y="146"/>
                    <a:pt x="94" y="146"/>
                    <a:pt x="94" y="146"/>
                  </a:cubicBezTo>
                  <a:cubicBezTo>
                    <a:pt x="90" y="146"/>
                    <a:pt x="90" y="146"/>
                    <a:pt x="90" y="146"/>
                  </a:cubicBezTo>
                  <a:cubicBezTo>
                    <a:pt x="94" y="146"/>
                    <a:pt x="94" y="146"/>
                    <a:pt x="94" y="146"/>
                  </a:cubicBezTo>
                  <a:cubicBezTo>
                    <a:pt x="91" y="144"/>
                    <a:pt x="91" y="144"/>
                    <a:pt x="91" y="144"/>
                  </a:cubicBezTo>
                  <a:cubicBezTo>
                    <a:pt x="94" y="146"/>
                    <a:pt x="94" y="146"/>
                    <a:pt x="94" y="146"/>
                  </a:cubicBezTo>
                  <a:cubicBezTo>
                    <a:pt x="92" y="143"/>
                    <a:pt x="92" y="143"/>
                    <a:pt x="92" y="143"/>
                  </a:cubicBezTo>
                  <a:cubicBezTo>
                    <a:pt x="92" y="143"/>
                    <a:pt x="91" y="143"/>
                    <a:pt x="91" y="144"/>
                  </a:cubicBezTo>
                  <a:cubicBezTo>
                    <a:pt x="94" y="146"/>
                    <a:pt x="94" y="146"/>
                    <a:pt x="94" y="146"/>
                  </a:cubicBezTo>
                  <a:cubicBezTo>
                    <a:pt x="92" y="143"/>
                    <a:pt x="92" y="143"/>
                    <a:pt x="92" y="143"/>
                  </a:cubicBezTo>
                  <a:cubicBezTo>
                    <a:pt x="94" y="146"/>
                    <a:pt x="94" y="146"/>
                    <a:pt x="94" y="146"/>
                  </a:cubicBezTo>
                  <a:cubicBezTo>
                    <a:pt x="93" y="142"/>
                    <a:pt x="93" y="142"/>
                    <a:pt x="93" y="142"/>
                  </a:cubicBezTo>
                  <a:cubicBezTo>
                    <a:pt x="93" y="142"/>
                    <a:pt x="93" y="142"/>
                    <a:pt x="92" y="143"/>
                  </a:cubicBezTo>
                  <a:cubicBezTo>
                    <a:pt x="94" y="146"/>
                    <a:pt x="94" y="146"/>
                    <a:pt x="94" y="146"/>
                  </a:cubicBezTo>
                  <a:cubicBezTo>
                    <a:pt x="93" y="142"/>
                    <a:pt x="93" y="142"/>
                    <a:pt x="93" y="142"/>
                  </a:cubicBezTo>
                  <a:cubicBezTo>
                    <a:pt x="94" y="146"/>
                    <a:pt x="94" y="146"/>
                    <a:pt x="94" y="146"/>
                  </a:cubicBezTo>
                  <a:cubicBezTo>
                    <a:pt x="94" y="142"/>
                    <a:pt x="94" y="142"/>
                    <a:pt x="94" y="142"/>
                  </a:cubicBezTo>
                  <a:cubicBezTo>
                    <a:pt x="93" y="142"/>
                    <a:pt x="93" y="142"/>
                    <a:pt x="93" y="142"/>
                  </a:cubicBezTo>
                  <a:cubicBezTo>
                    <a:pt x="94" y="146"/>
                    <a:pt x="94" y="146"/>
                    <a:pt x="94" y="146"/>
                  </a:cubicBezTo>
                  <a:cubicBezTo>
                    <a:pt x="94" y="142"/>
                    <a:pt x="94" y="142"/>
                    <a:pt x="94" y="142"/>
                  </a:cubicBezTo>
                  <a:cubicBezTo>
                    <a:pt x="94" y="144"/>
                    <a:pt x="94" y="144"/>
                    <a:pt x="94" y="144"/>
                  </a:cubicBezTo>
                  <a:cubicBezTo>
                    <a:pt x="94" y="142"/>
                    <a:pt x="94" y="142"/>
                    <a:pt x="94" y="142"/>
                  </a:cubicBezTo>
                  <a:cubicBezTo>
                    <a:pt x="94" y="142"/>
                    <a:pt x="94" y="142"/>
                    <a:pt x="94" y="142"/>
                  </a:cubicBezTo>
                  <a:cubicBezTo>
                    <a:pt x="94" y="144"/>
                    <a:pt x="94" y="144"/>
                    <a:pt x="94" y="144"/>
                  </a:cubicBezTo>
                  <a:cubicBezTo>
                    <a:pt x="94" y="142"/>
                    <a:pt x="94" y="142"/>
                    <a:pt x="94" y="142"/>
                  </a:cubicBezTo>
                  <a:cubicBezTo>
                    <a:pt x="94" y="142"/>
                    <a:pt x="94" y="142"/>
                    <a:pt x="94" y="142"/>
                  </a:cubicBezTo>
                  <a:cubicBezTo>
                    <a:pt x="94" y="142"/>
                    <a:pt x="94" y="142"/>
                    <a:pt x="94" y="142"/>
                  </a:cubicBezTo>
                  <a:cubicBezTo>
                    <a:pt x="94" y="142"/>
                    <a:pt x="94" y="142"/>
                    <a:pt x="94" y="142"/>
                  </a:cubicBezTo>
                  <a:cubicBezTo>
                    <a:pt x="94" y="142"/>
                    <a:pt x="94" y="142"/>
                    <a:pt x="94" y="142"/>
                  </a:cubicBezTo>
                  <a:cubicBezTo>
                    <a:pt x="94" y="142"/>
                    <a:pt x="94" y="142"/>
                    <a:pt x="94" y="142"/>
                  </a:cubicBezTo>
                  <a:cubicBezTo>
                    <a:pt x="94" y="142"/>
                    <a:pt x="94" y="142"/>
                    <a:pt x="93" y="142"/>
                  </a:cubicBezTo>
                  <a:cubicBezTo>
                    <a:pt x="90" y="141"/>
                    <a:pt x="84" y="138"/>
                    <a:pt x="76" y="135"/>
                  </a:cubicBezTo>
                  <a:cubicBezTo>
                    <a:pt x="65" y="131"/>
                    <a:pt x="52" y="125"/>
                    <a:pt x="41" y="120"/>
                  </a:cubicBezTo>
                  <a:cubicBezTo>
                    <a:pt x="35" y="118"/>
                    <a:pt x="30" y="115"/>
                    <a:pt x="27" y="114"/>
                  </a:cubicBezTo>
                  <a:cubicBezTo>
                    <a:pt x="25" y="113"/>
                    <a:pt x="23" y="113"/>
                    <a:pt x="22" y="112"/>
                  </a:cubicBezTo>
                  <a:cubicBezTo>
                    <a:pt x="22" y="112"/>
                    <a:pt x="21" y="112"/>
                    <a:pt x="21" y="112"/>
                  </a:cubicBezTo>
                  <a:cubicBezTo>
                    <a:pt x="20" y="111"/>
                    <a:pt x="20" y="111"/>
                    <a:pt x="20" y="111"/>
                  </a:cubicBezTo>
                  <a:cubicBezTo>
                    <a:pt x="20" y="111"/>
                    <a:pt x="20" y="111"/>
                    <a:pt x="20" y="111"/>
                  </a:cubicBezTo>
                  <a:cubicBezTo>
                    <a:pt x="20" y="111"/>
                    <a:pt x="19" y="111"/>
                    <a:pt x="19" y="111"/>
                  </a:cubicBezTo>
                  <a:cubicBezTo>
                    <a:pt x="18" y="111"/>
                    <a:pt x="18" y="111"/>
                    <a:pt x="17" y="111"/>
                  </a:cubicBezTo>
                  <a:cubicBezTo>
                    <a:pt x="17" y="111"/>
                    <a:pt x="17" y="112"/>
                    <a:pt x="16" y="112"/>
                  </a:cubicBezTo>
                  <a:cubicBezTo>
                    <a:pt x="16" y="112"/>
                    <a:pt x="15" y="113"/>
                    <a:pt x="15" y="113"/>
                  </a:cubicBezTo>
                  <a:cubicBezTo>
                    <a:pt x="14" y="115"/>
                    <a:pt x="14" y="118"/>
                    <a:pt x="16" y="119"/>
                  </a:cubicBezTo>
                  <a:cubicBezTo>
                    <a:pt x="87" y="163"/>
                    <a:pt x="87" y="163"/>
                    <a:pt x="87" y="163"/>
                  </a:cubicBezTo>
                  <a:cubicBezTo>
                    <a:pt x="89" y="160"/>
                    <a:pt x="89" y="160"/>
                    <a:pt x="89" y="160"/>
                  </a:cubicBezTo>
                  <a:cubicBezTo>
                    <a:pt x="86" y="157"/>
                    <a:pt x="86" y="157"/>
                    <a:pt x="86" y="157"/>
                  </a:cubicBezTo>
                  <a:cubicBezTo>
                    <a:pt x="89" y="160"/>
                    <a:pt x="89" y="160"/>
                    <a:pt x="89" y="160"/>
                  </a:cubicBezTo>
                  <a:cubicBezTo>
                    <a:pt x="88" y="155"/>
                    <a:pt x="88" y="155"/>
                    <a:pt x="88" y="155"/>
                  </a:cubicBezTo>
                  <a:cubicBezTo>
                    <a:pt x="88" y="156"/>
                    <a:pt x="87" y="156"/>
                    <a:pt x="86" y="157"/>
                  </a:cubicBezTo>
                  <a:cubicBezTo>
                    <a:pt x="89" y="160"/>
                    <a:pt x="89" y="160"/>
                    <a:pt x="89" y="160"/>
                  </a:cubicBezTo>
                  <a:cubicBezTo>
                    <a:pt x="88" y="155"/>
                    <a:pt x="88" y="155"/>
                    <a:pt x="88" y="155"/>
                  </a:cubicBezTo>
                  <a:cubicBezTo>
                    <a:pt x="89" y="160"/>
                    <a:pt x="89" y="160"/>
                    <a:pt x="89" y="160"/>
                  </a:cubicBezTo>
                  <a:cubicBezTo>
                    <a:pt x="89" y="155"/>
                    <a:pt x="89" y="155"/>
                    <a:pt x="89" y="155"/>
                  </a:cubicBezTo>
                  <a:cubicBezTo>
                    <a:pt x="89" y="155"/>
                    <a:pt x="89" y="155"/>
                    <a:pt x="88" y="155"/>
                  </a:cubicBezTo>
                  <a:cubicBezTo>
                    <a:pt x="89" y="160"/>
                    <a:pt x="89" y="160"/>
                    <a:pt x="89" y="160"/>
                  </a:cubicBezTo>
                  <a:cubicBezTo>
                    <a:pt x="89" y="155"/>
                    <a:pt x="89" y="155"/>
                    <a:pt x="89" y="155"/>
                  </a:cubicBezTo>
                  <a:cubicBezTo>
                    <a:pt x="89" y="159"/>
                    <a:pt x="89" y="159"/>
                    <a:pt x="89" y="159"/>
                  </a:cubicBezTo>
                  <a:cubicBezTo>
                    <a:pt x="90" y="155"/>
                    <a:pt x="90" y="155"/>
                    <a:pt x="90" y="155"/>
                  </a:cubicBezTo>
                  <a:cubicBezTo>
                    <a:pt x="90" y="155"/>
                    <a:pt x="90" y="155"/>
                    <a:pt x="89" y="155"/>
                  </a:cubicBezTo>
                  <a:cubicBezTo>
                    <a:pt x="89" y="159"/>
                    <a:pt x="89" y="159"/>
                    <a:pt x="89" y="159"/>
                  </a:cubicBezTo>
                  <a:cubicBezTo>
                    <a:pt x="90" y="155"/>
                    <a:pt x="90" y="155"/>
                    <a:pt x="90" y="155"/>
                  </a:cubicBezTo>
                  <a:cubicBezTo>
                    <a:pt x="90" y="158"/>
                    <a:pt x="90" y="158"/>
                    <a:pt x="90" y="158"/>
                  </a:cubicBezTo>
                  <a:cubicBezTo>
                    <a:pt x="90" y="155"/>
                    <a:pt x="90" y="155"/>
                    <a:pt x="90" y="155"/>
                  </a:cubicBezTo>
                  <a:cubicBezTo>
                    <a:pt x="90" y="155"/>
                    <a:pt x="90" y="155"/>
                    <a:pt x="90" y="155"/>
                  </a:cubicBezTo>
                  <a:cubicBezTo>
                    <a:pt x="90" y="158"/>
                    <a:pt x="90" y="158"/>
                    <a:pt x="90" y="158"/>
                  </a:cubicBezTo>
                  <a:cubicBezTo>
                    <a:pt x="90" y="155"/>
                    <a:pt x="90" y="155"/>
                    <a:pt x="90" y="155"/>
                  </a:cubicBezTo>
                  <a:cubicBezTo>
                    <a:pt x="90" y="155"/>
                    <a:pt x="90" y="155"/>
                    <a:pt x="89" y="155"/>
                  </a:cubicBezTo>
                  <a:cubicBezTo>
                    <a:pt x="84" y="153"/>
                    <a:pt x="66" y="146"/>
                    <a:pt x="50" y="139"/>
                  </a:cubicBezTo>
                  <a:cubicBezTo>
                    <a:pt x="41" y="136"/>
                    <a:pt x="34" y="133"/>
                    <a:pt x="28" y="130"/>
                  </a:cubicBezTo>
                  <a:cubicBezTo>
                    <a:pt x="22" y="128"/>
                    <a:pt x="18" y="126"/>
                    <a:pt x="18" y="126"/>
                  </a:cubicBezTo>
                  <a:cubicBezTo>
                    <a:pt x="16" y="126"/>
                    <a:pt x="14" y="126"/>
                    <a:pt x="13" y="128"/>
                  </a:cubicBezTo>
                  <a:cubicBezTo>
                    <a:pt x="12" y="131"/>
                    <a:pt x="12" y="133"/>
                    <a:pt x="14" y="134"/>
                  </a:cubicBezTo>
                  <a:cubicBezTo>
                    <a:pt x="14" y="134"/>
                    <a:pt x="19" y="137"/>
                    <a:pt x="25" y="140"/>
                  </a:cubicBezTo>
                  <a:cubicBezTo>
                    <a:pt x="35" y="146"/>
                    <a:pt x="49" y="155"/>
                    <a:pt x="61" y="162"/>
                  </a:cubicBezTo>
                  <a:cubicBezTo>
                    <a:pt x="67" y="166"/>
                    <a:pt x="72" y="169"/>
                    <a:pt x="76" y="172"/>
                  </a:cubicBezTo>
                  <a:cubicBezTo>
                    <a:pt x="78" y="173"/>
                    <a:pt x="80" y="174"/>
                    <a:pt x="81" y="175"/>
                  </a:cubicBezTo>
                  <a:cubicBezTo>
                    <a:pt x="81" y="175"/>
                    <a:pt x="82" y="176"/>
                    <a:pt x="82" y="176"/>
                  </a:cubicBezTo>
                  <a:cubicBezTo>
                    <a:pt x="82" y="176"/>
                    <a:pt x="82" y="176"/>
                    <a:pt x="82" y="176"/>
                  </a:cubicBezTo>
                  <a:cubicBezTo>
                    <a:pt x="82" y="176"/>
                    <a:pt x="82" y="176"/>
                    <a:pt x="82" y="176"/>
                  </a:cubicBezTo>
                  <a:cubicBezTo>
                    <a:pt x="82" y="176"/>
                    <a:pt x="82" y="176"/>
                    <a:pt x="82" y="176"/>
                  </a:cubicBezTo>
                  <a:cubicBezTo>
                    <a:pt x="82" y="176"/>
                    <a:pt x="82" y="176"/>
                    <a:pt x="82" y="176"/>
                  </a:cubicBezTo>
                  <a:cubicBezTo>
                    <a:pt x="82" y="176"/>
                    <a:pt x="82" y="176"/>
                    <a:pt x="82" y="176"/>
                  </a:cubicBezTo>
                  <a:cubicBezTo>
                    <a:pt x="84" y="174"/>
                    <a:pt x="84" y="174"/>
                    <a:pt x="84" y="174"/>
                  </a:cubicBezTo>
                  <a:cubicBezTo>
                    <a:pt x="81" y="175"/>
                    <a:pt x="81" y="175"/>
                    <a:pt x="81" y="175"/>
                  </a:cubicBezTo>
                  <a:cubicBezTo>
                    <a:pt x="82" y="176"/>
                    <a:pt x="82" y="176"/>
                    <a:pt x="82" y="176"/>
                  </a:cubicBezTo>
                  <a:cubicBezTo>
                    <a:pt x="84" y="174"/>
                    <a:pt x="84" y="174"/>
                    <a:pt x="84" y="174"/>
                  </a:cubicBezTo>
                  <a:cubicBezTo>
                    <a:pt x="81" y="175"/>
                    <a:pt x="81" y="175"/>
                    <a:pt x="81" y="175"/>
                  </a:cubicBezTo>
                  <a:cubicBezTo>
                    <a:pt x="85" y="173"/>
                    <a:pt x="85" y="173"/>
                    <a:pt x="85" y="173"/>
                  </a:cubicBezTo>
                  <a:cubicBezTo>
                    <a:pt x="81" y="173"/>
                    <a:pt x="81" y="173"/>
                    <a:pt x="81" y="173"/>
                  </a:cubicBezTo>
                  <a:cubicBezTo>
                    <a:pt x="81" y="174"/>
                    <a:pt x="81" y="175"/>
                    <a:pt x="81" y="175"/>
                  </a:cubicBezTo>
                  <a:cubicBezTo>
                    <a:pt x="85" y="173"/>
                    <a:pt x="85" y="173"/>
                    <a:pt x="85" y="173"/>
                  </a:cubicBezTo>
                  <a:cubicBezTo>
                    <a:pt x="81" y="173"/>
                    <a:pt x="81" y="173"/>
                    <a:pt x="81" y="173"/>
                  </a:cubicBezTo>
                  <a:cubicBezTo>
                    <a:pt x="85" y="173"/>
                    <a:pt x="85" y="173"/>
                    <a:pt x="85" y="173"/>
                  </a:cubicBezTo>
                  <a:cubicBezTo>
                    <a:pt x="81" y="171"/>
                    <a:pt x="81" y="171"/>
                    <a:pt x="81" y="171"/>
                  </a:cubicBezTo>
                  <a:cubicBezTo>
                    <a:pt x="81" y="172"/>
                    <a:pt x="81" y="173"/>
                    <a:pt x="81" y="173"/>
                  </a:cubicBezTo>
                  <a:cubicBezTo>
                    <a:pt x="85" y="173"/>
                    <a:pt x="85" y="173"/>
                    <a:pt x="85" y="173"/>
                  </a:cubicBezTo>
                  <a:cubicBezTo>
                    <a:pt x="81" y="171"/>
                    <a:pt x="81" y="171"/>
                    <a:pt x="81" y="171"/>
                  </a:cubicBezTo>
                  <a:cubicBezTo>
                    <a:pt x="85" y="173"/>
                    <a:pt x="85" y="173"/>
                    <a:pt x="85" y="173"/>
                  </a:cubicBezTo>
                  <a:cubicBezTo>
                    <a:pt x="87" y="169"/>
                    <a:pt x="87" y="169"/>
                    <a:pt x="87" y="169"/>
                  </a:cubicBezTo>
                  <a:cubicBezTo>
                    <a:pt x="87" y="169"/>
                    <a:pt x="68" y="162"/>
                    <a:pt x="50" y="156"/>
                  </a:cubicBezTo>
                  <a:cubicBezTo>
                    <a:pt x="41" y="152"/>
                    <a:pt x="32" y="149"/>
                    <a:pt x="25" y="146"/>
                  </a:cubicBezTo>
                  <a:cubicBezTo>
                    <a:pt x="21" y="145"/>
                    <a:pt x="18" y="144"/>
                    <a:pt x="16" y="143"/>
                  </a:cubicBezTo>
                  <a:cubicBezTo>
                    <a:pt x="15" y="143"/>
                    <a:pt x="14" y="142"/>
                    <a:pt x="14" y="142"/>
                  </a:cubicBezTo>
                  <a:cubicBezTo>
                    <a:pt x="13" y="142"/>
                    <a:pt x="13" y="142"/>
                    <a:pt x="13" y="142"/>
                  </a:cubicBezTo>
                  <a:cubicBezTo>
                    <a:pt x="12" y="142"/>
                    <a:pt x="12" y="142"/>
                    <a:pt x="12" y="142"/>
                  </a:cubicBezTo>
                  <a:cubicBezTo>
                    <a:pt x="12" y="142"/>
                    <a:pt x="12" y="142"/>
                    <a:pt x="12" y="142"/>
                  </a:cubicBezTo>
                  <a:cubicBezTo>
                    <a:pt x="12" y="142"/>
                    <a:pt x="12" y="142"/>
                    <a:pt x="11" y="142"/>
                  </a:cubicBezTo>
                  <a:cubicBezTo>
                    <a:pt x="11" y="142"/>
                    <a:pt x="11" y="142"/>
                    <a:pt x="10" y="142"/>
                  </a:cubicBezTo>
                  <a:cubicBezTo>
                    <a:pt x="10" y="142"/>
                    <a:pt x="9" y="142"/>
                    <a:pt x="9" y="142"/>
                  </a:cubicBezTo>
                  <a:cubicBezTo>
                    <a:pt x="8" y="143"/>
                    <a:pt x="8" y="143"/>
                    <a:pt x="7" y="144"/>
                  </a:cubicBezTo>
                  <a:cubicBezTo>
                    <a:pt x="6" y="146"/>
                    <a:pt x="7" y="148"/>
                    <a:pt x="9" y="150"/>
                  </a:cubicBezTo>
                  <a:cubicBezTo>
                    <a:pt x="87" y="198"/>
                    <a:pt x="87" y="198"/>
                    <a:pt x="87" y="198"/>
                  </a:cubicBezTo>
                  <a:cubicBezTo>
                    <a:pt x="89" y="195"/>
                    <a:pt x="89" y="195"/>
                    <a:pt x="89" y="195"/>
                  </a:cubicBezTo>
                  <a:cubicBezTo>
                    <a:pt x="91" y="191"/>
                    <a:pt x="91" y="191"/>
                    <a:pt x="91" y="191"/>
                  </a:cubicBezTo>
                  <a:cubicBezTo>
                    <a:pt x="91" y="191"/>
                    <a:pt x="73" y="184"/>
                    <a:pt x="54" y="177"/>
                  </a:cubicBezTo>
                  <a:cubicBezTo>
                    <a:pt x="45" y="173"/>
                    <a:pt x="35" y="170"/>
                    <a:pt x="28" y="167"/>
                  </a:cubicBezTo>
                  <a:cubicBezTo>
                    <a:pt x="24" y="166"/>
                    <a:pt x="21" y="164"/>
                    <a:pt x="18" y="164"/>
                  </a:cubicBezTo>
                  <a:cubicBezTo>
                    <a:pt x="17" y="163"/>
                    <a:pt x="16" y="163"/>
                    <a:pt x="15" y="163"/>
                  </a:cubicBezTo>
                  <a:cubicBezTo>
                    <a:pt x="15" y="163"/>
                    <a:pt x="14" y="162"/>
                    <a:pt x="14" y="162"/>
                  </a:cubicBezTo>
                  <a:cubicBezTo>
                    <a:pt x="13" y="162"/>
                    <a:pt x="13" y="162"/>
                    <a:pt x="12" y="162"/>
                  </a:cubicBezTo>
                  <a:cubicBezTo>
                    <a:pt x="12" y="162"/>
                    <a:pt x="12" y="162"/>
                    <a:pt x="11" y="162"/>
                  </a:cubicBezTo>
                  <a:cubicBezTo>
                    <a:pt x="11" y="162"/>
                    <a:pt x="10" y="163"/>
                    <a:pt x="10" y="163"/>
                  </a:cubicBezTo>
                  <a:cubicBezTo>
                    <a:pt x="9" y="163"/>
                    <a:pt x="9" y="164"/>
                    <a:pt x="8" y="164"/>
                  </a:cubicBezTo>
                  <a:cubicBezTo>
                    <a:pt x="7" y="166"/>
                    <a:pt x="8" y="169"/>
                    <a:pt x="10" y="170"/>
                  </a:cubicBezTo>
                  <a:cubicBezTo>
                    <a:pt x="82" y="215"/>
                    <a:pt x="82" y="215"/>
                    <a:pt x="82" y="215"/>
                  </a:cubicBezTo>
                  <a:cubicBezTo>
                    <a:pt x="84" y="212"/>
                    <a:pt x="84" y="212"/>
                    <a:pt x="84" y="212"/>
                  </a:cubicBezTo>
                  <a:cubicBezTo>
                    <a:pt x="86" y="208"/>
                    <a:pt x="86" y="208"/>
                    <a:pt x="86" y="208"/>
                  </a:cubicBezTo>
                  <a:cubicBezTo>
                    <a:pt x="86" y="208"/>
                    <a:pt x="68" y="201"/>
                    <a:pt x="50" y="195"/>
                  </a:cubicBezTo>
                  <a:cubicBezTo>
                    <a:pt x="41" y="191"/>
                    <a:pt x="32" y="188"/>
                    <a:pt x="24" y="186"/>
                  </a:cubicBezTo>
                  <a:cubicBezTo>
                    <a:pt x="21" y="185"/>
                    <a:pt x="18" y="184"/>
                    <a:pt x="15" y="183"/>
                  </a:cubicBezTo>
                  <a:cubicBezTo>
                    <a:pt x="14" y="182"/>
                    <a:pt x="13" y="182"/>
                    <a:pt x="13" y="182"/>
                  </a:cubicBezTo>
                  <a:cubicBezTo>
                    <a:pt x="12" y="182"/>
                    <a:pt x="12" y="182"/>
                    <a:pt x="11" y="182"/>
                  </a:cubicBezTo>
                  <a:cubicBezTo>
                    <a:pt x="11" y="182"/>
                    <a:pt x="11" y="181"/>
                    <a:pt x="10" y="181"/>
                  </a:cubicBezTo>
                  <a:cubicBezTo>
                    <a:pt x="10" y="181"/>
                    <a:pt x="9" y="181"/>
                    <a:pt x="9" y="182"/>
                  </a:cubicBezTo>
                  <a:cubicBezTo>
                    <a:pt x="9" y="182"/>
                    <a:pt x="8" y="182"/>
                    <a:pt x="8" y="182"/>
                  </a:cubicBezTo>
                  <a:cubicBezTo>
                    <a:pt x="7" y="182"/>
                    <a:pt x="7" y="183"/>
                    <a:pt x="6" y="184"/>
                  </a:cubicBezTo>
                  <a:cubicBezTo>
                    <a:pt x="10" y="186"/>
                    <a:pt x="10" y="186"/>
                    <a:pt x="10" y="186"/>
                  </a:cubicBezTo>
                  <a:cubicBezTo>
                    <a:pt x="6" y="183"/>
                    <a:pt x="6" y="183"/>
                    <a:pt x="6" y="183"/>
                  </a:cubicBezTo>
                  <a:cubicBezTo>
                    <a:pt x="6" y="184"/>
                    <a:pt x="6" y="185"/>
                    <a:pt x="6" y="186"/>
                  </a:cubicBezTo>
                  <a:cubicBezTo>
                    <a:pt x="6" y="187"/>
                    <a:pt x="6" y="188"/>
                    <a:pt x="6" y="188"/>
                  </a:cubicBezTo>
                  <a:cubicBezTo>
                    <a:pt x="7" y="189"/>
                    <a:pt x="7" y="189"/>
                    <a:pt x="7" y="190"/>
                  </a:cubicBezTo>
                  <a:cubicBezTo>
                    <a:pt x="8" y="190"/>
                    <a:pt x="9" y="191"/>
                    <a:pt x="10" y="192"/>
                  </a:cubicBezTo>
                  <a:cubicBezTo>
                    <a:pt x="13" y="194"/>
                    <a:pt x="20" y="198"/>
                    <a:pt x="27" y="203"/>
                  </a:cubicBezTo>
                  <a:cubicBezTo>
                    <a:pt x="51" y="218"/>
                    <a:pt x="86" y="238"/>
                    <a:pt x="86" y="238"/>
                  </a:cubicBezTo>
                  <a:cubicBezTo>
                    <a:pt x="88" y="235"/>
                    <a:pt x="88" y="235"/>
                    <a:pt x="88" y="235"/>
                  </a:cubicBezTo>
                  <a:cubicBezTo>
                    <a:pt x="90" y="231"/>
                    <a:pt x="90" y="231"/>
                    <a:pt x="90" y="231"/>
                  </a:cubicBezTo>
                  <a:cubicBezTo>
                    <a:pt x="6" y="199"/>
                    <a:pt x="6" y="199"/>
                    <a:pt x="6" y="199"/>
                  </a:cubicBezTo>
                  <a:cubicBezTo>
                    <a:pt x="5" y="199"/>
                    <a:pt x="3" y="199"/>
                    <a:pt x="2" y="199"/>
                  </a:cubicBezTo>
                  <a:cubicBezTo>
                    <a:pt x="1" y="200"/>
                    <a:pt x="0" y="202"/>
                    <a:pt x="0" y="203"/>
                  </a:cubicBezTo>
                  <a:cubicBezTo>
                    <a:pt x="0" y="204"/>
                    <a:pt x="1" y="205"/>
                    <a:pt x="1" y="205"/>
                  </a:cubicBezTo>
                  <a:cubicBezTo>
                    <a:pt x="1" y="206"/>
                    <a:pt x="2" y="206"/>
                    <a:pt x="2" y="206"/>
                  </a:cubicBezTo>
                  <a:cubicBezTo>
                    <a:pt x="2" y="207"/>
                    <a:pt x="2" y="207"/>
                    <a:pt x="2" y="207"/>
                  </a:cubicBezTo>
                  <a:cubicBezTo>
                    <a:pt x="3" y="207"/>
                    <a:pt x="3" y="207"/>
                    <a:pt x="4" y="208"/>
                  </a:cubicBezTo>
                  <a:cubicBezTo>
                    <a:pt x="11" y="213"/>
                    <a:pt x="34" y="227"/>
                    <a:pt x="56" y="240"/>
                  </a:cubicBezTo>
                  <a:cubicBezTo>
                    <a:pt x="77" y="253"/>
                    <a:pt x="97" y="266"/>
                    <a:pt x="97" y="266"/>
                  </a:cubicBezTo>
                  <a:cubicBezTo>
                    <a:pt x="99" y="262"/>
                    <a:pt x="99" y="262"/>
                    <a:pt x="99" y="262"/>
                  </a:cubicBezTo>
                  <a:cubicBezTo>
                    <a:pt x="101" y="258"/>
                    <a:pt x="101" y="258"/>
                    <a:pt x="101" y="258"/>
                  </a:cubicBezTo>
                  <a:cubicBezTo>
                    <a:pt x="101" y="258"/>
                    <a:pt x="79" y="248"/>
                    <a:pt x="57" y="239"/>
                  </a:cubicBezTo>
                  <a:cubicBezTo>
                    <a:pt x="45" y="234"/>
                    <a:pt x="34" y="229"/>
                    <a:pt x="25" y="225"/>
                  </a:cubicBezTo>
                  <a:cubicBezTo>
                    <a:pt x="21" y="224"/>
                    <a:pt x="17" y="222"/>
                    <a:pt x="14" y="221"/>
                  </a:cubicBezTo>
                  <a:cubicBezTo>
                    <a:pt x="13" y="220"/>
                    <a:pt x="11" y="220"/>
                    <a:pt x="10" y="220"/>
                  </a:cubicBezTo>
                  <a:cubicBezTo>
                    <a:pt x="10" y="220"/>
                    <a:pt x="9" y="219"/>
                    <a:pt x="9" y="219"/>
                  </a:cubicBezTo>
                  <a:cubicBezTo>
                    <a:pt x="8" y="219"/>
                    <a:pt x="8" y="219"/>
                    <a:pt x="7" y="219"/>
                  </a:cubicBezTo>
                  <a:cubicBezTo>
                    <a:pt x="7" y="219"/>
                    <a:pt x="7" y="219"/>
                    <a:pt x="6" y="219"/>
                  </a:cubicBezTo>
                  <a:cubicBezTo>
                    <a:pt x="6" y="219"/>
                    <a:pt x="5" y="219"/>
                    <a:pt x="5" y="220"/>
                  </a:cubicBezTo>
                  <a:cubicBezTo>
                    <a:pt x="4" y="220"/>
                    <a:pt x="4" y="221"/>
                    <a:pt x="3" y="221"/>
                  </a:cubicBezTo>
                  <a:cubicBezTo>
                    <a:pt x="3" y="222"/>
                    <a:pt x="3" y="223"/>
                    <a:pt x="3" y="224"/>
                  </a:cubicBezTo>
                  <a:cubicBezTo>
                    <a:pt x="3" y="226"/>
                    <a:pt x="4" y="226"/>
                    <a:pt x="5" y="227"/>
                  </a:cubicBezTo>
                  <a:cubicBezTo>
                    <a:pt x="5" y="227"/>
                    <a:pt x="6" y="228"/>
                    <a:pt x="9" y="230"/>
                  </a:cubicBezTo>
                  <a:cubicBezTo>
                    <a:pt x="20" y="236"/>
                    <a:pt x="46" y="252"/>
                    <a:pt x="69" y="267"/>
                  </a:cubicBezTo>
                  <a:cubicBezTo>
                    <a:pt x="81" y="274"/>
                    <a:pt x="92" y="281"/>
                    <a:pt x="100" y="286"/>
                  </a:cubicBezTo>
                  <a:cubicBezTo>
                    <a:pt x="104" y="288"/>
                    <a:pt x="107" y="291"/>
                    <a:pt x="110" y="292"/>
                  </a:cubicBezTo>
                  <a:cubicBezTo>
                    <a:pt x="111" y="293"/>
                    <a:pt x="112" y="293"/>
                    <a:pt x="112" y="294"/>
                  </a:cubicBezTo>
                  <a:cubicBezTo>
                    <a:pt x="112" y="294"/>
                    <a:pt x="112" y="294"/>
                    <a:pt x="112" y="294"/>
                  </a:cubicBezTo>
                  <a:cubicBezTo>
                    <a:pt x="114" y="292"/>
                    <a:pt x="114" y="292"/>
                    <a:pt x="114" y="292"/>
                  </a:cubicBezTo>
                  <a:cubicBezTo>
                    <a:pt x="112" y="294"/>
                    <a:pt x="112" y="294"/>
                    <a:pt x="112" y="294"/>
                  </a:cubicBezTo>
                  <a:cubicBezTo>
                    <a:pt x="112" y="294"/>
                    <a:pt x="112" y="294"/>
                    <a:pt x="112" y="294"/>
                  </a:cubicBezTo>
                  <a:cubicBezTo>
                    <a:pt x="114" y="292"/>
                    <a:pt x="114" y="292"/>
                    <a:pt x="114" y="292"/>
                  </a:cubicBezTo>
                  <a:cubicBezTo>
                    <a:pt x="112" y="294"/>
                    <a:pt x="112" y="294"/>
                    <a:pt x="112" y="294"/>
                  </a:cubicBezTo>
                  <a:cubicBezTo>
                    <a:pt x="115" y="291"/>
                    <a:pt x="115" y="291"/>
                    <a:pt x="115" y="291"/>
                  </a:cubicBezTo>
                  <a:cubicBezTo>
                    <a:pt x="112" y="293"/>
                    <a:pt x="112" y="293"/>
                    <a:pt x="112" y="293"/>
                  </a:cubicBezTo>
                  <a:cubicBezTo>
                    <a:pt x="112" y="294"/>
                    <a:pt x="112" y="294"/>
                    <a:pt x="112" y="294"/>
                  </a:cubicBezTo>
                  <a:cubicBezTo>
                    <a:pt x="115" y="291"/>
                    <a:pt x="115" y="291"/>
                    <a:pt x="115" y="291"/>
                  </a:cubicBezTo>
                  <a:cubicBezTo>
                    <a:pt x="112" y="293"/>
                    <a:pt x="112" y="293"/>
                    <a:pt x="112" y="293"/>
                  </a:cubicBezTo>
                  <a:cubicBezTo>
                    <a:pt x="115" y="291"/>
                    <a:pt x="115" y="291"/>
                    <a:pt x="115" y="291"/>
                  </a:cubicBezTo>
                  <a:cubicBezTo>
                    <a:pt x="111" y="291"/>
                    <a:pt x="111" y="291"/>
                    <a:pt x="111" y="291"/>
                  </a:cubicBezTo>
                  <a:cubicBezTo>
                    <a:pt x="111" y="293"/>
                    <a:pt x="112" y="293"/>
                    <a:pt x="112" y="293"/>
                  </a:cubicBezTo>
                  <a:cubicBezTo>
                    <a:pt x="115" y="291"/>
                    <a:pt x="115" y="291"/>
                    <a:pt x="115" y="291"/>
                  </a:cubicBezTo>
                  <a:cubicBezTo>
                    <a:pt x="111" y="291"/>
                    <a:pt x="111" y="291"/>
                    <a:pt x="111" y="291"/>
                  </a:cubicBezTo>
                  <a:cubicBezTo>
                    <a:pt x="116" y="291"/>
                    <a:pt x="116" y="291"/>
                    <a:pt x="116" y="291"/>
                  </a:cubicBezTo>
                  <a:cubicBezTo>
                    <a:pt x="112" y="289"/>
                    <a:pt x="112" y="289"/>
                    <a:pt x="112" y="289"/>
                  </a:cubicBezTo>
                  <a:cubicBezTo>
                    <a:pt x="111" y="290"/>
                    <a:pt x="111" y="291"/>
                    <a:pt x="111" y="291"/>
                  </a:cubicBezTo>
                  <a:cubicBezTo>
                    <a:pt x="116" y="291"/>
                    <a:pt x="116" y="291"/>
                    <a:pt x="116" y="291"/>
                  </a:cubicBezTo>
                  <a:cubicBezTo>
                    <a:pt x="112" y="289"/>
                    <a:pt x="112" y="289"/>
                    <a:pt x="112" y="289"/>
                  </a:cubicBezTo>
                  <a:cubicBezTo>
                    <a:pt x="111" y="291"/>
                    <a:pt x="111" y="294"/>
                    <a:pt x="113" y="295"/>
                  </a:cubicBezTo>
                  <a:cubicBezTo>
                    <a:pt x="115" y="296"/>
                    <a:pt x="118" y="295"/>
                    <a:pt x="119"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5" name="Freeform 127">
              <a:extLst>
                <a:ext uri="{FF2B5EF4-FFF2-40B4-BE49-F238E27FC236}">
                  <a16:creationId xmlns:a16="http://schemas.microsoft.com/office/drawing/2014/main" id="{C4CAE4C4-C1A8-449D-A834-F185B9E1E004}"/>
                </a:ext>
              </a:extLst>
            </p:cNvPr>
            <p:cNvSpPr>
              <a:spLocks/>
            </p:cNvSpPr>
            <p:nvPr/>
          </p:nvSpPr>
          <p:spPr bwMode="auto">
            <a:xfrm>
              <a:off x="3929199" y="2394061"/>
              <a:ext cx="301625" cy="503238"/>
            </a:xfrm>
            <a:custGeom>
              <a:avLst/>
              <a:gdLst>
                <a:gd name="T0" fmla="*/ 181 w 192"/>
                <a:gd name="T1" fmla="*/ 289 h 320"/>
                <a:gd name="T2" fmla="*/ 173 w 192"/>
                <a:gd name="T3" fmla="*/ 265 h 320"/>
                <a:gd name="T4" fmla="*/ 103 w 192"/>
                <a:gd name="T5" fmla="*/ 221 h 320"/>
                <a:gd name="T6" fmla="*/ 183 w 192"/>
                <a:gd name="T7" fmla="*/ 264 h 320"/>
                <a:gd name="T8" fmla="*/ 108 w 192"/>
                <a:gd name="T9" fmla="*/ 208 h 320"/>
                <a:gd name="T10" fmla="*/ 106 w 192"/>
                <a:gd name="T11" fmla="*/ 209 h 320"/>
                <a:gd name="T12" fmla="*/ 105 w 192"/>
                <a:gd name="T13" fmla="*/ 214 h 320"/>
                <a:gd name="T14" fmla="*/ 108 w 192"/>
                <a:gd name="T15" fmla="*/ 192 h 320"/>
                <a:gd name="T16" fmla="*/ 105 w 192"/>
                <a:gd name="T17" fmla="*/ 195 h 320"/>
                <a:gd name="T18" fmla="*/ 127 w 192"/>
                <a:gd name="T19" fmla="*/ 190 h 320"/>
                <a:gd name="T20" fmla="*/ 109 w 192"/>
                <a:gd name="T21" fmla="*/ 181 h 320"/>
                <a:gd name="T22" fmla="*/ 106 w 192"/>
                <a:gd name="T23" fmla="*/ 185 h 320"/>
                <a:gd name="T24" fmla="*/ 175 w 192"/>
                <a:gd name="T25" fmla="*/ 216 h 320"/>
                <a:gd name="T26" fmla="*/ 103 w 192"/>
                <a:gd name="T27" fmla="*/ 160 h 320"/>
                <a:gd name="T28" fmla="*/ 100 w 192"/>
                <a:gd name="T29" fmla="*/ 163 h 320"/>
                <a:gd name="T30" fmla="*/ 101 w 192"/>
                <a:gd name="T31" fmla="*/ 167 h 320"/>
                <a:gd name="T32" fmla="*/ 101 w 192"/>
                <a:gd name="T33" fmla="*/ 168 h 320"/>
                <a:gd name="T34" fmla="*/ 107 w 192"/>
                <a:gd name="T35" fmla="*/ 151 h 320"/>
                <a:gd name="T36" fmla="*/ 108 w 192"/>
                <a:gd name="T37" fmla="*/ 154 h 320"/>
                <a:gd name="T38" fmla="*/ 105 w 192"/>
                <a:gd name="T39" fmla="*/ 156 h 320"/>
                <a:gd name="T40" fmla="*/ 188 w 192"/>
                <a:gd name="T41" fmla="*/ 183 h 320"/>
                <a:gd name="T42" fmla="*/ 109 w 192"/>
                <a:gd name="T43" fmla="*/ 95 h 320"/>
                <a:gd name="T44" fmla="*/ 108 w 192"/>
                <a:gd name="T45" fmla="*/ 99 h 320"/>
                <a:gd name="T46" fmla="*/ 26 w 192"/>
                <a:gd name="T47" fmla="*/ 5 h 320"/>
                <a:gd name="T48" fmla="*/ 23 w 192"/>
                <a:gd name="T49" fmla="*/ 8 h 320"/>
                <a:gd name="T50" fmla="*/ 50 w 192"/>
                <a:gd name="T51" fmla="*/ 3 h 320"/>
                <a:gd name="T52" fmla="*/ 47 w 192"/>
                <a:gd name="T53" fmla="*/ 9 h 320"/>
                <a:gd name="T54" fmla="*/ 45 w 192"/>
                <a:gd name="T55" fmla="*/ 9 h 320"/>
                <a:gd name="T56" fmla="*/ 79 w 192"/>
                <a:gd name="T57" fmla="*/ 3 h 320"/>
                <a:gd name="T58" fmla="*/ 190 w 192"/>
                <a:gd name="T59" fmla="*/ 43 h 320"/>
                <a:gd name="T60" fmla="*/ 151 w 192"/>
                <a:gd name="T61" fmla="*/ 18 h 320"/>
                <a:gd name="T62" fmla="*/ 147 w 192"/>
                <a:gd name="T63" fmla="*/ 16 h 320"/>
                <a:gd name="T64" fmla="*/ 186 w 192"/>
                <a:gd name="T65" fmla="*/ 41 h 320"/>
                <a:gd name="T66" fmla="*/ 188 w 192"/>
                <a:gd name="T67" fmla="*/ 37 h 320"/>
                <a:gd name="T68" fmla="*/ 185 w 192"/>
                <a:gd name="T69" fmla="*/ 52 h 320"/>
                <a:gd name="T70" fmla="*/ 79 w 192"/>
                <a:gd name="T71" fmla="*/ 2 h 320"/>
                <a:gd name="T72" fmla="*/ 177 w 192"/>
                <a:gd name="T73" fmla="*/ 73 h 320"/>
                <a:gd name="T74" fmla="*/ 116 w 192"/>
                <a:gd name="T75" fmla="*/ 34 h 320"/>
                <a:gd name="T76" fmla="*/ 79 w 192"/>
                <a:gd name="T77" fmla="*/ 33 h 320"/>
                <a:gd name="T78" fmla="*/ 183 w 192"/>
                <a:gd name="T79" fmla="*/ 95 h 320"/>
                <a:gd name="T80" fmla="*/ 19 w 192"/>
                <a:gd name="T81" fmla="*/ 10 h 320"/>
                <a:gd name="T82" fmla="*/ 102 w 192"/>
                <a:gd name="T83" fmla="*/ 100 h 320"/>
                <a:gd name="T84" fmla="*/ 179 w 192"/>
                <a:gd name="T85" fmla="*/ 147 h 320"/>
                <a:gd name="T86" fmla="*/ 143 w 192"/>
                <a:gd name="T87" fmla="*/ 141 h 320"/>
                <a:gd name="T88" fmla="*/ 101 w 192"/>
                <a:gd name="T89" fmla="*/ 149 h 320"/>
                <a:gd name="T90" fmla="*/ 100 w 192"/>
                <a:gd name="T91" fmla="*/ 158 h 320"/>
                <a:gd name="T92" fmla="*/ 184 w 192"/>
                <a:gd name="T93" fmla="*/ 215 h 320"/>
                <a:gd name="T94" fmla="*/ 184 w 192"/>
                <a:gd name="T95" fmla="*/ 211 h 320"/>
                <a:gd name="T96" fmla="*/ 101 w 192"/>
                <a:gd name="T97" fmla="*/ 178 h 320"/>
                <a:gd name="T98" fmla="*/ 177 w 192"/>
                <a:gd name="T99" fmla="*/ 230 h 320"/>
                <a:gd name="T100" fmla="*/ 181 w 192"/>
                <a:gd name="T101" fmla="*/ 228 h 320"/>
                <a:gd name="T102" fmla="*/ 109 w 192"/>
                <a:gd name="T103" fmla="*/ 206 h 320"/>
                <a:gd name="T104" fmla="*/ 183 w 192"/>
                <a:gd name="T105" fmla="*/ 262 h 320"/>
                <a:gd name="T106" fmla="*/ 187 w 192"/>
                <a:gd name="T107" fmla="*/ 260 h 320"/>
                <a:gd name="T108" fmla="*/ 186 w 192"/>
                <a:gd name="T109" fmla="*/ 256 h 320"/>
                <a:gd name="T110" fmla="*/ 97 w 192"/>
                <a:gd name="T111" fmla="*/ 220 h 320"/>
                <a:gd name="T112" fmla="*/ 184 w 192"/>
                <a:gd name="T113" fmla="*/ 273 h 320"/>
                <a:gd name="T114" fmla="*/ 123 w 192"/>
                <a:gd name="T115" fmla="*/ 249 h 320"/>
                <a:gd name="T116" fmla="*/ 182 w 192"/>
                <a:gd name="T117" fmla="*/ 300 h 320"/>
                <a:gd name="T118" fmla="*/ 186 w 192"/>
                <a:gd name="T119" fmla="*/ 298 h 320"/>
                <a:gd name="T120" fmla="*/ 185 w 192"/>
                <a:gd name="T121" fmla="*/ 315 h 320"/>
                <a:gd name="T122" fmla="*/ 190 w 192"/>
                <a:gd name="T123" fmla="*/ 31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320">
                  <a:moveTo>
                    <a:pt x="190" y="317"/>
                  </a:moveTo>
                  <a:cubicBezTo>
                    <a:pt x="190" y="316"/>
                    <a:pt x="190" y="316"/>
                    <a:pt x="190" y="315"/>
                  </a:cubicBezTo>
                  <a:cubicBezTo>
                    <a:pt x="190" y="313"/>
                    <a:pt x="190" y="313"/>
                    <a:pt x="189" y="312"/>
                  </a:cubicBezTo>
                  <a:cubicBezTo>
                    <a:pt x="189" y="312"/>
                    <a:pt x="189" y="311"/>
                    <a:pt x="188" y="311"/>
                  </a:cubicBezTo>
                  <a:cubicBezTo>
                    <a:pt x="188" y="310"/>
                    <a:pt x="187" y="310"/>
                    <a:pt x="186" y="309"/>
                  </a:cubicBezTo>
                  <a:cubicBezTo>
                    <a:pt x="182" y="306"/>
                    <a:pt x="175" y="302"/>
                    <a:pt x="167" y="297"/>
                  </a:cubicBezTo>
                  <a:cubicBezTo>
                    <a:pt x="143" y="282"/>
                    <a:pt x="105" y="259"/>
                    <a:pt x="105" y="259"/>
                  </a:cubicBezTo>
                  <a:cubicBezTo>
                    <a:pt x="103" y="263"/>
                    <a:pt x="103" y="263"/>
                    <a:pt x="103" y="263"/>
                  </a:cubicBezTo>
                  <a:cubicBezTo>
                    <a:pt x="101" y="267"/>
                    <a:pt x="101" y="267"/>
                    <a:pt x="101" y="267"/>
                  </a:cubicBezTo>
                  <a:cubicBezTo>
                    <a:pt x="184" y="302"/>
                    <a:pt x="184" y="302"/>
                    <a:pt x="184" y="302"/>
                  </a:cubicBezTo>
                  <a:cubicBezTo>
                    <a:pt x="186" y="303"/>
                    <a:pt x="188" y="302"/>
                    <a:pt x="189" y="300"/>
                  </a:cubicBezTo>
                  <a:cubicBezTo>
                    <a:pt x="190" y="299"/>
                    <a:pt x="190" y="298"/>
                    <a:pt x="190" y="298"/>
                  </a:cubicBezTo>
                  <a:cubicBezTo>
                    <a:pt x="190" y="296"/>
                    <a:pt x="189" y="296"/>
                    <a:pt x="189" y="296"/>
                  </a:cubicBezTo>
                  <a:cubicBezTo>
                    <a:pt x="189" y="295"/>
                    <a:pt x="189" y="295"/>
                    <a:pt x="188" y="294"/>
                  </a:cubicBezTo>
                  <a:cubicBezTo>
                    <a:pt x="188" y="294"/>
                    <a:pt x="188" y="294"/>
                    <a:pt x="187" y="294"/>
                  </a:cubicBezTo>
                  <a:cubicBezTo>
                    <a:pt x="186" y="293"/>
                    <a:pt x="184" y="291"/>
                    <a:pt x="181" y="289"/>
                  </a:cubicBezTo>
                  <a:cubicBezTo>
                    <a:pt x="160" y="276"/>
                    <a:pt x="101" y="240"/>
                    <a:pt x="101" y="240"/>
                  </a:cubicBezTo>
                  <a:cubicBezTo>
                    <a:pt x="99" y="243"/>
                    <a:pt x="99" y="243"/>
                    <a:pt x="99" y="243"/>
                  </a:cubicBezTo>
                  <a:cubicBezTo>
                    <a:pt x="97" y="247"/>
                    <a:pt x="97" y="247"/>
                    <a:pt x="97" y="247"/>
                  </a:cubicBezTo>
                  <a:cubicBezTo>
                    <a:pt x="97" y="247"/>
                    <a:pt x="118" y="256"/>
                    <a:pt x="139" y="264"/>
                  </a:cubicBezTo>
                  <a:cubicBezTo>
                    <a:pt x="149" y="268"/>
                    <a:pt x="160" y="273"/>
                    <a:pt x="168" y="276"/>
                  </a:cubicBezTo>
                  <a:cubicBezTo>
                    <a:pt x="172" y="277"/>
                    <a:pt x="175" y="279"/>
                    <a:pt x="178" y="280"/>
                  </a:cubicBezTo>
                  <a:cubicBezTo>
                    <a:pt x="179" y="280"/>
                    <a:pt x="180" y="280"/>
                    <a:pt x="181" y="281"/>
                  </a:cubicBezTo>
                  <a:cubicBezTo>
                    <a:pt x="182" y="281"/>
                    <a:pt x="182" y="281"/>
                    <a:pt x="182" y="281"/>
                  </a:cubicBezTo>
                  <a:cubicBezTo>
                    <a:pt x="183" y="281"/>
                    <a:pt x="183" y="281"/>
                    <a:pt x="183" y="281"/>
                  </a:cubicBezTo>
                  <a:cubicBezTo>
                    <a:pt x="183" y="281"/>
                    <a:pt x="183" y="281"/>
                    <a:pt x="184" y="281"/>
                  </a:cubicBezTo>
                  <a:cubicBezTo>
                    <a:pt x="184" y="281"/>
                    <a:pt x="185" y="281"/>
                    <a:pt x="185" y="281"/>
                  </a:cubicBezTo>
                  <a:cubicBezTo>
                    <a:pt x="185" y="281"/>
                    <a:pt x="186" y="281"/>
                    <a:pt x="186" y="281"/>
                  </a:cubicBezTo>
                  <a:cubicBezTo>
                    <a:pt x="187" y="280"/>
                    <a:pt x="187" y="280"/>
                    <a:pt x="188" y="279"/>
                  </a:cubicBezTo>
                  <a:cubicBezTo>
                    <a:pt x="188" y="278"/>
                    <a:pt x="188" y="277"/>
                    <a:pt x="188" y="276"/>
                  </a:cubicBezTo>
                  <a:cubicBezTo>
                    <a:pt x="188" y="275"/>
                    <a:pt x="187" y="274"/>
                    <a:pt x="186" y="273"/>
                  </a:cubicBezTo>
                  <a:cubicBezTo>
                    <a:pt x="186" y="273"/>
                    <a:pt x="181" y="270"/>
                    <a:pt x="173" y="265"/>
                  </a:cubicBezTo>
                  <a:cubicBezTo>
                    <a:pt x="161" y="258"/>
                    <a:pt x="143" y="247"/>
                    <a:pt x="128" y="237"/>
                  </a:cubicBezTo>
                  <a:cubicBezTo>
                    <a:pt x="121" y="233"/>
                    <a:pt x="114" y="229"/>
                    <a:pt x="109" y="225"/>
                  </a:cubicBezTo>
                  <a:cubicBezTo>
                    <a:pt x="107" y="224"/>
                    <a:pt x="105" y="223"/>
                    <a:pt x="104" y="222"/>
                  </a:cubicBezTo>
                  <a:cubicBezTo>
                    <a:pt x="103" y="221"/>
                    <a:pt x="103" y="221"/>
                    <a:pt x="102" y="221"/>
                  </a:cubicBezTo>
                  <a:cubicBezTo>
                    <a:pt x="102" y="221"/>
                    <a:pt x="102" y="221"/>
                    <a:pt x="102" y="221"/>
                  </a:cubicBezTo>
                  <a:cubicBezTo>
                    <a:pt x="102" y="221"/>
                    <a:pt x="102" y="221"/>
                    <a:pt x="102" y="221"/>
                  </a:cubicBezTo>
                  <a:cubicBezTo>
                    <a:pt x="100" y="223"/>
                    <a:pt x="100" y="223"/>
                    <a:pt x="100" y="223"/>
                  </a:cubicBezTo>
                  <a:cubicBezTo>
                    <a:pt x="102" y="221"/>
                    <a:pt x="102" y="221"/>
                    <a:pt x="102" y="221"/>
                  </a:cubicBezTo>
                  <a:cubicBezTo>
                    <a:pt x="102" y="221"/>
                    <a:pt x="102" y="221"/>
                    <a:pt x="102" y="221"/>
                  </a:cubicBezTo>
                  <a:cubicBezTo>
                    <a:pt x="100" y="223"/>
                    <a:pt x="100" y="223"/>
                    <a:pt x="100" y="223"/>
                  </a:cubicBezTo>
                  <a:cubicBezTo>
                    <a:pt x="102" y="221"/>
                    <a:pt x="102" y="221"/>
                    <a:pt x="102" y="221"/>
                  </a:cubicBezTo>
                  <a:cubicBezTo>
                    <a:pt x="99" y="224"/>
                    <a:pt x="99" y="224"/>
                    <a:pt x="99" y="224"/>
                  </a:cubicBezTo>
                  <a:cubicBezTo>
                    <a:pt x="103" y="221"/>
                    <a:pt x="103" y="221"/>
                    <a:pt x="103" y="221"/>
                  </a:cubicBezTo>
                  <a:cubicBezTo>
                    <a:pt x="102" y="221"/>
                    <a:pt x="102" y="221"/>
                    <a:pt x="102" y="221"/>
                  </a:cubicBezTo>
                  <a:cubicBezTo>
                    <a:pt x="99" y="224"/>
                    <a:pt x="99" y="224"/>
                    <a:pt x="99" y="224"/>
                  </a:cubicBezTo>
                  <a:cubicBezTo>
                    <a:pt x="103" y="221"/>
                    <a:pt x="103" y="221"/>
                    <a:pt x="103" y="221"/>
                  </a:cubicBezTo>
                  <a:cubicBezTo>
                    <a:pt x="99" y="224"/>
                    <a:pt x="99" y="224"/>
                    <a:pt x="99" y="224"/>
                  </a:cubicBezTo>
                  <a:cubicBezTo>
                    <a:pt x="103" y="222"/>
                    <a:pt x="103" y="222"/>
                    <a:pt x="103" y="222"/>
                  </a:cubicBezTo>
                  <a:cubicBezTo>
                    <a:pt x="103" y="221"/>
                    <a:pt x="103" y="221"/>
                    <a:pt x="103" y="221"/>
                  </a:cubicBezTo>
                  <a:cubicBezTo>
                    <a:pt x="99" y="224"/>
                    <a:pt x="99" y="224"/>
                    <a:pt x="99" y="224"/>
                  </a:cubicBezTo>
                  <a:cubicBezTo>
                    <a:pt x="103" y="222"/>
                    <a:pt x="103" y="222"/>
                    <a:pt x="103" y="222"/>
                  </a:cubicBezTo>
                  <a:cubicBezTo>
                    <a:pt x="99" y="224"/>
                    <a:pt x="99" y="224"/>
                    <a:pt x="99" y="224"/>
                  </a:cubicBezTo>
                  <a:cubicBezTo>
                    <a:pt x="104" y="224"/>
                    <a:pt x="104" y="224"/>
                    <a:pt x="104" y="224"/>
                  </a:cubicBezTo>
                  <a:cubicBezTo>
                    <a:pt x="104" y="223"/>
                    <a:pt x="103" y="222"/>
                    <a:pt x="103" y="222"/>
                  </a:cubicBezTo>
                  <a:cubicBezTo>
                    <a:pt x="99" y="224"/>
                    <a:pt x="99" y="224"/>
                    <a:pt x="99" y="224"/>
                  </a:cubicBezTo>
                  <a:cubicBezTo>
                    <a:pt x="104" y="224"/>
                    <a:pt x="104" y="224"/>
                    <a:pt x="104" y="224"/>
                  </a:cubicBezTo>
                  <a:cubicBezTo>
                    <a:pt x="99" y="224"/>
                    <a:pt x="99" y="224"/>
                    <a:pt x="99" y="224"/>
                  </a:cubicBezTo>
                  <a:cubicBezTo>
                    <a:pt x="98" y="228"/>
                    <a:pt x="98" y="228"/>
                    <a:pt x="98" y="228"/>
                  </a:cubicBezTo>
                  <a:cubicBezTo>
                    <a:pt x="98" y="228"/>
                    <a:pt x="118" y="237"/>
                    <a:pt x="139" y="246"/>
                  </a:cubicBezTo>
                  <a:cubicBezTo>
                    <a:pt x="150" y="250"/>
                    <a:pt x="161" y="255"/>
                    <a:pt x="169" y="258"/>
                  </a:cubicBezTo>
                  <a:cubicBezTo>
                    <a:pt x="173" y="260"/>
                    <a:pt x="177" y="261"/>
                    <a:pt x="180" y="262"/>
                  </a:cubicBezTo>
                  <a:cubicBezTo>
                    <a:pt x="181" y="263"/>
                    <a:pt x="182" y="263"/>
                    <a:pt x="183" y="264"/>
                  </a:cubicBezTo>
                  <a:cubicBezTo>
                    <a:pt x="184" y="264"/>
                    <a:pt x="184" y="264"/>
                    <a:pt x="185" y="264"/>
                  </a:cubicBezTo>
                  <a:cubicBezTo>
                    <a:pt x="185" y="264"/>
                    <a:pt x="186" y="264"/>
                    <a:pt x="186" y="264"/>
                  </a:cubicBezTo>
                  <a:cubicBezTo>
                    <a:pt x="187" y="264"/>
                    <a:pt x="187" y="264"/>
                    <a:pt x="188" y="264"/>
                  </a:cubicBezTo>
                  <a:cubicBezTo>
                    <a:pt x="188" y="264"/>
                    <a:pt x="188" y="264"/>
                    <a:pt x="189" y="263"/>
                  </a:cubicBezTo>
                  <a:cubicBezTo>
                    <a:pt x="189" y="263"/>
                    <a:pt x="190" y="263"/>
                    <a:pt x="190" y="262"/>
                  </a:cubicBezTo>
                  <a:cubicBezTo>
                    <a:pt x="190" y="262"/>
                    <a:pt x="190" y="262"/>
                    <a:pt x="190" y="262"/>
                  </a:cubicBezTo>
                  <a:cubicBezTo>
                    <a:pt x="191" y="261"/>
                    <a:pt x="191" y="260"/>
                    <a:pt x="191" y="260"/>
                  </a:cubicBezTo>
                  <a:cubicBezTo>
                    <a:pt x="191" y="259"/>
                    <a:pt x="191" y="258"/>
                    <a:pt x="190" y="257"/>
                  </a:cubicBezTo>
                  <a:cubicBezTo>
                    <a:pt x="190" y="257"/>
                    <a:pt x="189" y="256"/>
                    <a:pt x="189" y="256"/>
                  </a:cubicBezTo>
                  <a:cubicBezTo>
                    <a:pt x="188" y="255"/>
                    <a:pt x="188" y="255"/>
                    <a:pt x="187" y="254"/>
                  </a:cubicBezTo>
                  <a:cubicBezTo>
                    <a:pt x="183" y="251"/>
                    <a:pt x="176" y="247"/>
                    <a:pt x="168" y="242"/>
                  </a:cubicBezTo>
                  <a:cubicBezTo>
                    <a:pt x="156" y="235"/>
                    <a:pt x="141" y="227"/>
                    <a:pt x="129" y="220"/>
                  </a:cubicBezTo>
                  <a:cubicBezTo>
                    <a:pt x="123" y="216"/>
                    <a:pt x="118" y="213"/>
                    <a:pt x="114" y="210"/>
                  </a:cubicBezTo>
                  <a:cubicBezTo>
                    <a:pt x="112" y="209"/>
                    <a:pt x="111" y="208"/>
                    <a:pt x="110" y="208"/>
                  </a:cubicBezTo>
                  <a:cubicBezTo>
                    <a:pt x="110" y="207"/>
                    <a:pt x="109" y="207"/>
                    <a:pt x="109" y="207"/>
                  </a:cubicBezTo>
                  <a:cubicBezTo>
                    <a:pt x="108" y="208"/>
                    <a:pt x="108" y="208"/>
                    <a:pt x="108" y="208"/>
                  </a:cubicBezTo>
                  <a:cubicBezTo>
                    <a:pt x="109" y="207"/>
                    <a:pt x="109" y="207"/>
                    <a:pt x="109" y="207"/>
                  </a:cubicBezTo>
                  <a:cubicBezTo>
                    <a:pt x="109" y="207"/>
                    <a:pt x="109" y="207"/>
                    <a:pt x="109" y="207"/>
                  </a:cubicBezTo>
                  <a:cubicBezTo>
                    <a:pt x="108" y="208"/>
                    <a:pt x="108" y="208"/>
                    <a:pt x="108" y="208"/>
                  </a:cubicBezTo>
                  <a:cubicBezTo>
                    <a:pt x="109" y="207"/>
                    <a:pt x="109" y="207"/>
                    <a:pt x="109" y="207"/>
                  </a:cubicBezTo>
                  <a:cubicBezTo>
                    <a:pt x="106" y="209"/>
                    <a:pt x="106" y="209"/>
                    <a:pt x="106" y="209"/>
                  </a:cubicBezTo>
                  <a:cubicBezTo>
                    <a:pt x="110" y="209"/>
                    <a:pt x="110" y="209"/>
                    <a:pt x="110" y="209"/>
                  </a:cubicBezTo>
                  <a:cubicBezTo>
                    <a:pt x="110" y="208"/>
                    <a:pt x="110" y="208"/>
                    <a:pt x="109" y="207"/>
                  </a:cubicBezTo>
                  <a:cubicBezTo>
                    <a:pt x="106" y="209"/>
                    <a:pt x="106" y="209"/>
                    <a:pt x="106" y="209"/>
                  </a:cubicBezTo>
                  <a:cubicBezTo>
                    <a:pt x="110" y="209"/>
                    <a:pt x="110" y="209"/>
                    <a:pt x="110" y="209"/>
                  </a:cubicBezTo>
                  <a:cubicBezTo>
                    <a:pt x="106" y="209"/>
                    <a:pt x="106" y="209"/>
                    <a:pt x="106" y="209"/>
                  </a:cubicBezTo>
                  <a:cubicBezTo>
                    <a:pt x="109" y="212"/>
                    <a:pt x="109" y="212"/>
                    <a:pt x="109" y="212"/>
                  </a:cubicBezTo>
                  <a:cubicBezTo>
                    <a:pt x="110" y="211"/>
                    <a:pt x="110" y="210"/>
                    <a:pt x="110" y="209"/>
                  </a:cubicBezTo>
                  <a:cubicBezTo>
                    <a:pt x="106" y="209"/>
                    <a:pt x="106" y="209"/>
                    <a:pt x="106" y="209"/>
                  </a:cubicBezTo>
                  <a:cubicBezTo>
                    <a:pt x="109" y="212"/>
                    <a:pt x="109" y="212"/>
                    <a:pt x="109" y="212"/>
                  </a:cubicBezTo>
                  <a:cubicBezTo>
                    <a:pt x="109" y="212"/>
                    <a:pt x="109" y="212"/>
                    <a:pt x="109" y="212"/>
                  </a:cubicBezTo>
                  <a:cubicBezTo>
                    <a:pt x="106" y="209"/>
                    <a:pt x="106" y="209"/>
                    <a:pt x="106" y="209"/>
                  </a:cubicBezTo>
                  <a:cubicBezTo>
                    <a:pt x="108" y="213"/>
                    <a:pt x="108" y="213"/>
                    <a:pt x="108" y="213"/>
                  </a:cubicBezTo>
                  <a:cubicBezTo>
                    <a:pt x="109" y="213"/>
                    <a:pt x="109" y="212"/>
                    <a:pt x="109" y="212"/>
                  </a:cubicBezTo>
                  <a:cubicBezTo>
                    <a:pt x="106" y="209"/>
                    <a:pt x="106" y="209"/>
                    <a:pt x="106" y="209"/>
                  </a:cubicBezTo>
                  <a:cubicBezTo>
                    <a:pt x="108" y="213"/>
                    <a:pt x="108" y="213"/>
                    <a:pt x="108" y="213"/>
                  </a:cubicBezTo>
                  <a:cubicBezTo>
                    <a:pt x="106" y="209"/>
                    <a:pt x="106" y="209"/>
                    <a:pt x="106" y="209"/>
                  </a:cubicBezTo>
                  <a:cubicBezTo>
                    <a:pt x="107" y="214"/>
                    <a:pt x="107" y="214"/>
                    <a:pt x="107" y="214"/>
                  </a:cubicBezTo>
                  <a:cubicBezTo>
                    <a:pt x="107" y="213"/>
                    <a:pt x="108" y="213"/>
                    <a:pt x="108" y="213"/>
                  </a:cubicBezTo>
                  <a:cubicBezTo>
                    <a:pt x="106" y="209"/>
                    <a:pt x="106" y="209"/>
                    <a:pt x="106" y="209"/>
                  </a:cubicBezTo>
                  <a:cubicBezTo>
                    <a:pt x="107" y="214"/>
                    <a:pt x="107" y="214"/>
                    <a:pt x="107" y="214"/>
                  </a:cubicBezTo>
                  <a:cubicBezTo>
                    <a:pt x="106" y="210"/>
                    <a:pt x="106" y="210"/>
                    <a:pt x="106" y="210"/>
                  </a:cubicBezTo>
                  <a:cubicBezTo>
                    <a:pt x="106" y="214"/>
                    <a:pt x="106" y="214"/>
                    <a:pt x="106" y="214"/>
                  </a:cubicBezTo>
                  <a:cubicBezTo>
                    <a:pt x="107" y="214"/>
                    <a:pt x="107" y="214"/>
                    <a:pt x="107" y="214"/>
                  </a:cubicBezTo>
                  <a:cubicBezTo>
                    <a:pt x="106" y="210"/>
                    <a:pt x="106" y="210"/>
                    <a:pt x="106" y="210"/>
                  </a:cubicBezTo>
                  <a:cubicBezTo>
                    <a:pt x="106" y="214"/>
                    <a:pt x="106" y="214"/>
                    <a:pt x="106" y="214"/>
                  </a:cubicBezTo>
                  <a:cubicBezTo>
                    <a:pt x="106" y="211"/>
                    <a:pt x="106" y="211"/>
                    <a:pt x="106" y="211"/>
                  </a:cubicBezTo>
                  <a:cubicBezTo>
                    <a:pt x="105" y="214"/>
                    <a:pt x="105" y="214"/>
                    <a:pt x="105" y="214"/>
                  </a:cubicBezTo>
                  <a:cubicBezTo>
                    <a:pt x="106" y="214"/>
                    <a:pt x="106" y="214"/>
                    <a:pt x="106" y="214"/>
                  </a:cubicBezTo>
                  <a:cubicBezTo>
                    <a:pt x="106" y="211"/>
                    <a:pt x="106" y="211"/>
                    <a:pt x="106" y="211"/>
                  </a:cubicBezTo>
                  <a:cubicBezTo>
                    <a:pt x="105" y="214"/>
                    <a:pt x="105" y="214"/>
                    <a:pt x="105" y="214"/>
                  </a:cubicBezTo>
                  <a:cubicBezTo>
                    <a:pt x="105" y="214"/>
                    <a:pt x="105" y="214"/>
                    <a:pt x="105" y="214"/>
                  </a:cubicBezTo>
                  <a:cubicBezTo>
                    <a:pt x="106" y="214"/>
                    <a:pt x="106" y="214"/>
                    <a:pt x="107" y="214"/>
                  </a:cubicBezTo>
                  <a:cubicBezTo>
                    <a:pt x="111" y="215"/>
                    <a:pt x="117" y="218"/>
                    <a:pt x="125" y="222"/>
                  </a:cubicBezTo>
                  <a:cubicBezTo>
                    <a:pt x="136" y="227"/>
                    <a:pt x="151" y="234"/>
                    <a:pt x="162" y="239"/>
                  </a:cubicBezTo>
                  <a:cubicBezTo>
                    <a:pt x="168" y="242"/>
                    <a:pt x="173" y="244"/>
                    <a:pt x="177" y="246"/>
                  </a:cubicBezTo>
                  <a:cubicBezTo>
                    <a:pt x="180" y="247"/>
                    <a:pt x="183" y="248"/>
                    <a:pt x="183" y="248"/>
                  </a:cubicBezTo>
                  <a:cubicBezTo>
                    <a:pt x="185" y="249"/>
                    <a:pt x="187" y="249"/>
                    <a:pt x="188" y="247"/>
                  </a:cubicBezTo>
                  <a:cubicBezTo>
                    <a:pt x="189" y="245"/>
                    <a:pt x="189" y="242"/>
                    <a:pt x="187" y="241"/>
                  </a:cubicBezTo>
                  <a:cubicBezTo>
                    <a:pt x="187" y="241"/>
                    <a:pt x="182" y="238"/>
                    <a:pt x="174" y="233"/>
                  </a:cubicBezTo>
                  <a:cubicBezTo>
                    <a:pt x="163" y="226"/>
                    <a:pt x="146" y="216"/>
                    <a:pt x="132" y="207"/>
                  </a:cubicBezTo>
                  <a:cubicBezTo>
                    <a:pt x="125" y="203"/>
                    <a:pt x="119" y="199"/>
                    <a:pt x="114" y="196"/>
                  </a:cubicBezTo>
                  <a:cubicBezTo>
                    <a:pt x="112" y="195"/>
                    <a:pt x="110" y="193"/>
                    <a:pt x="109" y="193"/>
                  </a:cubicBezTo>
                  <a:cubicBezTo>
                    <a:pt x="109" y="192"/>
                    <a:pt x="108" y="192"/>
                    <a:pt x="108" y="192"/>
                  </a:cubicBezTo>
                  <a:cubicBezTo>
                    <a:pt x="108" y="192"/>
                    <a:pt x="108" y="192"/>
                    <a:pt x="108" y="192"/>
                  </a:cubicBezTo>
                  <a:cubicBezTo>
                    <a:pt x="108" y="192"/>
                    <a:pt x="108" y="192"/>
                    <a:pt x="108" y="192"/>
                  </a:cubicBezTo>
                  <a:cubicBezTo>
                    <a:pt x="106" y="194"/>
                    <a:pt x="106" y="194"/>
                    <a:pt x="106" y="194"/>
                  </a:cubicBezTo>
                  <a:cubicBezTo>
                    <a:pt x="108" y="192"/>
                    <a:pt x="108" y="192"/>
                    <a:pt x="108" y="192"/>
                  </a:cubicBezTo>
                  <a:cubicBezTo>
                    <a:pt x="108" y="192"/>
                    <a:pt x="108" y="192"/>
                    <a:pt x="108" y="192"/>
                  </a:cubicBezTo>
                  <a:cubicBezTo>
                    <a:pt x="106" y="194"/>
                    <a:pt x="106" y="194"/>
                    <a:pt x="106" y="194"/>
                  </a:cubicBezTo>
                  <a:cubicBezTo>
                    <a:pt x="108" y="192"/>
                    <a:pt x="108" y="192"/>
                    <a:pt x="108" y="192"/>
                  </a:cubicBezTo>
                  <a:cubicBezTo>
                    <a:pt x="105" y="195"/>
                    <a:pt x="105" y="195"/>
                    <a:pt x="105" y="195"/>
                  </a:cubicBezTo>
                  <a:cubicBezTo>
                    <a:pt x="108" y="192"/>
                    <a:pt x="108" y="192"/>
                    <a:pt x="108" y="192"/>
                  </a:cubicBezTo>
                  <a:cubicBezTo>
                    <a:pt x="108" y="192"/>
                    <a:pt x="108" y="192"/>
                    <a:pt x="108" y="192"/>
                  </a:cubicBezTo>
                  <a:cubicBezTo>
                    <a:pt x="105" y="195"/>
                    <a:pt x="105" y="195"/>
                    <a:pt x="105" y="195"/>
                  </a:cubicBezTo>
                  <a:cubicBezTo>
                    <a:pt x="108" y="192"/>
                    <a:pt x="108" y="192"/>
                    <a:pt x="108" y="192"/>
                  </a:cubicBezTo>
                  <a:cubicBezTo>
                    <a:pt x="105" y="195"/>
                    <a:pt x="105" y="195"/>
                    <a:pt x="105" y="195"/>
                  </a:cubicBezTo>
                  <a:cubicBezTo>
                    <a:pt x="109" y="193"/>
                    <a:pt x="109" y="193"/>
                    <a:pt x="109" y="193"/>
                  </a:cubicBezTo>
                  <a:cubicBezTo>
                    <a:pt x="108" y="192"/>
                    <a:pt x="108" y="192"/>
                    <a:pt x="108" y="192"/>
                  </a:cubicBezTo>
                  <a:cubicBezTo>
                    <a:pt x="105" y="195"/>
                    <a:pt x="105" y="195"/>
                    <a:pt x="105" y="195"/>
                  </a:cubicBezTo>
                  <a:cubicBezTo>
                    <a:pt x="109" y="193"/>
                    <a:pt x="109" y="193"/>
                    <a:pt x="109" y="193"/>
                  </a:cubicBezTo>
                  <a:cubicBezTo>
                    <a:pt x="105" y="195"/>
                    <a:pt x="105" y="195"/>
                    <a:pt x="105" y="195"/>
                  </a:cubicBezTo>
                  <a:cubicBezTo>
                    <a:pt x="109" y="195"/>
                    <a:pt x="109" y="195"/>
                    <a:pt x="109" y="195"/>
                  </a:cubicBezTo>
                  <a:cubicBezTo>
                    <a:pt x="109" y="194"/>
                    <a:pt x="109" y="193"/>
                    <a:pt x="109" y="193"/>
                  </a:cubicBezTo>
                  <a:cubicBezTo>
                    <a:pt x="105" y="195"/>
                    <a:pt x="105" y="195"/>
                    <a:pt x="105" y="195"/>
                  </a:cubicBezTo>
                  <a:cubicBezTo>
                    <a:pt x="109" y="195"/>
                    <a:pt x="109" y="195"/>
                    <a:pt x="109" y="195"/>
                  </a:cubicBezTo>
                  <a:cubicBezTo>
                    <a:pt x="105" y="195"/>
                    <a:pt x="105" y="195"/>
                    <a:pt x="105" y="195"/>
                  </a:cubicBezTo>
                  <a:cubicBezTo>
                    <a:pt x="103" y="199"/>
                    <a:pt x="103" y="199"/>
                    <a:pt x="103" y="199"/>
                  </a:cubicBezTo>
                  <a:cubicBezTo>
                    <a:pt x="179" y="232"/>
                    <a:pt x="179" y="232"/>
                    <a:pt x="179" y="232"/>
                  </a:cubicBezTo>
                  <a:cubicBezTo>
                    <a:pt x="181" y="233"/>
                    <a:pt x="183" y="232"/>
                    <a:pt x="184" y="230"/>
                  </a:cubicBezTo>
                  <a:cubicBezTo>
                    <a:pt x="185" y="230"/>
                    <a:pt x="185" y="229"/>
                    <a:pt x="185" y="228"/>
                  </a:cubicBezTo>
                  <a:cubicBezTo>
                    <a:pt x="185" y="227"/>
                    <a:pt x="185" y="226"/>
                    <a:pt x="184" y="226"/>
                  </a:cubicBezTo>
                  <a:cubicBezTo>
                    <a:pt x="184" y="225"/>
                    <a:pt x="184" y="225"/>
                    <a:pt x="183" y="224"/>
                  </a:cubicBezTo>
                  <a:cubicBezTo>
                    <a:pt x="183" y="224"/>
                    <a:pt x="182" y="223"/>
                    <a:pt x="181" y="223"/>
                  </a:cubicBezTo>
                  <a:cubicBezTo>
                    <a:pt x="177" y="220"/>
                    <a:pt x="171" y="216"/>
                    <a:pt x="164" y="212"/>
                  </a:cubicBezTo>
                  <a:cubicBezTo>
                    <a:pt x="152" y="205"/>
                    <a:pt x="138" y="197"/>
                    <a:pt x="127" y="190"/>
                  </a:cubicBezTo>
                  <a:cubicBezTo>
                    <a:pt x="121" y="187"/>
                    <a:pt x="116" y="184"/>
                    <a:pt x="113" y="182"/>
                  </a:cubicBezTo>
                  <a:cubicBezTo>
                    <a:pt x="111" y="181"/>
                    <a:pt x="110" y="180"/>
                    <a:pt x="109" y="179"/>
                  </a:cubicBezTo>
                  <a:cubicBezTo>
                    <a:pt x="109" y="179"/>
                    <a:pt x="108" y="178"/>
                    <a:pt x="108" y="178"/>
                  </a:cubicBezTo>
                  <a:cubicBezTo>
                    <a:pt x="107" y="180"/>
                    <a:pt x="107" y="180"/>
                    <a:pt x="107" y="180"/>
                  </a:cubicBezTo>
                  <a:cubicBezTo>
                    <a:pt x="109" y="179"/>
                    <a:pt x="109" y="179"/>
                    <a:pt x="109" y="179"/>
                  </a:cubicBezTo>
                  <a:cubicBezTo>
                    <a:pt x="108" y="178"/>
                    <a:pt x="108" y="178"/>
                    <a:pt x="108" y="178"/>
                  </a:cubicBezTo>
                  <a:cubicBezTo>
                    <a:pt x="107" y="180"/>
                    <a:pt x="107" y="180"/>
                    <a:pt x="107" y="180"/>
                  </a:cubicBezTo>
                  <a:cubicBezTo>
                    <a:pt x="109" y="179"/>
                    <a:pt x="109" y="179"/>
                    <a:pt x="109" y="179"/>
                  </a:cubicBezTo>
                  <a:cubicBezTo>
                    <a:pt x="105" y="181"/>
                    <a:pt x="105" y="181"/>
                    <a:pt x="105" y="181"/>
                  </a:cubicBezTo>
                  <a:cubicBezTo>
                    <a:pt x="109" y="181"/>
                    <a:pt x="109" y="181"/>
                    <a:pt x="109" y="181"/>
                  </a:cubicBezTo>
                  <a:cubicBezTo>
                    <a:pt x="109" y="180"/>
                    <a:pt x="109" y="179"/>
                    <a:pt x="109" y="179"/>
                  </a:cubicBezTo>
                  <a:cubicBezTo>
                    <a:pt x="105" y="181"/>
                    <a:pt x="105" y="181"/>
                    <a:pt x="105" y="181"/>
                  </a:cubicBezTo>
                  <a:cubicBezTo>
                    <a:pt x="109" y="181"/>
                    <a:pt x="109" y="181"/>
                    <a:pt x="109" y="181"/>
                  </a:cubicBezTo>
                  <a:cubicBezTo>
                    <a:pt x="105" y="181"/>
                    <a:pt x="105" y="181"/>
                    <a:pt x="105" y="181"/>
                  </a:cubicBezTo>
                  <a:cubicBezTo>
                    <a:pt x="108" y="183"/>
                    <a:pt x="108" y="183"/>
                    <a:pt x="108" y="183"/>
                  </a:cubicBezTo>
                  <a:cubicBezTo>
                    <a:pt x="109" y="182"/>
                    <a:pt x="109" y="181"/>
                    <a:pt x="109" y="181"/>
                  </a:cubicBezTo>
                  <a:cubicBezTo>
                    <a:pt x="105" y="181"/>
                    <a:pt x="105" y="181"/>
                    <a:pt x="105" y="181"/>
                  </a:cubicBezTo>
                  <a:cubicBezTo>
                    <a:pt x="108" y="183"/>
                    <a:pt x="108" y="183"/>
                    <a:pt x="108" y="183"/>
                  </a:cubicBezTo>
                  <a:cubicBezTo>
                    <a:pt x="108" y="183"/>
                    <a:pt x="108" y="183"/>
                    <a:pt x="108" y="183"/>
                  </a:cubicBezTo>
                  <a:cubicBezTo>
                    <a:pt x="105" y="181"/>
                    <a:pt x="105" y="181"/>
                    <a:pt x="105" y="181"/>
                  </a:cubicBezTo>
                  <a:cubicBezTo>
                    <a:pt x="107" y="184"/>
                    <a:pt x="107" y="184"/>
                    <a:pt x="107" y="184"/>
                  </a:cubicBezTo>
                  <a:cubicBezTo>
                    <a:pt x="108" y="184"/>
                    <a:pt x="108" y="183"/>
                    <a:pt x="108" y="183"/>
                  </a:cubicBezTo>
                  <a:cubicBezTo>
                    <a:pt x="105" y="181"/>
                    <a:pt x="105" y="181"/>
                    <a:pt x="105" y="181"/>
                  </a:cubicBezTo>
                  <a:cubicBezTo>
                    <a:pt x="107" y="184"/>
                    <a:pt x="107" y="184"/>
                    <a:pt x="107" y="184"/>
                  </a:cubicBezTo>
                  <a:cubicBezTo>
                    <a:pt x="105" y="181"/>
                    <a:pt x="105" y="181"/>
                    <a:pt x="105" y="181"/>
                  </a:cubicBezTo>
                  <a:cubicBezTo>
                    <a:pt x="106" y="185"/>
                    <a:pt x="106" y="185"/>
                    <a:pt x="106" y="185"/>
                  </a:cubicBezTo>
                  <a:cubicBezTo>
                    <a:pt x="106" y="185"/>
                    <a:pt x="107" y="185"/>
                    <a:pt x="107" y="184"/>
                  </a:cubicBezTo>
                  <a:cubicBezTo>
                    <a:pt x="105" y="181"/>
                    <a:pt x="105" y="181"/>
                    <a:pt x="105" y="181"/>
                  </a:cubicBezTo>
                  <a:cubicBezTo>
                    <a:pt x="106" y="185"/>
                    <a:pt x="106" y="185"/>
                    <a:pt x="106" y="185"/>
                  </a:cubicBezTo>
                  <a:cubicBezTo>
                    <a:pt x="105" y="181"/>
                    <a:pt x="105" y="181"/>
                    <a:pt x="105" y="181"/>
                  </a:cubicBezTo>
                  <a:cubicBezTo>
                    <a:pt x="105" y="185"/>
                    <a:pt x="105" y="185"/>
                    <a:pt x="105" y="185"/>
                  </a:cubicBezTo>
                  <a:cubicBezTo>
                    <a:pt x="105" y="185"/>
                    <a:pt x="105" y="185"/>
                    <a:pt x="106" y="185"/>
                  </a:cubicBezTo>
                  <a:cubicBezTo>
                    <a:pt x="105" y="181"/>
                    <a:pt x="105" y="181"/>
                    <a:pt x="105" y="181"/>
                  </a:cubicBezTo>
                  <a:cubicBezTo>
                    <a:pt x="105" y="185"/>
                    <a:pt x="105" y="185"/>
                    <a:pt x="105" y="185"/>
                  </a:cubicBezTo>
                  <a:cubicBezTo>
                    <a:pt x="105" y="181"/>
                    <a:pt x="105" y="181"/>
                    <a:pt x="105" y="181"/>
                  </a:cubicBezTo>
                  <a:cubicBezTo>
                    <a:pt x="104" y="185"/>
                    <a:pt x="104" y="185"/>
                    <a:pt x="104" y="185"/>
                  </a:cubicBezTo>
                  <a:cubicBezTo>
                    <a:pt x="104" y="185"/>
                    <a:pt x="104" y="185"/>
                    <a:pt x="105" y="185"/>
                  </a:cubicBezTo>
                  <a:cubicBezTo>
                    <a:pt x="105" y="181"/>
                    <a:pt x="105" y="181"/>
                    <a:pt x="105" y="181"/>
                  </a:cubicBezTo>
                  <a:cubicBezTo>
                    <a:pt x="104" y="185"/>
                    <a:pt x="104" y="185"/>
                    <a:pt x="104" y="185"/>
                  </a:cubicBezTo>
                  <a:cubicBezTo>
                    <a:pt x="104" y="183"/>
                    <a:pt x="104" y="183"/>
                    <a:pt x="104" y="183"/>
                  </a:cubicBezTo>
                  <a:cubicBezTo>
                    <a:pt x="104" y="185"/>
                    <a:pt x="104" y="185"/>
                    <a:pt x="104" y="185"/>
                  </a:cubicBezTo>
                  <a:cubicBezTo>
                    <a:pt x="104" y="185"/>
                    <a:pt x="104" y="185"/>
                    <a:pt x="104" y="185"/>
                  </a:cubicBezTo>
                  <a:cubicBezTo>
                    <a:pt x="104" y="183"/>
                    <a:pt x="104" y="183"/>
                    <a:pt x="104" y="183"/>
                  </a:cubicBezTo>
                  <a:cubicBezTo>
                    <a:pt x="104" y="185"/>
                    <a:pt x="104" y="185"/>
                    <a:pt x="104" y="185"/>
                  </a:cubicBezTo>
                  <a:cubicBezTo>
                    <a:pt x="104" y="185"/>
                    <a:pt x="105" y="185"/>
                    <a:pt x="105" y="185"/>
                  </a:cubicBezTo>
                  <a:cubicBezTo>
                    <a:pt x="108" y="186"/>
                    <a:pt x="114" y="189"/>
                    <a:pt x="122" y="193"/>
                  </a:cubicBezTo>
                  <a:cubicBezTo>
                    <a:pt x="133" y="198"/>
                    <a:pt x="148" y="204"/>
                    <a:pt x="159" y="210"/>
                  </a:cubicBezTo>
                  <a:cubicBezTo>
                    <a:pt x="165" y="212"/>
                    <a:pt x="171" y="215"/>
                    <a:pt x="175" y="216"/>
                  </a:cubicBezTo>
                  <a:cubicBezTo>
                    <a:pt x="177" y="217"/>
                    <a:pt x="178" y="218"/>
                    <a:pt x="180" y="218"/>
                  </a:cubicBezTo>
                  <a:cubicBezTo>
                    <a:pt x="180" y="219"/>
                    <a:pt x="181" y="219"/>
                    <a:pt x="181" y="219"/>
                  </a:cubicBezTo>
                  <a:cubicBezTo>
                    <a:pt x="182" y="219"/>
                    <a:pt x="182" y="219"/>
                    <a:pt x="182" y="219"/>
                  </a:cubicBezTo>
                  <a:cubicBezTo>
                    <a:pt x="183" y="219"/>
                    <a:pt x="183" y="219"/>
                    <a:pt x="184" y="219"/>
                  </a:cubicBezTo>
                  <a:cubicBezTo>
                    <a:pt x="184" y="219"/>
                    <a:pt x="184" y="219"/>
                    <a:pt x="185" y="219"/>
                  </a:cubicBezTo>
                  <a:cubicBezTo>
                    <a:pt x="185" y="219"/>
                    <a:pt x="186" y="219"/>
                    <a:pt x="186" y="219"/>
                  </a:cubicBezTo>
                  <a:cubicBezTo>
                    <a:pt x="186" y="218"/>
                    <a:pt x="187" y="218"/>
                    <a:pt x="187" y="217"/>
                  </a:cubicBezTo>
                  <a:cubicBezTo>
                    <a:pt x="188" y="217"/>
                    <a:pt x="188" y="215"/>
                    <a:pt x="188" y="214"/>
                  </a:cubicBezTo>
                  <a:cubicBezTo>
                    <a:pt x="188" y="213"/>
                    <a:pt x="187" y="212"/>
                    <a:pt x="186" y="211"/>
                  </a:cubicBezTo>
                  <a:cubicBezTo>
                    <a:pt x="186" y="211"/>
                    <a:pt x="181" y="208"/>
                    <a:pt x="173" y="203"/>
                  </a:cubicBezTo>
                  <a:cubicBezTo>
                    <a:pt x="161" y="196"/>
                    <a:pt x="143" y="185"/>
                    <a:pt x="129" y="176"/>
                  </a:cubicBezTo>
                  <a:cubicBezTo>
                    <a:pt x="121" y="172"/>
                    <a:pt x="115" y="167"/>
                    <a:pt x="110" y="164"/>
                  </a:cubicBezTo>
                  <a:cubicBezTo>
                    <a:pt x="108" y="163"/>
                    <a:pt x="106" y="162"/>
                    <a:pt x="104" y="161"/>
                  </a:cubicBezTo>
                  <a:cubicBezTo>
                    <a:pt x="104" y="160"/>
                    <a:pt x="103" y="160"/>
                    <a:pt x="103" y="160"/>
                  </a:cubicBezTo>
                  <a:cubicBezTo>
                    <a:pt x="103" y="160"/>
                    <a:pt x="103" y="160"/>
                    <a:pt x="103" y="160"/>
                  </a:cubicBezTo>
                  <a:cubicBezTo>
                    <a:pt x="103" y="160"/>
                    <a:pt x="103" y="160"/>
                    <a:pt x="103" y="160"/>
                  </a:cubicBezTo>
                  <a:cubicBezTo>
                    <a:pt x="101" y="162"/>
                    <a:pt x="101" y="162"/>
                    <a:pt x="101" y="162"/>
                  </a:cubicBezTo>
                  <a:cubicBezTo>
                    <a:pt x="103" y="160"/>
                    <a:pt x="103" y="160"/>
                    <a:pt x="103" y="160"/>
                  </a:cubicBezTo>
                  <a:cubicBezTo>
                    <a:pt x="103" y="160"/>
                    <a:pt x="103" y="160"/>
                    <a:pt x="103" y="160"/>
                  </a:cubicBezTo>
                  <a:cubicBezTo>
                    <a:pt x="101" y="162"/>
                    <a:pt x="101" y="162"/>
                    <a:pt x="101" y="162"/>
                  </a:cubicBezTo>
                  <a:cubicBezTo>
                    <a:pt x="103" y="160"/>
                    <a:pt x="103" y="160"/>
                    <a:pt x="103" y="160"/>
                  </a:cubicBezTo>
                  <a:cubicBezTo>
                    <a:pt x="100" y="163"/>
                    <a:pt x="100" y="163"/>
                    <a:pt x="100" y="163"/>
                  </a:cubicBezTo>
                  <a:cubicBezTo>
                    <a:pt x="103" y="160"/>
                    <a:pt x="103" y="160"/>
                    <a:pt x="103" y="160"/>
                  </a:cubicBezTo>
                  <a:cubicBezTo>
                    <a:pt x="103" y="160"/>
                    <a:pt x="103" y="160"/>
                    <a:pt x="103" y="160"/>
                  </a:cubicBezTo>
                  <a:cubicBezTo>
                    <a:pt x="100" y="163"/>
                    <a:pt x="100" y="163"/>
                    <a:pt x="100" y="163"/>
                  </a:cubicBezTo>
                  <a:cubicBezTo>
                    <a:pt x="103" y="160"/>
                    <a:pt x="103" y="160"/>
                    <a:pt x="103" y="160"/>
                  </a:cubicBezTo>
                  <a:cubicBezTo>
                    <a:pt x="100" y="163"/>
                    <a:pt x="100" y="163"/>
                    <a:pt x="100" y="163"/>
                  </a:cubicBezTo>
                  <a:cubicBezTo>
                    <a:pt x="104" y="161"/>
                    <a:pt x="104" y="161"/>
                    <a:pt x="104" y="161"/>
                  </a:cubicBezTo>
                  <a:cubicBezTo>
                    <a:pt x="103" y="160"/>
                    <a:pt x="103" y="160"/>
                    <a:pt x="103" y="160"/>
                  </a:cubicBezTo>
                  <a:cubicBezTo>
                    <a:pt x="100" y="163"/>
                    <a:pt x="100" y="163"/>
                    <a:pt x="100" y="163"/>
                  </a:cubicBezTo>
                  <a:cubicBezTo>
                    <a:pt x="104" y="161"/>
                    <a:pt x="104" y="161"/>
                    <a:pt x="104" y="161"/>
                  </a:cubicBezTo>
                  <a:cubicBezTo>
                    <a:pt x="100" y="163"/>
                    <a:pt x="100" y="163"/>
                    <a:pt x="100" y="163"/>
                  </a:cubicBezTo>
                  <a:cubicBezTo>
                    <a:pt x="104" y="163"/>
                    <a:pt x="104" y="163"/>
                    <a:pt x="104" y="163"/>
                  </a:cubicBezTo>
                  <a:cubicBezTo>
                    <a:pt x="104" y="162"/>
                    <a:pt x="104" y="161"/>
                    <a:pt x="104" y="161"/>
                  </a:cubicBezTo>
                  <a:cubicBezTo>
                    <a:pt x="100" y="163"/>
                    <a:pt x="100" y="163"/>
                    <a:pt x="100" y="163"/>
                  </a:cubicBezTo>
                  <a:cubicBezTo>
                    <a:pt x="104" y="163"/>
                    <a:pt x="104" y="163"/>
                    <a:pt x="104" y="163"/>
                  </a:cubicBezTo>
                  <a:cubicBezTo>
                    <a:pt x="100" y="163"/>
                    <a:pt x="100" y="163"/>
                    <a:pt x="100" y="163"/>
                  </a:cubicBezTo>
                  <a:cubicBezTo>
                    <a:pt x="104" y="165"/>
                    <a:pt x="104" y="165"/>
                    <a:pt x="104" y="165"/>
                  </a:cubicBezTo>
                  <a:cubicBezTo>
                    <a:pt x="100" y="163"/>
                    <a:pt x="100" y="163"/>
                    <a:pt x="100" y="163"/>
                  </a:cubicBezTo>
                  <a:cubicBezTo>
                    <a:pt x="102" y="166"/>
                    <a:pt x="102" y="166"/>
                    <a:pt x="102" y="166"/>
                  </a:cubicBezTo>
                  <a:cubicBezTo>
                    <a:pt x="103" y="166"/>
                    <a:pt x="103" y="166"/>
                    <a:pt x="104" y="165"/>
                  </a:cubicBezTo>
                  <a:cubicBezTo>
                    <a:pt x="100" y="163"/>
                    <a:pt x="100" y="163"/>
                    <a:pt x="100" y="163"/>
                  </a:cubicBezTo>
                  <a:cubicBezTo>
                    <a:pt x="102" y="166"/>
                    <a:pt x="102" y="166"/>
                    <a:pt x="102" y="166"/>
                  </a:cubicBezTo>
                  <a:cubicBezTo>
                    <a:pt x="100" y="163"/>
                    <a:pt x="100" y="163"/>
                    <a:pt x="100" y="163"/>
                  </a:cubicBezTo>
                  <a:cubicBezTo>
                    <a:pt x="101" y="167"/>
                    <a:pt x="101" y="167"/>
                    <a:pt x="101" y="167"/>
                  </a:cubicBezTo>
                  <a:cubicBezTo>
                    <a:pt x="101" y="167"/>
                    <a:pt x="102" y="167"/>
                    <a:pt x="102" y="166"/>
                  </a:cubicBezTo>
                  <a:cubicBezTo>
                    <a:pt x="100" y="163"/>
                    <a:pt x="100" y="163"/>
                    <a:pt x="100" y="163"/>
                  </a:cubicBezTo>
                  <a:cubicBezTo>
                    <a:pt x="101" y="167"/>
                    <a:pt x="101" y="167"/>
                    <a:pt x="101" y="167"/>
                  </a:cubicBezTo>
                  <a:cubicBezTo>
                    <a:pt x="100" y="163"/>
                    <a:pt x="100" y="163"/>
                    <a:pt x="100" y="163"/>
                  </a:cubicBezTo>
                  <a:cubicBezTo>
                    <a:pt x="100" y="167"/>
                    <a:pt x="100" y="167"/>
                    <a:pt x="100" y="167"/>
                  </a:cubicBezTo>
                  <a:cubicBezTo>
                    <a:pt x="101" y="167"/>
                    <a:pt x="101" y="167"/>
                    <a:pt x="101" y="167"/>
                  </a:cubicBezTo>
                  <a:cubicBezTo>
                    <a:pt x="100" y="163"/>
                    <a:pt x="100" y="163"/>
                    <a:pt x="100" y="163"/>
                  </a:cubicBezTo>
                  <a:cubicBezTo>
                    <a:pt x="100" y="167"/>
                    <a:pt x="100" y="167"/>
                    <a:pt x="100" y="167"/>
                  </a:cubicBezTo>
                  <a:cubicBezTo>
                    <a:pt x="100" y="164"/>
                    <a:pt x="100" y="164"/>
                    <a:pt x="100" y="164"/>
                  </a:cubicBezTo>
                  <a:cubicBezTo>
                    <a:pt x="100" y="167"/>
                    <a:pt x="100" y="167"/>
                    <a:pt x="100" y="167"/>
                  </a:cubicBezTo>
                  <a:cubicBezTo>
                    <a:pt x="100" y="167"/>
                    <a:pt x="100" y="167"/>
                    <a:pt x="100" y="167"/>
                  </a:cubicBezTo>
                  <a:cubicBezTo>
                    <a:pt x="100" y="164"/>
                    <a:pt x="100" y="164"/>
                    <a:pt x="100" y="164"/>
                  </a:cubicBezTo>
                  <a:cubicBezTo>
                    <a:pt x="100" y="167"/>
                    <a:pt x="100" y="167"/>
                    <a:pt x="100" y="167"/>
                  </a:cubicBezTo>
                  <a:cubicBezTo>
                    <a:pt x="100" y="167"/>
                    <a:pt x="100" y="167"/>
                    <a:pt x="100" y="167"/>
                  </a:cubicBezTo>
                  <a:cubicBezTo>
                    <a:pt x="100" y="167"/>
                    <a:pt x="100" y="167"/>
                    <a:pt x="100" y="167"/>
                  </a:cubicBezTo>
                  <a:cubicBezTo>
                    <a:pt x="100" y="167"/>
                    <a:pt x="100" y="167"/>
                    <a:pt x="100" y="167"/>
                  </a:cubicBezTo>
                  <a:cubicBezTo>
                    <a:pt x="100" y="167"/>
                    <a:pt x="100" y="167"/>
                    <a:pt x="100" y="167"/>
                  </a:cubicBezTo>
                  <a:cubicBezTo>
                    <a:pt x="100" y="167"/>
                    <a:pt x="100" y="167"/>
                    <a:pt x="100" y="167"/>
                  </a:cubicBezTo>
                  <a:cubicBezTo>
                    <a:pt x="100" y="167"/>
                    <a:pt x="100" y="167"/>
                    <a:pt x="101" y="168"/>
                  </a:cubicBezTo>
                  <a:cubicBezTo>
                    <a:pt x="105" y="169"/>
                    <a:pt x="112" y="172"/>
                    <a:pt x="121" y="176"/>
                  </a:cubicBezTo>
                  <a:cubicBezTo>
                    <a:pt x="133" y="182"/>
                    <a:pt x="150" y="190"/>
                    <a:pt x="162" y="196"/>
                  </a:cubicBezTo>
                  <a:cubicBezTo>
                    <a:pt x="169" y="199"/>
                    <a:pt x="175" y="202"/>
                    <a:pt x="179" y="203"/>
                  </a:cubicBezTo>
                  <a:cubicBezTo>
                    <a:pt x="183" y="205"/>
                    <a:pt x="185" y="207"/>
                    <a:pt x="185" y="207"/>
                  </a:cubicBezTo>
                  <a:cubicBezTo>
                    <a:pt x="187" y="208"/>
                    <a:pt x="190" y="207"/>
                    <a:pt x="191" y="205"/>
                  </a:cubicBezTo>
                  <a:cubicBezTo>
                    <a:pt x="192" y="203"/>
                    <a:pt x="191" y="200"/>
                    <a:pt x="189" y="199"/>
                  </a:cubicBezTo>
                  <a:cubicBezTo>
                    <a:pt x="189" y="199"/>
                    <a:pt x="184" y="196"/>
                    <a:pt x="176" y="191"/>
                  </a:cubicBezTo>
                  <a:cubicBezTo>
                    <a:pt x="165" y="184"/>
                    <a:pt x="147" y="174"/>
                    <a:pt x="133" y="165"/>
                  </a:cubicBezTo>
                  <a:cubicBezTo>
                    <a:pt x="126" y="161"/>
                    <a:pt x="119" y="157"/>
                    <a:pt x="115" y="154"/>
                  </a:cubicBezTo>
                  <a:cubicBezTo>
                    <a:pt x="113" y="152"/>
                    <a:pt x="111" y="151"/>
                    <a:pt x="109" y="150"/>
                  </a:cubicBezTo>
                  <a:cubicBezTo>
                    <a:pt x="109" y="149"/>
                    <a:pt x="108" y="149"/>
                    <a:pt x="108" y="149"/>
                  </a:cubicBezTo>
                  <a:cubicBezTo>
                    <a:pt x="108" y="149"/>
                    <a:pt x="108" y="149"/>
                    <a:pt x="108" y="149"/>
                  </a:cubicBezTo>
                  <a:cubicBezTo>
                    <a:pt x="107" y="151"/>
                    <a:pt x="107" y="151"/>
                    <a:pt x="107" y="151"/>
                  </a:cubicBezTo>
                  <a:cubicBezTo>
                    <a:pt x="108" y="149"/>
                    <a:pt x="108" y="149"/>
                    <a:pt x="108" y="149"/>
                  </a:cubicBezTo>
                  <a:cubicBezTo>
                    <a:pt x="108" y="149"/>
                    <a:pt x="108" y="149"/>
                    <a:pt x="108" y="149"/>
                  </a:cubicBezTo>
                  <a:cubicBezTo>
                    <a:pt x="107" y="151"/>
                    <a:pt x="107" y="151"/>
                    <a:pt x="107" y="151"/>
                  </a:cubicBezTo>
                  <a:cubicBezTo>
                    <a:pt x="108" y="149"/>
                    <a:pt x="108" y="149"/>
                    <a:pt x="108" y="149"/>
                  </a:cubicBezTo>
                  <a:cubicBezTo>
                    <a:pt x="105" y="151"/>
                    <a:pt x="105" y="151"/>
                    <a:pt x="105" y="151"/>
                  </a:cubicBezTo>
                  <a:cubicBezTo>
                    <a:pt x="109" y="150"/>
                    <a:pt x="109" y="150"/>
                    <a:pt x="109" y="150"/>
                  </a:cubicBezTo>
                  <a:cubicBezTo>
                    <a:pt x="108" y="149"/>
                    <a:pt x="108" y="149"/>
                    <a:pt x="108" y="149"/>
                  </a:cubicBezTo>
                  <a:cubicBezTo>
                    <a:pt x="105" y="151"/>
                    <a:pt x="105" y="151"/>
                    <a:pt x="105" y="151"/>
                  </a:cubicBezTo>
                  <a:cubicBezTo>
                    <a:pt x="109" y="150"/>
                    <a:pt x="109" y="150"/>
                    <a:pt x="109" y="150"/>
                  </a:cubicBezTo>
                  <a:cubicBezTo>
                    <a:pt x="105" y="152"/>
                    <a:pt x="105" y="152"/>
                    <a:pt x="105" y="152"/>
                  </a:cubicBezTo>
                  <a:cubicBezTo>
                    <a:pt x="109" y="152"/>
                    <a:pt x="109" y="152"/>
                    <a:pt x="109" y="152"/>
                  </a:cubicBezTo>
                  <a:cubicBezTo>
                    <a:pt x="109" y="151"/>
                    <a:pt x="109" y="150"/>
                    <a:pt x="109" y="150"/>
                  </a:cubicBezTo>
                  <a:cubicBezTo>
                    <a:pt x="105" y="152"/>
                    <a:pt x="105" y="152"/>
                    <a:pt x="105" y="152"/>
                  </a:cubicBezTo>
                  <a:cubicBezTo>
                    <a:pt x="109" y="152"/>
                    <a:pt x="109" y="152"/>
                    <a:pt x="109" y="152"/>
                  </a:cubicBezTo>
                  <a:cubicBezTo>
                    <a:pt x="105" y="152"/>
                    <a:pt x="105" y="152"/>
                    <a:pt x="105" y="152"/>
                  </a:cubicBezTo>
                  <a:cubicBezTo>
                    <a:pt x="108" y="154"/>
                    <a:pt x="108" y="154"/>
                    <a:pt x="108" y="154"/>
                  </a:cubicBezTo>
                  <a:cubicBezTo>
                    <a:pt x="109" y="153"/>
                    <a:pt x="109" y="152"/>
                    <a:pt x="109" y="152"/>
                  </a:cubicBezTo>
                  <a:cubicBezTo>
                    <a:pt x="105" y="152"/>
                    <a:pt x="105" y="152"/>
                    <a:pt x="105" y="152"/>
                  </a:cubicBezTo>
                  <a:cubicBezTo>
                    <a:pt x="108" y="154"/>
                    <a:pt x="108" y="154"/>
                    <a:pt x="108" y="154"/>
                  </a:cubicBezTo>
                  <a:cubicBezTo>
                    <a:pt x="109" y="154"/>
                    <a:pt x="109" y="154"/>
                    <a:pt x="109" y="154"/>
                  </a:cubicBezTo>
                  <a:cubicBezTo>
                    <a:pt x="105" y="152"/>
                    <a:pt x="105" y="152"/>
                    <a:pt x="105" y="152"/>
                  </a:cubicBezTo>
                  <a:cubicBezTo>
                    <a:pt x="107" y="155"/>
                    <a:pt x="107" y="155"/>
                    <a:pt x="107" y="155"/>
                  </a:cubicBezTo>
                  <a:cubicBezTo>
                    <a:pt x="108" y="155"/>
                    <a:pt x="108" y="154"/>
                    <a:pt x="109" y="154"/>
                  </a:cubicBezTo>
                  <a:cubicBezTo>
                    <a:pt x="105" y="152"/>
                    <a:pt x="105" y="152"/>
                    <a:pt x="105" y="152"/>
                  </a:cubicBezTo>
                  <a:cubicBezTo>
                    <a:pt x="107" y="155"/>
                    <a:pt x="107" y="155"/>
                    <a:pt x="107" y="155"/>
                  </a:cubicBezTo>
                  <a:cubicBezTo>
                    <a:pt x="105" y="152"/>
                    <a:pt x="105" y="152"/>
                    <a:pt x="105" y="152"/>
                  </a:cubicBezTo>
                  <a:cubicBezTo>
                    <a:pt x="106" y="156"/>
                    <a:pt x="106" y="156"/>
                    <a:pt x="106" y="156"/>
                  </a:cubicBezTo>
                  <a:cubicBezTo>
                    <a:pt x="106" y="156"/>
                    <a:pt x="106" y="156"/>
                    <a:pt x="107" y="155"/>
                  </a:cubicBezTo>
                  <a:cubicBezTo>
                    <a:pt x="105" y="152"/>
                    <a:pt x="105" y="152"/>
                    <a:pt x="105" y="152"/>
                  </a:cubicBezTo>
                  <a:cubicBezTo>
                    <a:pt x="106" y="156"/>
                    <a:pt x="106" y="156"/>
                    <a:pt x="106" y="156"/>
                  </a:cubicBezTo>
                  <a:cubicBezTo>
                    <a:pt x="105" y="152"/>
                    <a:pt x="105" y="152"/>
                    <a:pt x="105" y="152"/>
                  </a:cubicBezTo>
                  <a:cubicBezTo>
                    <a:pt x="105" y="156"/>
                    <a:pt x="105" y="156"/>
                    <a:pt x="105" y="156"/>
                  </a:cubicBezTo>
                  <a:cubicBezTo>
                    <a:pt x="106" y="156"/>
                    <a:pt x="106" y="156"/>
                    <a:pt x="106" y="156"/>
                  </a:cubicBezTo>
                  <a:cubicBezTo>
                    <a:pt x="105" y="152"/>
                    <a:pt x="105" y="152"/>
                    <a:pt x="105" y="152"/>
                  </a:cubicBezTo>
                  <a:cubicBezTo>
                    <a:pt x="105" y="156"/>
                    <a:pt x="105" y="156"/>
                    <a:pt x="105" y="156"/>
                  </a:cubicBezTo>
                  <a:cubicBezTo>
                    <a:pt x="105" y="152"/>
                    <a:pt x="105" y="152"/>
                    <a:pt x="105" y="152"/>
                  </a:cubicBezTo>
                  <a:cubicBezTo>
                    <a:pt x="104" y="156"/>
                    <a:pt x="104" y="156"/>
                    <a:pt x="104" y="156"/>
                  </a:cubicBezTo>
                  <a:cubicBezTo>
                    <a:pt x="104" y="156"/>
                    <a:pt x="105" y="156"/>
                    <a:pt x="105" y="156"/>
                  </a:cubicBezTo>
                  <a:cubicBezTo>
                    <a:pt x="105" y="152"/>
                    <a:pt x="105" y="152"/>
                    <a:pt x="105" y="152"/>
                  </a:cubicBezTo>
                  <a:cubicBezTo>
                    <a:pt x="104" y="156"/>
                    <a:pt x="104" y="156"/>
                    <a:pt x="104" y="156"/>
                  </a:cubicBezTo>
                  <a:cubicBezTo>
                    <a:pt x="105" y="155"/>
                    <a:pt x="105" y="155"/>
                    <a:pt x="105" y="155"/>
                  </a:cubicBezTo>
                  <a:cubicBezTo>
                    <a:pt x="104" y="156"/>
                    <a:pt x="104" y="156"/>
                    <a:pt x="104" y="156"/>
                  </a:cubicBezTo>
                  <a:cubicBezTo>
                    <a:pt x="104" y="156"/>
                    <a:pt x="104" y="156"/>
                    <a:pt x="104" y="156"/>
                  </a:cubicBezTo>
                  <a:cubicBezTo>
                    <a:pt x="105" y="155"/>
                    <a:pt x="105" y="155"/>
                    <a:pt x="105" y="155"/>
                  </a:cubicBezTo>
                  <a:cubicBezTo>
                    <a:pt x="104" y="156"/>
                    <a:pt x="104" y="156"/>
                    <a:pt x="104" y="156"/>
                  </a:cubicBezTo>
                  <a:cubicBezTo>
                    <a:pt x="104" y="156"/>
                    <a:pt x="105" y="156"/>
                    <a:pt x="106" y="156"/>
                  </a:cubicBezTo>
                  <a:cubicBezTo>
                    <a:pt x="109" y="157"/>
                    <a:pt x="115" y="160"/>
                    <a:pt x="123" y="162"/>
                  </a:cubicBezTo>
                  <a:cubicBezTo>
                    <a:pt x="135" y="167"/>
                    <a:pt x="150" y="172"/>
                    <a:pt x="162" y="177"/>
                  </a:cubicBezTo>
                  <a:cubicBezTo>
                    <a:pt x="168" y="179"/>
                    <a:pt x="173" y="181"/>
                    <a:pt x="177" y="183"/>
                  </a:cubicBezTo>
                  <a:cubicBezTo>
                    <a:pt x="180" y="184"/>
                    <a:pt x="183" y="185"/>
                    <a:pt x="183" y="185"/>
                  </a:cubicBezTo>
                  <a:cubicBezTo>
                    <a:pt x="185" y="186"/>
                    <a:pt x="187" y="185"/>
                    <a:pt x="188" y="183"/>
                  </a:cubicBezTo>
                  <a:cubicBezTo>
                    <a:pt x="189" y="181"/>
                    <a:pt x="188" y="179"/>
                    <a:pt x="187" y="177"/>
                  </a:cubicBezTo>
                  <a:cubicBezTo>
                    <a:pt x="141" y="149"/>
                    <a:pt x="141" y="149"/>
                    <a:pt x="141" y="149"/>
                  </a:cubicBezTo>
                  <a:cubicBezTo>
                    <a:pt x="182" y="165"/>
                    <a:pt x="182" y="165"/>
                    <a:pt x="182" y="165"/>
                  </a:cubicBezTo>
                  <a:cubicBezTo>
                    <a:pt x="185" y="166"/>
                    <a:pt x="187" y="165"/>
                    <a:pt x="188" y="163"/>
                  </a:cubicBezTo>
                  <a:cubicBezTo>
                    <a:pt x="189" y="161"/>
                    <a:pt x="188" y="159"/>
                    <a:pt x="186" y="158"/>
                  </a:cubicBezTo>
                  <a:cubicBezTo>
                    <a:pt x="154" y="137"/>
                    <a:pt x="154" y="137"/>
                    <a:pt x="154" y="137"/>
                  </a:cubicBezTo>
                  <a:cubicBezTo>
                    <a:pt x="181" y="149"/>
                    <a:pt x="181" y="149"/>
                    <a:pt x="181" y="149"/>
                  </a:cubicBezTo>
                  <a:cubicBezTo>
                    <a:pt x="183" y="150"/>
                    <a:pt x="185" y="149"/>
                    <a:pt x="186" y="147"/>
                  </a:cubicBezTo>
                  <a:cubicBezTo>
                    <a:pt x="187" y="147"/>
                    <a:pt x="187" y="146"/>
                    <a:pt x="187" y="145"/>
                  </a:cubicBezTo>
                  <a:cubicBezTo>
                    <a:pt x="187" y="144"/>
                    <a:pt x="187" y="143"/>
                    <a:pt x="186" y="143"/>
                  </a:cubicBezTo>
                  <a:cubicBezTo>
                    <a:pt x="186" y="142"/>
                    <a:pt x="185" y="142"/>
                    <a:pt x="185" y="141"/>
                  </a:cubicBezTo>
                  <a:cubicBezTo>
                    <a:pt x="184" y="141"/>
                    <a:pt x="184" y="140"/>
                    <a:pt x="183" y="139"/>
                  </a:cubicBezTo>
                  <a:cubicBezTo>
                    <a:pt x="179" y="137"/>
                    <a:pt x="173" y="133"/>
                    <a:pt x="165" y="129"/>
                  </a:cubicBezTo>
                  <a:cubicBezTo>
                    <a:pt x="154" y="122"/>
                    <a:pt x="139" y="113"/>
                    <a:pt x="127" y="106"/>
                  </a:cubicBezTo>
                  <a:cubicBezTo>
                    <a:pt x="122" y="103"/>
                    <a:pt x="117" y="100"/>
                    <a:pt x="113" y="98"/>
                  </a:cubicBezTo>
                  <a:cubicBezTo>
                    <a:pt x="111" y="96"/>
                    <a:pt x="110" y="95"/>
                    <a:pt x="109" y="95"/>
                  </a:cubicBezTo>
                  <a:cubicBezTo>
                    <a:pt x="109" y="94"/>
                    <a:pt x="108" y="94"/>
                    <a:pt x="108" y="94"/>
                  </a:cubicBezTo>
                  <a:cubicBezTo>
                    <a:pt x="107" y="96"/>
                    <a:pt x="107" y="96"/>
                    <a:pt x="107" y="96"/>
                  </a:cubicBezTo>
                  <a:cubicBezTo>
                    <a:pt x="109" y="94"/>
                    <a:pt x="109" y="94"/>
                    <a:pt x="109" y="94"/>
                  </a:cubicBezTo>
                  <a:cubicBezTo>
                    <a:pt x="108" y="94"/>
                    <a:pt x="108" y="94"/>
                    <a:pt x="108" y="94"/>
                  </a:cubicBezTo>
                  <a:cubicBezTo>
                    <a:pt x="107" y="96"/>
                    <a:pt x="107" y="96"/>
                    <a:pt x="107" y="96"/>
                  </a:cubicBezTo>
                  <a:cubicBezTo>
                    <a:pt x="109" y="94"/>
                    <a:pt x="109" y="94"/>
                    <a:pt x="109" y="94"/>
                  </a:cubicBezTo>
                  <a:cubicBezTo>
                    <a:pt x="105" y="97"/>
                    <a:pt x="105" y="97"/>
                    <a:pt x="105" y="97"/>
                  </a:cubicBezTo>
                  <a:cubicBezTo>
                    <a:pt x="109" y="97"/>
                    <a:pt x="109" y="97"/>
                    <a:pt x="109" y="97"/>
                  </a:cubicBezTo>
                  <a:cubicBezTo>
                    <a:pt x="109" y="95"/>
                    <a:pt x="109" y="95"/>
                    <a:pt x="109" y="94"/>
                  </a:cubicBezTo>
                  <a:cubicBezTo>
                    <a:pt x="105" y="97"/>
                    <a:pt x="105" y="97"/>
                    <a:pt x="105" y="97"/>
                  </a:cubicBezTo>
                  <a:cubicBezTo>
                    <a:pt x="109" y="97"/>
                    <a:pt x="109" y="97"/>
                    <a:pt x="109" y="97"/>
                  </a:cubicBezTo>
                  <a:cubicBezTo>
                    <a:pt x="105" y="97"/>
                    <a:pt x="105" y="97"/>
                    <a:pt x="105" y="97"/>
                  </a:cubicBezTo>
                  <a:cubicBezTo>
                    <a:pt x="108" y="99"/>
                    <a:pt x="108" y="99"/>
                    <a:pt x="108" y="99"/>
                  </a:cubicBezTo>
                  <a:cubicBezTo>
                    <a:pt x="109" y="98"/>
                    <a:pt x="109" y="97"/>
                    <a:pt x="109" y="97"/>
                  </a:cubicBezTo>
                  <a:cubicBezTo>
                    <a:pt x="105" y="97"/>
                    <a:pt x="105" y="97"/>
                    <a:pt x="105" y="97"/>
                  </a:cubicBezTo>
                  <a:cubicBezTo>
                    <a:pt x="108" y="99"/>
                    <a:pt x="108" y="99"/>
                    <a:pt x="108" y="99"/>
                  </a:cubicBezTo>
                  <a:cubicBezTo>
                    <a:pt x="105" y="96"/>
                    <a:pt x="105" y="96"/>
                    <a:pt x="105" y="96"/>
                  </a:cubicBezTo>
                  <a:cubicBezTo>
                    <a:pt x="103" y="101"/>
                    <a:pt x="103" y="101"/>
                    <a:pt x="103" y="101"/>
                  </a:cubicBezTo>
                  <a:cubicBezTo>
                    <a:pt x="181" y="128"/>
                    <a:pt x="181" y="128"/>
                    <a:pt x="181" y="128"/>
                  </a:cubicBezTo>
                  <a:cubicBezTo>
                    <a:pt x="183" y="129"/>
                    <a:pt x="185" y="128"/>
                    <a:pt x="186" y="126"/>
                  </a:cubicBezTo>
                  <a:cubicBezTo>
                    <a:pt x="187" y="124"/>
                    <a:pt x="186" y="121"/>
                    <a:pt x="184" y="120"/>
                  </a:cubicBezTo>
                  <a:cubicBezTo>
                    <a:pt x="113" y="76"/>
                    <a:pt x="113" y="76"/>
                    <a:pt x="113" y="76"/>
                  </a:cubicBezTo>
                  <a:cubicBezTo>
                    <a:pt x="180" y="111"/>
                    <a:pt x="180" y="111"/>
                    <a:pt x="180" y="111"/>
                  </a:cubicBezTo>
                  <a:cubicBezTo>
                    <a:pt x="182" y="112"/>
                    <a:pt x="184" y="111"/>
                    <a:pt x="185" y="109"/>
                  </a:cubicBezTo>
                  <a:cubicBezTo>
                    <a:pt x="186" y="107"/>
                    <a:pt x="186" y="105"/>
                    <a:pt x="184" y="104"/>
                  </a:cubicBezTo>
                  <a:cubicBezTo>
                    <a:pt x="184" y="104"/>
                    <a:pt x="181" y="102"/>
                    <a:pt x="177" y="99"/>
                  </a:cubicBezTo>
                  <a:cubicBezTo>
                    <a:pt x="162" y="90"/>
                    <a:pt x="124" y="67"/>
                    <a:pt x="90" y="46"/>
                  </a:cubicBezTo>
                  <a:cubicBezTo>
                    <a:pt x="73" y="35"/>
                    <a:pt x="57" y="25"/>
                    <a:pt x="45" y="17"/>
                  </a:cubicBezTo>
                  <a:cubicBezTo>
                    <a:pt x="39" y="14"/>
                    <a:pt x="34" y="11"/>
                    <a:pt x="31" y="8"/>
                  </a:cubicBezTo>
                  <a:cubicBezTo>
                    <a:pt x="29" y="7"/>
                    <a:pt x="28" y="6"/>
                    <a:pt x="27" y="6"/>
                  </a:cubicBezTo>
                  <a:cubicBezTo>
                    <a:pt x="27" y="6"/>
                    <a:pt x="26" y="5"/>
                    <a:pt x="26" y="5"/>
                  </a:cubicBezTo>
                  <a:cubicBezTo>
                    <a:pt x="26" y="5"/>
                    <a:pt x="26" y="5"/>
                    <a:pt x="26" y="5"/>
                  </a:cubicBezTo>
                  <a:cubicBezTo>
                    <a:pt x="24" y="7"/>
                    <a:pt x="24" y="7"/>
                    <a:pt x="24" y="7"/>
                  </a:cubicBezTo>
                  <a:cubicBezTo>
                    <a:pt x="27" y="5"/>
                    <a:pt x="27" y="5"/>
                    <a:pt x="27" y="5"/>
                  </a:cubicBezTo>
                  <a:cubicBezTo>
                    <a:pt x="26" y="5"/>
                    <a:pt x="26" y="5"/>
                    <a:pt x="26" y="5"/>
                  </a:cubicBezTo>
                  <a:cubicBezTo>
                    <a:pt x="24" y="7"/>
                    <a:pt x="24" y="7"/>
                    <a:pt x="24" y="7"/>
                  </a:cubicBezTo>
                  <a:cubicBezTo>
                    <a:pt x="27" y="5"/>
                    <a:pt x="27" y="5"/>
                    <a:pt x="27" y="5"/>
                  </a:cubicBezTo>
                  <a:cubicBezTo>
                    <a:pt x="24" y="8"/>
                    <a:pt x="24" y="8"/>
                    <a:pt x="24" y="8"/>
                  </a:cubicBezTo>
                  <a:cubicBezTo>
                    <a:pt x="27" y="6"/>
                    <a:pt x="27" y="6"/>
                    <a:pt x="27" y="6"/>
                  </a:cubicBezTo>
                  <a:cubicBezTo>
                    <a:pt x="27" y="5"/>
                    <a:pt x="27" y="5"/>
                    <a:pt x="27" y="5"/>
                  </a:cubicBezTo>
                  <a:cubicBezTo>
                    <a:pt x="24" y="8"/>
                    <a:pt x="24" y="8"/>
                    <a:pt x="24" y="8"/>
                  </a:cubicBezTo>
                  <a:cubicBezTo>
                    <a:pt x="27" y="6"/>
                    <a:pt x="27" y="6"/>
                    <a:pt x="27" y="6"/>
                  </a:cubicBezTo>
                  <a:cubicBezTo>
                    <a:pt x="23" y="8"/>
                    <a:pt x="23" y="8"/>
                    <a:pt x="23" y="8"/>
                  </a:cubicBezTo>
                  <a:cubicBezTo>
                    <a:pt x="28" y="8"/>
                    <a:pt x="28" y="8"/>
                    <a:pt x="28" y="8"/>
                  </a:cubicBezTo>
                  <a:cubicBezTo>
                    <a:pt x="27" y="7"/>
                    <a:pt x="27" y="6"/>
                    <a:pt x="27" y="6"/>
                  </a:cubicBezTo>
                  <a:cubicBezTo>
                    <a:pt x="23" y="8"/>
                    <a:pt x="23" y="8"/>
                    <a:pt x="23" y="8"/>
                  </a:cubicBezTo>
                  <a:cubicBezTo>
                    <a:pt x="28" y="8"/>
                    <a:pt x="28" y="8"/>
                    <a:pt x="28" y="8"/>
                  </a:cubicBezTo>
                  <a:cubicBezTo>
                    <a:pt x="23" y="8"/>
                    <a:pt x="23" y="8"/>
                    <a:pt x="23" y="8"/>
                  </a:cubicBezTo>
                  <a:cubicBezTo>
                    <a:pt x="21" y="12"/>
                    <a:pt x="21" y="12"/>
                    <a:pt x="21" y="12"/>
                  </a:cubicBezTo>
                  <a:cubicBezTo>
                    <a:pt x="185" y="96"/>
                    <a:pt x="185" y="96"/>
                    <a:pt x="185" y="96"/>
                  </a:cubicBezTo>
                  <a:cubicBezTo>
                    <a:pt x="187" y="97"/>
                    <a:pt x="189" y="97"/>
                    <a:pt x="190" y="95"/>
                  </a:cubicBezTo>
                  <a:cubicBezTo>
                    <a:pt x="191" y="94"/>
                    <a:pt x="191" y="93"/>
                    <a:pt x="191" y="92"/>
                  </a:cubicBezTo>
                  <a:cubicBezTo>
                    <a:pt x="191" y="92"/>
                    <a:pt x="191" y="91"/>
                    <a:pt x="191" y="91"/>
                  </a:cubicBezTo>
                  <a:cubicBezTo>
                    <a:pt x="190" y="90"/>
                    <a:pt x="190" y="90"/>
                    <a:pt x="190" y="89"/>
                  </a:cubicBezTo>
                  <a:cubicBezTo>
                    <a:pt x="189" y="89"/>
                    <a:pt x="189" y="89"/>
                    <a:pt x="189" y="89"/>
                  </a:cubicBezTo>
                  <a:cubicBezTo>
                    <a:pt x="188" y="88"/>
                    <a:pt x="187" y="88"/>
                    <a:pt x="186" y="87"/>
                  </a:cubicBezTo>
                  <a:cubicBezTo>
                    <a:pt x="181" y="83"/>
                    <a:pt x="169" y="77"/>
                    <a:pt x="156" y="68"/>
                  </a:cubicBezTo>
                  <a:cubicBezTo>
                    <a:pt x="135" y="56"/>
                    <a:pt x="108" y="40"/>
                    <a:pt x="86" y="27"/>
                  </a:cubicBezTo>
                  <a:cubicBezTo>
                    <a:pt x="75" y="20"/>
                    <a:pt x="66" y="14"/>
                    <a:pt x="59" y="10"/>
                  </a:cubicBezTo>
                  <a:cubicBezTo>
                    <a:pt x="56" y="8"/>
                    <a:pt x="53" y="6"/>
                    <a:pt x="51" y="4"/>
                  </a:cubicBezTo>
                  <a:cubicBezTo>
                    <a:pt x="51" y="4"/>
                    <a:pt x="50" y="3"/>
                    <a:pt x="50" y="3"/>
                  </a:cubicBezTo>
                  <a:cubicBezTo>
                    <a:pt x="50" y="3"/>
                    <a:pt x="50" y="3"/>
                    <a:pt x="50" y="3"/>
                  </a:cubicBezTo>
                  <a:cubicBezTo>
                    <a:pt x="49" y="3"/>
                    <a:pt x="49" y="3"/>
                    <a:pt x="49" y="3"/>
                  </a:cubicBezTo>
                  <a:cubicBezTo>
                    <a:pt x="50" y="3"/>
                    <a:pt x="50" y="3"/>
                    <a:pt x="50" y="3"/>
                  </a:cubicBezTo>
                  <a:cubicBezTo>
                    <a:pt x="50" y="3"/>
                    <a:pt x="50" y="3"/>
                    <a:pt x="50" y="3"/>
                  </a:cubicBezTo>
                  <a:cubicBezTo>
                    <a:pt x="49" y="3"/>
                    <a:pt x="49" y="3"/>
                    <a:pt x="49" y="3"/>
                  </a:cubicBezTo>
                  <a:cubicBezTo>
                    <a:pt x="50" y="3"/>
                    <a:pt x="50" y="3"/>
                    <a:pt x="50" y="3"/>
                  </a:cubicBezTo>
                  <a:cubicBezTo>
                    <a:pt x="47" y="5"/>
                    <a:pt x="47" y="5"/>
                    <a:pt x="47" y="5"/>
                  </a:cubicBezTo>
                  <a:cubicBezTo>
                    <a:pt x="50" y="5"/>
                    <a:pt x="50" y="5"/>
                    <a:pt x="50" y="5"/>
                  </a:cubicBezTo>
                  <a:cubicBezTo>
                    <a:pt x="50" y="3"/>
                    <a:pt x="50" y="3"/>
                    <a:pt x="50" y="3"/>
                  </a:cubicBezTo>
                  <a:cubicBezTo>
                    <a:pt x="47" y="5"/>
                    <a:pt x="47" y="5"/>
                    <a:pt x="47" y="5"/>
                  </a:cubicBezTo>
                  <a:cubicBezTo>
                    <a:pt x="50" y="5"/>
                    <a:pt x="50" y="5"/>
                    <a:pt x="50" y="5"/>
                  </a:cubicBezTo>
                  <a:cubicBezTo>
                    <a:pt x="46" y="5"/>
                    <a:pt x="46" y="5"/>
                    <a:pt x="46" y="5"/>
                  </a:cubicBezTo>
                  <a:cubicBezTo>
                    <a:pt x="50" y="7"/>
                    <a:pt x="50" y="7"/>
                    <a:pt x="50" y="7"/>
                  </a:cubicBezTo>
                  <a:cubicBezTo>
                    <a:pt x="50" y="6"/>
                    <a:pt x="50" y="5"/>
                    <a:pt x="50" y="5"/>
                  </a:cubicBezTo>
                  <a:cubicBezTo>
                    <a:pt x="46" y="5"/>
                    <a:pt x="46" y="5"/>
                    <a:pt x="46" y="5"/>
                  </a:cubicBezTo>
                  <a:cubicBezTo>
                    <a:pt x="50" y="7"/>
                    <a:pt x="50" y="7"/>
                    <a:pt x="50" y="7"/>
                  </a:cubicBezTo>
                  <a:cubicBezTo>
                    <a:pt x="50" y="7"/>
                    <a:pt x="50" y="7"/>
                    <a:pt x="50" y="7"/>
                  </a:cubicBezTo>
                  <a:cubicBezTo>
                    <a:pt x="46" y="4"/>
                    <a:pt x="46" y="4"/>
                    <a:pt x="46" y="4"/>
                  </a:cubicBezTo>
                  <a:cubicBezTo>
                    <a:pt x="47" y="9"/>
                    <a:pt x="47" y="9"/>
                    <a:pt x="47" y="9"/>
                  </a:cubicBezTo>
                  <a:cubicBezTo>
                    <a:pt x="48" y="8"/>
                    <a:pt x="49" y="8"/>
                    <a:pt x="50" y="7"/>
                  </a:cubicBezTo>
                  <a:cubicBezTo>
                    <a:pt x="46" y="4"/>
                    <a:pt x="46" y="4"/>
                    <a:pt x="46" y="4"/>
                  </a:cubicBezTo>
                  <a:cubicBezTo>
                    <a:pt x="47" y="9"/>
                    <a:pt x="47" y="9"/>
                    <a:pt x="47" y="9"/>
                  </a:cubicBezTo>
                  <a:cubicBezTo>
                    <a:pt x="46" y="5"/>
                    <a:pt x="46" y="5"/>
                    <a:pt x="46" y="5"/>
                  </a:cubicBezTo>
                  <a:cubicBezTo>
                    <a:pt x="46" y="9"/>
                    <a:pt x="46" y="9"/>
                    <a:pt x="46" y="9"/>
                  </a:cubicBezTo>
                  <a:cubicBezTo>
                    <a:pt x="46" y="9"/>
                    <a:pt x="47" y="9"/>
                    <a:pt x="47" y="9"/>
                  </a:cubicBezTo>
                  <a:cubicBezTo>
                    <a:pt x="46" y="5"/>
                    <a:pt x="46" y="5"/>
                    <a:pt x="46" y="5"/>
                  </a:cubicBezTo>
                  <a:cubicBezTo>
                    <a:pt x="46" y="9"/>
                    <a:pt x="46" y="9"/>
                    <a:pt x="46" y="9"/>
                  </a:cubicBezTo>
                  <a:cubicBezTo>
                    <a:pt x="46" y="5"/>
                    <a:pt x="46" y="5"/>
                    <a:pt x="46" y="5"/>
                  </a:cubicBezTo>
                  <a:cubicBezTo>
                    <a:pt x="45" y="9"/>
                    <a:pt x="45" y="9"/>
                    <a:pt x="45" y="9"/>
                  </a:cubicBezTo>
                  <a:cubicBezTo>
                    <a:pt x="45" y="9"/>
                    <a:pt x="45" y="9"/>
                    <a:pt x="46" y="9"/>
                  </a:cubicBezTo>
                  <a:cubicBezTo>
                    <a:pt x="46" y="5"/>
                    <a:pt x="46" y="5"/>
                    <a:pt x="46" y="5"/>
                  </a:cubicBezTo>
                  <a:cubicBezTo>
                    <a:pt x="45" y="9"/>
                    <a:pt x="45" y="9"/>
                    <a:pt x="45" y="9"/>
                  </a:cubicBezTo>
                  <a:cubicBezTo>
                    <a:pt x="46" y="6"/>
                    <a:pt x="46" y="6"/>
                    <a:pt x="46" y="6"/>
                  </a:cubicBezTo>
                  <a:cubicBezTo>
                    <a:pt x="45" y="9"/>
                    <a:pt x="45" y="9"/>
                    <a:pt x="45" y="9"/>
                  </a:cubicBezTo>
                  <a:cubicBezTo>
                    <a:pt x="45" y="9"/>
                    <a:pt x="45" y="9"/>
                    <a:pt x="45" y="9"/>
                  </a:cubicBezTo>
                  <a:cubicBezTo>
                    <a:pt x="46" y="6"/>
                    <a:pt x="46" y="6"/>
                    <a:pt x="46" y="6"/>
                  </a:cubicBezTo>
                  <a:cubicBezTo>
                    <a:pt x="45" y="9"/>
                    <a:pt x="45" y="9"/>
                    <a:pt x="45" y="9"/>
                  </a:cubicBezTo>
                  <a:cubicBezTo>
                    <a:pt x="45" y="9"/>
                    <a:pt x="45" y="9"/>
                    <a:pt x="45" y="9"/>
                  </a:cubicBezTo>
                  <a:cubicBezTo>
                    <a:pt x="45" y="9"/>
                    <a:pt x="46" y="9"/>
                    <a:pt x="47" y="10"/>
                  </a:cubicBezTo>
                  <a:cubicBezTo>
                    <a:pt x="58" y="14"/>
                    <a:pt x="91" y="31"/>
                    <a:pt x="121" y="46"/>
                  </a:cubicBezTo>
                  <a:cubicBezTo>
                    <a:pt x="136" y="54"/>
                    <a:pt x="151" y="61"/>
                    <a:pt x="162" y="66"/>
                  </a:cubicBezTo>
                  <a:cubicBezTo>
                    <a:pt x="167" y="69"/>
                    <a:pt x="171" y="71"/>
                    <a:pt x="174" y="73"/>
                  </a:cubicBezTo>
                  <a:cubicBezTo>
                    <a:pt x="177" y="74"/>
                    <a:pt x="179" y="75"/>
                    <a:pt x="179" y="75"/>
                  </a:cubicBezTo>
                  <a:cubicBezTo>
                    <a:pt x="181" y="76"/>
                    <a:pt x="184" y="76"/>
                    <a:pt x="185" y="74"/>
                  </a:cubicBezTo>
                  <a:cubicBezTo>
                    <a:pt x="185" y="73"/>
                    <a:pt x="185" y="72"/>
                    <a:pt x="185" y="71"/>
                  </a:cubicBezTo>
                  <a:cubicBezTo>
                    <a:pt x="185" y="70"/>
                    <a:pt x="185" y="70"/>
                    <a:pt x="185" y="69"/>
                  </a:cubicBezTo>
                  <a:cubicBezTo>
                    <a:pt x="185" y="69"/>
                    <a:pt x="184" y="68"/>
                    <a:pt x="184" y="68"/>
                  </a:cubicBezTo>
                  <a:cubicBezTo>
                    <a:pt x="184" y="68"/>
                    <a:pt x="183" y="68"/>
                    <a:pt x="183" y="67"/>
                  </a:cubicBezTo>
                  <a:cubicBezTo>
                    <a:pt x="181" y="66"/>
                    <a:pt x="179" y="64"/>
                    <a:pt x="175" y="62"/>
                  </a:cubicBezTo>
                  <a:cubicBezTo>
                    <a:pt x="163" y="54"/>
                    <a:pt x="139" y="39"/>
                    <a:pt x="118" y="26"/>
                  </a:cubicBezTo>
                  <a:cubicBezTo>
                    <a:pt x="97" y="13"/>
                    <a:pt x="79" y="3"/>
                    <a:pt x="79" y="3"/>
                  </a:cubicBezTo>
                  <a:cubicBezTo>
                    <a:pt x="77" y="6"/>
                    <a:pt x="77" y="6"/>
                    <a:pt x="77" y="6"/>
                  </a:cubicBezTo>
                  <a:cubicBezTo>
                    <a:pt x="75" y="10"/>
                    <a:pt x="75" y="10"/>
                    <a:pt x="75" y="10"/>
                  </a:cubicBezTo>
                  <a:cubicBezTo>
                    <a:pt x="75" y="10"/>
                    <a:pt x="101" y="23"/>
                    <a:pt x="127" y="35"/>
                  </a:cubicBezTo>
                  <a:cubicBezTo>
                    <a:pt x="141" y="41"/>
                    <a:pt x="154" y="48"/>
                    <a:pt x="165" y="52"/>
                  </a:cubicBezTo>
                  <a:cubicBezTo>
                    <a:pt x="170" y="55"/>
                    <a:pt x="175" y="57"/>
                    <a:pt x="178" y="58"/>
                  </a:cubicBezTo>
                  <a:cubicBezTo>
                    <a:pt x="180" y="59"/>
                    <a:pt x="181" y="59"/>
                    <a:pt x="183" y="60"/>
                  </a:cubicBezTo>
                  <a:cubicBezTo>
                    <a:pt x="183" y="60"/>
                    <a:pt x="184" y="60"/>
                    <a:pt x="184" y="60"/>
                  </a:cubicBezTo>
                  <a:cubicBezTo>
                    <a:pt x="185" y="60"/>
                    <a:pt x="185" y="61"/>
                    <a:pt x="186" y="61"/>
                  </a:cubicBezTo>
                  <a:cubicBezTo>
                    <a:pt x="186" y="61"/>
                    <a:pt x="187" y="61"/>
                    <a:pt x="188" y="60"/>
                  </a:cubicBezTo>
                  <a:cubicBezTo>
                    <a:pt x="188" y="60"/>
                    <a:pt x="188" y="60"/>
                    <a:pt x="189" y="60"/>
                  </a:cubicBezTo>
                  <a:cubicBezTo>
                    <a:pt x="189" y="60"/>
                    <a:pt x="190" y="59"/>
                    <a:pt x="190" y="58"/>
                  </a:cubicBezTo>
                  <a:cubicBezTo>
                    <a:pt x="191" y="58"/>
                    <a:pt x="191" y="56"/>
                    <a:pt x="191" y="55"/>
                  </a:cubicBezTo>
                  <a:cubicBezTo>
                    <a:pt x="190" y="54"/>
                    <a:pt x="190" y="53"/>
                    <a:pt x="189" y="53"/>
                  </a:cubicBezTo>
                  <a:cubicBezTo>
                    <a:pt x="159" y="34"/>
                    <a:pt x="159" y="34"/>
                    <a:pt x="159" y="34"/>
                  </a:cubicBezTo>
                  <a:cubicBezTo>
                    <a:pt x="185" y="45"/>
                    <a:pt x="185" y="45"/>
                    <a:pt x="185" y="45"/>
                  </a:cubicBezTo>
                  <a:cubicBezTo>
                    <a:pt x="186" y="45"/>
                    <a:pt x="189" y="45"/>
                    <a:pt x="190" y="43"/>
                  </a:cubicBezTo>
                  <a:cubicBezTo>
                    <a:pt x="190" y="42"/>
                    <a:pt x="190" y="41"/>
                    <a:pt x="190" y="41"/>
                  </a:cubicBezTo>
                  <a:cubicBezTo>
                    <a:pt x="190" y="39"/>
                    <a:pt x="190" y="39"/>
                    <a:pt x="190" y="38"/>
                  </a:cubicBezTo>
                  <a:cubicBezTo>
                    <a:pt x="189" y="38"/>
                    <a:pt x="189" y="37"/>
                    <a:pt x="189" y="37"/>
                  </a:cubicBezTo>
                  <a:cubicBezTo>
                    <a:pt x="188" y="37"/>
                    <a:pt x="188" y="36"/>
                    <a:pt x="188" y="36"/>
                  </a:cubicBezTo>
                  <a:cubicBezTo>
                    <a:pt x="186" y="35"/>
                    <a:pt x="183" y="33"/>
                    <a:pt x="179" y="31"/>
                  </a:cubicBezTo>
                  <a:cubicBezTo>
                    <a:pt x="174" y="28"/>
                    <a:pt x="167" y="24"/>
                    <a:pt x="162" y="21"/>
                  </a:cubicBezTo>
                  <a:cubicBezTo>
                    <a:pt x="159" y="19"/>
                    <a:pt x="157" y="18"/>
                    <a:pt x="155" y="17"/>
                  </a:cubicBezTo>
                  <a:cubicBezTo>
                    <a:pt x="154" y="16"/>
                    <a:pt x="154" y="16"/>
                    <a:pt x="153" y="15"/>
                  </a:cubicBezTo>
                  <a:cubicBezTo>
                    <a:pt x="153" y="15"/>
                    <a:pt x="153" y="15"/>
                    <a:pt x="153" y="15"/>
                  </a:cubicBezTo>
                  <a:cubicBezTo>
                    <a:pt x="153" y="15"/>
                    <a:pt x="153" y="15"/>
                    <a:pt x="153" y="15"/>
                  </a:cubicBezTo>
                  <a:cubicBezTo>
                    <a:pt x="152" y="17"/>
                    <a:pt x="152" y="17"/>
                    <a:pt x="152" y="17"/>
                  </a:cubicBezTo>
                  <a:cubicBezTo>
                    <a:pt x="154" y="16"/>
                    <a:pt x="154" y="16"/>
                    <a:pt x="154" y="16"/>
                  </a:cubicBezTo>
                  <a:cubicBezTo>
                    <a:pt x="153" y="15"/>
                    <a:pt x="153" y="15"/>
                    <a:pt x="153" y="15"/>
                  </a:cubicBezTo>
                  <a:cubicBezTo>
                    <a:pt x="152" y="17"/>
                    <a:pt x="152" y="17"/>
                    <a:pt x="152" y="17"/>
                  </a:cubicBezTo>
                  <a:cubicBezTo>
                    <a:pt x="154" y="16"/>
                    <a:pt x="154" y="16"/>
                    <a:pt x="154" y="16"/>
                  </a:cubicBezTo>
                  <a:cubicBezTo>
                    <a:pt x="151" y="18"/>
                    <a:pt x="151" y="18"/>
                    <a:pt x="151" y="18"/>
                  </a:cubicBezTo>
                  <a:cubicBezTo>
                    <a:pt x="154" y="16"/>
                    <a:pt x="154" y="16"/>
                    <a:pt x="154" y="16"/>
                  </a:cubicBezTo>
                  <a:cubicBezTo>
                    <a:pt x="154" y="16"/>
                    <a:pt x="154" y="16"/>
                    <a:pt x="154" y="16"/>
                  </a:cubicBezTo>
                  <a:cubicBezTo>
                    <a:pt x="151" y="18"/>
                    <a:pt x="151" y="18"/>
                    <a:pt x="151" y="18"/>
                  </a:cubicBezTo>
                  <a:cubicBezTo>
                    <a:pt x="154" y="16"/>
                    <a:pt x="154" y="16"/>
                    <a:pt x="154" y="16"/>
                  </a:cubicBezTo>
                  <a:cubicBezTo>
                    <a:pt x="150" y="18"/>
                    <a:pt x="150" y="18"/>
                    <a:pt x="150" y="18"/>
                  </a:cubicBezTo>
                  <a:cubicBezTo>
                    <a:pt x="155" y="18"/>
                    <a:pt x="155" y="18"/>
                    <a:pt x="155" y="18"/>
                  </a:cubicBezTo>
                  <a:cubicBezTo>
                    <a:pt x="154" y="17"/>
                    <a:pt x="154" y="17"/>
                    <a:pt x="154" y="16"/>
                  </a:cubicBezTo>
                  <a:cubicBezTo>
                    <a:pt x="150" y="18"/>
                    <a:pt x="150" y="18"/>
                    <a:pt x="150" y="18"/>
                  </a:cubicBezTo>
                  <a:cubicBezTo>
                    <a:pt x="155" y="18"/>
                    <a:pt x="155" y="18"/>
                    <a:pt x="155" y="18"/>
                  </a:cubicBezTo>
                  <a:cubicBezTo>
                    <a:pt x="150" y="18"/>
                    <a:pt x="150" y="18"/>
                    <a:pt x="150" y="18"/>
                  </a:cubicBezTo>
                  <a:cubicBezTo>
                    <a:pt x="154" y="21"/>
                    <a:pt x="154" y="21"/>
                    <a:pt x="154" y="21"/>
                  </a:cubicBezTo>
                  <a:cubicBezTo>
                    <a:pt x="154" y="20"/>
                    <a:pt x="155" y="19"/>
                    <a:pt x="155" y="18"/>
                  </a:cubicBezTo>
                  <a:cubicBezTo>
                    <a:pt x="150" y="18"/>
                    <a:pt x="150" y="18"/>
                    <a:pt x="150" y="18"/>
                  </a:cubicBezTo>
                  <a:cubicBezTo>
                    <a:pt x="154" y="21"/>
                    <a:pt x="154" y="21"/>
                    <a:pt x="154" y="21"/>
                  </a:cubicBezTo>
                  <a:cubicBezTo>
                    <a:pt x="155" y="19"/>
                    <a:pt x="155" y="16"/>
                    <a:pt x="153" y="15"/>
                  </a:cubicBezTo>
                  <a:cubicBezTo>
                    <a:pt x="151" y="13"/>
                    <a:pt x="148" y="14"/>
                    <a:pt x="147" y="16"/>
                  </a:cubicBezTo>
                  <a:cubicBezTo>
                    <a:pt x="146" y="17"/>
                    <a:pt x="146" y="18"/>
                    <a:pt x="146" y="18"/>
                  </a:cubicBezTo>
                  <a:cubicBezTo>
                    <a:pt x="146" y="20"/>
                    <a:pt x="146" y="20"/>
                    <a:pt x="147" y="21"/>
                  </a:cubicBezTo>
                  <a:cubicBezTo>
                    <a:pt x="147" y="21"/>
                    <a:pt x="147" y="21"/>
                    <a:pt x="148" y="22"/>
                  </a:cubicBezTo>
                  <a:cubicBezTo>
                    <a:pt x="148" y="22"/>
                    <a:pt x="148" y="22"/>
                    <a:pt x="149" y="23"/>
                  </a:cubicBezTo>
                  <a:cubicBezTo>
                    <a:pt x="151" y="24"/>
                    <a:pt x="154" y="26"/>
                    <a:pt x="157" y="28"/>
                  </a:cubicBezTo>
                  <a:cubicBezTo>
                    <a:pt x="163" y="31"/>
                    <a:pt x="169" y="35"/>
                    <a:pt x="175" y="38"/>
                  </a:cubicBezTo>
                  <a:cubicBezTo>
                    <a:pt x="177" y="40"/>
                    <a:pt x="180" y="41"/>
                    <a:pt x="181" y="42"/>
                  </a:cubicBezTo>
                  <a:cubicBezTo>
                    <a:pt x="182" y="43"/>
                    <a:pt x="183" y="43"/>
                    <a:pt x="183" y="43"/>
                  </a:cubicBezTo>
                  <a:cubicBezTo>
                    <a:pt x="183" y="44"/>
                    <a:pt x="183" y="44"/>
                    <a:pt x="183" y="44"/>
                  </a:cubicBezTo>
                  <a:cubicBezTo>
                    <a:pt x="183" y="44"/>
                    <a:pt x="183" y="44"/>
                    <a:pt x="183" y="44"/>
                  </a:cubicBezTo>
                  <a:cubicBezTo>
                    <a:pt x="185" y="41"/>
                    <a:pt x="185" y="41"/>
                    <a:pt x="185" y="41"/>
                  </a:cubicBezTo>
                  <a:cubicBezTo>
                    <a:pt x="183" y="43"/>
                    <a:pt x="183" y="43"/>
                    <a:pt x="183" y="43"/>
                  </a:cubicBezTo>
                  <a:cubicBezTo>
                    <a:pt x="183" y="44"/>
                    <a:pt x="183" y="44"/>
                    <a:pt x="183" y="44"/>
                  </a:cubicBezTo>
                  <a:cubicBezTo>
                    <a:pt x="185" y="41"/>
                    <a:pt x="185" y="41"/>
                    <a:pt x="185" y="41"/>
                  </a:cubicBezTo>
                  <a:cubicBezTo>
                    <a:pt x="183" y="43"/>
                    <a:pt x="183" y="43"/>
                    <a:pt x="183" y="43"/>
                  </a:cubicBezTo>
                  <a:cubicBezTo>
                    <a:pt x="186" y="41"/>
                    <a:pt x="186" y="41"/>
                    <a:pt x="186" y="41"/>
                  </a:cubicBezTo>
                  <a:cubicBezTo>
                    <a:pt x="182" y="43"/>
                    <a:pt x="182" y="43"/>
                    <a:pt x="182" y="43"/>
                  </a:cubicBezTo>
                  <a:cubicBezTo>
                    <a:pt x="183" y="43"/>
                    <a:pt x="183" y="43"/>
                    <a:pt x="183" y="43"/>
                  </a:cubicBezTo>
                  <a:cubicBezTo>
                    <a:pt x="186" y="41"/>
                    <a:pt x="186" y="41"/>
                    <a:pt x="186" y="41"/>
                  </a:cubicBezTo>
                  <a:cubicBezTo>
                    <a:pt x="182" y="43"/>
                    <a:pt x="182" y="43"/>
                    <a:pt x="182" y="43"/>
                  </a:cubicBezTo>
                  <a:cubicBezTo>
                    <a:pt x="186" y="41"/>
                    <a:pt x="186" y="41"/>
                    <a:pt x="186" y="41"/>
                  </a:cubicBezTo>
                  <a:cubicBezTo>
                    <a:pt x="182" y="41"/>
                    <a:pt x="182" y="41"/>
                    <a:pt x="182" y="41"/>
                  </a:cubicBezTo>
                  <a:cubicBezTo>
                    <a:pt x="182" y="42"/>
                    <a:pt x="182" y="42"/>
                    <a:pt x="182" y="43"/>
                  </a:cubicBezTo>
                  <a:cubicBezTo>
                    <a:pt x="186" y="41"/>
                    <a:pt x="186" y="41"/>
                    <a:pt x="186" y="41"/>
                  </a:cubicBezTo>
                  <a:cubicBezTo>
                    <a:pt x="182" y="41"/>
                    <a:pt x="182" y="41"/>
                    <a:pt x="182" y="41"/>
                  </a:cubicBezTo>
                  <a:cubicBezTo>
                    <a:pt x="186" y="41"/>
                    <a:pt x="186" y="41"/>
                    <a:pt x="186" y="41"/>
                  </a:cubicBezTo>
                  <a:cubicBezTo>
                    <a:pt x="182" y="38"/>
                    <a:pt x="182" y="38"/>
                    <a:pt x="182" y="38"/>
                  </a:cubicBezTo>
                  <a:cubicBezTo>
                    <a:pt x="182" y="39"/>
                    <a:pt x="182" y="40"/>
                    <a:pt x="182" y="41"/>
                  </a:cubicBezTo>
                  <a:cubicBezTo>
                    <a:pt x="186" y="41"/>
                    <a:pt x="186" y="41"/>
                    <a:pt x="186" y="41"/>
                  </a:cubicBezTo>
                  <a:cubicBezTo>
                    <a:pt x="182" y="38"/>
                    <a:pt x="182" y="38"/>
                    <a:pt x="182" y="38"/>
                  </a:cubicBezTo>
                  <a:cubicBezTo>
                    <a:pt x="186" y="41"/>
                    <a:pt x="186" y="41"/>
                    <a:pt x="186" y="41"/>
                  </a:cubicBezTo>
                  <a:cubicBezTo>
                    <a:pt x="188" y="37"/>
                    <a:pt x="188" y="37"/>
                    <a:pt x="188" y="37"/>
                  </a:cubicBezTo>
                  <a:cubicBezTo>
                    <a:pt x="115" y="7"/>
                    <a:pt x="115" y="7"/>
                    <a:pt x="115" y="7"/>
                  </a:cubicBezTo>
                  <a:cubicBezTo>
                    <a:pt x="113" y="6"/>
                    <a:pt x="110" y="7"/>
                    <a:pt x="109" y="9"/>
                  </a:cubicBezTo>
                  <a:cubicBezTo>
                    <a:pt x="108" y="11"/>
                    <a:pt x="109" y="13"/>
                    <a:pt x="111" y="14"/>
                  </a:cubicBezTo>
                  <a:cubicBezTo>
                    <a:pt x="184" y="60"/>
                    <a:pt x="184" y="60"/>
                    <a:pt x="184" y="60"/>
                  </a:cubicBezTo>
                  <a:cubicBezTo>
                    <a:pt x="186" y="56"/>
                    <a:pt x="186" y="56"/>
                    <a:pt x="186" y="56"/>
                  </a:cubicBezTo>
                  <a:cubicBezTo>
                    <a:pt x="183" y="54"/>
                    <a:pt x="183" y="54"/>
                    <a:pt x="183" y="54"/>
                  </a:cubicBezTo>
                  <a:cubicBezTo>
                    <a:pt x="186" y="56"/>
                    <a:pt x="186" y="56"/>
                    <a:pt x="186" y="56"/>
                  </a:cubicBezTo>
                  <a:cubicBezTo>
                    <a:pt x="184" y="53"/>
                    <a:pt x="184" y="53"/>
                    <a:pt x="184" y="53"/>
                  </a:cubicBezTo>
                  <a:cubicBezTo>
                    <a:pt x="184" y="53"/>
                    <a:pt x="183" y="53"/>
                    <a:pt x="183" y="54"/>
                  </a:cubicBezTo>
                  <a:cubicBezTo>
                    <a:pt x="186" y="56"/>
                    <a:pt x="186" y="56"/>
                    <a:pt x="186" y="56"/>
                  </a:cubicBezTo>
                  <a:cubicBezTo>
                    <a:pt x="184" y="53"/>
                    <a:pt x="184" y="53"/>
                    <a:pt x="184" y="53"/>
                  </a:cubicBezTo>
                  <a:cubicBezTo>
                    <a:pt x="186" y="56"/>
                    <a:pt x="186" y="56"/>
                    <a:pt x="186" y="56"/>
                  </a:cubicBezTo>
                  <a:cubicBezTo>
                    <a:pt x="185" y="52"/>
                    <a:pt x="185" y="52"/>
                    <a:pt x="185" y="52"/>
                  </a:cubicBezTo>
                  <a:cubicBezTo>
                    <a:pt x="185" y="52"/>
                    <a:pt x="185" y="52"/>
                    <a:pt x="184" y="53"/>
                  </a:cubicBezTo>
                  <a:cubicBezTo>
                    <a:pt x="186" y="56"/>
                    <a:pt x="186" y="56"/>
                    <a:pt x="186" y="56"/>
                  </a:cubicBezTo>
                  <a:cubicBezTo>
                    <a:pt x="185" y="52"/>
                    <a:pt x="185" y="52"/>
                    <a:pt x="185" y="52"/>
                  </a:cubicBezTo>
                  <a:cubicBezTo>
                    <a:pt x="186" y="56"/>
                    <a:pt x="186" y="56"/>
                    <a:pt x="186" y="56"/>
                  </a:cubicBezTo>
                  <a:cubicBezTo>
                    <a:pt x="186" y="52"/>
                    <a:pt x="186" y="52"/>
                    <a:pt x="186" y="52"/>
                  </a:cubicBezTo>
                  <a:cubicBezTo>
                    <a:pt x="185" y="52"/>
                    <a:pt x="185" y="52"/>
                    <a:pt x="185" y="52"/>
                  </a:cubicBezTo>
                  <a:cubicBezTo>
                    <a:pt x="186" y="56"/>
                    <a:pt x="186" y="56"/>
                    <a:pt x="186" y="56"/>
                  </a:cubicBezTo>
                  <a:cubicBezTo>
                    <a:pt x="186" y="52"/>
                    <a:pt x="186" y="52"/>
                    <a:pt x="186" y="52"/>
                  </a:cubicBezTo>
                  <a:cubicBezTo>
                    <a:pt x="186" y="54"/>
                    <a:pt x="186" y="54"/>
                    <a:pt x="186" y="54"/>
                  </a:cubicBezTo>
                  <a:cubicBezTo>
                    <a:pt x="187" y="52"/>
                    <a:pt x="187" y="52"/>
                    <a:pt x="187" y="52"/>
                  </a:cubicBezTo>
                  <a:cubicBezTo>
                    <a:pt x="186" y="52"/>
                    <a:pt x="186" y="52"/>
                    <a:pt x="186" y="52"/>
                  </a:cubicBezTo>
                  <a:cubicBezTo>
                    <a:pt x="186" y="54"/>
                    <a:pt x="186" y="54"/>
                    <a:pt x="186" y="54"/>
                  </a:cubicBezTo>
                  <a:cubicBezTo>
                    <a:pt x="187" y="52"/>
                    <a:pt x="187" y="52"/>
                    <a:pt x="187" y="52"/>
                  </a:cubicBezTo>
                  <a:cubicBezTo>
                    <a:pt x="186" y="52"/>
                    <a:pt x="186" y="52"/>
                    <a:pt x="186" y="52"/>
                  </a:cubicBezTo>
                  <a:cubicBezTo>
                    <a:pt x="186" y="52"/>
                    <a:pt x="185" y="52"/>
                    <a:pt x="184" y="51"/>
                  </a:cubicBezTo>
                  <a:cubicBezTo>
                    <a:pt x="179" y="49"/>
                    <a:pt x="170" y="45"/>
                    <a:pt x="159" y="40"/>
                  </a:cubicBezTo>
                  <a:cubicBezTo>
                    <a:pt x="143" y="33"/>
                    <a:pt x="123" y="24"/>
                    <a:pt x="107" y="16"/>
                  </a:cubicBezTo>
                  <a:cubicBezTo>
                    <a:pt x="99" y="12"/>
                    <a:pt x="92" y="9"/>
                    <a:pt x="87" y="6"/>
                  </a:cubicBezTo>
                  <a:cubicBezTo>
                    <a:pt x="82" y="4"/>
                    <a:pt x="79" y="2"/>
                    <a:pt x="79" y="2"/>
                  </a:cubicBezTo>
                  <a:cubicBezTo>
                    <a:pt x="77" y="1"/>
                    <a:pt x="74" y="2"/>
                    <a:pt x="73" y="4"/>
                  </a:cubicBezTo>
                  <a:cubicBezTo>
                    <a:pt x="72" y="6"/>
                    <a:pt x="73" y="9"/>
                    <a:pt x="75" y="10"/>
                  </a:cubicBezTo>
                  <a:cubicBezTo>
                    <a:pt x="75" y="10"/>
                    <a:pt x="76" y="11"/>
                    <a:pt x="79" y="13"/>
                  </a:cubicBezTo>
                  <a:cubicBezTo>
                    <a:pt x="89" y="19"/>
                    <a:pt x="114" y="34"/>
                    <a:pt x="136" y="48"/>
                  </a:cubicBezTo>
                  <a:cubicBezTo>
                    <a:pt x="148" y="55"/>
                    <a:pt x="158" y="61"/>
                    <a:pt x="166" y="66"/>
                  </a:cubicBezTo>
                  <a:cubicBezTo>
                    <a:pt x="170" y="69"/>
                    <a:pt x="173" y="71"/>
                    <a:pt x="175" y="72"/>
                  </a:cubicBezTo>
                  <a:cubicBezTo>
                    <a:pt x="176" y="73"/>
                    <a:pt x="177" y="74"/>
                    <a:pt x="178" y="74"/>
                  </a:cubicBezTo>
                  <a:cubicBezTo>
                    <a:pt x="178" y="74"/>
                    <a:pt x="178" y="74"/>
                    <a:pt x="178" y="74"/>
                  </a:cubicBezTo>
                  <a:cubicBezTo>
                    <a:pt x="178" y="74"/>
                    <a:pt x="178" y="74"/>
                    <a:pt x="178" y="74"/>
                  </a:cubicBezTo>
                  <a:cubicBezTo>
                    <a:pt x="179" y="73"/>
                    <a:pt x="179" y="73"/>
                    <a:pt x="179" y="73"/>
                  </a:cubicBezTo>
                  <a:cubicBezTo>
                    <a:pt x="178" y="74"/>
                    <a:pt x="178" y="74"/>
                    <a:pt x="178" y="74"/>
                  </a:cubicBezTo>
                  <a:cubicBezTo>
                    <a:pt x="178" y="74"/>
                    <a:pt x="178" y="74"/>
                    <a:pt x="178" y="74"/>
                  </a:cubicBezTo>
                  <a:cubicBezTo>
                    <a:pt x="179" y="73"/>
                    <a:pt x="179" y="73"/>
                    <a:pt x="179" y="73"/>
                  </a:cubicBezTo>
                  <a:cubicBezTo>
                    <a:pt x="178" y="74"/>
                    <a:pt x="178" y="74"/>
                    <a:pt x="178" y="74"/>
                  </a:cubicBezTo>
                  <a:cubicBezTo>
                    <a:pt x="181" y="72"/>
                    <a:pt x="181" y="72"/>
                    <a:pt x="181" y="72"/>
                  </a:cubicBezTo>
                  <a:cubicBezTo>
                    <a:pt x="177" y="73"/>
                    <a:pt x="177" y="73"/>
                    <a:pt x="177" y="73"/>
                  </a:cubicBezTo>
                  <a:cubicBezTo>
                    <a:pt x="178" y="74"/>
                    <a:pt x="178" y="74"/>
                    <a:pt x="178" y="74"/>
                  </a:cubicBezTo>
                  <a:cubicBezTo>
                    <a:pt x="181" y="72"/>
                    <a:pt x="181" y="72"/>
                    <a:pt x="181" y="72"/>
                  </a:cubicBezTo>
                  <a:cubicBezTo>
                    <a:pt x="177" y="73"/>
                    <a:pt x="177" y="73"/>
                    <a:pt x="177" y="73"/>
                  </a:cubicBezTo>
                  <a:cubicBezTo>
                    <a:pt x="181" y="71"/>
                    <a:pt x="181" y="71"/>
                    <a:pt x="181" y="71"/>
                  </a:cubicBezTo>
                  <a:cubicBezTo>
                    <a:pt x="177" y="71"/>
                    <a:pt x="177" y="71"/>
                    <a:pt x="177" y="71"/>
                  </a:cubicBezTo>
                  <a:cubicBezTo>
                    <a:pt x="177" y="72"/>
                    <a:pt x="177" y="73"/>
                    <a:pt x="177" y="73"/>
                  </a:cubicBezTo>
                  <a:cubicBezTo>
                    <a:pt x="181" y="71"/>
                    <a:pt x="181" y="71"/>
                    <a:pt x="181" y="71"/>
                  </a:cubicBezTo>
                  <a:cubicBezTo>
                    <a:pt x="177" y="71"/>
                    <a:pt x="177" y="71"/>
                    <a:pt x="177" y="71"/>
                  </a:cubicBezTo>
                  <a:cubicBezTo>
                    <a:pt x="181" y="71"/>
                    <a:pt x="181" y="71"/>
                    <a:pt x="181" y="71"/>
                  </a:cubicBezTo>
                  <a:cubicBezTo>
                    <a:pt x="177" y="69"/>
                    <a:pt x="177" y="69"/>
                    <a:pt x="177" y="69"/>
                  </a:cubicBezTo>
                  <a:cubicBezTo>
                    <a:pt x="177" y="70"/>
                    <a:pt x="177" y="71"/>
                    <a:pt x="177" y="71"/>
                  </a:cubicBezTo>
                  <a:cubicBezTo>
                    <a:pt x="181" y="71"/>
                    <a:pt x="181" y="71"/>
                    <a:pt x="181" y="71"/>
                  </a:cubicBezTo>
                  <a:cubicBezTo>
                    <a:pt x="177" y="69"/>
                    <a:pt x="177" y="69"/>
                    <a:pt x="177" y="69"/>
                  </a:cubicBezTo>
                  <a:cubicBezTo>
                    <a:pt x="181" y="71"/>
                    <a:pt x="181" y="71"/>
                    <a:pt x="181" y="71"/>
                  </a:cubicBezTo>
                  <a:cubicBezTo>
                    <a:pt x="183" y="68"/>
                    <a:pt x="183" y="68"/>
                    <a:pt x="183" y="68"/>
                  </a:cubicBezTo>
                  <a:cubicBezTo>
                    <a:pt x="183" y="68"/>
                    <a:pt x="150" y="51"/>
                    <a:pt x="116" y="34"/>
                  </a:cubicBezTo>
                  <a:cubicBezTo>
                    <a:pt x="100" y="26"/>
                    <a:pt x="83" y="17"/>
                    <a:pt x="70" y="11"/>
                  </a:cubicBezTo>
                  <a:cubicBezTo>
                    <a:pt x="64" y="8"/>
                    <a:pt x="58" y="5"/>
                    <a:pt x="54" y="3"/>
                  </a:cubicBezTo>
                  <a:cubicBezTo>
                    <a:pt x="52" y="3"/>
                    <a:pt x="51" y="2"/>
                    <a:pt x="50" y="1"/>
                  </a:cubicBezTo>
                  <a:cubicBezTo>
                    <a:pt x="49" y="1"/>
                    <a:pt x="49" y="1"/>
                    <a:pt x="48" y="1"/>
                  </a:cubicBezTo>
                  <a:cubicBezTo>
                    <a:pt x="47" y="0"/>
                    <a:pt x="47" y="0"/>
                    <a:pt x="47" y="0"/>
                  </a:cubicBezTo>
                  <a:cubicBezTo>
                    <a:pt x="47" y="0"/>
                    <a:pt x="47" y="0"/>
                    <a:pt x="47" y="0"/>
                  </a:cubicBezTo>
                  <a:cubicBezTo>
                    <a:pt x="47" y="0"/>
                    <a:pt x="47" y="0"/>
                    <a:pt x="46" y="0"/>
                  </a:cubicBezTo>
                  <a:cubicBezTo>
                    <a:pt x="46" y="0"/>
                    <a:pt x="45" y="0"/>
                    <a:pt x="45" y="0"/>
                  </a:cubicBezTo>
                  <a:cubicBezTo>
                    <a:pt x="44" y="1"/>
                    <a:pt x="43" y="1"/>
                    <a:pt x="42" y="2"/>
                  </a:cubicBezTo>
                  <a:cubicBezTo>
                    <a:pt x="46" y="4"/>
                    <a:pt x="46" y="4"/>
                    <a:pt x="46" y="4"/>
                  </a:cubicBezTo>
                  <a:cubicBezTo>
                    <a:pt x="42" y="2"/>
                    <a:pt x="42" y="2"/>
                    <a:pt x="42" y="2"/>
                  </a:cubicBezTo>
                  <a:cubicBezTo>
                    <a:pt x="42" y="3"/>
                    <a:pt x="42" y="4"/>
                    <a:pt x="42" y="5"/>
                  </a:cubicBezTo>
                  <a:cubicBezTo>
                    <a:pt x="42" y="6"/>
                    <a:pt x="42" y="6"/>
                    <a:pt x="42" y="7"/>
                  </a:cubicBezTo>
                  <a:cubicBezTo>
                    <a:pt x="43" y="8"/>
                    <a:pt x="43" y="8"/>
                    <a:pt x="44" y="9"/>
                  </a:cubicBezTo>
                  <a:cubicBezTo>
                    <a:pt x="45" y="10"/>
                    <a:pt x="46" y="11"/>
                    <a:pt x="48" y="12"/>
                  </a:cubicBezTo>
                  <a:cubicBezTo>
                    <a:pt x="54" y="17"/>
                    <a:pt x="65" y="24"/>
                    <a:pt x="79" y="33"/>
                  </a:cubicBezTo>
                  <a:cubicBezTo>
                    <a:pt x="100" y="46"/>
                    <a:pt x="127" y="61"/>
                    <a:pt x="148" y="74"/>
                  </a:cubicBezTo>
                  <a:cubicBezTo>
                    <a:pt x="158" y="80"/>
                    <a:pt x="167" y="85"/>
                    <a:pt x="174" y="89"/>
                  </a:cubicBezTo>
                  <a:cubicBezTo>
                    <a:pt x="177" y="91"/>
                    <a:pt x="180" y="93"/>
                    <a:pt x="182" y="94"/>
                  </a:cubicBezTo>
                  <a:cubicBezTo>
                    <a:pt x="182" y="95"/>
                    <a:pt x="183" y="95"/>
                    <a:pt x="183" y="95"/>
                  </a:cubicBezTo>
                  <a:cubicBezTo>
                    <a:pt x="184" y="95"/>
                    <a:pt x="184" y="95"/>
                    <a:pt x="184" y="95"/>
                  </a:cubicBezTo>
                  <a:cubicBezTo>
                    <a:pt x="184" y="95"/>
                    <a:pt x="184" y="95"/>
                    <a:pt x="184" y="95"/>
                  </a:cubicBezTo>
                  <a:cubicBezTo>
                    <a:pt x="185" y="93"/>
                    <a:pt x="185" y="93"/>
                    <a:pt x="185" y="93"/>
                  </a:cubicBezTo>
                  <a:cubicBezTo>
                    <a:pt x="183" y="95"/>
                    <a:pt x="183" y="95"/>
                    <a:pt x="183" y="95"/>
                  </a:cubicBezTo>
                  <a:cubicBezTo>
                    <a:pt x="184" y="95"/>
                    <a:pt x="184" y="95"/>
                    <a:pt x="184" y="95"/>
                  </a:cubicBezTo>
                  <a:cubicBezTo>
                    <a:pt x="185" y="93"/>
                    <a:pt x="185" y="93"/>
                    <a:pt x="185" y="93"/>
                  </a:cubicBezTo>
                  <a:cubicBezTo>
                    <a:pt x="183" y="95"/>
                    <a:pt x="183" y="95"/>
                    <a:pt x="183" y="95"/>
                  </a:cubicBezTo>
                  <a:cubicBezTo>
                    <a:pt x="186" y="93"/>
                    <a:pt x="186" y="93"/>
                    <a:pt x="186" y="93"/>
                  </a:cubicBezTo>
                  <a:cubicBezTo>
                    <a:pt x="183" y="95"/>
                    <a:pt x="183" y="95"/>
                    <a:pt x="183" y="95"/>
                  </a:cubicBezTo>
                  <a:cubicBezTo>
                    <a:pt x="183" y="95"/>
                    <a:pt x="183" y="95"/>
                    <a:pt x="183" y="95"/>
                  </a:cubicBezTo>
                  <a:cubicBezTo>
                    <a:pt x="186" y="93"/>
                    <a:pt x="186" y="93"/>
                    <a:pt x="186" y="93"/>
                  </a:cubicBezTo>
                  <a:cubicBezTo>
                    <a:pt x="183" y="95"/>
                    <a:pt x="183" y="95"/>
                    <a:pt x="183" y="95"/>
                  </a:cubicBezTo>
                  <a:cubicBezTo>
                    <a:pt x="187" y="92"/>
                    <a:pt x="187" y="92"/>
                    <a:pt x="187" y="92"/>
                  </a:cubicBezTo>
                  <a:cubicBezTo>
                    <a:pt x="182" y="92"/>
                    <a:pt x="182" y="92"/>
                    <a:pt x="182" y="92"/>
                  </a:cubicBezTo>
                  <a:cubicBezTo>
                    <a:pt x="182" y="94"/>
                    <a:pt x="183" y="94"/>
                    <a:pt x="183" y="95"/>
                  </a:cubicBezTo>
                  <a:cubicBezTo>
                    <a:pt x="187" y="92"/>
                    <a:pt x="187" y="92"/>
                    <a:pt x="187" y="92"/>
                  </a:cubicBezTo>
                  <a:cubicBezTo>
                    <a:pt x="182" y="92"/>
                    <a:pt x="182" y="92"/>
                    <a:pt x="182" y="92"/>
                  </a:cubicBezTo>
                  <a:cubicBezTo>
                    <a:pt x="187" y="92"/>
                    <a:pt x="187" y="92"/>
                    <a:pt x="187" y="92"/>
                  </a:cubicBezTo>
                  <a:cubicBezTo>
                    <a:pt x="183" y="90"/>
                    <a:pt x="183" y="90"/>
                    <a:pt x="183" y="90"/>
                  </a:cubicBezTo>
                  <a:cubicBezTo>
                    <a:pt x="183" y="91"/>
                    <a:pt x="182" y="92"/>
                    <a:pt x="182" y="92"/>
                  </a:cubicBezTo>
                  <a:cubicBezTo>
                    <a:pt x="187" y="92"/>
                    <a:pt x="187" y="92"/>
                    <a:pt x="187" y="92"/>
                  </a:cubicBezTo>
                  <a:cubicBezTo>
                    <a:pt x="183" y="90"/>
                    <a:pt x="183" y="90"/>
                    <a:pt x="183" y="90"/>
                  </a:cubicBezTo>
                  <a:cubicBezTo>
                    <a:pt x="187" y="92"/>
                    <a:pt x="187" y="92"/>
                    <a:pt x="187" y="92"/>
                  </a:cubicBezTo>
                  <a:cubicBezTo>
                    <a:pt x="189" y="89"/>
                    <a:pt x="189" y="89"/>
                    <a:pt x="189" y="89"/>
                  </a:cubicBezTo>
                  <a:cubicBezTo>
                    <a:pt x="25" y="4"/>
                    <a:pt x="25" y="4"/>
                    <a:pt x="25" y="4"/>
                  </a:cubicBezTo>
                  <a:cubicBezTo>
                    <a:pt x="24" y="4"/>
                    <a:pt x="22" y="4"/>
                    <a:pt x="21" y="5"/>
                  </a:cubicBezTo>
                  <a:cubicBezTo>
                    <a:pt x="20" y="5"/>
                    <a:pt x="19" y="7"/>
                    <a:pt x="19" y="8"/>
                  </a:cubicBezTo>
                  <a:cubicBezTo>
                    <a:pt x="19" y="9"/>
                    <a:pt x="19" y="10"/>
                    <a:pt x="19" y="10"/>
                  </a:cubicBezTo>
                  <a:cubicBezTo>
                    <a:pt x="20" y="11"/>
                    <a:pt x="20" y="11"/>
                    <a:pt x="20" y="11"/>
                  </a:cubicBezTo>
                  <a:cubicBezTo>
                    <a:pt x="21" y="12"/>
                    <a:pt x="21" y="12"/>
                    <a:pt x="21" y="12"/>
                  </a:cubicBezTo>
                  <a:cubicBezTo>
                    <a:pt x="22" y="13"/>
                    <a:pt x="23" y="13"/>
                    <a:pt x="24" y="14"/>
                  </a:cubicBezTo>
                  <a:cubicBezTo>
                    <a:pt x="30" y="18"/>
                    <a:pt x="43" y="26"/>
                    <a:pt x="58" y="36"/>
                  </a:cubicBezTo>
                  <a:cubicBezTo>
                    <a:pt x="105" y="65"/>
                    <a:pt x="179" y="111"/>
                    <a:pt x="179" y="111"/>
                  </a:cubicBezTo>
                  <a:cubicBezTo>
                    <a:pt x="182" y="107"/>
                    <a:pt x="182" y="107"/>
                    <a:pt x="182" y="107"/>
                  </a:cubicBezTo>
                  <a:cubicBezTo>
                    <a:pt x="184" y="103"/>
                    <a:pt x="184" y="103"/>
                    <a:pt x="184" y="103"/>
                  </a:cubicBezTo>
                  <a:cubicBezTo>
                    <a:pt x="7" y="9"/>
                    <a:pt x="7" y="9"/>
                    <a:pt x="7" y="9"/>
                  </a:cubicBezTo>
                  <a:cubicBezTo>
                    <a:pt x="5" y="8"/>
                    <a:pt x="2" y="9"/>
                    <a:pt x="1" y="11"/>
                  </a:cubicBezTo>
                  <a:cubicBezTo>
                    <a:pt x="0" y="13"/>
                    <a:pt x="0" y="15"/>
                    <a:pt x="2" y="16"/>
                  </a:cubicBezTo>
                  <a:cubicBezTo>
                    <a:pt x="147" y="107"/>
                    <a:pt x="147" y="107"/>
                    <a:pt x="147" y="107"/>
                  </a:cubicBezTo>
                  <a:cubicBezTo>
                    <a:pt x="106" y="92"/>
                    <a:pt x="106" y="92"/>
                    <a:pt x="106" y="92"/>
                  </a:cubicBezTo>
                  <a:cubicBezTo>
                    <a:pt x="104" y="92"/>
                    <a:pt x="102" y="92"/>
                    <a:pt x="101" y="94"/>
                  </a:cubicBezTo>
                  <a:cubicBezTo>
                    <a:pt x="101" y="95"/>
                    <a:pt x="100" y="96"/>
                    <a:pt x="100" y="97"/>
                  </a:cubicBezTo>
                  <a:cubicBezTo>
                    <a:pt x="101" y="98"/>
                    <a:pt x="101" y="98"/>
                    <a:pt x="101" y="99"/>
                  </a:cubicBezTo>
                  <a:cubicBezTo>
                    <a:pt x="102" y="100"/>
                    <a:pt x="102" y="100"/>
                    <a:pt x="102" y="100"/>
                  </a:cubicBezTo>
                  <a:cubicBezTo>
                    <a:pt x="103" y="101"/>
                    <a:pt x="104" y="102"/>
                    <a:pt x="105" y="102"/>
                  </a:cubicBezTo>
                  <a:cubicBezTo>
                    <a:pt x="108" y="105"/>
                    <a:pt x="115" y="109"/>
                    <a:pt x="122" y="113"/>
                  </a:cubicBezTo>
                  <a:cubicBezTo>
                    <a:pt x="134" y="120"/>
                    <a:pt x="148" y="129"/>
                    <a:pt x="160" y="136"/>
                  </a:cubicBezTo>
                  <a:cubicBezTo>
                    <a:pt x="166" y="139"/>
                    <a:pt x="171" y="142"/>
                    <a:pt x="175" y="144"/>
                  </a:cubicBezTo>
                  <a:cubicBezTo>
                    <a:pt x="176" y="145"/>
                    <a:pt x="178" y="146"/>
                    <a:pt x="179" y="147"/>
                  </a:cubicBezTo>
                  <a:cubicBezTo>
                    <a:pt x="179" y="147"/>
                    <a:pt x="179" y="148"/>
                    <a:pt x="179" y="148"/>
                  </a:cubicBezTo>
                  <a:cubicBezTo>
                    <a:pt x="180" y="147"/>
                    <a:pt x="180" y="147"/>
                    <a:pt x="180" y="147"/>
                  </a:cubicBezTo>
                  <a:cubicBezTo>
                    <a:pt x="179" y="148"/>
                    <a:pt x="179" y="148"/>
                    <a:pt x="179" y="148"/>
                  </a:cubicBezTo>
                  <a:cubicBezTo>
                    <a:pt x="179" y="148"/>
                    <a:pt x="179" y="148"/>
                    <a:pt x="179" y="148"/>
                  </a:cubicBezTo>
                  <a:cubicBezTo>
                    <a:pt x="180" y="147"/>
                    <a:pt x="180" y="147"/>
                    <a:pt x="180" y="147"/>
                  </a:cubicBezTo>
                  <a:cubicBezTo>
                    <a:pt x="179" y="148"/>
                    <a:pt x="179" y="148"/>
                    <a:pt x="179" y="148"/>
                  </a:cubicBezTo>
                  <a:cubicBezTo>
                    <a:pt x="181" y="146"/>
                    <a:pt x="181" y="146"/>
                    <a:pt x="181" y="146"/>
                  </a:cubicBezTo>
                  <a:cubicBezTo>
                    <a:pt x="179" y="147"/>
                    <a:pt x="179" y="147"/>
                    <a:pt x="179" y="147"/>
                  </a:cubicBezTo>
                  <a:cubicBezTo>
                    <a:pt x="179" y="148"/>
                    <a:pt x="179" y="148"/>
                    <a:pt x="179" y="148"/>
                  </a:cubicBezTo>
                  <a:cubicBezTo>
                    <a:pt x="181" y="146"/>
                    <a:pt x="181" y="146"/>
                    <a:pt x="181" y="146"/>
                  </a:cubicBezTo>
                  <a:cubicBezTo>
                    <a:pt x="179" y="147"/>
                    <a:pt x="179" y="147"/>
                    <a:pt x="179" y="147"/>
                  </a:cubicBezTo>
                  <a:cubicBezTo>
                    <a:pt x="182" y="145"/>
                    <a:pt x="182" y="145"/>
                    <a:pt x="182" y="145"/>
                  </a:cubicBezTo>
                  <a:cubicBezTo>
                    <a:pt x="178" y="145"/>
                    <a:pt x="178" y="145"/>
                    <a:pt x="178" y="145"/>
                  </a:cubicBezTo>
                  <a:cubicBezTo>
                    <a:pt x="178" y="146"/>
                    <a:pt x="179" y="147"/>
                    <a:pt x="179" y="147"/>
                  </a:cubicBezTo>
                  <a:cubicBezTo>
                    <a:pt x="182" y="145"/>
                    <a:pt x="182" y="145"/>
                    <a:pt x="182" y="145"/>
                  </a:cubicBezTo>
                  <a:cubicBezTo>
                    <a:pt x="178" y="145"/>
                    <a:pt x="178" y="145"/>
                    <a:pt x="178" y="145"/>
                  </a:cubicBezTo>
                  <a:cubicBezTo>
                    <a:pt x="183" y="145"/>
                    <a:pt x="183" y="145"/>
                    <a:pt x="183" y="145"/>
                  </a:cubicBezTo>
                  <a:cubicBezTo>
                    <a:pt x="179" y="143"/>
                    <a:pt x="179" y="143"/>
                    <a:pt x="179" y="143"/>
                  </a:cubicBezTo>
                  <a:cubicBezTo>
                    <a:pt x="179" y="144"/>
                    <a:pt x="178" y="144"/>
                    <a:pt x="178" y="145"/>
                  </a:cubicBezTo>
                  <a:cubicBezTo>
                    <a:pt x="183" y="145"/>
                    <a:pt x="183" y="145"/>
                    <a:pt x="183" y="145"/>
                  </a:cubicBezTo>
                  <a:cubicBezTo>
                    <a:pt x="179" y="143"/>
                    <a:pt x="179" y="143"/>
                    <a:pt x="179" y="143"/>
                  </a:cubicBezTo>
                  <a:cubicBezTo>
                    <a:pt x="183" y="145"/>
                    <a:pt x="183" y="145"/>
                    <a:pt x="183" y="145"/>
                  </a:cubicBezTo>
                  <a:cubicBezTo>
                    <a:pt x="184" y="141"/>
                    <a:pt x="184" y="141"/>
                    <a:pt x="184" y="141"/>
                  </a:cubicBezTo>
                  <a:cubicBezTo>
                    <a:pt x="104" y="106"/>
                    <a:pt x="104" y="106"/>
                    <a:pt x="104" y="106"/>
                  </a:cubicBezTo>
                  <a:cubicBezTo>
                    <a:pt x="102" y="106"/>
                    <a:pt x="100" y="106"/>
                    <a:pt x="99" y="108"/>
                  </a:cubicBezTo>
                  <a:cubicBezTo>
                    <a:pt x="98" y="110"/>
                    <a:pt x="98" y="113"/>
                    <a:pt x="100" y="114"/>
                  </a:cubicBezTo>
                  <a:cubicBezTo>
                    <a:pt x="143" y="141"/>
                    <a:pt x="143" y="141"/>
                    <a:pt x="143" y="141"/>
                  </a:cubicBezTo>
                  <a:cubicBezTo>
                    <a:pt x="102" y="125"/>
                    <a:pt x="102" y="125"/>
                    <a:pt x="102" y="125"/>
                  </a:cubicBezTo>
                  <a:cubicBezTo>
                    <a:pt x="100" y="124"/>
                    <a:pt x="97" y="125"/>
                    <a:pt x="96" y="127"/>
                  </a:cubicBezTo>
                  <a:cubicBezTo>
                    <a:pt x="95" y="129"/>
                    <a:pt x="96" y="131"/>
                    <a:pt x="98" y="132"/>
                  </a:cubicBezTo>
                  <a:cubicBezTo>
                    <a:pt x="182" y="185"/>
                    <a:pt x="182" y="185"/>
                    <a:pt x="182" y="185"/>
                  </a:cubicBezTo>
                  <a:cubicBezTo>
                    <a:pt x="184" y="181"/>
                    <a:pt x="184" y="181"/>
                    <a:pt x="184" y="181"/>
                  </a:cubicBezTo>
                  <a:cubicBezTo>
                    <a:pt x="186" y="177"/>
                    <a:pt x="186" y="177"/>
                    <a:pt x="186" y="177"/>
                  </a:cubicBezTo>
                  <a:cubicBezTo>
                    <a:pt x="186" y="177"/>
                    <a:pt x="167" y="170"/>
                    <a:pt x="147" y="162"/>
                  </a:cubicBezTo>
                  <a:cubicBezTo>
                    <a:pt x="137" y="159"/>
                    <a:pt x="128" y="155"/>
                    <a:pt x="120" y="152"/>
                  </a:cubicBezTo>
                  <a:cubicBezTo>
                    <a:pt x="116" y="151"/>
                    <a:pt x="113" y="150"/>
                    <a:pt x="111" y="149"/>
                  </a:cubicBezTo>
                  <a:cubicBezTo>
                    <a:pt x="109" y="148"/>
                    <a:pt x="108" y="148"/>
                    <a:pt x="108" y="148"/>
                  </a:cubicBezTo>
                  <a:cubicBezTo>
                    <a:pt x="107" y="148"/>
                    <a:pt x="107" y="147"/>
                    <a:pt x="106" y="147"/>
                  </a:cubicBezTo>
                  <a:cubicBezTo>
                    <a:pt x="106" y="147"/>
                    <a:pt x="106" y="147"/>
                    <a:pt x="106" y="147"/>
                  </a:cubicBezTo>
                  <a:cubicBezTo>
                    <a:pt x="106" y="147"/>
                    <a:pt x="106" y="147"/>
                    <a:pt x="105" y="147"/>
                  </a:cubicBezTo>
                  <a:cubicBezTo>
                    <a:pt x="105" y="147"/>
                    <a:pt x="104" y="147"/>
                    <a:pt x="104" y="147"/>
                  </a:cubicBezTo>
                  <a:cubicBezTo>
                    <a:pt x="104" y="147"/>
                    <a:pt x="103" y="148"/>
                    <a:pt x="103" y="148"/>
                  </a:cubicBezTo>
                  <a:cubicBezTo>
                    <a:pt x="102" y="148"/>
                    <a:pt x="102" y="149"/>
                    <a:pt x="101" y="149"/>
                  </a:cubicBezTo>
                  <a:cubicBezTo>
                    <a:pt x="105" y="152"/>
                    <a:pt x="105" y="152"/>
                    <a:pt x="105" y="152"/>
                  </a:cubicBezTo>
                  <a:cubicBezTo>
                    <a:pt x="101" y="149"/>
                    <a:pt x="101" y="149"/>
                    <a:pt x="101" y="149"/>
                  </a:cubicBezTo>
                  <a:cubicBezTo>
                    <a:pt x="101" y="150"/>
                    <a:pt x="101" y="151"/>
                    <a:pt x="101" y="152"/>
                  </a:cubicBezTo>
                  <a:cubicBezTo>
                    <a:pt x="101" y="153"/>
                    <a:pt x="101" y="154"/>
                    <a:pt x="101" y="154"/>
                  </a:cubicBezTo>
                  <a:cubicBezTo>
                    <a:pt x="102" y="155"/>
                    <a:pt x="102" y="155"/>
                    <a:pt x="103" y="155"/>
                  </a:cubicBezTo>
                  <a:cubicBezTo>
                    <a:pt x="103" y="156"/>
                    <a:pt x="104" y="157"/>
                    <a:pt x="105" y="157"/>
                  </a:cubicBezTo>
                  <a:cubicBezTo>
                    <a:pt x="109" y="160"/>
                    <a:pt x="115" y="164"/>
                    <a:pt x="123" y="169"/>
                  </a:cubicBezTo>
                  <a:cubicBezTo>
                    <a:pt x="148" y="185"/>
                    <a:pt x="185" y="206"/>
                    <a:pt x="185" y="206"/>
                  </a:cubicBezTo>
                  <a:cubicBezTo>
                    <a:pt x="187" y="203"/>
                    <a:pt x="187" y="203"/>
                    <a:pt x="187" y="203"/>
                  </a:cubicBezTo>
                  <a:cubicBezTo>
                    <a:pt x="189" y="199"/>
                    <a:pt x="189" y="199"/>
                    <a:pt x="189" y="199"/>
                  </a:cubicBezTo>
                  <a:cubicBezTo>
                    <a:pt x="189" y="199"/>
                    <a:pt x="168" y="189"/>
                    <a:pt x="147" y="179"/>
                  </a:cubicBezTo>
                  <a:cubicBezTo>
                    <a:pt x="136" y="174"/>
                    <a:pt x="126" y="169"/>
                    <a:pt x="117" y="165"/>
                  </a:cubicBezTo>
                  <a:cubicBezTo>
                    <a:pt x="113" y="163"/>
                    <a:pt x="110" y="162"/>
                    <a:pt x="107" y="161"/>
                  </a:cubicBezTo>
                  <a:cubicBezTo>
                    <a:pt x="105" y="160"/>
                    <a:pt x="104" y="159"/>
                    <a:pt x="103" y="159"/>
                  </a:cubicBezTo>
                  <a:cubicBezTo>
                    <a:pt x="103" y="159"/>
                    <a:pt x="102" y="159"/>
                    <a:pt x="102" y="159"/>
                  </a:cubicBezTo>
                  <a:cubicBezTo>
                    <a:pt x="101" y="159"/>
                    <a:pt x="101" y="158"/>
                    <a:pt x="100" y="158"/>
                  </a:cubicBezTo>
                  <a:cubicBezTo>
                    <a:pt x="100" y="158"/>
                    <a:pt x="99" y="158"/>
                    <a:pt x="99" y="159"/>
                  </a:cubicBezTo>
                  <a:cubicBezTo>
                    <a:pt x="98" y="159"/>
                    <a:pt x="98" y="159"/>
                    <a:pt x="98" y="159"/>
                  </a:cubicBezTo>
                  <a:cubicBezTo>
                    <a:pt x="97" y="160"/>
                    <a:pt x="97" y="160"/>
                    <a:pt x="96" y="161"/>
                  </a:cubicBezTo>
                  <a:cubicBezTo>
                    <a:pt x="96" y="161"/>
                    <a:pt x="96" y="162"/>
                    <a:pt x="96" y="163"/>
                  </a:cubicBezTo>
                  <a:cubicBezTo>
                    <a:pt x="96" y="164"/>
                    <a:pt x="96" y="164"/>
                    <a:pt x="96" y="165"/>
                  </a:cubicBezTo>
                  <a:cubicBezTo>
                    <a:pt x="97" y="165"/>
                    <a:pt x="97" y="166"/>
                    <a:pt x="97" y="166"/>
                  </a:cubicBezTo>
                  <a:cubicBezTo>
                    <a:pt x="97" y="166"/>
                    <a:pt x="97" y="166"/>
                    <a:pt x="97" y="166"/>
                  </a:cubicBezTo>
                  <a:cubicBezTo>
                    <a:pt x="98" y="167"/>
                    <a:pt x="99" y="167"/>
                    <a:pt x="99" y="168"/>
                  </a:cubicBezTo>
                  <a:cubicBezTo>
                    <a:pt x="103" y="170"/>
                    <a:pt x="109" y="174"/>
                    <a:pt x="117" y="179"/>
                  </a:cubicBezTo>
                  <a:cubicBezTo>
                    <a:pt x="142" y="195"/>
                    <a:pt x="181" y="219"/>
                    <a:pt x="181" y="219"/>
                  </a:cubicBezTo>
                  <a:cubicBezTo>
                    <a:pt x="184" y="215"/>
                    <a:pt x="184" y="215"/>
                    <a:pt x="184" y="215"/>
                  </a:cubicBezTo>
                  <a:cubicBezTo>
                    <a:pt x="180" y="213"/>
                    <a:pt x="180" y="213"/>
                    <a:pt x="180" y="213"/>
                  </a:cubicBezTo>
                  <a:cubicBezTo>
                    <a:pt x="184" y="215"/>
                    <a:pt x="184" y="215"/>
                    <a:pt x="184" y="215"/>
                  </a:cubicBezTo>
                  <a:cubicBezTo>
                    <a:pt x="181" y="212"/>
                    <a:pt x="181" y="212"/>
                    <a:pt x="181" y="212"/>
                  </a:cubicBezTo>
                  <a:cubicBezTo>
                    <a:pt x="181" y="212"/>
                    <a:pt x="180" y="212"/>
                    <a:pt x="180" y="213"/>
                  </a:cubicBezTo>
                  <a:cubicBezTo>
                    <a:pt x="184" y="215"/>
                    <a:pt x="184" y="215"/>
                    <a:pt x="184" y="215"/>
                  </a:cubicBezTo>
                  <a:cubicBezTo>
                    <a:pt x="181" y="212"/>
                    <a:pt x="181" y="212"/>
                    <a:pt x="181" y="212"/>
                  </a:cubicBezTo>
                  <a:cubicBezTo>
                    <a:pt x="184" y="215"/>
                    <a:pt x="184" y="215"/>
                    <a:pt x="184" y="215"/>
                  </a:cubicBezTo>
                  <a:cubicBezTo>
                    <a:pt x="183" y="211"/>
                    <a:pt x="183" y="211"/>
                    <a:pt x="183" y="211"/>
                  </a:cubicBezTo>
                  <a:cubicBezTo>
                    <a:pt x="182" y="211"/>
                    <a:pt x="182" y="211"/>
                    <a:pt x="181" y="212"/>
                  </a:cubicBezTo>
                  <a:cubicBezTo>
                    <a:pt x="184" y="215"/>
                    <a:pt x="184" y="215"/>
                    <a:pt x="184" y="215"/>
                  </a:cubicBezTo>
                  <a:cubicBezTo>
                    <a:pt x="183" y="211"/>
                    <a:pt x="183" y="211"/>
                    <a:pt x="183" y="211"/>
                  </a:cubicBezTo>
                  <a:cubicBezTo>
                    <a:pt x="184" y="215"/>
                    <a:pt x="184" y="215"/>
                    <a:pt x="184" y="215"/>
                  </a:cubicBezTo>
                  <a:cubicBezTo>
                    <a:pt x="184" y="211"/>
                    <a:pt x="184" y="211"/>
                    <a:pt x="184" y="211"/>
                  </a:cubicBezTo>
                  <a:cubicBezTo>
                    <a:pt x="183" y="211"/>
                    <a:pt x="183" y="211"/>
                    <a:pt x="183" y="211"/>
                  </a:cubicBezTo>
                  <a:cubicBezTo>
                    <a:pt x="184" y="215"/>
                    <a:pt x="184" y="215"/>
                    <a:pt x="184" y="215"/>
                  </a:cubicBezTo>
                  <a:cubicBezTo>
                    <a:pt x="184" y="211"/>
                    <a:pt x="184" y="211"/>
                    <a:pt x="184" y="211"/>
                  </a:cubicBezTo>
                  <a:cubicBezTo>
                    <a:pt x="184" y="214"/>
                    <a:pt x="184" y="214"/>
                    <a:pt x="184" y="214"/>
                  </a:cubicBezTo>
                  <a:cubicBezTo>
                    <a:pt x="184" y="211"/>
                    <a:pt x="184" y="211"/>
                    <a:pt x="184" y="211"/>
                  </a:cubicBezTo>
                  <a:cubicBezTo>
                    <a:pt x="184" y="211"/>
                    <a:pt x="184" y="211"/>
                    <a:pt x="184" y="211"/>
                  </a:cubicBezTo>
                  <a:cubicBezTo>
                    <a:pt x="184" y="214"/>
                    <a:pt x="184" y="214"/>
                    <a:pt x="184" y="214"/>
                  </a:cubicBezTo>
                  <a:cubicBezTo>
                    <a:pt x="184" y="211"/>
                    <a:pt x="184" y="211"/>
                    <a:pt x="184" y="211"/>
                  </a:cubicBezTo>
                  <a:cubicBezTo>
                    <a:pt x="184" y="212"/>
                    <a:pt x="184" y="212"/>
                    <a:pt x="184" y="212"/>
                  </a:cubicBezTo>
                  <a:cubicBezTo>
                    <a:pt x="184" y="211"/>
                    <a:pt x="184" y="211"/>
                    <a:pt x="184" y="211"/>
                  </a:cubicBezTo>
                  <a:cubicBezTo>
                    <a:pt x="184" y="211"/>
                    <a:pt x="184" y="211"/>
                    <a:pt x="184" y="211"/>
                  </a:cubicBezTo>
                  <a:cubicBezTo>
                    <a:pt x="184" y="212"/>
                    <a:pt x="184" y="212"/>
                    <a:pt x="184" y="212"/>
                  </a:cubicBezTo>
                  <a:cubicBezTo>
                    <a:pt x="184" y="211"/>
                    <a:pt x="184" y="211"/>
                    <a:pt x="184" y="211"/>
                  </a:cubicBezTo>
                  <a:cubicBezTo>
                    <a:pt x="184" y="211"/>
                    <a:pt x="184" y="211"/>
                    <a:pt x="183" y="210"/>
                  </a:cubicBezTo>
                  <a:cubicBezTo>
                    <a:pt x="180" y="209"/>
                    <a:pt x="174" y="207"/>
                    <a:pt x="166" y="203"/>
                  </a:cubicBezTo>
                  <a:cubicBezTo>
                    <a:pt x="155" y="198"/>
                    <a:pt x="140" y="191"/>
                    <a:pt x="129" y="186"/>
                  </a:cubicBezTo>
                  <a:cubicBezTo>
                    <a:pt x="123" y="183"/>
                    <a:pt x="117" y="181"/>
                    <a:pt x="113" y="179"/>
                  </a:cubicBezTo>
                  <a:cubicBezTo>
                    <a:pt x="111" y="179"/>
                    <a:pt x="110" y="178"/>
                    <a:pt x="109" y="177"/>
                  </a:cubicBezTo>
                  <a:cubicBezTo>
                    <a:pt x="108" y="177"/>
                    <a:pt x="107" y="177"/>
                    <a:pt x="107" y="177"/>
                  </a:cubicBezTo>
                  <a:cubicBezTo>
                    <a:pt x="106" y="177"/>
                    <a:pt x="106" y="177"/>
                    <a:pt x="106" y="177"/>
                  </a:cubicBezTo>
                  <a:cubicBezTo>
                    <a:pt x="106" y="176"/>
                    <a:pt x="106" y="176"/>
                    <a:pt x="105" y="176"/>
                  </a:cubicBezTo>
                  <a:cubicBezTo>
                    <a:pt x="105" y="176"/>
                    <a:pt x="104" y="176"/>
                    <a:pt x="104" y="177"/>
                  </a:cubicBezTo>
                  <a:cubicBezTo>
                    <a:pt x="103" y="177"/>
                    <a:pt x="103" y="177"/>
                    <a:pt x="102" y="177"/>
                  </a:cubicBezTo>
                  <a:cubicBezTo>
                    <a:pt x="102" y="177"/>
                    <a:pt x="101" y="178"/>
                    <a:pt x="101" y="178"/>
                  </a:cubicBezTo>
                  <a:cubicBezTo>
                    <a:pt x="105" y="181"/>
                    <a:pt x="105" y="181"/>
                    <a:pt x="105" y="181"/>
                  </a:cubicBezTo>
                  <a:cubicBezTo>
                    <a:pt x="101" y="178"/>
                    <a:pt x="101" y="178"/>
                    <a:pt x="101" y="178"/>
                  </a:cubicBezTo>
                  <a:cubicBezTo>
                    <a:pt x="101" y="179"/>
                    <a:pt x="100" y="180"/>
                    <a:pt x="100" y="181"/>
                  </a:cubicBezTo>
                  <a:cubicBezTo>
                    <a:pt x="100" y="182"/>
                    <a:pt x="101" y="182"/>
                    <a:pt x="101" y="183"/>
                  </a:cubicBezTo>
                  <a:cubicBezTo>
                    <a:pt x="101" y="184"/>
                    <a:pt x="102" y="184"/>
                    <a:pt x="102" y="184"/>
                  </a:cubicBezTo>
                  <a:cubicBezTo>
                    <a:pt x="103" y="185"/>
                    <a:pt x="104" y="186"/>
                    <a:pt x="105" y="187"/>
                  </a:cubicBezTo>
                  <a:cubicBezTo>
                    <a:pt x="108" y="189"/>
                    <a:pt x="114" y="193"/>
                    <a:pt x="122" y="197"/>
                  </a:cubicBezTo>
                  <a:cubicBezTo>
                    <a:pt x="133" y="204"/>
                    <a:pt x="147" y="212"/>
                    <a:pt x="159" y="219"/>
                  </a:cubicBezTo>
                  <a:cubicBezTo>
                    <a:pt x="164" y="222"/>
                    <a:pt x="169" y="225"/>
                    <a:pt x="173" y="228"/>
                  </a:cubicBezTo>
                  <a:cubicBezTo>
                    <a:pt x="175" y="229"/>
                    <a:pt x="176" y="230"/>
                    <a:pt x="177" y="230"/>
                  </a:cubicBezTo>
                  <a:cubicBezTo>
                    <a:pt x="177" y="230"/>
                    <a:pt x="177" y="231"/>
                    <a:pt x="177" y="231"/>
                  </a:cubicBezTo>
                  <a:cubicBezTo>
                    <a:pt x="179" y="229"/>
                    <a:pt x="179" y="229"/>
                    <a:pt x="179" y="229"/>
                  </a:cubicBezTo>
                  <a:cubicBezTo>
                    <a:pt x="177" y="230"/>
                    <a:pt x="177" y="230"/>
                    <a:pt x="177" y="230"/>
                  </a:cubicBezTo>
                  <a:cubicBezTo>
                    <a:pt x="177" y="231"/>
                    <a:pt x="177" y="231"/>
                    <a:pt x="177" y="231"/>
                  </a:cubicBezTo>
                  <a:cubicBezTo>
                    <a:pt x="179" y="229"/>
                    <a:pt x="179" y="229"/>
                    <a:pt x="179" y="229"/>
                  </a:cubicBezTo>
                  <a:cubicBezTo>
                    <a:pt x="177" y="230"/>
                    <a:pt x="177" y="230"/>
                    <a:pt x="177" y="230"/>
                  </a:cubicBezTo>
                  <a:cubicBezTo>
                    <a:pt x="180" y="228"/>
                    <a:pt x="180" y="228"/>
                    <a:pt x="180" y="228"/>
                  </a:cubicBezTo>
                  <a:cubicBezTo>
                    <a:pt x="177" y="230"/>
                    <a:pt x="177" y="230"/>
                    <a:pt x="177" y="230"/>
                  </a:cubicBezTo>
                  <a:cubicBezTo>
                    <a:pt x="177" y="230"/>
                    <a:pt x="177" y="230"/>
                    <a:pt x="177" y="230"/>
                  </a:cubicBezTo>
                  <a:cubicBezTo>
                    <a:pt x="180" y="228"/>
                    <a:pt x="180" y="228"/>
                    <a:pt x="180" y="228"/>
                  </a:cubicBezTo>
                  <a:cubicBezTo>
                    <a:pt x="177" y="230"/>
                    <a:pt x="177" y="230"/>
                    <a:pt x="177" y="230"/>
                  </a:cubicBezTo>
                  <a:cubicBezTo>
                    <a:pt x="181" y="228"/>
                    <a:pt x="181" y="228"/>
                    <a:pt x="181" y="228"/>
                  </a:cubicBezTo>
                  <a:cubicBezTo>
                    <a:pt x="177" y="228"/>
                    <a:pt x="177" y="228"/>
                    <a:pt x="177" y="228"/>
                  </a:cubicBezTo>
                  <a:cubicBezTo>
                    <a:pt x="177" y="229"/>
                    <a:pt x="177" y="229"/>
                    <a:pt x="177" y="230"/>
                  </a:cubicBezTo>
                  <a:cubicBezTo>
                    <a:pt x="181" y="228"/>
                    <a:pt x="181" y="228"/>
                    <a:pt x="181" y="228"/>
                  </a:cubicBezTo>
                  <a:cubicBezTo>
                    <a:pt x="177" y="228"/>
                    <a:pt x="177" y="228"/>
                    <a:pt x="177" y="228"/>
                  </a:cubicBezTo>
                  <a:cubicBezTo>
                    <a:pt x="181" y="228"/>
                    <a:pt x="181" y="228"/>
                    <a:pt x="181" y="228"/>
                  </a:cubicBezTo>
                  <a:cubicBezTo>
                    <a:pt x="177" y="226"/>
                    <a:pt x="177" y="226"/>
                    <a:pt x="177" y="226"/>
                  </a:cubicBezTo>
                  <a:cubicBezTo>
                    <a:pt x="177" y="227"/>
                    <a:pt x="176" y="227"/>
                    <a:pt x="177" y="228"/>
                  </a:cubicBezTo>
                  <a:cubicBezTo>
                    <a:pt x="181" y="228"/>
                    <a:pt x="181" y="228"/>
                    <a:pt x="181" y="228"/>
                  </a:cubicBezTo>
                  <a:cubicBezTo>
                    <a:pt x="177" y="226"/>
                    <a:pt x="177" y="226"/>
                    <a:pt x="177" y="226"/>
                  </a:cubicBezTo>
                  <a:cubicBezTo>
                    <a:pt x="181" y="228"/>
                    <a:pt x="181" y="228"/>
                    <a:pt x="181" y="228"/>
                  </a:cubicBezTo>
                  <a:cubicBezTo>
                    <a:pt x="183" y="224"/>
                    <a:pt x="183" y="224"/>
                    <a:pt x="183" y="224"/>
                  </a:cubicBezTo>
                  <a:cubicBezTo>
                    <a:pt x="107" y="191"/>
                    <a:pt x="107" y="191"/>
                    <a:pt x="107" y="191"/>
                  </a:cubicBezTo>
                  <a:cubicBezTo>
                    <a:pt x="105" y="190"/>
                    <a:pt x="104" y="190"/>
                    <a:pt x="102" y="191"/>
                  </a:cubicBezTo>
                  <a:cubicBezTo>
                    <a:pt x="101" y="192"/>
                    <a:pt x="100" y="193"/>
                    <a:pt x="100" y="195"/>
                  </a:cubicBezTo>
                  <a:cubicBezTo>
                    <a:pt x="101" y="196"/>
                    <a:pt x="101" y="197"/>
                    <a:pt x="101" y="197"/>
                  </a:cubicBezTo>
                  <a:cubicBezTo>
                    <a:pt x="101" y="198"/>
                    <a:pt x="102" y="198"/>
                    <a:pt x="102" y="198"/>
                  </a:cubicBezTo>
                  <a:cubicBezTo>
                    <a:pt x="102" y="198"/>
                    <a:pt x="102" y="198"/>
                    <a:pt x="102" y="198"/>
                  </a:cubicBezTo>
                  <a:cubicBezTo>
                    <a:pt x="103" y="199"/>
                    <a:pt x="103" y="199"/>
                    <a:pt x="104" y="200"/>
                  </a:cubicBezTo>
                  <a:cubicBezTo>
                    <a:pt x="110" y="204"/>
                    <a:pt x="130" y="216"/>
                    <a:pt x="148" y="227"/>
                  </a:cubicBezTo>
                  <a:cubicBezTo>
                    <a:pt x="166" y="238"/>
                    <a:pt x="182" y="248"/>
                    <a:pt x="182" y="248"/>
                  </a:cubicBezTo>
                  <a:cubicBezTo>
                    <a:pt x="184" y="245"/>
                    <a:pt x="184" y="245"/>
                    <a:pt x="184" y="245"/>
                  </a:cubicBezTo>
                  <a:cubicBezTo>
                    <a:pt x="186" y="241"/>
                    <a:pt x="186" y="241"/>
                    <a:pt x="186" y="241"/>
                  </a:cubicBezTo>
                  <a:cubicBezTo>
                    <a:pt x="186" y="241"/>
                    <a:pt x="168" y="232"/>
                    <a:pt x="148" y="223"/>
                  </a:cubicBezTo>
                  <a:cubicBezTo>
                    <a:pt x="139" y="219"/>
                    <a:pt x="129" y="214"/>
                    <a:pt x="122" y="211"/>
                  </a:cubicBezTo>
                  <a:cubicBezTo>
                    <a:pt x="118" y="209"/>
                    <a:pt x="115" y="208"/>
                    <a:pt x="112" y="207"/>
                  </a:cubicBezTo>
                  <a:cubicBezTo>
                    <a:pt x="111" y="206"/>
                    <a:pt x="110" y="206"/>
                    <a:pt x="109" y="206"/>
                  </a:cubicBezTo>
                  <a:cubicBezTo>
                    <a:pt x="108" y="205"/>
                    <a:pt x="108" y="205"/>
                    <a:pt x="108" y="205"/>
                  </a:cubicBezTo>
                  <a:cubicBezTo>
                    <a:pt x="107" y="205"/>
                    <a:pt x="107" y="205"/>
                    <a:pt x="106" y="205"/>
                  </a:cubicBezTo>
                  <a:cubicBezTo>
                    <a:pt x="106" y="205"/>
                    <a:pt x="105" y="205"/>
                    <a:pt x="105" y="205"/>
                  </a:cubicBezTo>
                  <a:cubicBezTo>
                    <a:pt x="104" y="205"/>
                    <a:pt x="104" y="205"/>
                    <a:pt x="103" y="206"/>
                  </a:cubicBezTo>
                  <a:cubicBezTo>
                    <a:pt x="103" y="206"/>
                    <a:pt x="103" y="206"/>
                    <a:pt x="102" y="207"/>
                  </a:cubicBezTo>
                  <a:cubicBezTo>
                    <a:pt x="106" y="209"/>
                    <a:pt x="106" y="209"/>
                    <a:pt x="106" y="209"/>
                  </a:cubicBezTo>
                  <a:cubicBezTo>
                    <a:pt x="102" y="207"/>
                    <a:pt x="102" y="207"/>
                    <a:pt x="102" y="207"/>
                  </a:cubicBezTo>
                  <a:cubicBezTo>
                    <a:pt x="102" y="208"/>
                    <a:pt x="102" y="209"/>
                    <a:pt x="102" y="209"/>
                  </a:cubicBezTo>
                  <a:cubicBezTo>
                    <a:pt x="102" y="211"/>
                    <a:pt x="102" y="211"/>
                    <a:pt x="102" y="212"/>
                  </a:cubicBezTo>
                  <a:cubicBezTo>
                    <a:pt x="103" y="213"/>
                    <a:pt x="103" y="213"/>
                    <a:pt x="103" y="213"/>
                  </a:cubicBezTo>
                  <a:cubicBezTo>
                    <a:pt x="104" y="214"/>
                    <a:pt x="105" y="215"/>
                    <a:pt x="106" y="215"/>
                  </a:cubicBezTo>
                  <a:cubicBezTo>
                    <a:pt x="110" y="218"/>
                    <a:pt x="116" y="222"/>
                    <a:pt x="124" y="227"/>
                  </a:cubicBezTo>
                  <a:cubicBezTo>
                    <a:pt x="136" y="234"/>
                    <a:pt x="151" y="242"/>
                    <a:pt x="163" y="249"/>
                  </a:cubicBezTo>
                  <a:cubicBezTo>
                    <a:pt x="169" y="253"/>
                    <a:pt x="174" y="256"/>
                    <a:pt x="178" y="259"/>
                  </a:cubicBezTo>
                  <a:cubicBezTo>
                    <a:pt x="180" y="260"/>
                    <a:pt x="181" y="261"/>
                    <a:pt x="182" y="261"/>
                  </a:cubicBezTo>
                  <a:cubicBezTo>
                    <a:pt x="183" y="262"/>
                    <a:pt x="183" y="262"/>
                    <a:pt x="183" y="262"/>
                  </a:cubicBezTo>
                  <a:cubicBezTo>
                    <a:pt x="184" y="261"/>
                    <a:pt x="184" y="261"/>
                    <a:pt x="184" y="261"/>
                  </a:cubicBezTo>
                  <a:cubicBezTo>
                    <a:pt x="183" y="262"/>
                    <a:pt x="183" y="262"/>
                    <a:pt x="183" y="262"/>
                  </a:cubicBezTo>
                  <a:cubicBezTo>
                    <a:pt x="183" y="262"/>
                    <a:pt x="183" y="262"/>
                    <a:pt x="183" y="262"/>
                  </a:cubicBezTo>
                  <a:cubicBezTo>
                    <a:pt x="184" y="261"/>
                    <a:pt x="184" y="261"/>
                    <a:pt x="184" y="261"/>
                  </a:cubicBezTo>
                  <a:cubicBezTo>
                    <a:pt x="183" y="262"/>
                    <a:pt x="183" y="262"/>
                    <a:pt x="183" y="262"/>
                  </a:cubicBezTo>
                  <a:cubicBezTo>
                    <a:pt x="186" y="260"/>
                    <a:pt x="186" y="260"/>
                    <a:pt x="186" y="260"/>
                  </a:cubicBezTo>
                  <a:cubicBezTo>
                    <a:pt x="182" y="260"/>
                    <a:pt x="182" y="260"/>
                    <a:pt x="182" y="260"/>
                  </a:cubicBezTo>
                  <a:cubicBezTo>
                    <a:pt x="182" y="261"/>
                    <a:pt x="183" y="261"/>
                    <a:pt x="183" y="262"/>
                  </a:cubicBezTo>
                  <a:cubicBezTo>
                    <a:pt x="186" y="260"/>
                    <a:pt x="186" y="260"/>
                    <a:pt x="186" y="260"/>
                  </a:cubicBezTo>
                  <a:cubicBezTo>
                    <a:pt x="182" y="260"/>
                    <a:pt x="182" y="260"/>
                    <a:pt x="182" y="260"/>
                  </a:cubicBezTo>
                  <a:cubicBezTo>
                    <a:pt x="186" y="260"/>
                    <a:pt x="186" y="260"/>
                    <a:pt x="186" y="260"/>
                  </a:cubicBezTo>
                  <a:cubicBezTo>
                    <a:pt x="183" y="257"/>
                    <a:pt x="183" y="257"/>
                    <a:pt x="183" y="257"/>
                  </a:cubicBezTo>
                  <a:cubicBezTo>
                    <a:pt x="182" y="258"/>
                    <a:pt x="182" y="259"/>
                    <a:pt x="182" y="260"/>
                  </a:cubicBezTo>
                  <a:cubicBezTo>
                    <a:pt x="186" y="260"/>
                    <a:pt x="186" y="260"/>
                    <a:pt x="186" y="260"/>
                  </a:cubicBezTo>
                  <a:cubicBezTo>
                    <a:pt x="183" y="257"/>
                    <a:pt x="183" y="257"/>
                    <a:pt x="183" y="257"/>
                  </a:cubicBezTo>
                  <a:cubicBezTo>
                    <a:pt x="187" y="260"/>
                    <a:pt x="187" y="260"/>
                    <a:pt x="187" y="260"/>
                  </a:cubicBezTo>
                  <a:cubicBezTo>
                    <a:pt x="183" y="257"/>
                    <a:pt x="183" y="257"/>
                    <a:pt x="183" y="257"/>
                  </a:cubicBezTo>
                  <a:cubicBezTo>
                    <a:pt x="186" y="260"/>
                    <a:pt x="186" y="260"/>
                    <a:pt x="186" y="260"/>
                  </a:cubicBezTo>
                  <a:cubicBezTo>
                    <a:pt x="184" y="256"/>
                    <a:pt x="184" y="256"/>
                    <a:pt x="184" y="256"/>
                  </a:cubicBezTo>
                  <a:cubicBezTo>
                    <a:pt x="184" y="256"/>
                    <a:pt x="183" y="257"/>
                    <a:pt x="183" y="257"/>
                  </a:cubicBezTo>
                  <a:cubicBezTo>
                    <a:pt x="186" y="260"/>
                    <a:pt x="186" y="260"/>
                    <a:pt x="186" y="260"/>
                  </a:cubicBezTo>
                  <a:cubicBezTo>
                    <a:pt x="184" y="256"/>
                    <a:pt x="184" y="256"/>
                    <a:pt x="184" y="256"/>
                  </a:cubicBezTo>
                  <a:cubicBezTo>
                    <a:pt x="186" y="260"/>
                    <a:pt x="186" y="260"/>
                    <a:pt x="186" y="260"/>
                  </a:cubicBezTo>
                  <a:cubicBezTo>
                    <a:pt x="186" y="256"/>
                    <a:pt x="186" y="256"/>
                    <a:pt x="186" y="256"/>
                  </a:cubicBezTo>
                  <a:cubicBezTo>
                    <a:pt x="185" y="256"/>
                    <a:pt x="185" y="256"/>
                    <a:pt x="184" y="256"/>
                  </a:cubicBezTo>
                  <a:cubicBezTo>
                    <a:pt x="186" y="260"/>
                    <a:pt x="186" y="260"/>
                    <a:pt x="186" y="260"/>
                  </a:cubicBezTo>
                  <a:cubicBezTo>
                    <a:pt x="186" y="256"/>
                    <a:pt x="186" y="256"/>
                    <a:pt x="186" y="256"/>
                  </a:cubicBezTo>
                  <a:cubicBezTo>
                    <a:pt x="186" y="259"/>
                    <a:pt x="186" y="259"/>
                    <a:pt x="186" y="259"/>
                  </a:cubicBezTo>
                  <a:cubicBezTo>
                    <a:pt x="186" y="256"/>
                    <a:pt x="186" y="256"/>
                    <a:pt x="186" y="256"/>
                  </a:cubicBezTo>
                  <a:cubicBezTo>
                    <a:pt x="186" y="256"/>
                    <a:pt x="186" y="256"/>
                    <a:pt x="186" y="256"/>
                  </a:cubicBezTo>
                  <a:cubicBezTo>
                    <a:pt x="186" y="259"/>
                    <a:pt x="186" y="259"/>
                    <a:pt x="186" y="259"/>
                  </a:cubicBezTo>
                  <a:cubicBezTo>
                    <a:pt x="186" y="256"/>
                    <a:pt x="186" y="256"/>
                    <a:pt x="186" y="256"/>
                  </a:cubicBezTo>
                  <a:cubicBezTo>
                    <a:pt x="186" y="258"/>
                    <a:pt x="186" y="258"/>
                    <a:pt x="186" y="258"/>
                  </a:cubicBezTo>
                  <a:cubicBezTo>
                    <a:pt x="187" y="256"/>
                    <a:pt x="187" y="256"/>
                    <a:pt x="187" y="256"/>
                  </a:cubicBezTo>
                  <a:cubicBezTo>
                    <a:pt x="186" y="256"/>
                    <a:pt x="186" y="256"/>
                    <a:pt x="186" y="256"/>
                  </a:cubicBezTo>
                  <a:cubicBezTo>
                    <a:pt x="186" y="258"/>
                    <a:pt x="186" y="258"/>
                    <a:pt x="186" y="258"/>
                  </a:cubicBezTo>
                  <a:cubicBezTo>
                    <a:pt x="187" y="256"/>
                    <a:pt x="187" y="256"/>
                    <a:pt x="187" y="256"/>
                  </a:cubicBezTo>
                  <a:cubicBezTo>
                    <a:pt x="187" y="256"/>
                    <a:pt x="187" y="256"/>
                    <a:pt x="187" y="256"/>
                  </a:cubicBezTo>
                  <a:cubicBezTo>
                    <a:pt x="187" y="256"/>
                    <a:pt x="187" y="256"/>
                    <a:pt x="187" y="256"/>
                  </a:cubicBezTo>
                  <a:cubicBezTo>
                    <a:pt x="187" y="256"/>
                    <a:pt x="187" y="256"/>
                    <a:pt x="187" y="256"/>
                  </a:cubicBezTo>
                  <a:cubicBezTo>
                    <a:pt x="187" y="256"/>
                    <a:pt x="187" y="256"/>
                    <a:pt x="187" y="256"/>
                  </a:cubicBezTo>
                  <a:cubicBezTo>
                    <a:pt x="187" y="256"/>
                    <a:pt x="187" y="256"/>
                    <a:pt x="187" y="256"/>
                  </a:cubicBezTo>
                  <a:cubicBezTo>
                    <a:pt x="187" y="256"/>
                    <a:pt x="186" y="255"/>
                    <a:pt x="185" y="255"/>
                  </a:cubicBezTo>
                  <a:cubicBezTo>
                    <a:pt x="181" y="254"/>
                    <a:pt x="174" y="251"/>
                    <a:pt x="166" y="247"/>
                  </a:cubicBezTo>
                  <a:cubicBezTo>
                    <a:pt x="153" y="242"/>
                    <a:pt x="137" y="235"/>
                    <a:pt x="124" y="230"/>
                  </a:cubicBezTo>
                  <a:cubicBezTo>
                    <a:pt x="117" y="227"/>
                    <a:pt x="111" y="225"/>
                    <a:pt x="107" y="223"/>
                  </a:cubicBezTo>
                  <a:cubicBezTo>
                    <a:pt x="103" y="221"/>
                    <a:pt x="101" y="220"/>
                    <a:pt x="101" y="220"/>
                  </a:cubicBezTo>
                  <a:cubicBezTo>
                    <a:pt x="100" y="219"/>
                    <a:pt x="98" y="220"/>
                    <a:pt x="97" y="220"/>
                  </a:cubicBezTo>
                  <a:cubicBezTo>
                    <a:pt x="96" y="221"/>
                    <a:pt x="95" y="222"/>
                    <a:pt x="95" y="224"/>
                  </a:cubicBezTo>
                  <a:cubicBezTo>
                    <a:pt x="95" y="225"/>
                    <a:pt x="95" y="226"/>
                    <a:pt x="95" y="226"/>
                  </a:cubicBezTo>
                  <a:cubicBezTo>
                    <a:pt x="96" y="227"/>
                    <a:pt x="96" y="227"/>
                    <a:pt x="96" y="227"/>
                  </a:cubicBezTo>
                  <a:cubicBezTo>
                    <a:pt x="97" y="227"/>
                    <a:pt x="97" y="227"/>
                    <a:pt x="97" y="227"/>
                  </a:cubicBezTo>
                  <a:cubicBezTo>
                    <a:pt x="97" y="228"/>
                    <a:pt x="98" y="228"/>
                    <a:pt x="99" y="229"/>
                  </a:cubicBezTo>
                  <a:cubicBezTo>
                    <a:pt x="102" y="231"/>
                    <a:pt x="109" y="235"/>
                    <a:pt x="117" y="240"/>
                  </a:cubicBezTo>
                  <a:cubicBezTo>
                    <a:pt x="142" y="256"/>
                    <a:pt x="182" y="281"/>
                    <a:pt x="182" y="281"/>
                  </a:cubicBezTo>
                  <a:cubicBezTo>
                    <a:pt x="184" y="277"/>
                    <a:pt x="184" y="277"/>
                    <a:pt x="184" y="277"/>
                  </a:cubicBezTo>
                  <a:cubicBezTo>
                    <a:pt x="180" y="275"/>
                    <a:pt x="180" y="275"/>
                    <a:pt x="180" y="275"/>
                  </a:cubicBezTo>
                  <a:cubicBezTo>
                    <a:pt x="184" y="277"/>
                    <a:pt x="184" y="277"/>
                    <a:pt x="184" y="277"/>
                  </a:cubicBezTo>
                  <a:cubicBezTo>
                    <a:pt x="182" y="273"/>
                    <a:pt x="182" y="273"/>
                    <a:pt x="182" y="273"/>
                  </a:cubicBezTo>
                  <a:cubicBezTo>
                    <a:pt x="181" y="273"/>
                    <a:pt x="181" y="274"/>
                    <a:pt x="180" y="275"/>
                  </a:cubicBezTo>
                  <a:cubicBezTo>
                    <a:pt x="184" y="277"/>
                    <a:pt x="184" y="277"/>
                    <a:pt x="184" y="277"/>
                  </a:cubicBezTo>
                  <a:cubicBezTo>
                    <a:pt x="182" y="273"/>
                    <a:pt x="182" y="273"/>
                    <a:pt x="182" y="273"/>
                  </a:cubicBezTo>
                  <a:cubicBezTo>
                    <a:pt x="184" y="277"/>
                    <a:pt x="184" y="277"/>
                    <a:pt x="184" y="277"/>
                  </a:cubicBezTo>
                  <a:cubicBezTo>
                    <a:pt x="184" y="273"/>
                    <a:pt x="184" y="273"/>
                    <a:pt x="184" y="273"/>
                  </a:cubicBezTo>
                  <a:cubicBezTo>
                    <a:pt x="184" y="273"/>
                    <a:pt x="183" y="273"/>
                    <a:pt x="182" y="273"/>
                  </a:cubicBezTo>
                  <a:cubicBezTo>
                    <a:pt x="184" y="277"/>
                    <a:pt x="184" y="277"/>
                    <a:pt x="184" y="277"/>
                  </a:cubicBezTo>
                  <a:cubicBezTo>
                    <a:pt x="184" y="273"/>
                    <a:pt x="184" y="273"/>
                    <a:pt x="184" y="273"/>
                  </a:cubicBezTo>
                  <a:cubicBezTo>
                    <a:pt x="184" y="276"/>
                    <a:pt x="184" y="276"/>
                    <a:pt x="184" y="276"/>
                  </a:cubicBezTo>
                  <a:cubicBezTo>
                    <a:pt x="185" y="273"/>
                    <a:pt x="185" y="273"/>
                    <a:pt x="185" y="273"/>
                  </a:cubicBezTo>
                  <a:cubicBezTo>
                    <a:pt x="185" y="273"/>
                    <a:pt x="184" y="273"/>
                    <a:pt x="184" y="273"/>
                  </a:cubicBezTo>
                  <a:cubicBezTo>
                    <a:pt x="184" y="276"/>
                    <a:pt x="184" y="276"/>
                    <a:pt x="184" y="276"/>
                  </a:cubicBezTo>
                  <a:cubicBezTo>
                    <a:pt x="185" y="273"/>
                    <a:pt x="185" y="273"/>
                    <a:pt x="185" y="273"/>
                  </a:cubicBezTo>
                  <a:cubicBezTo>
                    <a:pt x="184" y="273"/>
                    <a:pt x="184" y="273"/>
                    <a:pt x="184" y="273"/>
                  </a:cubicBezTo>
                  <a:cubicBezTo>
                    <a:pt x="185" y="273"/>
                    <a:pt x="185" y="273"/>
                    <a:pt x="185" y="273"/>
                  </a:cubicBezTo>
                  <a:cubicBezTo>
                    <a:pt x="185" y="273"/>
                    <a:pt x="185" y="273"/>
                    <a:pt x="185" y="273"/>
                  </a:cubicBezTo>
                  <a:cubicBezTo>
                    <a:pt x="184" y="273"/>
                    <a:pt x="184" y="273"/>
                    <a:pt x="184" y="273"/>
                  </a:cubicBezTo>
                  <a:cubicBezTo>
                    <a:pt x="185" y="273"/>
                    <a:pt x="185" y="273"/>
                    <a:pt x="185" y="273"/>
                  </a:cubicBezTo>
                  <a:cubicBezTo>
                    <a:pt x="185" y="273"/>
                    <a:pt x="184" y="272"/>
                    <a:pt x="183" y="272"/>
                  </a:cubicBezTo>
                  <a:cubicBezTo>
                    <a:pt x="180" y="271"/>
                    <a:pt x="173" y="268"/>
                    <a:pt x="164" y="265"/>
                  </a:cubicBezTo>
                  <a:cubicBezTo>
                    <a:pt x="152" y="260"/>
                    <a:pt x="136" y="254"/>
                    <a:pt x="123" y="249"/>
                  </a:cubicBezTo>
                  <a:cubicBezTo>
                    <a:pt x="116" y="246"/>
                    <a:pt x="111" y="244"/>
                    <a:pt x="107" y="242"/>
                  </a:cubicBezTo>
                  <a:cubicBezTo>
                    <a:pt x="103" y="240"/>
                    <a:pt x="100" y="239"/>
                    <a:pt x="100" y="239"/>
                  </a:cubicBezTo>
                  <a:cubicBezTo>
                    <a:pt x="98" y="239"/>
                    <a:pt x="96" y="240"/>
                    <a:pt x="95" y="242"/>
                  </a:cubicBezTo>
                  <a:cubicBezTo>
                    <a:pt x="94" y="244"/>
                    <a:pt x="95" y="246"/>
                    <a:pt x="96" y="247"/>
                  </a:cubicBezTo>
                  <a:cubicBezTo>
                    <a:pt x="96" y="247"/>
                    <a:pt x="102" y="250"/>
                    <a:pt x="110" y="255"/>
                  </a:cubicBezTo>
                  <a:cubicBezTo>
                    <a:pt x="122" y="263"/>
                    <a:pt x="141" y="274"/>
                    <a:pt x="156" y="284"/>
                  </a:cubicBezTo>
                  <a:cubicBezTo>
                    <a:pt x="163" y="288"/>
                    <a:pt x="170" y="293"/>
                    <a:pt x="175" y="296"/>
                  </a:cubicBezTo>
                  <a:cubicBezTo>
                    <a:pt x="178" y="297"/>
                    <a:pt x="180" y="299"/>
                    <a:pt x="181" y="300"/>
                  </a:cubicBezTo>
                  <a:cubicBezTo>
                    <a:pt x="182" y="300"/>
                    <a:pt x="182" y="300"/>
                    <a:pt x="182" y="301"/>
                  </a:cubicBezTo>
                  <a:cubicBezTo>
                    <a:pt x="183" y="301"/>
                    <a:pt x="183" y="301"/>
                    <a:pt x="183" y="301"/>
                  </a:cubicBezTo>
                  <a:cubicBezTo>
                    <a:pt x="183" y="301"/>
                    <a:pt x="183" y="301"/>
                    <a:pt x="183" y="301"/>
                  </a:cubicBezTo>
                  <a:cubicBezTo>
                    <a:pt x="184" y="299"/>
                    <a:pt x="184" y="299"/>
                    <a:pt x="184" y="299"/>
                  </a:cubicBezTo>
                  <a:cubicBezTo>
                    <a:pt x="182" y="300"/>
                    <a:pt x="182" y="300"/>
                    <a:pt x="182" y="300"/>
                  </a:cubicBezTo>
                  <a:cubicBezTo>
                    <a:pt x="183" y="301"/>
                    <a:pt x="183" y="301"/>
                    <a:pt x="183" y="301"/>
                  </a:cubicBezTo>
                  <a:cubicBezTo>
                    <a:pt x="184" y="299"/>
                    <a:pt x="184" y="299"/>
                    <a:pt x="184" y="299"/>
                  </a:cubicBezTo>
                  <a:cubicBezTo>
                    <a:pt x="182" y="300"/>
                    <a:pt x="182" y="300"/>
                    <a:pt x="182" y="300"/>
                  </a:cubicBezTo>
                  <a:cubicBezTo>
                    <a:pt x="185" y="298"/>
                    <a:pt x="185" y="298"/>
                    <a:pt x="185" y="298"/>
                  </a:cubicBezTo>
                  <a:cubicBezTo>
                    <a:pt x="182" y="300"/>
                    <a:pt x="182" y="300"/>
                    <a:pt x="182" y="300"/>
                  </a:cubicBezTo>
                  <a:cubicBezTo>
                    <a:pt x="182" y="300"/>
                    <a:pt x="182" y="300"/>
                    <a:pt x="182" y="300"/>
                  </a:cubicBezTo>
                  <a:cubicBezTo>
                    <a:pt x="185" y="298"/>
                    <a:pt x="185" y="298"/>
                    <a:pt x="185" y="298"/>
                  </a:cubicBezTo>
                  <a:cubicBezTo>
                    <a:pt x="182" y="300"/>
                    <a:pt x="182" y="300"/>
                    <a:pt x="182" y="300"/>
                  </a:cubicBezTo>
                  <a:cubicBezTo>
                    <a:pt x="186" y="298"/>
                    <a:pt x="186" y="298"/>
                    <a:pt x="186" y="298"/>
                  </a:cubicBezTo>
                  <a:cubicBezTo>
                    <a:pt x="181" y="298"/>
                    <a:pt x="181" y="298"/>
                    <a:pt x="181" y="298"/>
                  </a:cubicBezTo>
                  <a:cubicBezTo>
                    <a:pt x="181" y="299"/>
                    <a:pt x="182" y="300"/>
                    <a:pt x="182" y="300"/>
                  </a:cubicBezTo>
                  <a:cubicBezTo>
                    <a:pt x="186" y="298"/>
                    <a:pt x="186" y="298"/>
                    <a:pt x="186" y="298"/>
                  </a:cubicBezTo>
                  <a:cubicBezTo>
                    <a:pt x="181" y="298"/>
                    <a:pt x="181" y="298"/>
                    <a:pt x="181" y="298"/>
                  </a:cubicBezTo>
                  <a:cubicBezTo>
                    <a:pt x="186" y="298"/>
                    <a:pt x="186" y="298"/>
                    <a:pt x="186" y="298"/>
                  </a:cubicBezTo>
                  <a:cubicBezTo>
                    <a:pt x="182" y="296"/>
                    <a:pt x="182" y="296"/>
                    <a:pt x="182" y="296"/>
                  </a:cubicBezTo>
                  <a:cubicBezTo>
                    <a:pt x="181" y="296"/>
                    <a:pt x="181" y="297"/>
                    <a:pt x="181" y="298"/>
                  </a:cubicBezTo>
                  <a:cubicBezTo>
                    <a:pt x="186" y="298"/>
                    <a:pt x="186" y="298"/>
                    <a:pt x="186" y="298"/>
                  </a:cubicBezTo>
                  <a:cubicBezTo>
                    <a:pt x="182" y="296"/>
                    <a:pt x="182" y="296"/>
                    <a:pt x="182" y="296"/>
                  </a:cubicBezTo>
                  <a:cubicBezTo>
                    <a:pt x="186" y="298"/>
                    <a:pt x="186" y="298"/>
                    <a:pt x="186" y="298"/>
                  </a:cubicBezTo>
                  <a:cubicBezTo>
                    <a:pt x="187" y="294"/>
                    <a:pt x="187" y="294"/>
                    <a:pt x="187" y="294"/>
                  </a:cubicBezTo>
                  <a:cubicBezTo>
                    <a:pt x="105" y="259"/>
                    <a:pt x="105" y="259"/>
                    <a:pt x="105" y="259"/>
                  </a:cubicBezTo>
                  <a:cubicBezTo>
                    <a:pt x="103" y="258"/>
                    <a:pt x="100" y="259"/>
                    <a:pt x="99" y="261"/>
                  </a:cubicBezTo>
                  <a:cubicBezTo>
                    <a:pt x="98" y="263"/>
                    <a:pt x="99" y="266"/>
                    <a:pt x="101" y="267"/>
                  </a:cubicBezTo>
                  <a:cubicBezTo>
                    <a:pt x="101" y="267"/>
                    <a:pt x="106" y="270"/>
                    <a:pt x="114" y="275"/>
                  </a:cubicBezTo>
                  <a:cubicBezTo>
                    <a:pt x="125" y="282"/>
                    <a:pt x="143" y="292"/>
                    <a:pt x="157" y="301"/>
                  </a:cubicBezTo>
                  <a:cubicBezTo>
                    <a:pt x="165" y="306"/>
                    <a:pt x="171" y="310"/>
                    <a:pt x="176" y="313"/>
                  </a:cubicBezTo>
                  <a:cubicBezTo>
                    <a:pt x="178" y="314"/>
                    <a:pt x="180" y="316"/>
                    <a:pt x="181" y="316"/>
                  </a:cubicBezTo>
                  <a:cubicBezTo>
                    <a:pt x="182" y="317"/>
                    <a:pt x="182" y="317"/>
                    <a:pt x="183" y="317"/>
                  </a:cubicBezTo>
                  <a:cubicBezTo>
                    <a:pt x="183" y="317"/>
                    <a:pt x="183" y="317"/>
                    <a:pt x="183" y="317"/>
                  </a:cubicBezTo>
                  <a:cubicBezTo>
                    <a:pt x="184" y="316"/>
                    <a:pt x="184" y="316"/>
                    <a:pt x="184" y="316"/>
                  </a:cubicBezTo>
                  <a:cubicBezTo>
                    <a:pt x="182" y="317"/>
                    <a:pt x="182" y="317"/>
                    <a:pt x="182" y="317"/>
                  </a:cubicBezTo>
                  <a:cubicBezTo>
                    <a:pt x="183" y="317"/>
                    <a:pt x="183" y="317"/>
                    <a:pt x="183" y="317"/>
                  </a:cubicBezTo>
                  <a:cubicBezTo>
                    <a:pt x="184" y="316"/>
                    <a:pt x="184" y="316"/>
                    <a:pt x="184" y="316"/>
                  </a:cubicBezTo>
                  <a:cubicBezTo>
                    <a:pt x="182" y="317"/>
                    <a:pt x="182" y="317"/>
                    <a:pt x="182" y="317"/>
                  </a:cubicBezTo>
                  <a:cubicBezTo>
                    <a:pt x="185" y="315"/>
                    <a:pt x="185" y="315"/>
                    <a:pt x="185" y="315"/>
                  </a:cubicBezTo>
                  <a:cubicBezTo>
                    <a:pt x="182" y="317"/>
                    <a:pt x="182" y="317"/>
                    <a:pt x="182" y="317"/>
                  </a:cubicBezTo>
                  <a:cubicBezTo>
                    <a:pt x="182" y="317"/>
                    <a:pt x="182" y="317"/>
                    <a:pt x="182" y="317"/>
                  </a:cubicBezTo>
                  <a:cubicBezTo>
                    <a:pt x="185" y="315"/>
                    <a:pt x="185" y="315"/>
                    <a:pt x="185" y="315"/>
                  </a:cubicBezTo>
                  <a:cubicBezTo>
                    <a:pt x="182" y="317"/>
                    <a:pt x="182" y="317"/>
                    <a:pt x="182" y="317"/>
                  </a:cubicBezTo>
                  <a:cubicBezTo>
                    <a:pt x="186" y="315"/>
                    <a:pt x="186" y="315"/>
                    <a:pt x="186" y="315"/>
                  </a:cubicBezTo>
                  <a:cubicBezTo>
                    <a:pt x="182" y="315"/>
                    <a:pt x="182" y="315"/>
                    <a:pt x="182" y="315"/>
                  </a:cubicBezTo>
                  <a:cubicBezTo>
                    <a:pt x="182" y="316"/>
                    <a:pt x="182" y="316"/>
                    <a:pt x="182" y="317"/>
                  </a:cubicBezTo>
                  <a:cubicBezTo>
                    <a:pt x="186" y="315"/>
                    <a:pt x="186" y="315"/>
                    <a:pt x="186" y="315"/>
                  </a:cubicBezTo>
                  <a:cubicBezTo>
                    <a:pt x="182" y="315"/>
                    <a:pt x="182" y="315"/>
                    <a:pt x="182" y="315"/>
                  </a:cubicBezTo>
                  <a:cubicBezTo>
                    <a:pt x="186" y="315"/>
                    <a:pt x="186" y="315"/>
                    <a:pt x="186" y="315"/>
                  </a:cubicBezTo>
                  <a:cubicBezTo>
                    <a:pt x="182" y="313"/>
                    <a:pt x="182" y="313"/>
                    <a:pt x="182" y="313"/>
                  </a:cubicBezTo>
                  <a:cubicBezTo>
                    <a:pt x="182" y="313"/>
                    <a:pt x="182" y="314"/>
                    <a:pt x="182" y="315"/>
                  </a:cubicBezTo>
                  <a:cubicBezTo>
                    <a:pt x="186" y="315"/>
                    <a:pt x="186" y="315"/>
                    <a:pt x="186" y="315"/>
                  </a:cubicBezTo>
                  <a:cubicBezTo>
                    <a:pt x="182" y="313"/>
                    <a:pt x="182" y="313"/>
                    <a:pt x="182" y="313"/>
                  </a:cubicBezTo>
                  <a:cubicBezTo>
                    <a:pt x="181" y="315"/>
                    <a:pt x="182" y="317"/>
                    <a:pt x="184" y="319"/>
                  </a:cubicBezTo>
                  <a:cubicBezTo>
                    <a:pt x="186" y="320"/>
                    <a:pt x="188" y="319"/>
                    <a:pt x="190"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6" name="Freeform 128">
              <a:extLst>
                <a:ext uri="{FF2B5EF4-FFF2-40B4-BE49-F238E27FC236}">
                  <a16:creationId xmlns:a16="http://schemas.microsoft.com/office/drawing/2014/main" id="{1E21C5BB-94EF-411F-B833-686AD0CD7D8E}"/>
                </a:ext>
              </a:extLst>
            </p:cNvPr>
            <p:cNvSpPr>
              <a:spLocks/>
            </p:cNvSpPr>
            <p:nvPr/>
          </p:nvSpPr>
          <p:spPr bwMode="auto">
            <a:xfrm>
              <a:off x="3730762" y="2784586"/>
              <a:ext cx="363538" cy="215900"/>
            </a:xfrm>
            <a:custGeom>
              <a:avLst/>
              <a:gdLst>
                <a:gd name="T0" fmla="*/ 50 w 231"/>
                <a:gd name="T1" fmla="*/ 96 h 137"/>
                <a:gd name="T2" fmla="*/ 50 w 231"/>
                <a:gd name="T3" fmla="*/ 97 h 137"/>
                <a:gd name="T4" fmla="*/ 47 w 231"/>
                <a:gd name="T5" fmla="*/ 99 h 137"/>
                <a:gd name="T6" fmla="*/ 113 w 231"/>
                <a:gd name="T7" fmla="*/ 131 h 137"/>
                <a:gd name="T8" fmla="*/ 122 w 231"/>
                <a:gd name="T9" fmla="*/ 126 h 137"/>
                <a:gd name="T10" fmla="*/ 145 w 231"/>
                <a:gd name="T11" fmla="*/ 134 h 137"/>
                <a:gd name="T12" fmla="*/ 158 w 231"/>
                <a:gd name="T13" fmla="*/ 129 h 137"/>
                <a:gd name="T14" fmla="*/ 180 w 231"/>
                <a:gd name="T15" fmla="*/ 129 h 137"/>
                <a:gd name="T16" fmla="*/ 6 w 231"/>
                <a:gd name="T17" fmla="*/ 23 h 137"/>
                <a:gd name="T18" fmla="*/ 6 w 231"/>
                <a:gd name="T19" fmla="*/ 27 h 137"/>
                <a:gd name="T20" fmla="*/ 169 w 231"/>
                <a:gd name="T21" fmla="*/ 114 h 137"/>
                <a:gd name="T22" fmla="*/ 8 w 231"/>
                <a:gd name="T23" fmla="*/ 3 h 137"/>
                <a:gd name="T24" fmla="*/ 8 w 231"/>
                <a:gd name="T25" fmla="*/ 5 h 137"/>
                <a:gd name="T26" fmla="*/ 4 w 231"/>
                <a:gd name="T27" fmla="*/ 5 h 137"/>
                <a:gd name="T28" fmla="*/ 153 w 231"/>
                <a:gd name="T29" fmla="*/ 75 h 137"/>
                <a:gd name="T30" fmla="*/ 133 w 231"/>
                <a:gd name="T31" fmla="*/ 65 h 137"/>
                <a:gd name="T32" fmla="*/ 136 w 231"/>
                <a:gd name="T33" fmla="*/ 66 h 137"/>
                <a:gd name="T34" fmla="*/ 199 w 231"/>
                <a:gd name="T35" fmla="*/ 104 h 137"/>
                <a:gd name="T36" fmla="*/ 221 w 231"/>
                <a:gd name="T37" fmla="*/ 103 h 137"/>
                <a:gd name="T38" fmla="*/ 165 w 231"/>
                <a:gd name="T39" fmla="*/ 71 h 137"/>
                <a:gd name="T40" fmla="*/ 168 w 231"/>
                <a:gd name="T41" fmla="*/ 72 h 137"/>
                <a:gd name="T42" fmla="*/ 215 w 231"/>
                <a:gd name="T43" fmla="*/ 91 h 137"/>
                <a:gd name="T44" fmla="*/ 231 w 231"/>
                <a:gd name="T45" fmla="*/ 90 h 137"/>
                <a:gd name="T46" fmla="*/ 192 w 231"/>
                <a:gd name="T47" fmla="*/ 64 h 137"/>
                <a:gd name="T48" fmla="*/ 190 w 231"/>
                <a:gd name="T49" fmla="*/ 67 h 137"/>
                <a:gd name="T50" fmla="*/ 193 w 231"/>
                <a:gd name="T51" fmla="*/ 65 h 137"/>
                <a:gd name="T52" fmla="*/ 210 w 231"/>
                <a:gd name="T53" fmla="*/ 85 h 137"/>
                <a:gd name="T54" fmla="*/ 223 w 231"/>
                <a:gd name="T55" fmla="*/ 93 h 137"/>
                <a:gd name="T56" fmla="*/ 226 w 231"/>
                <a:gd name="T57" fmla="*/ 90 h 137"/>
                <a:gd name="T58" fmla="*/ 226 w 231"/>
                <a:gd name="T59" fmla="*/ 90 h 137"/>
                <a:gd name="T60" fmla="*/ 226 w 231"/>
                <a:gd name="T61" fmla="*/ 86 h 137"/>
                <a:gd name="T62" fmla="*/ 226 w 231"/>
                <a:gd name="T63" fmla="*/ 89 h 137"/>
                <a:gd name="T64" fmla="*/ 159 w 231"/>
                <a:gd name="T65" fmla="*/ 74 h 137"/>
                <a:gd name="T66" fmla="*/ 215 w 231"/>
                <a:gd name="T67" fmla="*/ 107 h 137"/>
                <a:gd name="T68" fmla="*/ 213 w 231"/>
                <a:gd name="T69" fmla="*/ 108 h 137"/>
                <a:gd name="T70" fmla="*/ 217 w 231"/>
                <a:gd name="T71" fmla="*/ 106 h 137"/>
                <a:gd name="T72" fmla="*/ 217 w 231"/>
                <a:gd name="T73" fmla="*/ 105 h 137"/>
                <a:gd name="T74" fmla="*/ 217 w 231"/>
                <a:gd name="T75" fmla="*/ 102 h 137"/>
                <a:gd name="T76" fmla="*/ 130 w 231"/>
                <a:gd name="T77" fmla="*/ 70 h 137"/>
                <a:gd name="T78" fmla="*/ 201 w 231"/>
                <a:gd name="T79" fmla="*/ 114 h 137"/>
                <a:gd name="T80" fmla="*/ 200 w 231"/>
                <a:gd name="T81" fmla="*/ 111 h 137"/>
                <a:gd name="T82" fmla="*/ 205 w 231"/>
                <a:gd name="T83" fmla="*/ 111 h 137"/>
                <a:gd name="T84" fmla="*/ 119 w 231"/>
                <a:gd name="T85" fmla="*/ 83 h 137"/>
                <a:gd name="T86" fmla="*/ 8 w 231"/>
                <a:gd name="T87" fmla="*/ 18 h 137"/>
                <a:gd name="T88" fmla="*/ 168 w 231"/>
                <a:gd name="T89" fmla="*/ 128 h 137"/>
                <a:gd name="T90" fmla="*/ 175 w 231"/>
                <a:gd name="T91" fmla="*/ 129 h 137"/>
                <a:gd name="T92" fmla="*/ 172 w 231"/>
                <a:gd name="T93" fmla="*/ 130 h 137"/>
                <a:gd name="T94" fmla="*/ 176 w 231"/>
                <a:gd name="T95" fmla="*/ 129 h 137"/>
                <a:gd name="T96" fmla="*/ 135 w 231"/>
                <a:gd name="T97" fmla="*/ 124 h 137"/>
                <a:gd name="T98" fmla="*/ 151 w 231"/>
                <a:gd name="T99" fmla="*/ 135 h 137"/>
                <a:gd name="T100" fmla="*/ 154 w 231"/>
                <a:gd name="T101" fmla="*/ 132 h 137"/>
                <a:gd name="T102" fmla="*/ 154 w 231"/>
                <a:gd name="T103" fmla="*/ 132 h 137"/>
                <a:gd name="T104" fmla="*/ 154 w 231"/>
                <a:gd name="T105" fmla="*/ 128 h 137"/>
                <a:gd name="T106" fmla="*/ 41 w 231"/>
                <a:gd name="T107" fmla="*/ 74 h 137"/>
                <a:gd name="T108" fmla="*/ 114 w 231"/>
                <a:gd name="T109" fmla="*/ 131 h 137"/>
                <a:gd name="T110" fmla="*/ 114 w 231"/>
                <a:gd name="T111" fmla="*/ 130 h 137"/>
                <a:gd name="T112" fmla="*/ 115 w 231"/>
                <a:gd name="T113" fmla="*/ 126 h 137"/>
                <a:gd name="T114" fmla="*/ 118 w 231"/>
                <a:gd name="T115" fmla="*/ 129 h 137"/>
                <a:gd name="T116" fmla="*/ 119 w 231"/>
                <a:gd name="T117" fmla="*/ 124 h 137"/>
                <a:gd name="T118" fmla="*/ 43 w 231"/>
                <a:gd name="T119" fmla="*/ 99 h 137"/>
                <a:gd name="T120" fmla="*/ 83 w 231"/>
                <a:gd name="T121" fmla="*/ 125 h 137"/>
                <a:gd name="T122" fmla="*/ 82 w 231"/>
                <a:gd name="T123" fmla="*/ 126 h 137"/>
                <a:gd name="T124" fmla="*/ 85 w 231"/>
                <a:gd name="T125" fmla="*/ 1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137">
                  <a:moveTo>
                    <a:pt x="89" y="126"/>
                  </a:moveTo>
                  <a:cubicBezTo>
                    <a:pt x="90" y="125"/>
                    <a:pt x="90" y="124"/>
                    <a:pt x="90" y="123"/>
                  </a:cubicBezTo>
                  <a:cubicBezTo>
                    <a:pt x="90" y="122"/>
                    <a:pt x="89" y="121"/>
                    <a:pt x="89" y="121"/>
                  </a:cubicBezTo>
                  <a:cubicBezTo>
                    <a:pt x="89" y="120"/>
                    <a:pt x="88" y="120"/>
                    <a:pt x="88" y="120"/>
                  </a:cubicBezTo>
                  <a:cubicBezTo>
                    <a:pt x="88" y="119"/>
                    <a:pt x="87" y="119"/>
                    <a:pt x="87" y="119"/>
                  </a:cubicBezTo>
                  <a:cubicBezTo>
                    <a:pt x="85" y="117"/>
                    <a:pt x="82" y="115"/>
                    <a:pt x="78" y="113"/>
                  </a:cubicBezTo>
                  <a:cubicBezTo>
                    <a:pt x="72" y="109"/>
                    <a:pt x="65" y="105"/>
                    <a:pt x="60" y="102"/>
                  </a:cubicBezTo>
                  <a:cubicBezTo>
                    <a:pt x="57" y="100"/>
                    <a:pt x="54" y="99"/>
                    <a:pt x="52" y="98"/>
                  </a:cubicBezTo>
                  <a:cubicBezTo>
                    <a:pt x="52" y="97"/>
                    <a:pt x="51" y="97"/>
                    <a:pt x="50" y="96"/>
                  </a:cubicBezTo>
                  <a:cubicBezTo>
                    <a:pt x="50" y="96"/>
                    <a:pt x="50" y="96"/>
                    <a:pt x="50" y="96"/>
                  </a:cubicBezTo>
                  <a:cubicBezTo>
                    <a:pt x="50" y="96"/>
                    <a:pt x="50" y="96"/>
                    <a:pt x="50" y="96"/>
                  </a:cubicBezTo>
                  <a:cubicBezTo>
                    <a:pt x="48" y="98"/>
                    <a:pt x="48" y="98"/>
                    <a:pt x="48" y="98"/>
                  </a:cubicBezTo>
                  <a:cubicBezTo>
                    <a:pt x="50" y="96"/>
                    <a:pt x="50" y="96"/>
                    <a:pt x="50" y="96"/>
                  </a:cubicBezTo>
                  <a:cubicBezTo>
                    <a:pt x="50" y="96"/>
                    <a:pt x="50" y="96"/>
                    <a:pt x="50" y="96"/>
                  </a:cubicBezTo>
                  <a:cubicBezTo>
                    <a:pt x="48" y="98"/>
                    <a:pt x="48" y="98"/>
                    <a:pt x="48" y="98"/>
                  </a:cubicBezTo>
                  <a:cubicBezTo>
                    <a:pt x="50" y="96"/>
                    <a:pt x="50" y="96"/>
                    <a:pt x="50" y="96"/>
                  </a:cubicBezTo>
                  <a:cubicBezTo>
                    <a:pt x="48" y="99"/>
                    <a:pt x="48" y="99"/>
                    <a:pt x="48" y="99"/>
                  </a:cubicBezTo>
                  <a:cubicBezTo>
                    <a:pt x="50" y="97"/>
                    <a:pt x="50" y="97"/>
                    <a:pt x="50" y="97"/>
                  </a:cubicBezTo>
                  <a:cubicBezTo>
                    <a:pt x="50" y="96"/>
                    <a:pt x="50" y="96"/>
                    <a:pt x="50" y="96"/>
                  </a:cubicBezTo>
                  <a:cubicBezTo>
                    <a:pt x="48" y="99"/>
                    <a:pt x="48" y="99"/>
                    <a:pt x="48" y="99"/>
                  </a:cubicBezTo>
                  <a:cubicBezTo>
                    <a:pt x="50" y="97"/>
                    <a:pt x="50" y="97"/>
                    <a:pt x="50" y="97"/>
                  </a:cubicBezTo>
                  <a:cubicBezTo>
                    <a:pt x="47" y="99"/>
                    <a:pt x="47" y="99"/>
                    <a:pt x="47" y="99"/>
                  </a:cubicBezTo>
                  <a:cubicBezTo>
                    <a:pt x="51" y="97"/>
                    <a:pt x="51" y="97"/>
                    <a:pt x="51" y="97"/>
                  </a:cubicBezTo>
                  <a:cubicBezTo>
                    <a:pt x="50" y="97"/>
                    <a:pt x="50" y="97"/>
                    <a:pt x="50" y="97"/>
                  </a:cubicBezTo>
                  <a:cubicBezTo>
                    <a:pt x="47" y="99"/>
                    <a:pt x="47" y="99"/>
                    <a:pt x="47" y="99"/>
                  </a:cubicBezTo>
                  <a:cubicBezTo>
                    <a:pt x="51" y="97"/>
                    <a:pt x="51" y="97"/>
                    <a:pt x="51" y="97"/>
                  </a:cubicBezTo>
                  <a:cubicBezTo>
                    <a:pt x="47" y="99"/>
                    <a:pt x="47" y="99"/>
                    <a:pt x="47" y="99"/>
                  </a:cubicBezTo>
                  <a:cubicBezTo>
                    <a:pt x="52" y="99"/>
                    <a:pt x="52" y="99"/>
                    <a:pt x="52" y="99"/>
                  </a:cubicBezTo>
                  <a:cubicBezTo>
                    <a:pt x="52" y="98"/>
                    <a:pt x="51" y="98"/>
                    <a:pt x="51" y="97"/>
                  </a:cubicBezTo>
                  <a:cubicBezTo>
                    <a:pt x="47" y="99"/>
                    <a:pt x="47" y="99"/>
                    <a:pt x="47" y="99"/>
                  </a:cubicBezTo>
                  <a:cubicBezTo>
                    <a:pt x="52" y="99"/>
                    <a:pt x="52" y="99"/>
                    <a:pt x="52" y="99"/>
                  </a:cubicBezTo>
                  <a:cubicBezTo>
                    <a:pt x="47" y="99"/>
                    <a:pt x="47" y="99"/>
                    <a:pt x="47" y="99"/>
                  </a:cubicBezTo>
                  <a:cubicBezTo>
                    <a:pt x="46" y="103"/>
                    <a:pt x="46" y="103"/>
                    <a:pt x="46" y="103"/>
                  </a:cubicBezTo>
                  <a:cubicBezTo>
                    <a:pt x="46" y="103"/>
                    <a:pt x="63" y="111"/>
                    <a:pt x="80" y="118"/>
                  </a:cubicBezTo>
                  <a:cubicBezTo>
                    <a:pt x="89" y="122"/>
                    <a:pt x="98" y="125"/>
                    <a:pt x="104" y="128"/>
                  </a:cubicBezTo>
                  <a:cubicBezTo>
                    <a:pt x="108" y="129"/>
                    <a:pt x="111" y="131"/>
                    <a:pt x="113" y="131"/>
                  </a:cubicBezTo>
                  <a:cubicBezTo>
                    <a:pt x="114" y="132"/>
                    <a:pt x="115" y="132"/>
                    <a:pt x="115" y="132"/>
                  </a:cubicBezTo>
                  <a:cubicBezTo>
                    <a:pt x="116" y="133"/>
                    <a:pt x="116" y="133"/>
                    <a:pt x="116" y="133"/>
                  </a:cubicBezTo>
                  <a:cubicBezTo>
                    <a:pt x="117" y="133"/>
                    <a:pt x="117" y="133"/>
                    <a:pt x="117" y="133"/>
                  </a:cubicBezTo>
                  <a:cubicBezTo>
                    <a:pt x="117" y="133"/>
                    <a:pt x="117" y="133"/>
                    <a:pt x="118" y="133"/>
                  </a:cubicBezTo>
                  <a:cubicBezTo>
                    <a:pt x="118" y="133"/>
                    <a:pt x="119" y="133"/>
                    <a:pt x="119" y="133"/>
                  </a:cubicBezTo>
                  <a:cubicBezTo>
                    <a:pt x="120" y="133"/>
                    <a:pt x="121" y="132"/>
                    <a:pt x="122" y="131"/>
                  </a:cubicBezTo>
                  <a:cubicBezTo>
                    <a:pt x="122" y="131"/>
                    <a:pt x="122" y="131"/>
                    <a:pt x="122" y="131"/>
                  </a:cubicBezTo>
                  <a:cubicBezTo>
                    <a:pt x="122" y="130"/>
                    <a:pt x="122" y="129"/>
                    <a:pt x="122" y="129"/>
                  </a:cubicBezTo>
                  <a:cubicBezTo>
                    <a:pt x="122" y="128"/>
                    <a:pt x="122" y="127"/>
                    <a:pt x="122" y="126"/>
                  </a:cubicBezTo>
                  <a:cubicBezTo>
                    <a:pt x="121" y="126"/>
                    <a:pt x="121" y="125"/>
                    <a:pt x="121" y="125"/>
                  </a:cubicBezTo>
                  <a:cubicBezTo>
                    <a:pt x="120" y="124"/>
                    <a:pt x="119" y="123"/>
                    <a:pt x="118" y="122"/>
                  </a:cubicBezTo>
                  <a:cubicBezTo>
                    <a:pt x="114" y="119"/>
                    <a:pt x="107" y="115"/>
                    <a:pt x="98" y="109"/>
                  </a:cubicBezTo>
                  <a:cubicBezTo>
                    <a:pt x="72" y="93"/>
                    <a:pt x="32" y="70"/>
                    <a:pt x="32" y="70"/>
                  </a:cubicBezTo>
                  <a:cubicBezTo>
                    <a:pt x="30" y="73"/>
                    <a:pt x="30" y="73"/>
                    <a:pt x="30" y="73"/>
                  </a:cubicBezTo>
                  <a:cubicBezTo>
                    <a:pt x="28" y="77"/>
                    <a:pt x="28" y="77"/>
                    <a:pt x="28" y="77"/>
                  </a:cubicBezTo>
                  <a:cubicBezTo>
                    <a:pt x="28" y="77"/>
                    <a:pt x="57" y="92"/>
                    <a:pt x="87" y="107"/>
                  </a:cubicBezTo>
                  <a:cubicBezTo>
                    <a:pt x="102" y="114"/>
                    <a:pt x="118" y="121"/>
                    <a:pt x="130" y="127"/>
                  </a:cubicBezTo>
                  <a:cubicBezTo>
                    <a:pt x="136" y="130"/>
                    <a:pt x="141" y="132"/>
                    <a:pt x="145" y="134"/>
                  </a:cubicBezTo>
                  <a:cubicBezTo>
                    <a:pt x="147" y="135"/>
                    <a:pt x="149" y="135"/>
                    <a:pt x="150" y="136"/>
                  </a:cubicBezTo>
                  <a:cubicBezTo>
                    <a:pt x="151" y="136"/>
                    <a:pt x="151" y="136"/>
                    <a:pt x="152" y="136"/>
                  </a:cubicBezTo>
                  <a:cubicBezTo>
                    <a:pt x="153" y="136"/>
                    <a:pt x="153" y="137"/>
                    <a:pt x="154" y="137"/>
                  </a:cubicBezTo>
                  <a:cubicBezTo>
                    <a:pt x="154" y="137"/>
                    <a:pt x="155" y="137"/>
                    <a:pt x="156" y="136"/>
                  </a:cubicBezTo>
                  <a:cubicBezTo>
                    <a:pt x="156" y="136"/>
                    <a:pt x="157" y="136"/>
                    <a:pt x="158" y="134"/>
                  </a:cubicBezTo>
                  <a:cubicBezTo>
                    <a:pt x="158" y="134"/>
                    <a:pt x="158" y="134"/>
                    <a:pt x="158" y="134"/>
                  </a:cubicBezTo>
                  <a:cubicBezTo>
                    <a:pt x="159" y="134"/>
                    <a:pt x="159" y="133"/>
                    <a:pt x="159" y="132"/>
                  </a:cubicBezTo>
                  <a:cubicBezTo>
                    <a:pt x="159" y="131"/>
                    <a:pt x="158" y="131"/>
                    <a:pt x="158" y="130"/>
                  </a:cubicBezTo>
                  <a:cubicBezTo>
                    <a:pt x="158" y="130"/>
                    <a:pt x="158" y="129"/>
                    <a:pt x="158" y="129"/>
                  </a:cubicBezTo>
                  <a:cubicBezTo>
                    <a:pt x="157" y="129"/>
                    <a:pt x="157" y="129"/>
                    <a:pt x="157" y="129"/>
                  </a:cubicBezTo>
                  <a:cubicBezTo>
                    <a:pt x="156" y="128"/>
                    <a:pt x="155" y="127"/>
                    <a:pt x="154" y="126"/>
                  </a:cubicBezTo>
                  <a:cubicBezTo>
                    <a:pt x="149" y="123"/>
                    <a:pt x="137" y="116"/>
                    <a:pt x="123" y="107"/>
                  </a:cubicBezTo>
                  <a:cubicBezTo>
                    <a:pt x="82" y="81"/>
                    <a:pt x="16" y="40"/>
                    <a:pt x="16" y="40"/>
                  </a:cubicBezTo>
                  <a:cubicBezTo>
                    <a:pt x="14" y="44"/>
                    <a:pt x="14" y="44"/>
                    <a:pt x="14" y="44"/>
                  </a:cubicBezTo>
                  <a:cubicBezTo>
                    <a:pt x="12" y="48"/>
                    <a:pt x="12" y="48"/>
                    <a:pt x="12" y="48"/>
                  </a:cubicBezTo>
                  <a:cubicBezTo>
                    <a:pt x="174" y="132"/>
                    <a:pt x="174" y="132"/>
                    <a:pt x="174" y="132"/>
                  </a:cubicBezTo>
                  <a:cubicBezTo>
                    <a:pt x="176" y="133"/>
                    <a:pt x="178" y="133"/>
                    <a:pt x="179" y="131"/>
                  </a:cubicBezTo>
                  <a:cubicBezTo>
                    <a:pt x="180" y="130"/>
                    <a:pt x="180" y="129"/>
                    <a:pt x="180" y="129"/>
                  </a:cubicBezTo>
                  <a:cubicBezTo>
                    <a:pt x="180" y="127"/>
                    <a:pt x="180" y="127"/>
                    <a:pt x="180" y="126"/>
                  </a:cubicBezTo>
                  <a:cubicBezTo>
                    <a:pt x="179" y="126"/>
                    <a:pt x="179" y="126"/>
                    <a:pt x="179" y="125"/>
                  </a:cubicBezTo>
                  <a:cubicBezTo>
                    <a:pt x="178" y="125"/>
                    <a:pt x="178" y="125"/>
                    <a:pt x="178" y="125"/>
                  </a:cubicBezTo>
                  <a:cubicBezTo>
                    <a:pt x="177" y="124"/>
                    <a:pt x="176" y="123"/>
                    <a:pt x="174" y="122"/>
                  </a:cubicBezTo>
                  <a:cubicBezTo>
                    <a:pt x="162" y="114"/>
                    <a:pt x="120" y="88"/>
                    <a:pt x="82" y="64"/>
                  </a:cubicBezTo>
                  <a:cubicBezTo>
                    <a:pt x="44" y="41"/>
                    <a:pt x="8" y="19"/>
                    <a:pt x="8" y="19"/>
                  </a:cubicBezTo>
                  <a:cubicBezTo>
                    <a:pt x="6" y="22"/>
                    <a:pt x="6" y="22"/>
                    <a:pt x="6" y="22"/>
                  </a:cubicBezTo>
                  <a:cubicBezTo>
                    <a:pt x="10" y="25"/>
                    <a:pt x="10" y="25"/>
                    <a:pt x="10" y="25"/>
                  </a:cubicBezTo>
                  <a:cubicBezTo>
                    <a:pt x="6" y="23"/>
                    <a:pt x="6" y="23"/>
                    <a:pt x="6" y="23"/>
                  </a:cubicBezTo>
                  <a:cubicBezTo>
                    <a:pt x="7" y="27"/>
                    <a:pt x="7" y="27"/>
                    <a:pt x="7" y="27"/>
                  </a:cubicBezTo>
                  <a:cubicBezTo>
                    <a:pt x="8" y="26"/>
                    <a:pt x="9" y="26"/>
                    <a:pt x="10" y="25"/>
                  </a:cubicBezTo>
                  <a:cubicBezTo>
                    <a:pt x="6" y="23"/>
                    <a:pt x="6" y="23"/>
                    <a:pt x="6" y="23"/>
                  </a:cubicBezTo>
                  <a:cubicBezTo>
                    <a:pt x="7" y="27"/>
                    <a:pt x="7" y="27"/>
                    <a:pt x="7" y="27"/>
                  </a:cubicBezTo>
                  <a:cubicBezTo>
                    <a:pt x="6" y="23"/>
                    <a:pt x="6" y="23"/>
                    <a:pt x="6" y="23"/>
                  </a:cubicBezTo>
                  <a:cubicBezTo>
                    <a:pt x="6" y="27"/>
                    <a:pt x="6" y="27"/>
                    <a:pt x="6" y="27"/>
                  </a:cubicBezTo>
                  <a:cubicBezTo>
                    <a:pt x="6" y="27"/>
                    <a:pt x="7" y="27"/>
                    <a:pt x="7" y="27"/>
                  </a:cubicBezTo>
                  <a:cubicBezTo>
                    <a:pt x="6" y="23"/>
                    <a:pt x="6" y="23"/>
                    <a:pt x="6" y="23"/>
                  </a:cubicBezTo>
                  <a:cubicBezTo>
                    <a:pt x="6" y="27"/>
                    <a:pt x="6" y="27"/>
                    <a:pt x="6" y="27"/>
                  </a:cubicBezTo>
                  <a:cubicBezTo>
                    <a:pt x="6" y="24"/>
                    <a:pt x="6" y="24"/>
                    <a:pt x="6" y="24"/>
                  </a:cubicBezTo>
                  <a:cubicBezTo>
                    <a:pt x="6" y="27"/>
                    <a:pt x="6" y="27"/>
                    <a:pt x="6" y="27"/>
                  </a:cubicBezTo>
                  <a:cubicBezTo>
                    <a:pt x="6" y="27"/>
                    <a:pt x="6" y="27"/>
                    <a:pt x="6" y="27"/>
                  </a:cubicBezTo>
                  <a:cubicBezTo>
                    <a:pt x="6" y="24"/>
                    <a:pt x="6" y="24"/>
                    <a:pt x="6" y="24"/>
                  </a:cubicBezTo>
                  <a:cubicBezTo>
                    <a:pt x="6" y="27"/>
                    <a:pt x="6" y="27"/>
                    <a:pt x="6" y="27"/>
                  </a:cubicBezTo>
                  <a:cubicBezTo>
                    <a:pt x="6" y="27"/>
                    <a:pt x="6" y="27"/>
                    <a:pt x="7" y="27"/>
                  </a:cubicBezTo>
                  <a:cubicBezTo>
                    <a:pt x="9" y="28"/>
                    <a:pt x="14" y="30"/>
                    <a:pt x="20" y="33"/>
                  </a:cubicBezTo>
                  <a:cubicBezTo>
                    <a:pt x="42" y="45"/>
                    <a:pt x="85" y="68"/>
                    <a:pt x="121" y="88"/>
                  </a:cubicBezTo>
                  <a:cubicBezTo>
                    <a:pt x="139" y="98"/>
                    <a:pt x="156" y="107"/>
                    <a:pt x="169" y="114"/>
                  </a:cubicBezTo>
                  <a:cubicBezTo>
                    <a:pt x="175" y="117"/>
                    <a:pt x="180" y="120"/>
                    <a:pt x="183" y="122"/>
                  </a:cubicBezTo>
                  <a:cubicBezTo>
                    <a:pt x="187" y="124"/>
                    <a:pt x="189" y="125"/>
                    <a:pt x="189" y="125"/>
                  </a:cubicBezTo>
                  <a:cubicBezTo>
                    <a:pt x="191" y="126"/>
                    <a:pt x="193" y="126"/>
                    <a:pt x="195" y="123"/>
                  </a:cubicBezTo>
                  <a:cubicBezTo>
                    <a:pt x="196" y="121"/>
                    <a:pt x="195" y="119"/>
                    <a:pt x="193" y="118"/>
                  </a:cubicBezTo>
                  <a:cubicBezTo>
                    <a:pt x="193" y="118"/>
                    <a:pt x="190" y="116"/>
                    <a:pt x="185" y="113"/>
                  </a:cubicBezTo>
                  <a:cubicBezTo>
                    <a:pt x="167" y="102"/>
                    <a:pt x="122" y="75"/>
                    <a:pt x="82" y="50"/>
                  </a:cubicBezTo>
                  <a:cubicBezTo>
                    <a:pt x="62" y="38"/>
                    <a:pt x="43" y="26"/>
                    <a:pt x="29" y="17"/>
                  </a:cubicBezTo>
                  <a:cubicBezTo>
                    <a:pt x="22" y="13"/>
                    <a:pt x="16" y="9"/>
                    <a:pt x="13" y="6"/>
                  </a:cubicBezTo>
                  <a:cubicBezTo>
                    <a:pt x="11" y="5"/>
                    <a:pt x="9" y="4"/>
                    <a:pt x="8" y="3"/>
                  </a:cubicBezTo>
                  <a:cubicBezTo>
                    <a:pt x="8" y="3"/>
                    <a:pt x="7" y="2"/>
                    <a:pt x="7" y="2"/>
                  </a:cubicBezTo>
                  <a:cubicBezTo>
                    <a:pt x="7" y="2"/>
                    <a:pt x="7" y="2"/>
                    <a:pt x="7" y="2"/>
                  </a:cubicBezTo>
                  <a:cubicBezTo>
                    <a:pt x="6" y="4"/>
                    <a:pt x="6" y="4"/>
                    <a:pt x="6" y="4"/>
                  </a:cubicBezTo>
                  <a:cubicBezTo>
                    <a:pt x="8" y="3"/>
                    <a:pt x="8" y="3"/>
                    <a:pt x="8" y="3"/>
                  </a:cubicBezTo>
                  <a:cubicBezTo>
                    <a:pt x="7" y="2"/>
                    <a:pt x="7" y="2"/>
                    <a:pt x="7" y="2"/>
                  </a:cubicBezTo>
                  <a:cubicBezTo>
                    <a:pt x="6" y="4"/>
                    <a:pt x="6" y="4"/>
                    <a:pt x="6" y="4"/>
                  </a:cubicBezTo>
                  <a:cubicBezTo>
                    <a:pt x="8" y="3"/>
                    <a:pt x="8" y="3"/>
                    <a:pt x="8" y="3"/>
                  </a:cubicBezTo>
                  <a:cubicBezTo>
                    <a:pt x="4" y="5"/>
                    <a:pt x="4" y="5"/>
                    <a:pt x="4" y="5"/>
                  </a:cubicBezTo>
                  <a:cubicBezTo>
                    <a:pt x="8" y="5"/>
                    <a:pt x="8" y="5"/>
                    <a:pt x="8" y="5"/>
                  </a:cubicBezTo>
                  <a:cubicBezTo>
                    <a:pt x="8" y="3"/>
                    <a:pt x="8" y="3"/>
                    <a:pt x="8" y="3"/>
                  </a:cubicBezTo>
                  <a:cubicBezTo>
                    <a:pt x="4" y="5"/>
                    <a:pt x="4" y="5"/>
                    <a:pt x="4" y="5"/>
                  </a:cubicBezTo>
                  <a:cubicBezTo>
                    <a:pt x="8" y="5"/>
                    <a:pt x="8" y="5"/>
                    <a:pt x="8" y="5"/>
                  </a:cubicBezTo>
                  <a:cubicBezTo>
                    <a:pt x="4" y="5"/>
                    <a:pt x="4" y="5"/>
                    <a:pt x="4" y="5"/>
                  </a:cubicBezTo>
                  <a:cubicBezTo>
                    <a:pt x="8" y="7"/>
                    <a:pt x="8" y="7"/>
                    <a:pt x="8" y="7"/>
                  </a:cubicBezTo>
                  <a:cubicBezTo>
                    <a:pt x="8" y="6"/>
                    <a:pt x="8" y="5"/>
                    <a:pt x="8" y="5"/>
                  </a:cubicBezTo>
                  <a:cubicBezTo>
                    <a:pt x="4" y="5"/>
                    <a:pt x="4" y="5"/>
                    <a:pt x="4" y="5"/>
                  </a:cubicBezTo>
                  <a:cubicBezTo>
                    <a:pt x="8" y="7"/>
                    <a:pt x="8" y="7"/>
                    <a:pt x="8" y="7"/>
                  </a:cubicBezTo>
                  <a:cubicBezTo>
                    <a:pt x="4" y="5"/>
                    <a:pt x="4" y="5"/>
                    <a:pt x="4" y="5"/>
                  </a:cubicBezTo>
                  <a:cubicBezTo>
                    <a:pt x="2" y="8"/>
                    <a:pt x="2" y="8"/>
                    <a:pt x="2" y="8"/>
                  </a:cubicBezTo>
                  <a:cubicBezTo>
                    <a:pt x="203" y="115"/>
                    <a:pt x="203" y="115"/>
                    <a:pt x="203" y="115"/>
                  </a:cubicBezTo>
                  <a:cubicBezTo>
                    <a:pt x="205" y="116"/>
                    <a:pt x="207" y="116"/>
                    <a:pt x="208" y="114"/>
                  </a:cubicBezTo>
                  <a:cubicBezTo>
                    <a:pt x="209" y="113"/>
                    <a:pt x="209" y="112"/>
                    <a:pt x="209" y="111"/>
                  </a:cubicBezTo>
                  <a:cubicBezTo>
                    <a:pt x="209" y="110"/>
                    <a:pt x="209" y="109"/>
                    <a:pt x="208" y="109"/>
                  </a:cubicBezTo>
                  <a:cubicBezTo>
                    <a:pt x="208" y="108"/>
                    <a:pt x="207" y="108"/>
                    <a:pt x="207" y="108"/>
                  </a:cubicBezTo>
                  <a:cubicBezTo>
                    <a:pt x="206" y="107"/>
                    <a:pt x="206" y="106"/>
                    <a:pt x="205" y="106"/>
                  </a:cubicBezTo>
                  <a:cubicBezTo>
                    <a:pt x="202" y="104"/>
                    <a:pt x="196" y="100"/>
                    <a:pt x="188" y="96"/>
                  </a:cubicBezTo>
                  <a:cubicBezTo>
                    <a:pt x="178" y="89"/>
                    <a:pt x="164" y="81"/>
                    <a:pt x="153" y="75"/>
                  </a:cubicBezTo>
                  <a:cubicBezTo>
                    <a:pt x="148" y="71"/>
                    <a:pt x="143" y="69"/>
                    <a:pt x="140" y="66"/>
                  </a:cubicBezTo>
                  <a:cubicBezTo>
                    <a:pt x="138" y="65"/>
                    <a:pt x="137" y="64"/>
                    <a:pt x="136" y="64"/>
                  </a:cubicBezTo>
                  <a:cubicBezTo>
                    <a:pt x="136" y="64"/>
                    <a:pt x="135" y="63"/>
                    <a:pt x="135" y="63"/>
                  </a:cubicBezTo>
                  <a:cubicBezTo>
                    <a:pt x="135" y="64"/>
                    <a:pt x="135" y="64"/>
                    <a:pt x="135" y="64"/>
                  </a:cubicBezTo>
                  <a:cubicBezTo>
                    <a:pt x="135" y="63"/>
                    <a:pt x="135" y="63"/>
                    <a:pt x="135" y="63"/>
                  </a:cubicBezTo>
                  <a:cubicBezTo>
                    <a:pt x="135" y="63"/>
                    <a:pt x="135" y="63"/>
                    <a:pt x="135" y="63"/>
                  </a:cubicBezTo>
                  <a:cubicBezTo>
                    <a:pt x="135" y="64"/>
                    <a:pt x="135" y="64"/>
                    <a:pt x="135" y="64"/>
                  </a:cubicBezTo>
                  <a:cubicBezTo>
                    <a:pt x="135" y="63"/>
                    <a:pt x="135" y="63"/>
                    <a:pt x="135" y="63"/>
                  </a:cubicBezTo>
                  <a:cubicBezTo>
                    <a:pt x="133" y="65"/>
                    <a:pt x="133" y="65"/>
                    <a:pt x="133" y="65"/>
                  </a:cubicBezTo>
                  <a:cubicBezTo>
                    <a:pt x="136" y="64"/>
                    <a:pt x="136" y="64"/>
                    <a:pt x="136" y="64"/>
                  </a:cubicBezTo>
                  <a:cubicBezTo>
                    <a:pt x="135" y="63"/>
                    <a:pt x="135" y="63"/>
                    <a:pt x="135" y="63"/>
                  </a:cubicBezTo>
                  <a:cubicBezTo>
                    <a:pt x="133" y="65"/>
                    <a:pt x="133" y="65"/>
                    <a:pt x="133" y="65"/>
                  </a:cubicBezTo>
                  <a:cubicBezTo>
                    <a:pt x="136" y="64"/>
                    <a:pt x="136" y="64"/>
                    <a:pt x="136" y="64"/>
                  </a:cubicBezTo>
                  <a:cubicBezTo>
                    <a:pt x="132" y="66"/>
                    <a:pt x="132" y="66"/>
                    <a:pt x="132" y="66"/>
                  </a:cubicBezTo>
                  <a:cubicBezTo>
                    <a:pt x="136" y="66"/>
                    <a:pt x="136" y="66"/>
                    <a:pt x="136" y="66"/>
                  </a:cubicBezTo>
                  <a:cubicBezTo>
                    <a:pt x="136" y="65"/>
                    <a:pt x="136" y="64"/>
                    <a:pt x="136" y="64"/>
                  </a:cubicBezTo>
                  <a:cubicBezTo>
                    <a:pt x="132" y="66"/>
                    <a:pt x="132" y="66"/>
                    <a:pt x="132" y="66"/>
                  </a:cubicBezTo>
                  <a:cubicBezTo>
                    <a:pt x="136" y="66"/>
                    <a:pt x="136" y="66"/>
                    <a:pt x="136" y="66"/>
                  </a:cubicBezTo>
                  <a:cubicBezTo>
                    <a:pt x="132" y="66"/>
                    <a:pt x="132" y="66"/>
                    <a:pt x="132" y="66"/>
                  </a:cubicBezTo>
                  <a:cubicBezTo>
                    <a:pt x="136" y="68"/>
                    <a:pt x="136" y="68"/>
                    <a:pt x="136" y="68"/>
                  </a:cubicBezTo>
                  <a:cubicBezTo>
                    <a:pt x="136" y="68"/>
                    <a:pt x="136" y="67"/>
                    <a:pt x="136" y="66"/>
                  </a:cubicBezTo>
                  <a:cubicBezTo>
                    <a:pt x="132" y="66"/>
                    <a:pt x="132" y="66"/>
                    <a:pt x="132" y="66"/>
                  </a:cubicBezTo>
                  <a:cubicBezTo>
                    <a:pt x="136" y="68"/>
                    <a:pt x="136" y="68"/>
                    <a:pt x="136" y="68"/>
                  </a:cubicBezTo>
                  <a:cubicBezTo>
                    <a:pt x="132" y="66"/>
                    <a:pt x="132" y="66"/>
                    <a:pt x="132" y="66"/>
                  </a:cubicBezTo>
                  <a:cubicBezTo>
                    <a:pt x="130" y="70"/>
                    <a:pt x="130" y="70"/>
                    <a:pt x="130" y="70"/>
                  </a:cubicBezTo>
                  <a:cubicBezTo>
                    <a:pt x="130" y="70"/>
                    <a:pt x="150" y="80"/>
                    <a:pt x="170" y="90"/>
                  </a:cubicBezTo>
                  <a:cubicBezTo>
                    <a:pt x="181" y="95"/>
                    <a:pt x="191" y="100"/>
                    <a:pt x="199" y="104"/>
                  </a:cubicBezTo>
                  <a:cubicBezTo>
                    <a:pt x="204" y="105"/>
                    <a:pt x="207" y="107"/>
                    <a:pt x="210" y="108"/>
                  </a:cubicBezTo>
                  <a:cubicBezTo>
                    <a:pt x="211" y="109"/>
                    <a:pt x="213" y="109"/>
                    <a:pt x="214" y="110"/>
                  </a:cubicBezTo>
                  <a:cubicBezTo>
                    <a:pt x="214" y="110"/>
                    <a:pt x="215" y="110"/>
                    <a:pt x="215" y="110"/>
                  </a:cubicBezTo>
                  <a:cubicBezTo>
                    <a:pt x="216" y="110"/>
                    <a:pt x="216" y="110"/>
                    <a:pt x="217" y="110"/>
                  </a:cubicBezTo>
                  <a:cubicBezTo>
                    <a:pt x="217" y="110"/>
                    <a:pt x="218" y="110"/>
                    <a:pt x="218" y="110"/>
                  </a:cubicBezTo>
                  <a:cubicBezTo>
                    <a:pt x="219" y="110"/>
                    <a:pt x="220" y="109"/>
                    <a:pt x="221" y="108"/>
                  </a:cubicBezTo>
                  <a:cubicBezTo>
                    <a:pt x="221" y="108"/>
                    <a:pt x="221" y="108"/>
                    <a:pt x="221" y="108"/>
                  </a:cubicBezTo>
                  <a:cubicBezTo>
                    <a:pt x="221" y="107"/>
                    <a:pt x="221" y="106"/>
                    <a:pt x="221" y="106"/>
                  </a:cubicBezTo>
                  <a:cubicBezTo>
                    <a:pt x="221" y="104"/>
                    <a:pt x="221" y="104"/>
                    <a:pt x="221" y="103"/>
                  </a:cubicBezTo>
                  <a:cubicBezTo>
                    <a:pt x="220" y="103"/>
                    <a:pt x="220" y="102"/>
                    <a:pt x="220" y="102"/>
                  </a:cubicBezTo>
                  <a:cubicBezTo>
                    <a:pt x="219" y="102"/>
                    <a:pt x="219" y="101"/>
                    <a:pt x="218" y="101"/>
                  </a:cubicBezTo>
                  <a:cubicBezTo>
                    <a:pt x="215" y="99"/>
                    <a:pt x="211" y="96"/>
                    <a:pt x="206" y="93"/>
                  </a:cubicBezTo>
                  <a:cubicBezTo>
                    <a:pt x="198" y="89"/>
                    <a:pt x="188" y="83"/>
                    <a:pt x="180" y="78"/>
                  </a:cubicBezTo>
                  <a:cubicBezTo>
                    <a:pt x="176" y="76"/>
                    <a:pt x="172" y="73"/>
                    <a:pt x="170" y="72"/>
                  </a:cubicBezTo>
                  <a:cubicBezTo>
                    <a:pt x="168" y="71"/>
                    <a:pt x="167" y="70"/>
                    <a:pt x="167" y="70"/>
                  </a:cubicBezTo>
                  <a:cubicBezTo>
                    <a:pt x="167" y="70"/>
                    <a:pt x="167" y="70"/>
                    <a:pt x="167" y="70"/>
                  </a:cubicBezTo>
                  <a:cubicBezTo>
                    <a:pt x="167" y="70"/>
                    <a:pt x="167" y="70"/>
                    <a:pt x="167" y="70"/>
                  </a:cubicBezTo>
                  <a:cubicBezTo>
                    <a:pt x="165" y="71"/>
                    <a:pt x="165" y="71"/>
                    <a:pt x="165" y="71"/>
                  </a:cubicBezTo>
                  <a:cubicBezTo>
                    <a:pt x="167" y="70"/>
                    <a:pt x="167" y="70"/>
                    <a:pt x="167" y="70"/>
                  </a:cubicBezTo>
                  <a:cubicBezTo>
                    <a:pt x="167" y="70"/>
                    <a:pt x="167" y="70"/>
                    <a:pt x="167" y="70"/>
                  </a:cubicBezTo>
                  <a:cubicBezTo>
                    <a:pt x="165" y="71"/>
                    <a:pt x="165" y="71"/>
                    <a:pt x="165" y="71"/>
                  </a:cubicBezTo>
                  <a:cubicBezTo>
                    <a:pt x="167" y="70"/>
                    <a:pt x="167" y="70"/>
                    <a:pt x="167" y="70"/>
                  </a:cubicBezTo>
                  <a:cubicBezTo>
                    <a:pt x="164" y="72"/>
                    <a:pt x="164" y="72"/>
                    <a:pt x="164" y="72"/>
                  </a:cubicBezTo>
                  <a:cubicBezTo>
                    <a:pt x="168" y="72"/>
                    <a:pt x="168" y="72"/>
                    <a:pt x="168" y="72"/>
                  </a:cubicBezTo>
                  <a:cubicBezTo>
                    <a:pt x="167" y="71"/>
                    <a:pt x="167" y="70"/>
                    <a:pt x="167" y="70"/>
                  </a:cubicBezTo>
                  <a:cubicBezTo>
                    <a:pt x="164" y="72"/>
                    <a:pt x="164" y="72"/>
                    <a:pt x="164" y="72"/>
                  </a:cubicBezTo>
                  <a:cubicBezTo>
                    <a:pt x="168" y="72"/>
                    <a:pt x="168" y="72"/>
                    <a:pt x="168" y="72"/>
                  </a:cubicBezTo>
                  <a:cubicBezTo>
                    <a:pt x="163" y="72"/>
                    <a:pt x="163" y="72"/>
                    <a:pt x="163" y="72"/>
                  </a:cubicBezTo>
                  <a:cubicBezTo>
                    <a:pt x="167" y="74"/>
                    <a:pt x="167" y="74"/>
                    <a:pt x="167" y="74"/>
                  </a:cubicBezTo>
                  <a:cubicBezTo>
                    <a:pt x="167" y="74"/>
                    <a:pt x="168" y="73"/>
                    <a:pt x="168" y="72"/>
                  </a:cubicBezTo>
                  <a:cubicBezTo>
                    <a:pt x="163" y="72"/>
                    <a:pt x="163" y="72"/>
                    <a:pt x="163" y="72"/>
                  </a:cubicBezTo>
                  <a:cubicBezTo>
                    <a:pt x="167" y="74"/>
                    <a:pt x="167" y="74"/>
                    <a:pt x="167" y="74"/>
                  </a:cubicBezTo>
                  <a:cubicBezTo>
                    <a:pt x="163" y="72"/>
                    <a:pt x="163" y="72"/>
                    <a:pt x="163" y="72"/>
                  </a:cubicBezTo>
                  <a:cubicBezTo>
                    <a:pt x="162" y="76"/>
                    <a:pt x="162" y="76"/>
                    <a:pt x="162" y="76"/>
                  </a:cubicBezTo>
                  <a:cubicBezTo>
                    <a:pt x="162" y="76"/>
                    <a:pt x="177" y="81"/>
                    <a:pt x="193" y="85"/>
                  </a:cubicBezTo>
                  <a:cubicBezTo>
                    <a:pt x="201" y="87"/>
                    <a:pt x="209" y="90"/>
                    <a:pt x="215" y="91"/>
                  </a:cubicBezTo>
                  <a:cubicBezTo>
                    <a:pt x="218" y="92"/>
                    <a:pt x="220" y="93"/>
                    <a:pt x="222" y="93"/>
                  </a:cubicBezTo>
                  <a:cubicBezTo>
                    <a:pt x="223" y="94"/>
                    <a:pt x="224" y="94"/>
                    <a:pt x="224" y="94"/>
                  </a:cubicBezTo>
                  <a:cubicBezTo>
                    <a:pt x="225" y="94"/>
                    <a:pt x="225" y="94"/>
                    <a:pt x="225" y="94"/>
                  </a:cubicBezTo>
                  <a:cubicBezTo>
                    <a:pt x="226" y="94"/>
                    <a:pt x="226" y="94"/>
                    <a:pt x="226" y="94"/>
                  </a:cubicBezTo>
                  <a:cubicBezTo>
                    <a:pt x="226" y="94"/>
                    <a:pt x="226" y="94"/>
                    <a:pt x="226" y="94"/>
                  </a:cubicBezTo>
                  <a:cubicBezTo>
                    <a:pt x="227" y="94"/>
                    <a:pt x="227" y="94"/>
                    <a:pt x="227" y="94"/>
                  </a:cubicBezTo>
                  <a:cubicBezTo>
                    <a:pt x="228" y="94"/>
                    <a:pt x="228" y="94"/>
                    <a:pt x="228" y="94"/>
                  </a:cubicBezTo>
                  <a:cubicBezTo>
                    <a:pt x="229" y="94"/>
                    <a:pt x="229" y="94"/>
                    <a:pt x="230" y="93"/>
                  </a:cubicBezTo>
                  <a:cubicBezTo>
                    <a:pt x="230" y="92"/>
                    <a:pt x="231" y="91"/>
                    <a:pt x="231" y="90"/>
                  </a:cubicBezTo>
                  <a:cubicBezTo>
                    <a:pt x="231" y="89"/>
                    <a:pt x="230" y="88"/>
                    <a:pt x="230" y="88"/>
                  </a:cubicBezTo>
                  <a:cubicBezTo>
                    <a:pt x="230" y="87"/>
                    <a:pt x="229" y="87"/>
                    <a:pt x="229" y="87"/>
                  </a:cubicBezTo>
                  <a:cubicBezTo>
                    <a:pt x="229" y="86"/>
                    <a:pt x="229" y="86"/>
                    <a:pt x="229" y="86"/>
                  </a:cubicBezTo>
                  <a:cubicBezTo>
                    <a:pt x="228" y="86"/>
                    <a:pt x="227" y="85"/>
                    <a:pt x="226" y="85"/>
                  </a:cubicBezTo>
                  <a:cubicBezTo>
                    <a:pt x="221" y="82"/>
                    <a:pt x="213" y="77"/>
                    <a:pt x="205" y="72"/>
                  </a:cubicBezTo>
                  <a:cubicBezTo>
                    <a:pt x="202" y="70"/>
                    <a:pt x="198" y="68"/>
                    <a:pt x="196" y="66"/>
                  </a:cubicBezTo>
                  <a:cubicBezTo>
                    <a:pt x="195" y="65"/>
                    <a:pt x="194" y="65"/>
                    <a:pt x="193" y="64"/>
                  </a:cubicBezTo>
                  <a:cubicBezTo>
                    <a:pt x="192" y="64"/>
                    <a:pt x="192" y="64"/>
                    <a:pt x="192" y="64"/>
                  </a:cubicBezTo>
                  <a:cubicBezTo>
                    <a:pt x="192" y="64"/>
                    <a:pt x="192" y="64"/>
                    <a:pt x="192" y="64"/>
                  </a:cubicBezTo>
                  <a:cubicBezTo>
                    <a:pt x="191" y="66"/>
                    <a:pt x="191" y="66"/>
                    <a:pt x="191" y="66"/>
                  </a:cubicBezTo>
                  <a:cubicBezTo>
                    <a:pt x="192" y="64"/>
                    <a:pt x="192" y="64"/>
                    <a:pt x="192" y="64"/>
                  </a:cubicBezTo>
                  <a:cubicBezTo>
                    <a:pt x="192" y="64"/>
                    <a:pt x="192" y="64"/>
                    <a:pt x="192" y="64"/>
                  </a:cubicBezTo>
                  <a:cubicBezTo>
                    <a:pt x="191" y="66"/>
                    <a:pt x="191" y="66"/>
                    <a:pt x="191" y="66"/>
                  </a:cubicBezTo>
                  <a:cubicBezTo>
                    <a:pt x="192" y="64"/>
                    <a:pt x="192" y="64"/>
                    <a:pt x="192" y="64"/>
                  </a:cubicBezTo>
                  <a:cubicBezTo>
                    <a:pt x="190" y="67"/>
                    <a:pt x="190" y="67"/>
                    <a:pt x="190" y="67"/>
                  </a:cubicBezTo>
                  <a:cubicBezTo>
                    <a:pt x="193" y="65"/>
                    <a:pt x="193" y="65"/>
                    <a:pt x="193" y="65"/>
                  </a:cubicBezTo>
                  <a:cubicBezTo>
                    <a:pt x="192" y="64"/>
                    <a:pt x="192" y="64"/>
                    <a:pt x="192" y="64"/>
                  </a:cubicBezTo>
                  <a:cubicBezTo>
                    <a:pt x="190" y="67"/>
                    <a:pt x="190" y="67"/>
                    <a:pt x="190" y="67"/>
                  </a:cubicBezTo>
                  <a:cubicBezTo>
                    <a:pt x="193" y="65"/>
                    <a:pt x="193" y="65"/>
                    <a:pt x="193" y="65"/>
                  </a:cubicBezTo>
                  <a:cubicBezTo>
                    <a:pt x="189" y="67"/>
                    <a:pt x="189" y="67"/>
                    <a:pt x="189" y="67"/>
                  </a:cubicBezTo>
                  <a:cubicBezTo>
                    <a:pt x="193" y="65"/>
                    <a:pt x="193" y="65"/>
                    <a:pt x="193" y="65"/>
                  </a:cubicBezTo>
                  <a:cubicBezTo>
                    <a:pt x="193" y="65"/>
                    <a:pt x="193" y="65"/>
                    <a:pt x="193" y="65"/>
                  </a:cubicBezTo>
                  <a:cubicBezTo>
                    <a:pt x="189" y="67"/>
                    <a:pt x="189" y="67"/>
                    <a:pt x="189" y="67"/>
                  </a:cubicBezTo>
                  <a:cubicBezTo>
                    <a:pt x="193" y="65"/>
                    <a:pt x="193" y="65"/>
                    <a:pt x="193" y="65"/>
                  </a:cubicBezTo>
                  <a:cubicBezTo>
                    <a:pt x="189" y="67"/>
                    <a:pt x="189" y="67"/>
                    <a:pt x="189" y="67"/>
                  </a:cubicBezTo>
                  <a:cubicBezTo>
                    <a:pt x="194" y="67"/>
                    <a:pt x="194" y="67"/>
                    <a:pt x="194" y="67"/>
                  </a:cubicBezTo>
                  <a:cubicBezTo>
                    <a:pt x="194" y="66"/>
                    <a:pt x="193" y="66"/>
                    <a:pt x="193" y="65"/>
                  </a:cubicBezTo>
                  <a:cubicBezTo>
                    <a:pt x="189" y="67"/>
                    <a:pt x="189" y="67"/>
                    <a:pt x="189" y="67"/>
                  </a:cubicBezTo>
                  <a:cubicBezTo>
                    <a:pt x="194" y="67"/>
                    <a:pt x="194" y="67"/>
                    <a:pt x="194" y="67"/>
                  </a:cubicBezTo>
                  <a:cubicBezTo>
                    <a:pt x="194" y="65"/>
                    <a:pt x="192" y="63"/>
                    <a:pt x="189" y="63"/>
                  </a:cubicBezTo>
                  <a:cubicBezTo>
                    <a:pt x="187" y="63"/>
                    <a:pt x="185" y="65"/>
                    <a:pt x="185" y="67"/>
                  </a:cubicBezTo>
                  <a:cubicBezTo>
                    <a:pt x="185" y="68"/>
                    <a:pt x="185" y="69"/>
                    <a:pt x="186" y="69"/>
                  </a:cubicBezTo>
                  <a:cubicBezTo>
                    <a:pt x="186" y="70"/>
                    <a:pt x="186" y="70"/>
                    <a:pt x="186" y="70"/>
                  </a:cubicBezTo>
                  <a:cubicBezTo>
                    <a:pt x="187" y="71"/>
                    <a:pt x="187" y="71"/>
                    <a:pt x="187" y="71"/>
                  </a:cubicBezTo>
                  <a:cubicBezTo>
                    <a:pt x="188" y="71"/>
                    <a:pt x="189" y="72"/>
                    <a:pt x="190" y="73"/>
                  </a:cubicBezTo>
                  <a:cubicBezTo>
                    <a:pt x="194" y="75"/>
                    <a:pt x="203" y="81"/>
                    <a:pt x="210" y="85"/>
                  </a:cubicBezTo>
                  <a:cubicBezTo>
                    <a:pt x="214" y="87"/>
                    <a:pt x="218" y="90"/>
                    <a:pt x="220" y="91"/>
                  </a:cubicBezTo>
                  <a:cubicBezTo>
                    <a:pt x="221" y="92"/>
                    <a:pt x="222" y="92"/>
                    <a:pt x="223" y="93"/>
                  </a:cubicBezTo>
                  <a:cubicBezTo>
                    <a:pt x="224" y="93"/>
                    <a:pt x="224" y="93"/>
                    <a:pt x="224" y="93"/>
                  </a:cubicBezTo>
                  <a:cubicBezTo>
                    <a:pt x="224" y="93"/>
                    <a:pt x="224" y="93"/>
                    <a:pt x="224" y="93"/>
                  </a:cubicBezTo>
                  <a:cubicBezTo>
                    <a:pt x="225" y="91"/>
                    <a:pt x="225" y="91"/>
                    <a:pt x="225" y="91"/>
                  </a:cubicBezTo>
                  <a:cubicBezTo>
                    <a:pt x="223" y="93"/>
                    <a:pt x="223" y="93"/>
                    <a:pt x="223" y="93"/>
                  </a:cubicBezTo>
                  <a:cubicBezTo>
                    <a:pt x="224" y="93"/>
                    <a:pt x="224" y="93"/>
                    <a:pt x="224" y="93"/>
                  </a:cubicBezTo>
                  <a:cubicBezTo>
                    <a:pt x="225" y="91"/>
                    <a:pt x="225" y="91"/>
                    <a:pt x="225" y="91"/>
                  </a:cubicBezTo>
                  <a:cubicBezTo>
                    <a:pt x="223" y="93"/>
                    <a:pt x="223" y="93"/>
                    <a:pt x="223" y="93"/>
                  </a:cubicBezTo>
                  <a:cubicBezTo>
                    <a:pt x="226" y="90"/>
                    <a:pt x="226" y="90"/>
                    <a:pt x="226" y="90"/>
                  </a:cubicBezTo>
                  <a:cubicBezTo>
                    <a:pt x="223" y="93"/>
                    <a:pt x="223" y="93"/>
                    <a:pt x="223" y="93"/>
                  </a:cubicBezTo>
                  <a:cubicBezTo>
                    <a:pt x="223" y="93"/>
                    <a:pt x="223" y="93"/>
                    <a:pt x="223" y="93"/>
                  </a:cubicBezTo>
                  <a:cubicBezTo>
                    <a:pt x="226" y="90"/>
                    <a:pt x="226" y="90"/>
                    <a:pt x="226" y="90"/>
                  </a:cubicBezTo>
                  <a:cubicBezTo>
                    <a:pt x="223" y="93"/>
                    <a:pt x="223" y="93"/>
                    <a:pt x="223" y="93"/>
                  </a:cubicBezTo>
                  <a:cubicBezTo>
                    <a:pt x="226" y="90"/>
                    <a:pt x="226" y="90"/>
                    <a:pt x="226" y="90"/>
                  </a:cubicBezTo>
                  <a:cubicBezTo>
                    <a:pt x="223" y="92"/>
                    <a:pt x="223" y="92"/>
                    <a:pt x="223" y="92"/>
                  </a:cubicBezTo>
                  <a:cubicBezTo>
                    <a:pt x="223" y="93"/>
                    <a:pt x="223" y="93"/>
                    <a:pt x="223" y="93"/>
                  </a:cubicBezTo>
                  <a:cubicBezTo>
                    <a:pt x="226" y="90"/>
                    <a:pt x="226" y="90"/>
                    <a:pt x="226" y="90"/>
                  </a:cubicBezTo>
                  <a:cubicBezTo>
                    <a:pt x="223" y="92"/>
                    <a:pt x="223" y="92"/>
                    <a:pt x="223" y="92"/>
                  </a:cubicBezTo>
                  <a:cubicBezTo>
                    <a:pt x="226" y="90"/>
                    <a:pt x="226" y="90"/>
                    <a:pt x="226" y="90"/>
                  </a:cubicBezTo>
                  <a:cubicBezTo>
                    <a:pt x="222" y="90"/>
                    <a:pt x="222" y="90"/>
                    <a:pt x="222" y="90"/>
                  </a:cubicBezTo>
                  <a:cubicBezTo>
                    <a:pt x="222" y="91"/>
                    <a:pt x="222" y="92"/>
                    <a:pt x="223" y="92"/>
                  </a:cubicBezTo>
                  <a:cubicBezTo>
                    <a:pt x="226" y="90"/>
                    <a:pt x="226" y="90"/>
                    <a:pt x="226" y="90"/>
                  </a:cubicBezTo>
                  <a:cubicBezTo>
                    <a:pt x="222" y="90"/>
                    <a:pt x="222" y="90"/>
                    <a:pt x="222" y="90"/>
                  </a:cubicBezTo>
                  <a:cubicBezTo>
                    <a:pt x="226" y="90"/>
                    <a:pt x="226" y="90"/>
                    <a:pt x="226" y="90"/>
                  </a:cubicBezTo>
                  <a:cubicBezTo>
                    <a:pt x="223" y="87"/>
                    <a:pt x="223" y="87"/>
                    <a:pt x="223" y="87"/>
                  </a:cubicBezTo>
                  <a:cubicBezTo>
                    <a:pt x="226" y="90"/>
                    <a:pt x="226" y="90"/>
                    <a:pt x="226" y="90"/>
                  </a:cubicBezTo>
                  <a:cubicBezTo>
                    <a:pt x="225" y="86"/>
                    <a:pt x="225" y="86"/>
                    <a:pt x="225" y="86"/>
                  </a:cubicBezTo>
                  <a:cubicBezTo>
                    <a:pt x="224" y="86"/>
                    <a:pt x="224" y="87"/>
                    <a:pt x="223" y="87"/>
                  </a:cubicBezTo>
                  <a:cubicBezTo>
                    <a:pt x="226" y="90"/>
                    <a:pt x="226" y="90"/>
                    <a:pt x="226" y="90"/>
                  </a:cubicBezTo>
                  <a:cubicBezTo>
                    <a:pt x="225" y="86"/>
                    <a:pt x="225" y="86"/>
                    <a:pt x="225" y="86"/>
                  </a:cubicBezTo>
                  <a:cubicBezTo>
                    <a:pt x="226" y="90"/>
                    <a:pt x="226" y="90"/>
                    <a:pt x="226" y="90"/>
                  </a:cubicBezTo>
                  <a:cubicBezTo>
                    <a:pt x="226" y="86"/>
                    <a:pt x="226" y="86"/>
                    <a:pt x="226" y="86"/>
                  </a:cubicBezTo>
                  <a:cubicBezTo>
                    <a:pt x="226" y="86"/>
                    <a:pt x="225" y="86"/>
                    <a:pt x="225" y="86"/>
                  </a:cubicBezTo>
                  <a:cubicBezTo>
                    <a:pt x="226" y="90"/>
                    <a:pt x="226" y="90"/>
                    <a:pt x="226" y="90"/>
                  </a:cubicBezTo>
                  <a:cubicBezTo>
                    <a:pt x="226" y="86"/>
                    <a:pt x="226" y="86"/>
                    <a:pt x="226" y="86"/>
                  </a:cubicBezTo>
                  <a:cubicBezTo>
                    <a:pt x="226" y="90"/>
                    <a:pt x="226" y="90"/>
                    <a:pt x="226" y="90"/>
                  </a:cubicBezTo>
                  <a:cubicBezTo>
                    <a:pt x="226" y="86"/>
                    <a:pt x="226" y="86"/>
                    <a:pt x="226" y="86"/>
                  </a:cubicBezTo>
                  <a:cubicBezTo>
                    <a:pt x="226" y="86"/>
                    <a:pt x="226" y="86"/>
                    <a:pt x="226" y="86"/>
                  </a:cubicBezTo>
                  <a:cubicBezTo>
                    <a:pt x="226" y="90"/>
                    <a:pt x="226" y="90"/>
                    <a:pt x="226" y="90"/>
                  </a:cubicBezTo>
                  <a:cubicBezTo>
                    <a:pt x="226" y="86"/>
                    <a:pt x="226" y="86"/>
                    <a:pt x="226" y="86"/>
                  </a:cubicBezTo>
                  <a:cubicBezTo>
                    <a:pt x="226" y="89"/>
                    <a:pt x="226" y="89"/>
                    <a:pt x="226" y="89"/>
                  </a:cubicBezTo>
                  <a:cubicBezTo>
                    <a:pt x="227" y="86"/>
                    <a:pt x="227" y="86"/>
                    <a:pt x="227" y="86"/>
                  </a:cubicBezTo>
                  <a:cubicBezTo>
                    <a:pt x="227" y="86"/>
                    <a:pt x="227" y="86"/>
                    <a:pt x="226" y="86"/>
                  </a:cubicBezTo>
                  <a:cubicBezTo>
                    <a:pt x="226" y="89"/>
                    <a:pt x="226" y="89"/>
                    <a:pt x="226" y="89"/>
                  </a:cubicBezTo>
                  <a:cubicBezTo>
                    <a:pt x="227" y="86"/>
                    <a:pt x="227" y="86"/>
                    <a:pt x="227" y="86"/>
                  </a:cubicBezTo>
                  <a:cubicBezTo>
                    <a:pt x="227" y="86"/>
                    <a:pt x="227" y="86"/>
                    <a:pt x="227" y="86"/>
                  </a:cubicBezTo>
                  <a:cubicBezTo>
                    <a:pt x="227" y="86"/>
                    <a:pt x="225" y="85"/>
                    <a:pt x="223" y="85"/>
                  </a:cubicBezTo>
                  <a:cubicBezTo>
                    <a:pt x="216" y="83"/>
                    <a:pt x="201" y="79"/>
                    <a:pt x="188" y="75"/>
                  </a:cubicBezTo>
                  <a:cubicBezTo>
                    <a:pt x="182" y="73"/>
                    <a:pt x="176" y="71"/>
                    <a:pt x="172" y="70"/>
                  </a:cubicBezTo>
                  <a:cubicBezTo>
                    <a:pt x="167" y="69"/>
                    <a:pt x="164" y="68"/>
                    <a:pt x="164" y="68"/>
                  </a:cubicBezTo>
                  <a:cubicBezTo>
                    <a:pt x="163" y="67"/>
                    <a:pt x="161" y="68"/>
                    <a:pt x="160" y="70"/>
                  </a:cubicBezTo>
                  <a:cubicBezTo>
                    <a:pt x="159" y="71"/>
                    <a:pt x="159" y="71"/>
                    <a:pt x="159" y="72"/>
                  </a:cubicBezTo>
                  <a:cubicBezTo>
                    <a:pt x="159" y="73"/>
                    <a:pt x="159" y="74"/>
                    <a:pt x="159" y="74"/>
                  </a:cubicBezTo>
                  <a:cubicBezTo>
                    <a:pt x="160" y="75"/>
                    <a:pt x="160" y="75"/>
                    <a:pt x="160" y="76"/>
                  </a:cubicBezTo>
                  <a:cubicBezTo>
                    <a:pt x="161" y="76"/>
                    <a:pt x="162" y="77"/>
                    <a:pt x="162" y="77"/>
                  </a:cubicBezTo>
                  <a:cubicBezTo>
                    <a:pt x="165" y="79"/>
                    <a:pt x="169" y="82"/>
                    <a:pt x="175" y="85"/>
                  </a:cubicBezTo>
                  <a:cubicBezTo>
                    <a:pt x="183" y="90"/>
                    <a:pt x="193" y="96"/>
                    <a:pt x="201" y="100"/>
                  </a:cubicBezTo>
                  <a:cubicBezTo>
                    <a:pt x="205" y="103"/>
                    <a:pt x="208" y="105"/>
                    <a:pt x="211" y="106"/>
                  </a:cubicBezTo>
                  <a:cubicBezTo>
                    <a:pt x="212" y="107"/>
                    <a:pt x="213" y="108"/>
                    <a:pt x="214" y="108"/>
                  </a:cubicBezTo>
                  <a:cubicBezTo>
                    <a:pt x="214" y="108"/>
                    <a:pt x="214" y="108"/>
                    <a:pt x="214" y="108"/>
                  </a:cubicBezTo>
                  <a:cubicBezTo>
                    <a:pt x="214" y="109"/>
                    <a:pt x="214" y="109"/>
                    <a:pt x="214" y="109"/>
                  </a:cubicBezTo>
                  <a:cubicBezTo>
                    <a:pt x="215" y="107"/>
                    <a:pt x="215" y="107"/>
                    <a:pt x="215" y="107"/>
                  </a:cubicBezTo>
                  <a:cubicBezTo>
                    <a:pt x="214" y="108"/>
                    <a:pt x="214" y="108"/>
                    <a:pt x="214" y="108"/>
                  </a:cubicBezTo>
                  <a:cubicBezTo>
                    <a:pt x="214" y="109"/>
                    <a:pt x="214" y="109"/>
                    <a:pt x="214" y="109"/>
                  </a:cubicBezTo>
                  <a:cubicBezTo>
                    <a:pt x="215" y="107"/>
                    <a:pt x="215" y="107"/>
                    <a:pt x="215" y="107"/>
                  </a:cubicBezTo>
                  <a:cubicBezTo>
                    <a:pt x="214" y="108"/>
                    <a:pt x="214" y="108"/>
                    <a:pt x="214" y="108"/>
                  </a:cubicBezTo>
                  <a:cubicBezTo>
                    <a:pt x="217" y="106"/>
                    <a:pt x="217" y="106"/>
                    <a:pt x="217" y="106"/>
                  </a:cubicBezTo>
                  <a:cubicBezTo>
                    <a:pt x="213" y="108"/>
                    <a:pt x="213" y="108"/>
                    <a:pt x="213" y="108"/>
                  </a:cubicBezTo>
                  <a:cubicBezTo>
                    <a:pt x="214" y="108"/>
                    <a:pt x="214" y="108"/>
                    <a:pt x="214" y="108"/>
                  </a:cubicBezTo>
                  <a:cubicBezTo>
                    <a:pt x="217" y="106"/>
                    <a:pt x="217" y="106"/>
                    <a:pt x="217" y="106"/>
                  </a:cubicBezTo>
                  <a:cubicBezTo>
                    <a:pt x="213" y="108"/>
                    <a:pt x="213" y="108"/>
                    <a:pt x="213" y="108"/>
                  </a:cubicBezTo>
                  <a:cubicBezTo>
                    <a:pt x="217" y="106"/>
                    <a:pt x="217" y="106"/>
                    <a:pt x="217" y="106"/>
                  </a:cubicBezTo>
                  <a:cubicBezTo>
                    <a:pt x="213" y="106"/>
                    <a:pt x="213" y="106"/>
                    <a:pt x="213" y="106"/>
                  </a:cubicBezTo>
                  <a:cubicBezTo>
                    <a:pt x="213" y="107"/>
                    <a:pt x="213" y="107"/>
                    <a:pt x="213" y="108"/>
                  </a:cubicBezTo>
                  <a:cubicBezTo>
                    <a:pt x="217" y="106"/>
                    <a:pt x="217" y="106"/>
                    <a:pt x="217" y="106"/>
                  </a:cubicBezTo>
                  <a:cubicBezTo>
                    <a:pt x="213" y="106"/>
                    <a:pt x="213" y="106"/>
                    <a:pt x="213" y="106"/>
                  </a:cubicBezTo>
                  <a:cubicBezTo>
                    <a:pt x="217" y="106"/>
                    <a:pt x="217" y="106"/>
                    <a:pt x="217" y="106"/>
                  </a:cubicBezTo>
                  <a:cubicBezTo>
                    <a:pt x="213" y="104"/>
                    <a:pt x="213" y="104"/>
                    <a:pt x="213" y="104"/>
                  </a:cubicBezTo>
                  <a:cubicBezTo>
                    <a:pt x="213" y="104"/>
                    <a:pt x="213" y="105"/>
                    <a:pt x="213" y="106"/>
                  </a:cubicBezTo>
                  <a:cubicBezTo>
                    <a:pt x="217" y="106"/>
                    <a:pt x="217" y="106"/>
                    <a:pt x="217" y="106"/>
                  </a:cubicBezTo>
                  <a:cubicBezTo>
                    <a:pt x="213" y="104"/>
                    <a:pt x="213" y="104"/>
                    <a:pt x="213" y="104"/>
                  </a:cubicBezTo>
                  <a:cubicBezTo>
                    <a:pt x="217" y="106"/>
                    <a:pt x="217" y="106"/>
                    <a:pt x="217" y="106"/>
                  </a:cubicBezTo>
                  <a:cubicBezTo>
                    <a:pt x="214" y="103"/>
                    <a:pt x="214" y="103"/>
                    <a:pt x="214" y="103"/>
                  </a:cubicBezTo>
                  <a:cubicBezTo>
                    <a:pt x="217" y="106"/>
                    <a:pt x="217" y="106"/>
                    <a:pt x="217" y="106"/>
                  </a:cubicBezTo>
                  <a:cubicBezTo>
                    <a:pt x="216" y="102"/>
                    <a:pt x="216" y="102"/>
                    <a:pt x="216" y="102"/>
                  </a:cubicBezTo>
                  <a:cubicBezTo>
                    <a:pt x="215" y="102"/>
                    <a:pt x="214" y="102"/>
                    <a:pt x="214" y="103"/>
                  </a:cubicBezTo>
                  <a:cubicBezTo>
                    <a:pt x="217" y="106"/>
                    <a:pt x="217" y="106"/>
                    <a:pt x="217" y="106"/>
                  </a:cubicBezTo>
                  <a:cubicBezTo>
                    <a:pt x="216" y="102"/>
                    <a:pt x="216" y="102"/>
                    <a:pt x="216" y="102"/>
                  </a:cubicBezTo>
                  <a:cubicBezTo>
                    <a:pt x="217" y="105"/>
                    <a:pt x="217" y="105"/>
                    <a:pt x="217" y="105"/>
                  </a:cubicBezTo>
                  <a:cubicBezTo>
                    <a:pt x="217" y="102"/>
                    <a:pt x="217" y="102"/>
                    <a:pt x="217" y="102"/>
                  </a:cubicBezTo>
                  <a:cubicBezTo>
                    <a:pt x="217" y="102"/>
                    <a:pt x="216" y="102"/>
                    <a:pt x="216" y="102"/>
                  </a:cubicBezTo>
                  <a:cubicBezTo>
                    <a:pt x="217" y="105"/>
                    <a:pt x="217" y="105"/>
                    <a:pt x="217" y="105"/>
                  </a:cubicBezTo>
                  <a:cubicBezTo>
                    <a:pt x="217" y="102"/>
                    <a:pt x="217" y="102"/>
                    <a:pt x="217" y="102"/>
                  </a:cubicBezTo>
                  <a:cubicBezTo>
                    <a:pt x="217" y="104"/>
                    <a:pt x="217" y="104"/>
                    <a:pt x="217" y="104"/>
                  </a:cubicBezTo>
                  <a:cubicBezTo>
                    <a:pt x="217" y="102"/>
                    <a:pt x="217" y="102"/>
                    <a:pt x="217" y="102"/>
                  </a:cubicBezTo>
                  <a:cubicBezTo>
                    <a:pt x="217" y="102"/>
                    <a:pt x="217" y="102"/>
                    <a:pt x="217" y="102"/>
                  </a:cubicBezTo>
                  <a:cubicBezTo>
                    <a:pt x="217" y="104"/>
                    <a:pt x="217" y="104"/>
                    <a:pt x="217" y="104"/>
                  </a:cubicBezTo>
                  <a:cubicBezTo>
                    <a:pt x="217" y="102"/>
                    <a:pt x="217" y="102"/>
                    <a:pt x="217" y="102"/>
                  </a:cubicBezTo>
                  <a:cubicBezTo>
                    <a:pt x="217" y="102"/>
                    <a:pt x="217" y="102"/>
                    <a:pt x="217" y="102"/>
                  </a:cubicBezTo>
                  <a:cubicBezTo>
                    <a:pt x="216" y="101"/>
                    <a:pt x="214" y="101"/>
                    <a:pt x="211" y="99"/>
                  </a:cubicBezTo>
                  <a:cubicBezTo>
                    <a:pt x="201" y="95"/>
                    <a:pt x="182" y="86"/>
                    <a:pt x="165" y="78"/>
                  </a:cubicBezTo>
                  <a:cubicBezTo>
                    <a:pt x="157" y="73"/>
                    <a:pt x="149" y="70"/>
                    <a:pt x="143" y="67"/>
                  </a:cubicBezTo>
                  <a:cubicBezTo>
                    <a:pt x="138" y="64"/>
                    <a:pt x="134" y="62"/>
                    <a:pt x="134" y="62"/>
                  </a:cubicBezTo>
                  <a:cubicBezTo>
                    <a:pt x="132" y="61"/>
                    <a:pt x="130" y="62"/>
                    <a:pt x="129" y="64"/>
                  </a:cubicBezTo>
                  <a:cubicBezTo>
                    <a:pt x="128" y="64"/>
                    <a:pt x="128" y="65"/>
                    <a:pt x="128" y="66"/>
                  </a:cubicBezTo>
                  <a:cubicBezTo>
                    <a:pt x="128" y="68"/>
                    <a:pt x="128" y="68"/>
                    <a:pt x="129" y="69"/>
                  </a:cubicBezTo>
                  <a:cubicBezTo>
                    <a:pt x="129" y="69"/>
                    <a:pt x="129" y="70"/>
                    <a:pt x="130" y="70"/>
                  </a:cubicBezTo>
                  <a:cubicBezTo>
                    <a:pt x="130" y="70"/>
                    <a:pt x="131" y="71"/>
                    <a:pt x="132" y="71"/>
                  </a:cubicBezTo>
                  <a:cubicBezTo>
                    <a:pt x="135" y="74"/>
                    <a:pt x="141" y="77"/>
                    <a:pt x="148" y="82"/>
                  </a:cubicBezTo>
                  <a:cubicBezTo>
                    <a:pt x="159" y="88"/>
                    <a:pt x="173" y="96"/>
                    <a:pt x="183" y="103"/>
                  </a:cubicBezTo>
                  <a:cubicBezTo>
                    <a:pt x="189" y="106"/>
                    <a:pt x="194" y="109"/>
                    <a:pt x="197" y="111"/>
                  </a:cubicBezTo>
                  <a:cubicBezTo>
                    <a:pt x="199" y="112"/>
                    <a:pt x="200" y="113"/>
                    <a:pt x="201" y="113"/>
                  </a:cubicBezTo>
                  <a:cubicBezTo>
                    <a:pt x="201" y="114"/>
                    <a:pt x="201" y="114"/>
                    <a:pt x="201" y="114"/>
                  </a:cubicBezTo>
                  <a:cubicBezTo>
                    <a:pt x="203" y="113"/>
                    <a:pt x="203" y="113"/>
                    <a:pt x="203" y="113"/>
                  </a:cubicBezTo>
                  <a:cubicBezTo>
                    <a:pt x="201" y="114"/>
                    <a:pt x="201" y="114"/>
                    <a:pt x="201" y="114"/>
                  </a:cubicBezTo>
                  <a:cubicBezTo>
                    <a:pt x="201" y="114"/>
                    <a:pt x="201" y="114"/>
                    <a:pt x="201" y="114"/>
                  </a:cubicBezTo>
                  <a:cubicBezTo>
                    <a:pt x="203" y="113"/>
                    <a:pt x="203" y="113"/>
                    <a:pt x="203" y="113"/>
                  </a:cubicBezTo>
                  <a:cubicBezTo>
                    <a:pt x="201" y="114"/>
                    <a:pt x="201" y="114"/>
                    <a:pt x="201" y="114"/>
                  </a:cubicBezTo>
                  <a:cubicBezTo>
                    <a:pt x="204" y="112"/>
                    <a:pt x="204" y="112"/>
                    <a:pt x="204" y="112"/>
                  </a:cubicBezTo>
                  <a:cubicBezTo>
                    <a:pt x="201" y="113"/>
                    <a:pt x="201" y="113"/>
                    <a:pt x="201" y="113"/>
                  </a:cubicBezTo>
                  <a:cubicBezTo>
                    <a:pt x="201" y="114"/>
                    <a:pt x="201" y="114"/>
                    <a:pt x="201" y="114"/>
                  </a:cubicBezTo>
                  <a:cubicBezTo>
                    <a:pt x="204" y="112"/>
                    <a:pt x="204" y="112"/>
                    <a:pt x="204" y="112"/>
                  </a:cubicBezTo>
                  <a:cubicBezTo>
                    <a:pt x="201" y="113"/>
                    <a:pt x="201" y="113"/>
                    <a:pt x="201" y="113"/>
                  </a:cubicBezTo>
                  <a:cubicBezTo>
                    <a:pt x="204" y="111"/>
                    <a:pt x="204" y="111"/>
                    <a:pt x="204" y="111"/>
                  </a:cubicBezTo>
                  <a:cubicBezTo>
                    <a:pt x="200" y="111"/>
                    <a:pt x="200" y="111"/>
                    <a:pt x="200" y="111"/>
                  </a:cubicBezTo>
                  <a:cubicBezTo>
                    <a:pt x="200" y="112"/>
                    <a:pt x="201" y="113"/>
                    <a:pt x="201" y="113"/>
                  </a:cubicBezTo>
                  <a:cubicBezTo>
                    <a:pt x="204" y="111"/>
                    <a:pt x="204" y="111"/>
                    <a:pt x="204" y="111"/>
                  </a:cubicBezTo>
                  <a:cubicBezTo>
                    <a:pt x="200" y="111"/>
                    <a:pt x="200" y="111"/>
                    <a:pt x="200" y="111"/>
                  </a:cubicBezTo>
                  <a:cubicBezTo>
                    <a:pt x="205" y="111"/>
                    <a:pt x="205" y="111"/>
                    <a:pt x="205" y="111"/>
                  </a:cubicBezTo>
                  <a:cubicBezTo>
                    <a:pt x="201" y="109"/>
                    <a:pt x="201" y="109"/>
                    <a:pt x="201" y="109"/>
                  </a:cubicBezTo>
                  <a:cubicBezTo>
                    <a:pt x="201" y="110"/>
                    <a:pt x="200" y="111"/>
                    <a:pt x="200" y="111"/>
                  </a:cubicBezTo>
                  <a:cubicBezTo>
                    <a:pt x="205" y="111"/>
                    <a:pt x="205" y="111"/>
                    <a:pt x="205" y="111"/>
                  </a:cubicBezTo>
                  <a:cubicBezTo>
                    <a:pt x="201" y="109"/>
                    <a:pt x="201" y="109"/>
                    <a:pt x="201" y="109"/>
                  </a:cubicBezTo>
                  <a:cubicBezTo>
                    <a:pt x="205" y="111"/>
                    <a:pt x="205" y="111"/>
                    <a:pt x="205" y="111"/>
                  </a:cubicBezTo>
                  <a:cubicBezTo>
                    <a:pt x="207" y="108"/>
                    <a:pt x="207" y="108"/>
                    <a:pt x="207" y="108"/>
                  </a:cubicBezTo>
                  <a:cubicBezTo>
                    <a:pt x="6" y="1"/>
                    <a:pt x="6" y="1"/>
                    <a:pt x="6" y="1"/>
                  </a:cubicBezTo>
                  <a:cubicBezTo>
                    <a:pt x="4" y="0"/>
                    <a:pt x="2" y="0"/>
                    <a:pt x="0" y="2"/>
                  </a:cubicBezTo>
                  <a:cubicBezTo>
                    <a:pt x="0" y="3"/>
                    <a:pt x="0" y="4"/>
                    <a:pt x="0" y="5"/>
                  </a:cubicBezTo>
                  <a:cubicBezTo>
                    <a:pt x="0" y="6"/>
                    <a:pt x="0" y="6"/>
                    <a:pt x="0" y="6"/>
                  </a:cubicBezTo>
                  <a:cubicBezTo>
                    <a:pt x="0" y="7"/>
                    <a:pt x="1" y="8"/>
                    <a:pt x="1" y="8"/>
                  </a:cubicBezTo>
                  <a:cubicBezTo>
                    <a:pt x="2" y="9"/>
                    <a:pt x="2" y="9"/>
                    <a:pt x="3" y="10"/>
                  </a:cubicBezTo>
                  <a:cubicBezTo>
                    <a:pt x="5" y="12"/>
                    <a:pt x="10" y="15"/>
                    <a:pt x="16" y="19"/>
                  </a:cubicBezTo>
                  <a:cubicBezTo>
                    <a:pt x="38" y="34"/>
                    <a:pt x="81" y="60"/>
                    <a:pt x="119" y="83"/>
                  </a:cubicBezTo>
                  <a:cubicBezTo>
                    <a:pt x="157" y="106"/>
                    <a:pt x="189" y="125"/>
                    <a:pt x="189" y="125"/>
                  </a:cubicBezTo>
                  <a:cubicBezTo>
                    <a:pt x="191" y="121"/>
                    <a:pt x="191" y="121"/>
                    <a:pt x="191" y="121"/>
                  </a:cubicBezTo>
                  <a:cubicBezTo>
                    <a:pt x="193" y="118"/>
                    <a:pt x="193" y="118"/>
                    <a:pt x="193" y="118"/>
                  </a:cubicBezTo>
                  <a:cubicBezTo>
                    <a:pt x="193" y="118"/>
                    <a:pt x="148" y="93"/>
                    <a:pt x="103" y="68"/>
                  </a:cubicBezTo>
                  <a:cubicBezTo>
                    <a:pt x="80" y="56"/>
                    <a:pt x="57" y="43"/>
                    <a:pt x="40" y="34"/>
                  </a:cubicBezTo>
                  <a:cubicBezTo>
                    <a:pt x="31" y="29"/>
                    <a:pt x="23" y="26"/>
                    <a:pt x="18" y="23"/>
                  </a:cubicBezTo>
                  <a:cubicBezTo>
                    <a:pt x="15" y="21"/>
                    <a:pt x="13" y="20"/>
                    <a:pt x="11" y="20"/>
                  </a:cubicBezTo>
                  <a:cubicBezTo>
                    <a:pt x="10" y="19"/>
                    <a:pt x="9" y="19"/>
                    <a:pt x="9" y="19"/>
                  </a:cubicBezTo>
                  <a:cubicBezTo>
                    <a:pt x="8" y="19"/>
                    <a:pt x="8" y="18"/>
                    <a:pt x="8" y="18"/>
                  </a:cubicBezTo>
                  <a:cubicBezTo>
                    <a:pt x="7" y="18"/>
                    <a:pt x="7" y="18"/>
                    <a:pt x="6" y="18"/>
                  </a:cubicBezTo>
                  <a:cubicBezTo>
                    <a:pt x="6" y="18"/>
                    <a:pt x="5" y="18"/>
                    <a:pt x="5" y="18"/>
                  </a:cubicBezTo>
                  <a:cubicBezTo>
                    <a:pt x="4" y="19"/>
                    <a:pt x="3" y="19"/>
                    <a:pt x="2" y="20"/>
                  </a:cubicBezTo>
                  <a:cubicBezTo>
                    <a:pt x="2" y="21"/>
                    <a:pt x="2" y="22"/>
                    <a:pt x="2" y="23"/>
                  </a:cubicBezTo>
                  <a:cubicBezTo>
                    <a:pt x="2" y="25"/>
                    <a:pt x="3" y="26"/>
                    <a:pt x="4" y="26"/>
                  </a:cubicBezTo>
                  <a:cubicBezTo>
                    <a:pt x="4" y="26"/>
                    <a:pt x="6" y="28"/>
                    <a:pt x="11" y="31"/>
                  </a:cubicBezTo>
                  <a:cubicBezTo>
                    <a:pt x="27" y="41"/>
                    <a:pt x="68" y="66"/>
                    <a:pt x="104" y="88"/>
                  </a:cubicBezTo>
                  <a:cubicBezTo>
                    <a:pt x="123" y="100"/>
                    <a:pt x="140" y="111"/>
                    <a:pt x="153" y="119"/>
                  </a:cubicBezTo>
                  <a:cubicBezTo>
                    <a:pt x="159" y="123"/>
                    <a:pt x="164" y="126"/>
                    <a:pt x="168" y="128"/>
                  </a:cubicBezTo>
                  <a:cubicBezTo>
                    <a:pt x="170" y="129"/>
                    <a:pt x="171" y="130"/>
                    <a:pt x="172" y="131"/>
                  </a:cubicBezTo>
                  <a:cubicBezTo>
                    <a:pt x="172" y="131"/>
                    <a:pt x="173" y="131"/>
                    <a:pt x="173" y="132"/>
                  </a:cubicBezTo>
                  <a:cubicBezTo>
                    <a:pt x="173" y="132"/>
                    <a:pt x="173" y="132"/>
                    <a:pt x="173" y="132"/>
                  </a:cubicBezTo>
                  <a:cubicBezTo>
                    <a:pt x="174" y="130"/>
                    <a:pt x="174" y="130"/>
                    <a:pt x="174" y="130"/>
                  </a:cubicBezTo>
                  <a:cubicBezTo>
                    <a:pt x="173" y="131"/>
                    <a:pt x="173" y="131"/>
                    <a:pt x="173" y="131"/>
                  </a:cubicBezTo>
                  <a:cubicBezTo>
                    <a:pt x="173" y="132"/>
                    <a:pt x="173" y="132"/>
                    <a:pt x="173" y="132"/>
                  </a:cubicBezTo>
                  <a:cubicBezTo>
                    <a:pt x="174" y="130"/>
                    <a:pt x="174" y="130"/>
                    <a:pt x="174" y="130"/>
                  </a:cubicBezTo>
                  <a:cubicBezTo>
                    <a:pt x="173" y="131"/>
                    <a:pt x="173" y="131"/>
                    <a:pt x="173" y="131"/>
                  </a:cubicBezTo>
                  <a:cubicBezTo>
                    <a:pt x="175" y="129"/>
                    <a:pt x="175" y="129"/>
                    <a:pt x="175" y="129"/>
                  </a:cubicBezTo>
                  <a:cubicBezTo>
                    <a:pt x="172" y="131"/>
                    <a:pt x="172" y="131"/>
                    <a:pt x="172" y="131"/>
                  </a:cubicBezTo>
                  <a:cubicBezTo>
                    <a:pt x="173" y="131"/>
                    <a:pt x="173" y="131"/>
                    <a:pt x="173" y="131"/>
                  </a:cubicBezTo>
                  <a:cubicBezTo>
                    <a:pt x="175" y="129"/>
                    <a:pt x="175" y="129"/>
                    <a:pt x="175" y="129"/>
                  </a:cubicBezTo>
                  <a:cubicBezTo>
                    <a:pt x="172" y="131"/>
                    <a:pt x="172" y="131"/>
                    <a:pt x="172" y="131"/>
                  </a:cubicBezTo>
                  <a:cubicBezTo>
                    <a:pt x="176" y="129"/>
                    <a:pt x="176" y="129"/>
                    <a:pt x="176" y="129"/>
                  </a:cubicBezTo>
                  <a:cubicBezTo>
                    <a:pt x="172" y="130"/>
                    <a:pt x="172" y="130"/>
                    <a:pt x="172" y="130"/>
                  </a:cubicBezTo>
                  <a:cubicBezTo>
                    <a:pt x="172" y="131"/>
                    <a:pt x="172" y="131"/>
                    <a:pt x="172" y="131"/>
                  </a:cubicBezTo>
                  <a:cubicBezTo>
                    <a:pt x="176" y="129"/>
                    <a:pt x="176" y="129"/>
                    <a:pt x="176" y="129"/>
                  </a:cubicBezTo>
                  <a:cubicBezTo>
                    <a:pt x="172" y="130"/>
                    <a:pt x="172" y="130"/>
                    <a:pt x="172" y="130"/>
                  </a:cubicBezTo>
                  <a:cubicBezTo>
                    <a:pt x="176" y="129"/>
                    <a:pt x="176" y="129"/>
                    <a:pt x="176" y="129"/>
                  </a:cubicBezTo>
                  <a:cubicBezTo>
                    <a:pt x="172" y="129"/>
                    <a:pt x="172" y="129"/>
                    <a:pt x="172" y="129"/>
                  </a:cubicBezTo>
                  <a:cubicBezTo>
                    <a:pt x="172" y="129"/>
                    <a:pt x="172" y="130"/>
                    <a:pt x="172" y="130"/>
                  </a:cubicBezTo>
                  <a:cubicBezTo>
                    <a:pt x="176" y="129"/>
                    <a:pt x="176" y="129"/>
                    <a:pt x="176" y="129"/>
                  </a:cubicBezTo>
                  <a:cubicBezTo>
                    <a:pt x="172" y="129"/>
                    <a:pt x="172" y="129"/>
                    <a:pt x="172" y="129"/>
                  </a:cubicBezTo>
                  <a:cubicBezTo>
                    <a:pt x="176" y="129"/>
                    <a:pt x="176" y="129"/>
                    <a:pt x="176" y="129"/>
                  </a:cubicBezTo>
                  <a:cubicBezTo>
                    <a:pt x="172" y="126"/>
                    <a:pt x="172" y="126"/>
                    <a:pt x="172" y="126"/>
                  </a:cubicBezTo>
                  <a:cubicBezTo>
                    <a:pt x="172" y="127"/>
                    <a:pt x="172" y="128"/>
                    <a:pt x="172" y="129"/>
                  </a:cubicBezTo>
                  <a:cubicBezTo>
                    <a:pt x="176" y="129"/>
                    <a:pt x="176" y="129"/>
                    <a:pt x="176" y="129"/>
                  </a:cubicBezTo>
                  <a:cubicBezTo>
                    <a:pt x="172" y="126"/>
                    <a:pt x="172" y="126"/>
                    <a:pt x="172" y="126"/>
                  </a:cubicBezTo>
                  <a:cubicBezTo>
                    <a:pt x="176" y="129"/>
                    <a:pt x="176" y="129"/>
                    <a:pt x="176" y="129"/>
                  </a:cubicBezTo>
                  <a:cubicBezTo>
                    <a:pt x="178" y="125"/>
                    <a:pt x="178" y="125"/>
                    <a:pt x="178" y="125"/>
                  </a:cubicBezTo>
                  <a:cubicBezTo>
                    <a:pt x="15" y="40"/>
                    <a:pt x="15" y="40"/>
                    <a:pt x="15" y="40"/>
                  </a:cubicBezTo>
                  <a:cubicBezTo>
                    <a:pt x="13" y="39"/>
                    <a:pt x="11" y="40"/>
                    <a:pt x="10" y="42"/>
                  </a:cubicBezTo>
                  <a:cubicBezTo>
                    <a:pt x="9" y="44"/>
                    <a:pt x="9" y="47"/>
                    <a:pt x="11" y="48"/>
                  </a:cubicBezTo>
                  <a:cubicBezTo>
                    <a:pt x="11" y="48"/>
                    <a:pt x="13" y="49"/>
                    <a:pt x="17" y="51"/>
                  </a:cubicBezTo>
                  <a:cubicBezTo>
                    <a:pt x="31" y="60"/>
                    <a:pt x="65" y="80"/>
                    <a:pt x="95" y="99"/>
                  </a:cubicBezTo>
                  <a:cubicBezTo>
                    <a:pt x="110" y="109"/>
                    <a:pt x="124" y="118"/>
                    <a:pt x="135" y="124"/>
                  </a:cubicBezTo>
                  <a:cubicBezTo>
                    <a:pt x="140" y="128"/>
                    <a:pt x="144" y="130"/>
                    <a:pt x="147" y="132"/>
                  </a:cubicBezTo>
                  <a:cubicBezTo>
                    <a:pt x="149" y="133"/>
                    <a:pt x="150" y="134"/>
                    <a:pt x="151" y="135"/>
                  </a:cubicBezTo>
                  <a:cubicBezTo>
                    <a:pt x="151" y="135"/>
                    <a:pt x="151" y="135"/>
                    <a:pt x="151" y="135"/>
                  </a:cubicBezTo>
                  <a:cubicBezTo>
                    <a:pt x="151" y="135"/>
                    <a:pt x="151" y="135"/>
                    <a:pt x="151" y="135"/>
                  </a:cubicBezTo>
                  <a:cubicBezTo>
                    <a:pt x="153" y="133"/>
                    <a:pt x="153" y="133"/>
                    <a:pt x="153" y="133"/>
                  </a:cubicBezTo>
                  <a:cubicBezTo>
                    <a:pt x="151" y="135"/>
                    <a:pt x="151" y="135"/>
                    <a:pt x="151" y="135"/>
                  </a:cubicBezTo>
                  <a:cubicBezTo>
                    <a:pt x="151" y="135"/>
                    <a:pt x="151" y="135"/>
                    <a:pt x="151" y="135"/>
                  </a:cubicBezTo>
                  <a:cubicBezTo>
                    <a:pt x="153" y="133"/>
                    <a:pt x="153" y="133"/>
                    <a:pt x="153" y="133"/>
                  </a:cubicBezTo>
                  <a:cubicBezTo>
                    <a:pt x="151" y="135"/>
                    <a:pt x="151" y="135"/>
                    <a:pt x="151" y="135"/>
                  </a:cubicBezTo>
                  <a:cubicBezTo>
                    <a:pt x="154" y="132"/>
                    <a:pt x="154" y="132"/>
                    <a:pt x="154" y="132"/>
                  </a:cubicBezTo>
                  <a:cubicBezTo>
                    <a:pt x="151" y="134"/>
                    <a:pt x="151" y="134"/>
                    <a:pt x="151" y="134"/>
                  </a:cubicBezTo>
                  <a:cubicBezTo>
                    <a:pt x="151" y="135"/>
                    <a:pt x="151" y="135"/>
                    <a:pt x="151" y="135"/>
                  </a:cubicBezTo>
                  <a:cubicBezTo>
                    <a:pt x="154" y="132"/>
                    <a:pt x="154" y="132"/>
                    <a:pt x="154" y="132"/>
                  </a:cubicBezTo>
                  <a:cubicBezTo>
                    <a:pt x="151" y="134"/>
                    <a:pt x="151" y="134"/>
                    <a:pt x="151" y="134"/>
                  </a:cubicBezTo>
                  <a:cubicBezTo>
                    <a:pt x="154" y="132"/>
                    <a:pt x="154" y="132"/>
                    <a:pt x="154" y="132"/>
                  </a:cubicBezTo>
                  <a:cubicBezTo>
                    <a:pt x="150" y="132"/>
                    <a:pt x="150" y="132"/>
                    <a:pt x="150" y="132"/>
                  </a:cubicBezTo>
                  <a:cubicBezTo>
                    <a:pt x="150" y="133"/>
                    <a:pt x="151" y="134"/>
                    <a:pt x="151" y="134"/>
                  </a:cubicBezTo>
                  <a:cubicBezTo>
                    <a:pt x="154" y="132"/>
                    <a:pt x="154" y="132"/>
                    <a:pt x="154" y="132"/>
                  </a:cubicBezTo>
                  <a:cubicBezTo>
                    <a:pt x="150" y="132"/>
                    <a:pt x="150" y="132"/>
                    <a:pt x="150" y="132"/>
                  </a:cubicBezTo>
                  <a:cubicBezTo>
                    <a:pt x="154" y="132"/>
                    <a:pt x="154" y="132"/>
                    <a:pt x="154" y="132"/>
                  </a:cubicBezTo>
                  <a:cubicBezTo>
                    <a:pt x="151" y="130"/>
                    <a:pt x="151" y="130"/>
                    <a:pt x="151" y="130"/>
                  </a:cubicBezTo>
                  <a:cubicBezTo>
                    <a:pt x="150" y="131"/>
                    <a:pt x="150" y="132"/>
                    <a:pt x="150" y="132"/>
                  </a:cubicBezTo>
                  <a:cubicBezTo>
                    <a:pt x="154" y="132"/>
                    <a:pt x="154" y="132"/>
                    <a:pt x="154" y="132"/>
                  </a:cubicBezTo>
                  <a:cubicBezTo>
                    <a:pt x="151" y="130"/>
                    <a:pt x="151" y="130"/>
                    <a:pt x="151" y="130"/>
                  </a:cubicBezTo>
                  <a:cubicBezTo>
                    <a:pt x="154" y="132"/>
                    <a:pt x="154" y="132"/>
                    <a:pt x="154" y="132"/>
                  </a:cubicBezTo>
                  <a:cubicBezTo>
                    <a:pt x="151" y="130"/>
                    <a:pt x="151" y="130"/>
                    <a:pt x="151" y="130"/>
                  </a:cubicBezTo>
                  <a:cubicBezTo>
                    <a:pt x="154" y="132"/>
                    <a:pt x="154" y="132"/>
                    <a:pt x="154" y="132"/>
                  </a:cubicBezTo>
                  <a:cubicBezTo>
                    <a:pt x="153" y="128"/>
                    <a:pt x="153" y="128"/>
                    <a:pt x="153" y="128"/>
                  </a:cubicBezTo>
                  <a:cubicBezTo>
                    <a:pt x="153" y="128"/>
                    <a:pt x="152" y="129"/>
                    <a:pt x="151" y="130"/>
                  </a:cubicBezTo>
                  <a:cubicBezTo>
                    <a:pt x="154" y="132"/>
                    <a:pt x="154" y="132"/>
                    <a:pt x="154" y="132"/>
                  </a:cubicBezTo>
                  <a:cubicBezTo>
                    <a:pt x="153" y="128"/>
                    <a:pt x="153" y="128"/>
                    <a:pt x="153" y="128"/>
                  </a:cubicBezTo>
                  <a:cubicBezTo>
                    <a:pt x="154" y="131"/>
                    <a:pt x="154" y="131"/>
                    <a:pt x="154" y="131"/>
                  </a:cubicBezTo>
                  <a:cubicBezTo>
                    <a:pt x="154" y="128"/>
                    <a:pt x="154" y="128"/>
                    <a:pt x="154" y="128"/>
                  </a:cubicBezTo>
                  <a:cubicBezTo>
                    <a:pt x="154" y="128"/>
                    <a:pt x="154" y="128"/>
                    <a:pt x="153" y="128"/>
                  </a:cubicBezTo>
                  <a:cubicBezTo>
                    <a:pt x="154" y="131"/>
                    <a:pt x="154" y="131"/>
                    <a:pt x="154" y="131"/>
                  </a:cubicBezTo>
                  <a:cubicBezTo>
                    <a:pt x="154" y="128"/>
                    <a:pt x="154" y="128"/>
                    <a:pt x="154" y="128"/>
                  </a:cubicBezTo>
                  <a:cubicBezTo>
                    <a:pt x="154" y="130"/>
                    <a:pt x="154" y="130"/>
                    <a:pt x="154" y="130"/>
                  </a:cubicBezTo>
                  <a:cubicBezTo>
                    <a:pt x="154" y="128"/>
                    <a:pt x="154" y="128"/>
                    <a:pt x="154" y="128"/>
                  </a:cubicBezTo>
                  <a:cubicBezTo>
                    <a:pt x="154" y="128"/>
                    <a:pt x="154" y="128"/>
                    <a:pt x="154" y="128"/>
                  </a:cubicBezTo>
                  <a:cubicBezTo>
                    <a:pt x="154" y="130"/>
                    <a:pt x="154" y="130"/>
                    <a:pt x="154" y="130"/>
                  </a:cubicBezTo>
                  <a:cubicBezTo>
                    <a:pt x="154" y="128"/>
                    <a:pt x="154" y="128"/>
                    <a:pt x="154" y="128"/>
                  </a:cubicBezTo>
                  <a:cubicBezTo>
                    <a:pt x="154" y="128"/>
                    <a:pt x="153" y="128"/>
                    <a:pt x="152" y="127"/>
                  </a:cubicBezTo>
                  <a:cubicBezTo>
                    <a:pt x="147" y="125"/>
                    <a:pt x="137" y="121"/>
                    <a:pt x="124" y="115"/>
                  </a:cubicBezTo>
                  <a:cubicBezTo>
                    <a:pt x="106" y="106"/>
                    <a:pt x="83" y="95"/>
                    <a:pt x="64" y="86"/>
                  </a:cubicBezTo>
                  <a:cubicBezTo>
                    <a:pt x="55" y="81"/>
                    <a:pt x="47" y="77"/>
                    <a:pt x="41" y="74"/>
                  </a:cubicBezTo>
                  <a:cubicBezTo>
                    <a:pt x="35" y="71"/>
                    <a:pt x="32" y="70"/>
                    <a:pt x="32" y="70"/>
                  </a:cubicBezTo>
                  <a:cubicBezTo>
                    <a:pt x="30" y="69"/>
                    <a:pt x="27" y="69"/>
                    <a:pt x="26" y="71"/>
                  </a:cubicBezTo>
                  <a:cubicBezTo>
                    <a:pt x="25" y="73"/>
                    <a:pt x="26" y="76"/>
                    <a:pt x="28" y="77"/>
                  </a:cubicBezTo>
                  <a:cubicBezTo>
                    <a:pt x="28" y="77"/>
                    <a:pt x="29" y="78"/>
                    <a:pt x="31" y="79"/>
                  </a:cubicBezTo>
                  <a:cubicBezTo>
                    <a:pt x="40" y="84"/>
                    <a:pt x="61" y="97"/>
                    <a:pt x="80" y="108"/>
                  </a:cubicBezTo>
                  <a:cubicBezTo>
                    <a:pt x="89" y="114"/>
                    <a:pt x="98" y="119"/>
                    <a:pt x="105" y="124"/>
                  </a:cubicBezTo>
                  <a:cubicBezTo>
                    <a:pt x="108" y="126"/>
                    <a:pt x="111" y="128"/>
                    <a:pt x="113" y="129"/>
                  </a:cubicBezTo>
                  <a:cubicBezTo>
                    <a:pt x="113" y="130"/>
                    <a:pt x="114" y="130"/>
                    <a:pt x="114" y="131"/>
                  </a:cubicBezTo>
                  <a:cubicBezTo>
                    <a:pt x="114" y="131"/>
                    <a:pt x="114" y="131"/>
                    <a:pt x="114" y="131"/>
                  </a:cubicBezTo>
                  <a:cubicBezTo>
                    <a:pt x="114" y="131"/>
                    <a:pt x="114" y="131"/>
                    <a:pt x="114" y="131"/>
                  </a:cubicBezTo>
                  <a:cubicBezTo>
                    <a:pt x="116" y="129"/>
                    <a:pt x="116" y="129"/>
                    <a:pt x="116" y="129"/>
                  </a:cubicBezTo>
                  <a:cubicBezTo>
                    <a:pt x="114" y="130"/>
                    <a:pt x="114" y="130"/>
                    <a:pt x="114" y="130"/>
                  </a:cubicBezTo>
                  <a:cubicBezTo>
                    <a:pt x="114" y="131"/>
                    <a:pt x="114" y="131"/>
                    <a:pt x="114" y="131"/>
                  </a:cubicBezTo>
                  <a:cubicBezTo>
                    <a:pt x="116" y="129"/>
                    <a:pt x="116" y="129"/>
                    <a:pt x="116" y="129"/>
                  </a:cubicBezTo>
                  <a:cubicBezTo>
                    <a:pt x="114" y="130"/>
                    <a:pt x="114" y="130"/>
                    <a:pt x="114" y="130"/>
                  </a:cubicBezTo>
                  <a:cubicBezTo>
                    <a:pt x="118" y="129"/>
                    <a:pt x="118" y="129"/>
                    <a:pt x="118" y="129"/>
                  </a:cubicBezTo>
                  <a:cubicBezTo>
                    <a:pt x="114" y="129"/>
                    <a:pt x="114" y="129"/>
                    <a:pt x="114" y="129"/>
                  </a:cubicBezTo>
                  <a:cubicBezTo>
                    <a:pt x="114" y="130"/>
                    <a:pt x="114" y="130"/>
                    <a:pt x="114" y="130"/>
                  </a:cubicBezTo>
                  <a:cubicBezTo>
                    <a:pt x="118" y="129"/>
                    <a:pt x="118" y="129"/>
                    <a:pt x="118" y="129"/>
                  </a:cubicBezTo>
                  <a:cubicBezTo>
                    <a:pt x="114" y="129"/>
                    <a:pt x="114" y="129"/>
                    <a:pt x="114" y="129"/>
                  </a:cubicBezTo>
                  <a:cubicBezTo>
                    <a:pt x="118" y="129"/>
                    <a:pt x="118" y="129"/>
                    <a:pt x="118" y="129"/>
                  </a:cubicBezTo>
                  <a:cubicBezTo>
                    <a:pt x="114" y="126"/>
                    <a:pt x="114" y="126"/>
                    <a:pt x="114" y="126"/>
                  </a:cubicBezTo>
                  <a:cubicBezTo>
                    <a:pt x="114" y="127"/>
                    <a:pt x="114" y="128"/>
                    <a:pt x="114" y="129"/>
                  </a:cubicBezTo>
                  <a:cubicBezTo>
                    <a:pt x="118" y="129"/>
                    <a:pt x="118" y="129"/>
                    <a:pt x="118" y="129"/>
                  </a:cubicBezTo>
                  <a:cubicBezTo>
                    <a:pt x="114" y="126"/>
                    <a:pt x="114" y="126"/>
                    <a:pt x="114" y="126"/>
                  </a:cubicBezTo>
                  <a:cubicBezTo>
                    <a:pt x="118" y="129"/>
                    <a:pt x="118" y="129"/>
                    <a:pt x="118" y="129"/>
                  </a:cubicBezTo>
                  <a:cubicBezTo>
                    <a:pt x="115" y="126"/>
                    <a:pt x="115" y="126"/>
                    <a:pt x="115" y="126"/>
                  </a:cubicBezTo>
                  <a:cubicBezTo>
                    <a:pt x="118" y="129"/>
                    <a:pt x="118" y="129"/>
                    <a:pt x="118" y="129"/>
                  </a:cubicBezTo>
                  <a:cubicBezTo>
                    <a:pt x="117" y="125"/>
                    <a:pt x="117" y="125"/>
                    <a:pt x="117" y="125"/>
                  </a:cubicBezTo>
                  <a:cubicBezTo>
                    <a:pt x="116" y="125"/>
                    <a:pt x="115" y="125"/>
                    <a:pt x="115" y="126"/>
                  </a:cubicBezTo>
                  <a:cubicBezTo>
                    <a:pt x="118" y="129"/>
                    <a:pt x="118" y="129"/>
                    <a:pt x="118" y="129"/>
                  </a:cubicBezTo>
                  <a:cubicBezTo>
                    <a:pt x="117" y="125"/>
                    <a:pt x="117" y="125"/>
                    <a:pt x="117" y="125"/>
                  </a:cubicBezTo>
                  <a:cubicBezTo>
                    <a:pt x="118" y="129"/>
                    <a:pt x="118" y="129"/>
                    <a:pt x="118" y="129"/>
                  </a:cubicBezTo>
                  <a:cubicBezTo>
                    <a:pt x="118" y="124"/>
                    <a:pt x="118" y="124"/>
                    <a:pt x="118" y="124"/>
                  </a:cubicBezTo>
                  <a:cubicBezTo>
                    <a:pt x="118" y="124"/>
                    <a:pt x="117" y="124"/>
                    <a:pt x="117" y="125"/>
                  </a:cubicBezTo>
                  <a:cubicBezTo>
                    <a:pt x="118" y="129"/>
                    <a:pt x="118" y="129"/>
                    <a:pt x="118" y="129"/>
                  </a:cubicBezTo>
                  <a:cubicBezTo>
                    <a:pt x="118" y="124"/>
                    <a:pt x="118" y="124"/>
                    <a:pt x="118" y="124"/>
                  </a:cubicBezTo>
                  <a:cubicBezTo>
                    <a:pt x="118" y="128"/>
                    <a:pt x="118" y="128"/>
                    <a:pt x="118" y="128"/>
                  </a:cubicBezTo>
                  <a:cubicBezTo>
                    <a:pt x="119" y="124"/>
                    <a:pt x="119" y="124"/>
                    <a:pt x="119" y="124"/>
                  </a:cubicBezTo>
                  <a:cubicBezTo>
                    <a:pt x="119" y="124"/>
                    <a:pt x="119" y="124"/>
                    <a:pt x="118" y="124"/>
                  </a:cubicBezTo>
                  <a:cubicBezTo>
                    <a:pt x="118" y="128"/>
                    <a:pt x="118" y="128"/>
                    <a:pt x="118" y="128"/>
                  </a:cubicBezTo>
                  <a:cubicBezTo>
                    <a:pt x="119" y="124"/>
                    <a:pt x="119" y="124"/>
                    <a:pt x="119" y="124"/>
                  </a:cubicBezTo>
                  <a:cubicBezTo>
                    <a:pt x="118" y="126"/>
                    <a:pt x="118" y="126"/>
                    <a:pt x="118" y="126"/>
                  </a:cubicBezTo>
                  <a:cubicBezTo>
                    <a:pt x="119" y="124"/>
                    <a:pt x="119" y="124"/>
                    <a:pt x="119" y="124"/>
                  </a:cubicBezTo>
                  <a:cubicBezTo>
                    <a:pt x="119" y="124"/>
                    <a:pt x="119" y="124"/>
                    <a:pt x="119" y="124"/>
                  </a:cubicBezTo>
                  <a:cubicBezTo>
                    <a:pt x="118" y="126"/>
                    <a:pt x="118" y="126"/>
                    <a:pt x="118" y="126"/>
                  </a:cubicBezTo>
                  <a:cubicBezTo>
                    <a:pt x="119" y="124"/>
                    <a:pt x="119" y="124"/>
                    <a:pt x="119" y="124"/>
                  </a:cubicBezTo>
                  <a:cubicBezTo>
                    <a:pt x="119" y="124"/>
                    <a:pt x="118" y="124"/>
                    <a:pt x="118" y="124"/>
                  </a:cubicBezTo>
                  <a:cubicBezTo>
                    <a:pt x="115" y="123"/>
                    <a:pt x="109" y="121"/>
                    <a:pt x="102" y="118"/>
                  </a:cubicBezTo>
                  <a:cubicBezTo>
                    <a:pt x="92" y="114"/>
                    <a:pt x="78" y="108"/>
                    <a:pt x="68" y="103"/>
                  </a:cubicBezTo>
                  <a:cubicBezTo>
                    <a:pt x="62" y="101"/>
                    <a:pt x="58" y="99"/>
                    <a:pt x="54" y="98"/>
                  </a:cubicBezTo>
                  <a:cubicBezTo>
                    <a:pt x="51" y="96"/>
                    <a:pt x="49" y="96"/>
                    <a:pt x="49" y="96"/>
                  </a:cubicBezTo>
                  <a:cubicBezTo>
                    <a:pt x="48" y="95"/>
                    <a:pt x="46" y="95"/>
                    <a:pt x="45" y="96"/>
                  </a:cubicBezTo>
                  <a:cubicBezTo>
                    <a:pt x="44" y="97"/>
                    <a:pt x="43" y="98"/>
                    <a:pt x="43" y="99"/>
                  </a:cubicBezTo>
                  <a:cubicBezTo>
                    <a:pt x="43" y="101"/>
                    <a:pt x="44" y="101"/>
                    <a:pt x="44" y="102"/>
                  </a:cubicBezTo>
                  <a:cubicBezTo>
                    <a:pt x="44" y="102"/>
                    <a:pt x="44" y="103"/>
                    <a:pt x="44" y="103"/>
                  </a:cubicBezTo>
                  <a:cubicBezTo>
                    <a:pt x="45" y="103"/>
                    <a:pt x="45" y="103"/>
                    <a:pt x="45" y="103"/>
                  </a:cubicBezTo>
                  <a:cubicBezTo>
                    <a:pt x="45" y="103"/>
                    <a:pt x="46" y="103"/>
                    <a:pt x="46" y="104"/>
                  </a:cubicBezTo>
                  <a:cubicBezTo>
                    <a:pt x="49" y="105"/>
                    <a:pt x="58" y="111"/>
                    <a:pt x="67" y="116"/>
                  </a:cubicBezTo>
                  <a:cubicBezTo>
                    <a:pt x="71" y="119"/>
                    <a:pt x="75" y="121"/>
                    <a:pt x="78" y="123"/>
                  </a:cubicBezTo>
                  <a:cubicBezTo>
                    <a:pt x="80" y="124"/>
                    <a:pt x="81" y="125"/>
                    <a:pt x="82" y="125"/>
                  </a:cubicBezTo>
                  <a:cubicBezTo>
                    <a:pt x="82" y="126"/>
                    <a:pt x="82" y="126"/>
                    <a:pt x="82" y="126"/>
                  </a:cubicBezTo>
                  <a:cubicBezTo>
                    <a:pt x="83" y="125"/>
                    <a:pt x="83" y="125"/>
                    <a:pt x="83" y="125"/>
                  </a:cubicBezTo>
                  <a:cubicBezTo>
                    <a:pt x="82" y="126"/>
                    <a:pt x="82" y="126"/>
                    <a:pt x="82" y="126"/>
                  </a:cubicBezTo>
                  <a:cubicBezTo>
                    <a:pt x="82" y="126"/>
                    <a:pt x="82" y="126"/>
                    <a:pt x="82" y="126"/>
                  </a:cubicBezTo>
                  <a:cubicBezTo>
                    <a:pt x="83" y="125"/>
                    <a:pt x="83" y="125"/>
                    <a:pt x="83" y="125"/>
                  </a:cubicBezTo>
                  <a:cubicBezTo>
                    <a:pt x="82" y="126"/>
                    <a:pt x="82" y="126"/>
                    <a:pt x="82" y="126"/>
                  </a:cubicBezTo>
                  <a:cubicBezTo>
                    <a:pt x="84" y="124"/>
                    <a:pt x="84" y="124"/>
                    <a:pt x="84" y="124"/>
                  </a:cubicBezTo>
                  <a:cubicBezTo>
                    <a:pt x="82" y="126"/>
                    <a:pt x="82" y="126"/>
                    <a:pt x="82" y="126"/>
                  </a:cubicBezTo>
                  <a:cubicBezTo>
                    <a:pt x="82" y="126"/>
                    <a:pt x="82" y="126"/>
                    <a:pt x="82" y="126"/>
                  </a:cubicBezTo>
                  <a:cubicBezTo>
                    <a:pt x="84" y="124"/>
                    <a:pt x="84" y="124"/>
                    <a:pt x="84" y="124"/>
                  </a:cubicBezTo>
                  <a:cubicBezTo>
                    <a:pt x="82" y="126"/>
                    <a:pt x="82" y="126"/>
                    <a:pt x="82" y="126"/>
                  </a:cubicBezTo>
                  <a:cubicBezTo>
                    <a:pt x="85" y="123"/>
                    <a:pt x="85" y="123"/>
                    <a:pt x="85" y="123"/>
                  </a:cubicBezTo>
                  <a:cubicBezTo>
                    <a:pt x="81" y="125"/>
                    <a:pt x="81" y="125"/>
                    <a:pt x="81" y="125"/>
                  </a:cubicBezTo>
                  <a:cubicBezTo>
                    <a:pt x="82" y="126"/>
                    <a:pt x="82" y="126"/>
                    <a:pt x="82" y="126"/>
                  </a:cubicBezTo>
                  <a:cubicBezTo>
                    <a:pt x="85" y="123"/>
                    <a:pt x="85" y="123"/>
                    <a:pt x="85" y="123"/>
                  </a:cubicBezTo>
                  <a:cubicBezTo>
                    <a:pt x="81" y="125"/>
                    <a:pt x="81" y="125"/>
                    <a:pt x="81" y="125"/>
                  </a:cubicBezTo>
                  <a:cubicBezTo>
                    <a:pt x="85" y="123"/>
                    <a:pt x="85" y="123"/>
                    <a:pt x="85" y="123"/>
                  </a:cubicBezTo>
                  <a:cubicBezTo>
                    <a:pt x="81" y="123"/>
                    <a:pt x="81" y="123"/>
                    <a:pt x="81" y="123"/>
                  </a:cubicBezTo>
                  <a:cubicBezTo>
                    <a:pt x="81" y="124"/>
                    <a:pt x="81" y="125"/>
                    <a:pt x="81" y="125"/>
                  </a:cubicBezTo>
                  <a:cubicBezTo>
                    <a:pt x="85" y="123"/>
                    <a:pt x="85" y="123"/>
                    <a:pt x="85" y="123"/>
                  </a:cubicBezTo>
                  <a:cubicBezTo>
                    <a:pt x="81" y="123"/>
                    <a:pt x="81" y="123"/>
                    <a:pt x="81" y="123"/>
                  </a:cubicBezTo>
                  <a:cubicBezTo>
                    <a:pt x="85" y="123"/>
                    <a:pt x="85" y="123"/>
                    <a:pt x="85" y="123"/>
                  </a:cubicBezTo>
                  <a:cubicBezTo>
                    <a:pt x="82" y="121"/>
                    <a:pt x="82" y="121"/>
                    <a:pt x="82" y="121"/>
                  </a:cubicBezTo>
                  <a:cubicBezTo>
                    <a:pt x="81" y="122"/>
                    <a:pt x="81" y="123"/>
                    <a:pt x="81" y="123"/>
                  </a:cubicBezTo>
                  <a:cubicBezTo>
                    <a:pt x="85" y="123"/>
                    <a:pt x="85" y="123"/>
                    <a:pt x="85" y="123"/>
                  </a:cubicBezTo>
                  <a:cubicBezTo>
                    <a:pt x="82" y="121"/>
                    <a:pt x="82" y="121"/>
                    <a:pt x="82" y="121"/>
                  </a:cubicBezTo>
                  <a:cubicBezTo>
                    <a:pt x="81" y="123"/>
                    <a:pt x="81" y="126"/>
                    <a:pt x="83" y="127"/>
                  </a:cubicBezTo>
                  <a:cubicBezTo>
                    <a:pt x="85" y="128"/>
                    <a:pt x="88" y="128"/>
                    <a:pt x="8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7" name="Freeform 129">
              <a:extLst>
                <a:ext uri="{FF2B5EF4-FFF2-40B4-BE49-F238E27FC236}">
                  <a16:creationId xmlns:a16="http://schemas.microsoft.com/office/drawing/2014/main" id="{51AD35DE-FFB4-44E3-BEAF-AB5712DC34CF}"/>
                </a:ext>
              </a:extLst>
            </p:cNvPr>
            <p:cNvSpPr>
              <a:spLocks/>
            </p:cNvSpPr>
            <p:nvPr/>
          </p:nvSpPr>
          <p:spPr bwMode="auto">
            <a:xfrm>
              <a:off x="4000637" y="2124186"/>
              <a:ext cx="531813" cy="871538"/>
            </a:xfrm>
            <a:custGeom>
              <a:avLst/>
              <a:gdLst>
                <a:gd name="T0" fmla="*/ 81 w 338"/>
                <a:gd name="T1" fmla="*/ 523 h 554"/>
                <a:gd name="T2" fmla="*/ 74 w 338"/>
                <a:gd name="T3" fmla="*/ 501 h 554"/>
                <a:gd name="T4" fmla="*/ 31 w 338"/>
                <a:gd name="T5" fmla="*/ 482 h 554"/>
                <a:gd name="T6" fmla="*/ 39 w 338"/>
                <a:gd name="T7" fmla="*/ 465 h 554"/>
                <a:gd name="T8" fmla="*/ 36 w 338"/>
                <a:gd name="T9" fmla="*/ 470 h 554"/>
                <a:gd name="T10" fmla="*/ 52 w 338"/>
                <a:gd name="T11" fmla="*/ 457 h 554"/>
                <a:gd name="T12" fmla="*/ 53 w 338"/>
                <a:gd name="T13" fmla="*/ 439 h 554"/>
                <a:gd name="T14" fmla="*/ 195 w 338"/>
                <a:gd name="T15" fmla="*/ 476 h 554"/>
                <a:gd name="T16" fmla="*/ 208 w 338"/>
                <a:gd name="T17" fmla="*/ 464 h 554"/>
                <a:gd name="T18" fmla="*/ 272 w 338"/>
                <a:gd name="T19" fmla="*/ 492 h 554"/>
                <a:gd name="T20" fmla="*/ 223 w 338"/>
                <a:gd name="T21" fmla="*/ 458 h 554"/>
                <a:gd name="T22" fmla="*/ 233 w 338"/>
                <a:gd name="T23" fmla="*/ 443 h 554"/>
                <a:gd name="T24" fmla="*/ 247 w 338"/>
                <a:gd name="T25" fmla="*/ 421 h 554"/>
                <a:gd name="T26" fmla="*/ 251 w 338"/>
                <a:gd name="T27" fmla="*/ 398 h 554"/>
                <a:gd name="T28" fmla="*/ 248 w 338"/>
                <a:gd name="T29" fmla="*/ 403 h 554"/>
                <a:gd name="T30" fmla="*/ 250 w 338"/>
                <a:gd name="T31" fmla="*/ 382 h 554"/>
                <a:gd name="T32" fmla="*/ 258 w 338"/>
                <a:gd name="T33" fmla="*/ 366 h 554"/>
                <a:gd name="T34" fmla="*/ 254 w 338"/>
                <a:gd name="T35" fmla="*/ 370 h 554"/>
                <a:gd name="T36" fmla="*/ 261 w 338"/>
                <a:gd name="T37" fmla="*/ 337 h 554"/>
                <a:gd name="T38" fmla="*/ 263 w 338"/>
                <a:gd name="T39" fmla="*/ 321 h 554"/>
                <a:gd name="T40" fmla="*/ 266 w 338"/>
                <a:gd name="T41" fmla="*/ 296 h 554"/>
                <a:gd name="T42" fmla="*/ 264 w 338"/>
                <a:gd name="T43" fmla="*/ 300 h 554"/>
                <a:gd name="T44" fmla="*/ 331 w 338"/>
                <a:gd name="T45" fmla="*/ 329 h 554"/>
                <a:gd name="T46" fmla="*/ 256 w 338"/>
                <a:gd name="T47" fmla="*/ 267 h 554"/>
                <a:gd name="T48" fmla="*/ 277 w 338"/>
                <a:gd name="T49" fmla="*/ 257 h 554"/>
                <a:gd name="T50" fmla="*/ 332 w 338"/>
                <a:gd name="T51" fmla="*/ 257 h 554"/>
                <a:gd name="T52" fmla="*/ 244 w 338"/>
                <a:gd name="T53" fmla="*/ 211 h 554"/>
                <a:gd name="T54" fmla="*/ 323 w 338"/>
                <a:gd name="T55" fmla="*/ 228 h 554"/>
                <a:gd name="T56" fmla="*/ 318 w 338"/>
                <a:gd name="T57" fmla="*/ 206 h 554"/>
                <a:gd name="T58" fmla="*/ 34 w 338"/>
                <a:gd name="T59" fmla="*/ 7 h 554"/>
                <a:gd name="T60" fmla="*/ 68 w 338"/>
                <a:gd name="T61" fmla="*/ 13 h 554"/>
                <a:gd name="T62" fmla="*/ 112 w 338"/>
                <a:gd name="T63" fmla="*/ 12 h 554"/>
                <a:gd name="T64" fmla="*/ 273 w 338"/>
                <a:gd name="T65" fmla="*/ 119 h 554"/>
                <a:gd name="T66" fmla="*/ 37 w 338"/>
                <a:gd name="T67" fmla="*/ 3 h 554"/>
                <a:gd name="T68" fmla="*/ 310 w 338"/>
                <a:gd name="T69" fmla="*/ 179 h 554"/>
                <a:gd name="T70" fmla="*/ 316 w 338"/>
                <a:gd name="T71" fmla="*/ 198 h 554"/>
                <a:gd name="T72" fmla="*/ 322 w 338"/>
                <a:gd name="T73" fmla="*/ 220 h 554"/>
                <a:gd name="T74" fmla="*/ 243 w 338"/>
                <a:gd name="T75" fmla="*/ 207 h 554"/>
                <a:gd name="T76" fmla="*/ 328 w 338"/>
                <a:gd name="T77" fmla="*/ 298 h 554"/>
                <a:gd name="T78" fmla="*/ 332 w 338"/>
                <a:gd name="T79" fmla="*/ 295 h 554"/>
                <a:gd name="T80" fmla="*/ 328 w 338"/>
                <a:gd name="T81" fmla="*/ 312 h 554"/>
                <a:gd name="T82" fmla="*/ 331 w 338"/>
                <a:gd name="T83" fmla="*/ 308 h 554"/>
                <a:gd name="T84" fmla="*/ 326 w 338"/>
                <a:gd name="T85" fmla="*/ 322 h 554"/>
                <a:gd name="T86" fmla="*/ 262 w 338"/>
                <a:gd name="T87" fmla="*/ 296 h 554"/>
                <a:gd name="T88" fmla="*/ 326 w 338"/>
                <a:gd name="T89" fmla="*/ 339 h 554"/>
                <a:gd name="T90" fmla="*/ 259 w 338"/>
                <a:gd name="T91" fmla="*/ 321 h 554"/>
                <a:gd name="T92" fmla="*/ 325 w 338"/>
                <a:gd name="T93" fmla="*/ 392 h 554"/>
                <a:gd name="T94" fmla="*/ 252 w 338"/>
                <a:gd name="T95" fmla="*/ 372 h 554"/>
                <a:gd name="T96" fmla="*/ 318 w 338"/>
                <a:gd name="T97" fmla="*/ 406 h 554"/>
                <a:gd name="T98" fmla="*/ 299 w 338"/>
                <a:gd name="T99" fmla="*/ 417 h 554"/>
                <a:gd name="T100" fmla="*/ 245 w 338"/>
                <a:gd name="T101" fmla="*/ 404 h 554"/>
                <a:gd name="T102" fmla="*/ 248 w 338"/>
                <a:gd name="T103" fmla="*/ 413 h 554"/>
                <a:gd name="T104" fmla="*/ 285 w 338"/>
                <a:gd name="T105" fmla="*/ 470 h 554"/>
                <a:gd name="T106" fmla="*/ 270 w 338"/>
                <a:gd name="T107" fmla="*/ 490 h 554"/>
                <a:gd name="T108" fmla="*/ 273 w 338"/>
                <a:gd name="T109" fmla="*/ 484 h 554"/>
                <a:gd name="T110" fmla="*/ 262 w 338"/>
                <a:gd name="T111" fmla="*/ 497 h 554"/>
                <a:gd name="T112" fmla="*/ 230 w 338"/>
                <a:gd name="T113" fmla="*/ 514 h 554"/>
                <a:gd name="T114" fmla="*/ 45 w 338"/>
                <a:gd name="T115" fmla="*/ 441 h 554"/>
                <a:gd name="T116" fmla="*/ 51 w 338"/>
                <a:gd name="T117" fmla="*/ 451 h 554"/>
                <a:gd name="T118" fmla="*/ 164 w 338"/>
                <a:gd name="T119" fmla="*/ 546 h 554"/>
                <a:gd name="T120" fmla="*/ 26 w 338"/>
                <a:gd name="T121" fmla="*/ 478 h 554"/>
                <a:gd name="T122" fmla="*/ 71 w 338"/>
                <a:gd name="T123" fmla="*/ 521 h 554"/>
                <a:gd name="T124" fmla="*/ 74 w 338"/>
                <a:gd name="T125" fmla="*/ 55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554">
                  <a:moveTo>
                    <a:pt x="81" y="545"/>
                  </a:moveTo>
                  <a:cubicBezTo>
                    <a:pt x="78" y="543"/>
                    <a:pt x="78" y="543"/>
                    <a:pt x="78" y="543"/>
                  </a:cubicBezTo>
                  <a:cubicBezTo>
                    <a:pt x="76" y="547"/>
                    <a:pt x="76" y="547"/>
                    <a:pt x="76" y="547"/>
                  </a:cubicBezTo>
                  <a:cubicBezTo>
                    <a:pt x="80" y="549"/>
                    <a:pt x="80" y="549"/>
                    <a:pt x="80" y="549"/>
                  </a:cubicBezTo>
                  <a:cubicBezTo>
                    <a:pt x="76" y="547"/>
                    <a:pt x="76" y="547"/>
                    <a:pt x="76" y="547"/>
                  </a:cubicBezTo>
                  <a:cubicBezTo>
                    <a:pt x="78" y="551"/>
                    <a:pt x="78" y="551"/>
                    <a:pt x="78" y="551"/>
                  </a:cubicBezTo>
                  <a:cubicBezTo>
                    <a:pt x="79" y="551"/>
                    <a:pt x="79" y="550"/>
                    <a:pt x="80" y="549"/>
                  </a:cubicBezTo>
                  <a:cubicBezTo>
                    <a:pt x="76" y="547"/>
                    <a:pt x="76" y="547"/>
                    <a:pt x="76" y="547"/>
                  </a:cubicBezTo>
                  <a:cubicBezTo>
                    <a:pt x="78" y="551"/>
                    <a:pt x="78" y="551"/>
                    <a:pt x="78" y="551"/>
                  </a:cubicBezTo>
                  <a:cubicBezTo>
                    <a:pt x="76" y="547"/>
                    <a:pt x="76" y="547"/>
                    <a:pt x="76" y="547"/>
                  </a:cubicBezTo>
                  <a:cubicBezTo>
                    <a:pt x="77" y="551"/>
                    <a:pt x="77" y="551"/>
                    <a:pt x="77" y="551"/>
                  </a:cubicBezTo>
                  <a:cubicBezTo>
                    <a:pt x="77" y="551"/>
                    <a:pt x="78" y="551"/>
                    <a:pt x="78" y="551"/>
                  </a:cubicBezTo>
                  <a:cubicBezTo>
                    <a:pt x="76" y="547"/>
                    <a:pt x="76" y="547"/>
                    <a:pt x="76" y="547"/>
                  </a:cubicBezTo>
                  <a:cubicBezTo>
                    <a:pt x="77" y="551"/>
                    <a:pt x="77" y="551"/>
                    <a:pt x="77" y="551"/>
                  </a:cubicBezTo>
                  <a:cubicBezTo>
                    <a:pt x="77" y="549"/>
                    <a:pt x="77" y="549"/>
                    <a:pt x="77" y="549"/>
                  </a:cubicBezTo>
                  <a:cubicBezTo>
                    <a:pt x="77" y="551"/>
                    <a:pt x="77" y="551"/>
                    <a:pt x="77" y="551"/>
                  </a:cubicBezTo>
                  <a:cubicBezTo>
                    <a:pt x="77" y="551"/>
                    <a:pt x="77" y="551"/>
                    <a:pt x="77" y="551"/>
                  </a:cubicBezTo>
                  <a:cubicBezTo>
                    <a:pt x="77" y="549"/>
                    <a:pt x="77" y="549"/>
                    <a:pt x="77" y="549"/>
                  </a:cubicBezTo>
                  <a:cubicBezTo>
                    <a:pt x="77" y="551"/>
                    <a:pt x="77" y="551"/>
                    <a:pt x="77" y="551"/>
                  </a:cubicBezTo>
                  <a:cubicBezTo>
                    <a:pt x="77" y="551"/>
                    <a:pt x="77" y="551"/>
                    <a:pt x="77" y="551"/>
                  </a:cubicBezTo>
                  <a:cubicBezTo>
                    <a:pt x="78" y="551"/>
                    <a:pt x="81" y="551"/>
                    <a:pt x="84" y="552"/>
                  </a:cubicBezTo>
                  <a:cubicBezTo>
                    <a:pt x="90" y="552"/>
                    <a:pt x="96" y="553"/>
                    <a:pt x="102" y="553"/>
                  </a:cubicBezTo>
                  <a:cubicBezTo>
                    <a:pt x="105" y="554"/>
                    <a:pt x="108" y="554"/>
                    <a:pt x="110" y="554"/>
                  </a:cubicBezTo>
                  <a:cubicBezTo>
                    <a:pt x="113" y="554"/>
                    <a:pt x="114" y="554"/>
                    <a:pt x="115" y="554"/>
                  </a:cubicBezTo>
                  <a:cubicBezTo>
                    <a:pt x="116" y="554"/>
                    <a:pt x="116" y="554"/>
                    <a:pt x="116" y="554"/>
                  </a:cubicBezTo>
                  <a:cubicBezTo>
                    <a:pt x="117" y="554"/>
                    <a:pt x="117" y="554"/>
                    <a:pt x="117" y="554"/>
                  </a:cubicBezTo>
                  <a:cubicBezTo>
                    <a:pt x="117" y="554"/>
                    <a:pt x="118" y="554"/>
                    <a:pt x="118" y="554"/>
                  </a:cubicBezTo>
                  <a:cubicBezTo>
                    <a:pt x="119" y="553"/>
                    <a:pt x="119" y="553"/>
                    <a:pt x="120" y="552"/>
                  </a:cubicBezTo>
                  <a:cubicBezTo>
                    <a:pt x="120" y="551"/>
                    <a:pt x="121" y="550"/>
                    <a:pt x="120" y="549"/>
                  </a:cubicBezTo>
                  <a:cubicBezTo>
                    <a:pt x="120" y="548"/>
                    <a:pt x="119" y="547"/>
                    <a:pt x="118" y="546"/>
                  </a:cubicBezTo>
                  <a:cubicBezTo>
                    <a:pt x="118" y="546"/>
                    <a:pt x="116" y="545"/>
                    <a:pt x="112" y="542"/>
                  </a:cubicBezTo>
                  <a:cubicBezTo>
                    <a:pt x="106" y="539"/>
                    <a:pt x="97" y="534"/>
                    <a:pt x="90" y="529"/>
                  </a:cubicBezTo>
                  <a:cubicBezTo>
                    <a:pt x="86" y="527"/>
                    <a:pt x="83" y="525"/>
                    <a:pt x="81" y="523"/>
                  </a:cubicBezTo>
                  <a:cubicBezTo>
                    <a:pt x="80" y="523"/>
                    <a:pt x="79" y="522"/>
                    <a:pt x="78" y="521"/>
                  </a:cubicBezTo>
                  <a:cubicBezTo>
                    <a:pt x="78" y="521"/>
                    <a:pt x="78" y="521"/>
                    <a:pt x="78" y="521"/>
                  </a:cubicBezTo>
                  <a:cubicBezTo>
                    <a:pt x="78" y="521"/>
                    <a:pt x="78" y="521"/>
                    <a:pt x="78" y="521"/>
                  </a:cubicBezTo>
                  <a:cubicBezTo>
                    <a:pt x="76" y="523"/>
                    <a:pt x="76" y="523"/>
                    <a:pt x="76" y="523"/>
                  </a:cubicBezTo>
                  <a:cubicBezTo>
                    <a:pt x="78" y="521"/>
                    <a:pt x="78" y="521"/>
                    <a:pt x="78" y="521"/>
                  </a:cubicBezTo>
                  <a:cubicBezTo>
                    <a:pt x="78" y="521"/>
                    <a:pt x="78" y="521"/>
                    <a:pt x="78" y="521"/>
                  </a:cubicBezTo>
                  <a:cubicBezTo>
                    <a:pt x="76" y="523"/>
                    <a:pt x="76" y="523"/>
                    <a:pt x="76" y="523"/>
                  </a:cubicBezTo>
                  <a:cubicBezTo>
                    <a:pt x="78" y="521"/>
                    <a:pt x="78" y="521"/>
                    <a:pt x="78" y="521"/>
                  </a:cubicBezTo>
                  <a:cubicBezTo>
                    <a:pt x="75" y="524"/>
                    <a:pt x="75" y="524"/>
                    <a:pt x="75" y="524"/>
                  </a:cubicBezTo>
                  <a:cubicBezTo>
                    <a:pt x="78" y="522"/>
                    <a:pt x="78" y="522"/>
                    <a:pt x="78" y="522"/>
                  </a:cubicBezTo>
                  <a:cubicBezTo>
                    <a:pt x="78" y="521"/>
                    <a:pt x="78" y="521"/>
                    <a:pt x="78" y="521"/>
                  </a:cubicBezTo>
                  <a:cubicBezTo>
                    <a:pt x="75" y="524"/>
                    <a:pt x="75" y="524"/>
                    <a:pt x="75" y="524"/>
                  </a:cubicBezTo>
                  <a:cubicBezTo>
                    <a:pt x="78" y="522"/>
                    <a:pt x="78" y="522"/>
                    <a:pt x="78" y="522"/>
                  </a:cubicBezTo>
                  <a:cubicBezTo>
                    <a:pt x="75" y="524"/>
                    <a:pt x="75" y="524"/>
                    <a:pt x="75" y="524"/>
                  </a:cubicBezTo>
                  <a:cubicBezTo>
                    <a:pt x="79" y="524"/>
                    <a:pt x="79" y="524"/>
                    <a:pt x="79" y="524"/>
                  </a:cubicBezTo>
                  <a:cubicBezTo>
                    <a:pt x="79" y="523"/>
                    <a:pt x="79" y="522"/>
                    <a:pt x="78" y="522"/>
                  </a:cubicBezTo>
                  <a:cubicBezTo>
                    <a:pt x="75" y="524"/>
                    <a:pt x="75" y="524"/>
                    <a:pt x="75" y="524"/>
                  </a:cubicBezTo>
                  <a:cubicBezTo>
                    <a:pt x="79" y="524"/>
                    <a:pt x="79" y="524"/>
                    <a:pt x="79" y="524"/>
                  </a:cubicBezTo>
                  <a:cubicBezTo>
                    <a:pt x="75" y="524"/>
                    <a:pt x="75" y="524"/>
                    <a:pt x="75" y="524"/>
                  </a:cubicBezTo>
                  <a:cubicBezTo>
                    <a:pt x="78" y="526"/>
                    <a:pt x="78" y="526"/>
                    <a:pt x="78" y="526"/>
                  </a:cubicBezTo>
                  <a:cubicBezTo>
                    <a:pt x="79" y="525"/>
                    <a:pt x="79" y="524"/>
                    <a:pt x="79" y="524"/>
                  </a:cubicBezTo>
                  <a:cubicBezTo>
                    <a:pt x="75" y="524"/>
                    <a:pt x="75" y="524"/>
                    <a:pt x="75" y="524"/>
                  </a:cubicBezTo>
                  <a:cubicBezTo>
                    <a:pt x="78" y="526"/>
                    <a:pt x="78" y="526"/>
                    <a:pt x="78" y="526"/>
                  </a:cubicBezTo>
                  <a:cubicBezTo>
                    <a:pt x="75" y="524"/>
                    <a:pt x="75" y="524"/>
                    <a:pt x="75" y="524"/>
                  </a:cubicBezTo>
                  <a:cubicBezTo>
                    <a:pt x="73" y="528"/>
                    <a:pt x="73" y="528"/>
                    <a:pt x="73" y="528"/>
                  </a:cubicBezTo>
                  <a:cubicBezTo>
                    <a:pt x="139" y="550"/>
                    <a:pt x="139" y="550"/>
                    <a:pt x="139" y="550"/>
                  </a:cubicBezTo>
                  <a:cubicBezTo>
                    <a:pt x="141" y="551"/>
                    <a:pt x="143" y="550"/>
                    <a:pt x="144" y="549"/>
                  </a:cubicBezTo>
                  <a:cubicBezTo>
                    <a:pt x="144" y="548"/>
                    <a:pt x="145" y="547"/>
                    <a:pt x="145" y="546"/>
                  </a:cubicBezTo>
                  <a:cubicBezTo>
                    <a:pt x="145" y="545"/>
                    <a:pt x="144" y="545"/>
                    <a:pt x="144" y="544"/>
                  </a:cubicBezTo>
                  <a:cubicBezTo>
                    <a:pt x="144" y="544"/>
                    <a:pt x="144" y="543"/>
                    <a:pt x="143" y="543"/>
                  </a:cubicBezTo>
                  <a:cubicBezTo>
                    <a:pt x="143" y="543"/>
                    <a:pt x="143" y="542"/>
                    <a:pt x="142" y="542"/>
                  </a:cubicBezTo>
                  <a:cubicBezTo>
                    <a:pt x="140" y="541"/>
                    <a:pt x="138" y="539"/>
                    <a:pt x="134" y="537"/>
                  </a:cubicBezTo>
                  <a:cubicBezTo>
                    <a:pt x="121" y="529"/>
                    <a:pt x="96" y="514"/>
                    <a:pt x="74" y="501"/>
                  </a:cubicBezTo>
                  <a:cubicBezTo>
                    <a:pt x="63" y="495"/>
                    <a:pt x="52" y="488"/>
                    <a:pt x="45" y="484"/>
                  </a:cubicBezTo>
                  <a:cubicBezTo>
                    <a:pt x="41" y="481"/>
                    <a:pt x="38" y="479"/>
                    <a:pt x="37" y="478"/>
                  </a:cubicBezTo>
                  <a:cubicBezTo>
                    <a:pt x="36" y="477"/>
                    <a:pt x="35" y="476"/>
                    <a:pt x="34" y="476"/>
                  </a:cubicBezTo>
                  <a:cubicBezTo>
                    <a:pt x="34" y="476"/>
                    <a:pt x="34" y="476"/>
                    <a:pt x="34" y="476"/>
                  </a:cubicBezTo>
                  <a:cubicBezTo>
                    <a:pt x="34" y="476"/>
                    <a:pt x="34" y="476"/>
                    <a:pt x="34" y="476"/>
                  </a:cubicBezTo>
                  <a:cubicBezTo>
                    <a:pt x="33" y="477"/>
                    <a:pt x="33" y="477"/>
                    <a:pt x="33" y="477"/>
                  </a:cubicBezTo>
                  <a:cubicBezTo>
                    <a:pt x="35" y="476"/>
                    <a:pt x="35" y="476"/>
                    <a:pt x="35" y="476"/>
                  </a:cubicBezTo>
                  <a:cubicBezTo>
                    <a:pt x="34" y="476"/>
                    <a:pt x="34" y="476"/>
                    <a:pt x="34" y="476"/>
                  </a:cubicBezTo>
                  <a:cubicBezTo>
                    <a:pt x="33" y="477"/>
                    <a:pt x="33" y="477"/>
                    <a:pt x="33" y="477"/>
                  </a:cubicBezTo>
                  <a:cubicBezTo>
                    <a:pt x="35" y="476"/>
                    <a:pt x="35" y="476"/>
                    <a:pt x="35" y="476"/>
                  </a:cubicBezTo>
                  <a:cubicBezTo>
                    <a:pt x="31" y="478"/>
                    <a:pt x="31" y="478"/>
                    <a:pt x="31" y="478"/>
                  </a:cubicBezTo>
                  <a:cubicBezTo>
                    <a:pt x="35" y="478"/>
                    <a:pt x="35" y="478"/>
                    <a:pt x="35" y="478"/>
                  </a:cubicBezTo>
                  <a:cubicBezTo>
                    <a:pt x="35" y="477"/>
                    <a:pt x="35" y="477"/>
                    <a:pt x="35" y="476"/>
                  </a:cubicBezTo>
                  <a:cubicBezTo>
                    <a:pt x="31" y="478"/>
                    <a:pt x="31" y="478"/>
                    <a:pt x="31" y="478"/>
                  </a:cubicBezTo>
                  <a:cubicBezTo>
                    <a:pt x="35" y="478"/>
                    <a:pt x="35" y="478"/>
                    <a:pt x="35" y="478"/>
                  </a:cubicBezTo>
                  <a:cubicBezTo>
                    <a:pt x="31" y="478"/>
                    <a:pt x="31" y="478"/>
                    <a:pt x="31" y="478"/>
                  </a:cubicBezTo>
                  <a:cubicBezTo>
                    <a:pt x="34" y="480"/>
                    <a:pt x="34" y="480"/>
                    <a:pt x="34" y="480"/>
                  </a:cubicBezTo>
                  <a:cubicBezTo>
                    <a:pt x="35" y="479"/>
                    <a:pt x="35" y="479"/>
                    <a:pt x="35" y="478"/>
                  </a:cubicBezTo>
                  <a:cubicBezTo>
                    <a:pt x="31" y="478"/>
                    <a:pt x="31" y="478"/>
                    <a:pt x="31" y="478"/>
                  </a:cubicBezTo>
                  <a:cubicBezTo>
                    <a:pt x="34" y="480"/>
                    <a:pt x="34" y="480"/>
                    <a:pt x="34" y="480"/>
                  </a:cubicBezTo>
                  <a:cubicBezTo>
                    <a:pt x="34" y="480"/>
                    <a:pt x="34" y="480"/>
                    <a:pt x="34" y="480"/>
                  </a:cubicBezTo>
                  <a:cubicBezTo>
                    <a:pt x="31" y="478"/>
                    <a:pt x="31" y="478"/>
                    <a:pt x="31" y="478"/>
                  </a:cubicBezTo>
                  <a:cubicBezTo>
                    <a:pt x="32" y="482"/>
                    <a:pt x="32" y="482"/>
                    <a:pt x="32" y="482"/>
                  </a:cubicBezTo>
                  <a:cubicBezTo>
                    <a:pt x="33" y="482"/>
                    <a:pt x="34" y="481"/>
                    <a:pt x="34" y="480"/>
                  </a:cubicBezTo>
                  <a:cubicBezTo>
                    <a:pt x="31" y="478"/>
                    <a:pt x="31" y="478"/>
                    <a:pt x="31" y="478"/>
                  </a:cubicBezTo>
                  <a:cubicBezTo>
                    <a:pt x="32" y="482"/>
                    <a:pt x="32" y="482"/>
                    <a:pt x="32" y="482"/>
                  </a:cubicBezTo>
                  <a:cubicBezTo>
                    <a:pt x="31" y="479"/>
                    <a:pt x="31" y="479"/>
                    <a:pt x="31" y="479"/>
                  </a:cubicBezTo>
                  <a:cubicBezTo>
                    <a:pt x="31" y="482"/>
                    <a:pt x="31" y="482"/>
                    <a:pt x="31" y="482"/>
                  </a:cubicBezTo>
                  <a:cubicBezTo>
                    <a:pt x="31" y="482"/>
                    <a:pt x="32" y="482"/>
                    <a:pt x="32" y="482"/>
                  </a:cubicBezTo>
                  <a:cubicBezTo>
                    <a:pt x="31" y="479"/>
                    <a:pt x="31" y="479"/>
                    <a:pt x="31" y="479"/>
                  </a:cubicBezTo>
                  <a:cubicBezTo>
                    <a:pt x="31" y="482"/>
                    <a:pt x="31" y="482"/>
                    <a:pt x="31" y="482"/>
                  </a:cubicBezTo>
                  <a:cubicBezTo>
                    <a:pt x="31" y="480"/>
                    <a:pt x="31" y="480"/>
                    <a:pt x="31" y="480"/>
                  </a:cubicBezTo>
                  <a:cubicBezTo>
                    <a:pt x="31" y="482"/>
                    <a:pt x="31" y="482"/>
                    <a:pt x="31" y="482"/>
                  </a:cubicBezTo>
                  <a:cubicBezTo>
                    <a:pt x="31" y="482"/>
                    <a:pt x="31" y="482"/>
                    <a:pt x="31" y="482"/>
                  </a:cubicBezTo>
                  <a:cubicBezTo>
                    <a:pt x="31" y="480"/>
                    <a:pt x="31" y="480"/>
                    <a:pt x="31" y="480"/>
                  </a:cubicBezTo>
                  <a:cubicBezTo>
                    <a:pt x="31" y="482"/>
                    <a:pt x="31" y="482"/>
                    <a:pt x="31" y="482"/>
                  </a:cubicBezTo>
                  <a:cubicBezTo>
                    <a:pt x="31" y="482"/>
                    <a:pt x="31" y="482"/>
                    <a:pt x="31" y="482"/>
                  </a:cubicBezTo>
                  <a:cubicBezTo>
                    <a:pt x="31" y="482"/>
                    <a:pt x="31" y="482"/>
                    <a:pt x="31" y="482"/>
                  </a:cubicBezTo>
                  <a:cubicBezTo>
                    <a:pt x="31" y="482"/>
                    <a:pt x="31" y="482"/>
                    <a:pt x="31" y="482"/>
                  </a:cubicBezTo>
                  <a:cubicBezTo>
                    <a:pt x="31" y="482"/>
                    <a:pt x="31" y="482"/>
                    <a:pt x="31" y="482"/>
                  </a:cubicBezTo>
                  <a:cubicBezTo>
                    <a:pt x="31" y="482"/>
                    <a:pt x="31" y="482"/>
                    <a:pt x="31" y="482"/>
                  </a:cubicBezTo>
                  <a:cubicBezTo>
                    <a:pt x="31" y="482"/>
                    <a:pt x="32" y="482"/>
                    <a:pt x="34" y="483"/>
                  </a:cubicBezTo>
                  <a:cubicBezTo>
                    <a:pt x="39" y="485"/>
                    <a:pt x="50" y="490"/>
                    <a:pt x="63" y="497"/>
                  </a:cubicBezTo>
                  <a:cubicBezTo>
                    <a:pt x="83" y="507"/>
                    <a:pt x="107" y="520"/>
                    <a:pt x="127" y="531"/>
                  </a:cubicBezTo>
                  <a:cubicBezTo>
                    <a:pt x="137" y="536"/>
                    <a:pt x="145" y="541"/>
                    <a:pt x="152" y="544"/>
                  </a:cubicBezTo>
                  <a:cubicBezTo>
                    <a:pt x="155" y="546"/>
                    <a:pt x="157" y="548"/>
                    <a:pt x="159" y="549"/>
                  </a:cubicBezTo>
                  <a:cubicBezTo>
                    <a:pt x="160" y="549"/>
                    <a:pt x="161" y="549"/>
                    <a:pt x="161" y="550"/>
                  </a:cubicBezTo>
                  <a:cubicBezTo>
                    <a:pt x="162" y="550"/>
                    <a:pt x="162" y="550"/>
                    <a:pt x="162" y="550"/>
                  </a:cubicBezTo>
                  <a:cubicBezTo>
                    <a:pt x="163" y="550"/>
                    <a:pt x="163" y="550"/>
                    <a:pt x="163" y="550"/>
                  </a:cubicBezTo>
                  <a:cubicBezTo>
                    <a:pt x="163" y="550"/>
                    <a:pt x="163" y="550"/>
                    <a:pt x="163" y="550"/>
                  </a:cubicBezTo>
                  <a:cubicBezTo>
                    <a:pt x="163" y="550"/>
                    <a:pt x="164" y="550"/>
                    <a:pt x="164" y="550"/>
                  </a:cubicBezTo>
                  <a:cubicBezTo>
                    <a:pt x="164" y="550"/>
                    <a:pt x="165" y="550"/>
                    <a:pt x="165" y="550"/>
                  </a:cubicBezTo>
                  <a:cubicBezTo>
                    <a:pt x="166" y="550"/>
                    <a:pt x="167" y="550"/>
                    <a:pt x="168" y="549"/>
                  </a:cubicBezTo>
                  <a:cubicBezTo>
                    <a:pt x="168" y="548"/>
                    <a:pt x="169" y="547"/>
                    <a:pt x="168" y="545"/>
                  </a:cubicBezTo>
                  <a:cubicBezTo>
                    <a:pt x="168" y="544"/>
                    <a:pt x="167" y="543"/>
                    <a:pt x="166" y="542"/>
                  </a:cubicBezTo>
                  <a:cubicBezTo>
                    <a:pt x="166" y="542"/>
                    <a:pt x="164" y="541"/>
                    <a:pt x="161" y="539"/>
                  </a:cubicBezTo>
                  <a:cubicBezTo>
                    <a:pt x="149" y="532"/>
                    <a:pt x="118" y="513"/>
                    <a:pt x="91" y="497"/>
                  </a:cubicBezTo>
                  <a:cubicBezTo>
                    <a:pt x="77" y="488"/>
                    <a:pt x="64" y="480"/>
                    <a:pt x="55" y="474"/>
                  </a:cubicBezTo>
                  <a:cubicBezTo>
                    <a:pt x="50" y="471"/>
                    <a:pt x="46" y="468"/>
                    <a:pt x="43" y="467"/>
                  </a:cubicBezTo>
                  <a:cubicBezTo>
                    <a:pt x="42" y="466"/>
                    <a:pt x="41" y="465"/>
                    <a:pt x="41" y="464"/>
                  </a:cubicBezTo>
                  <a:cubicBezTo>
                    <a:pt x="40" y="464"/>
                    <a:pt x="40" y="464"/>
                    <a:pt x="40" y="464"/>
                  </a:cubicBezTo>
                  <a:cubicBezTo>
                    <a:pt x="40" y="464"/>
                    <a:pt x="40" y="464"/>
                    <a:pt x="40" y="464"/>
                  </a:cubicBezTo>
                  <a:cubicBezTo>
                    <a:pt x="39" y="465"/>
                    <a:pt x="39" y="465"/>
                    <a:pt x="39" y="465"/>
                  </a:cubicBezTo>
                  <a:cubicBezTo>
                    <a:pt x="40" y="464"/>
                    <a:pt x="40" y="464"/>
                    <a:pt x="40" y="464"/>
                  </a:cubicBezTo>
                  <a:cubicBezTo>
                    <a:pt x="40" y="464"/>
                    <a:pt x="40" y="464"/>
                    <a:pt x="40" y="464"/>
                  </a:cubicBezTo>
                  <a:cubicBezTo>
                    <a:pt x="39" y="465"/>
                    <a:pt x="39" y="465"/>
                    <a:pt x="39" y="465"/>
                  </a:cubicBezTo>
                  <a:cubicBezTo>
                    <a:pt x="40" y="464"/>
                    <a:pt x="40" y="464"/>
                    <a:pt x="40" y="464"/>
                  </a:cubicBezTo>
                  <a:cubicBezTo>
                    <a:pt x="37" y="466"/>
                    <a:pt x="37" y="466"/>
                    <a:pt x="37" y="466"/>
                  </a:cubicBezTo>
                  <a:cubicBezTo>
                    <a:pt x="41" y="465"/>
                    <a:pt x="41" y="465"/>
                    <a:pt x="41" y="465"/>
                  </a:cubicBezTo>
                  <a:cubicBezTo>
                    <a:pt x="40" y="464"/>
                    <a:pt x="40" y="464"/>
                    <a:pt x="40" y="464"/>
                  </a:cubicBezTo>
                  <a:cubicBezTo>
                    <a:pt x="37" y="466"/>
                    <a:pt x="37" y="466"/>
                    <a:pt x="37" y="466"/>
                  </a:cubicBezTo>
                  <a:cubicBezTo>
                    <a:pt x="41" y="465"/>
                    <a:pt x="41" y="465"/>
                    <a:pt x="41" y="465"/>
                  </a:cubicBezTo>
                  <a:cubicBezTo>
                    <a:pt x="37" y="467"/>
                    <a:pt x="37" y="467"/>
                    <a:pt x="37" y="467"/>
                  </a:cubicBezTo>
                  <a:cubicBezTo>
                    <a:pt x="41" y="467"/>
                    <a:pt x="41" y="467"/>
                    <a:pt x="41" y="467"/>
                  </a:cubicBezTo>
                  <a:cubicBezTo>
                    <a:pt x="41" y="466"/>
                    <a:pt x="41" y="465"/>
                    <a:pt x="41" y="465"/>
                  </a:cubicBezTo>
                  <a:cubicBezTo>
                    <a:pt x="37" y="467"/>
                    <a:pt x="37" y="467"/>
                    <a:pt x="37" y="467"/>
                  </a:cubicBezTo>
                  <a:cubicBezTo>
                    <a:pt x="41" y="467"/>
                    <a:pt x="41" y="467"/>
                    <a:pt x="41" y="467"/>
                  </a:cubicBezTo>
                  <a:cubicBezTo>
                    <a:pt x="37" y="467"/>
                    <a:pt x="37" y="467"/>
                    <a:pt x="37" y="467"/>
                  </a:cubicBezTo>
                  <a:cubicBezTo>
                    <a:pt x="40" y="469"/>
                    <a:pt x="40" y="469"/>
                    <a:pt x="40" y="469"/>
                  </a:cubicBezTo>
                  <a:cubicBezTo>
                    <a:pt x="41" y="468"/>
                    <a:pt x="41" y="467"/>
                    <a:pt x="41" y="467"/>
                  </a:cubicBezTo>
                  <a:cubicBezTo>
                    <a:pt x="37" y="467"/>
                    <a:pt x="37" y="467"/>
                    <a:pt x="37" y="467"/>
                  </a:cubicBezTo>
                  <a:cubicBezTo>
                    <a:pt x="40" y="469"/>
                    <a:pt x="40" y="469"/>
                    <a:pt x="40" y="469"/>
                  </a:cubicBezTo>
                  <a:cubicBezTo>
                    <a:pt x="40" y="469"/>
                    <a:pt x="40" y="469"/>
                    <a:pt x="40" y="469"/>
                  </a:cubicBezTo>
                  <a:cubicBezTo>
                    <a:pt x="37" y="467"/>
                    <a:pt x="37" y="467"/>
                    <a:pt x="37" y="467"/>
                  </a:cubicBezTo>
                  <a:cubicBezTo>
                    <a:pt x="38" y="471"/>
                    <a:pt x="38" y="471"/>
                    <a:pt x="38" y="471"/>
                  </a:cubicBezTo>
                  <a:cubicBezTo>
                    <a:pt x="39" y="470"/>
                    <a:pt x="40" y="470"/>
                    <a:pt x="40" y="469"/>
                  </a:cubicBezTo>
                  <a:cubicBezTo>
                    <a:pt x="37" y="467"/>
                    <a:pt x="37" y="467"/>
                    <a:pt x="37" y="467"/>
                  </a:cubicBezTo>
                  <a:cubicBezTo>
                    <a:pt x="38" y="471"/>
                    <a:pt x="38" y="471"/>
                    <a:pt x="38" y="471"/>
                  </a:cubicBezTo>
                  <a:cubicBezTo>
                    <a:pt x="37" y="467"/>
                    <a:pt x="37" y="467"/>
                    <a:pt x="37" y="467"/>
                  </a:cubicBezTo>
                  <a:cubicBezTo>
                    <a:pt x="37" y="471"/>
                    <a:pt x="37" y="471"/>
                    <a:pt x="37" y="471"/>
                  </a:cubicBezTo>
                  <a:cubicBezTo>
                    <a:pt x="37" y="471"/>
                    <a:pt x="37" y="471"/>
                    <a:pt x="38" y="471"/>
                  </a:cubicBezTo>
                  <a:cubicBezTo>
                    <a:pt x="37" y="467"/>
                    <a:pt x="37" y="467"/>
                    <a:pt x="37" y="467"/>
                  </a:cubicBezTo>
                  <a:cubicBezTo>
                    <a:pt x="37" y="471"/>
                    <a:pt x="37" y="471"/>
                    <a:pt x="37" y="471"/>
                  </a:cubicBezTo>
                  <a:cubicBezTo>
                    <a:pt x="37" y="467"/>
                    <a:pt x="37" y="467"/>
                    <a:pt x="37" y="467"/>
                  </a:cubicBezTo>
                  <a:cubicBezTo>
                    <a:pt x="36" y="471"/>
                    <a:pt x="36" y="471"/>
                    <a:pt x="36" y="471"/>
                  </a:cubicBezTo>
                  <a:cubicBezTo>
                    <a:pt x="36" y="471"/>
                    <a:pt x="36" y="471"/>
                    <a:pt x="37" y="471"/>
                  </a:cubicBezTo>
                  <a:cubicBezTo>
                    <a:pt x="37" y="467"/>
                    <a:pt x="37" y="467"/>
                    <a:pt x="37" y="467"/>
                  </a:cubicBezTo>
                  <a:cubicBezTo>
                    <a:pt x="36" y="471"/>
                    <a:pt x="36" y="471"/>
                    <a:pt x="36" y="471"/>
                  </a:cubicBezTo>
                  <a:cubicBezTo>
                    <a:pt x="36" y="470"/>
                    <a:pt x="36" y="470"/>
                    <a:pt x="36" y="470"/>
                  </a:cubicBezTo>
                  <a:cubicBezTo>
                    <a:pt x="36" y="471"/>
                    <a:pt x="36" y="471"/>
                    <a:pt x="36" y="471"/>
                  </a:cubicBezTo>
                  <a:cubicBezTo>
                    <a:pt x="36" y="471"/>
                    <a:pt x="36" y="471"/>
                    <a:pt x="36" y="471"/>
                  </a:cubicBezTo>
                  <a:cubicBezTo>
                    <a:pt x="36" y="470"/>
                    <a:pt x="36" y="470"/>
                    <a:pt x="36" y="470"/>
                  </a:cubicBezTo>
                  <a:cubicBezTo>
                    <a:pt x="36" y="471"/>
                    <a:pt x="36" y="471"/>
                    <a:pt x="36" y="471"/>
                  </a:cubicBezTo>
                  <a:cubicBezTo>
                    <a:pt x="36" y="471"/>
                    <a:pt x="37" y="471"/>
                    <a:pt x="39" y="472"/>
                  </a:cubicBezTo>
                  <a:cubicBezTo>
                    <a:pt x="44" y="474"/>
                    <a:pt x="56" y="480"/>
                    <a:pt x="70" y="487"/>
                  </a:cubicBezTo>
                  <a:cubicBezTo>
                    <a:pt x="92" y="498"/>
                    <a:pt x="120" y="512"/>
                    <a:pt x="143" y="523"/>
                  </a:cubicBezTo>
                  <a:cubicBezTo>
                    <a:pt x="154" y="529"/>
                    <a:pt x="164" y="534"/>
                    <a:pt x="171" y="538"/>
                  </a:cubicBezTo>
                  <a:cubicBezTo>
                    <a:pt x="178" y="541"/>
                    <a:pt x="183" y="543"/>
                    <a:pt x="183" y="543"/>
                  </a:cubicBezTo>
                  <a:cubicBezTo>
                    <a:pt x="185" y="544"/>
                    <a:pt x="187" y="544"/>
                    <a:pt x="188" y="542"/>
                  </a:cubicBezTo>
                  <a:cubicBezTo>
                    <a:pt x="190" y="540"/>
                    <a:pt x="189" y="537"/>
                    <a:pt x="187" y="536"/>
                  </a:cubicBezTo>
                  <a:cubicBezTo>
                    <a:pt x="187" y="536"/>
                    <a:pt x="185" y="535"/>
                    <a:pt x="181" y="532"/>
                  </a:cubicBezTo>
                  <a:cubicBezTo>
                    <a:pt x="168" y="525"/>
                    <a:pt x="136" y="506"/>
                    <a:pt x="106" y="488"/>
                  </a:cubicBezTo>
                  <a:cubicBezTo>
                    <a:pt x="92" y="479"/>
                    <a:pt x="78" y="470"/>
                    <a:pt x="68" y="464"/>
                  </a:cubicBezTo>
                  <a:cubicBezTo>
                    <a:pt x="63" y="461"/>
                    <a:pt x="59" y="458"/>
                    <a:pt x="56" y="456"/>
                  </a:cubicBezTo>
                  <a:cubicBezTo>
                    <a:pt x="55" y="455"/>
                    <a:pt x="53" y="454"/>
                    <a:pt x="53" y="453"/>
                  </a:cubicBezTo>
                  <a:cubicBezTo>
                    <a:pt x="53" y="453"/>
                    <a:pt x="53" y="453"/>
                    <a:pt x="53" y="453"/>
                  </a:cubicBezTo>
                  <a:cubicBezTo>
                    <a:pt x="53" y="453"/>
                    <a:pt x="53" y="453"/>
                    <a:pt x="53" y="453"/>
                  </a:cubicBezTo>
                  <a:cubicBezTo>
                    <a:pt x="51" y="454"/>
                    <a:pt x="51" y="454"/>
                    <a:pt x="51" y="454"/>
                  </a:cubicBezTo>
                  <a:cubicBezTo>
                    <a:pt x="53" y="453"/>
                    <a:pt x="53" y="453"/>
                    <a:pt x="53" y="453"/>
                  </a:cubicBezTo>
                  <a:cubicBezTo>
                    <a:pt x="53" y="453"/>
                    <a:pt x="53" y="453"/>
                    <a:pt x="53" y="453"/>
                  </a:cubicBezTo>
                  <a:cubicBezTo>
                    <a:pt x="51" y="454"/>
                    <a:pt x="51" y="454"/>
                    <a:pt x="51" y="454"/>
                  </a:cubicBezTo>
                  <a:cubicBezTo>
                    <a:pt x="53" y="453"/>
                    <a:pt x="53" y="453"/>
                    <a:pt x="53" y="453"/>
                  </a:cubicBezTo>
                  <a:cubicBezTo>
                    <a:pt x="49" y="455"/>
                    <a:pt x="49" y="455"/>
                    <a:pt x="49" y="455"/>
                  </a:cubicBezTo>
                  <a:cubicBezTo>
                    <a:pt x="53" y="455"/>
                    <a:pt x="53" y="455"/>
                    <a:pt x="53" y="455"/>
                  </a:cubicBezTo>
                  <a:cubicBezTo>
                    <a:pt x="53" y="454"/>
                    <a:pt x="53" y="453"/>
                    <a:pt x="53" y="453"/>
                  </a:cubicBezTo>
                  <a:cubicBezTo>
                    <a:pt x="49" y="455"/>
                    <a:pt x="49" y="455"/>
                    <a:pt x="49" y="455"/>
                  </a:cubicBezTo>
                  <a:cubicBezTo>
                    <a:pt x="53" y="455"/>
                    <a:pt x="53" y="455"/>
                    <a:pt x="53" y="455"/>
                  </a:cubicBezTo>
                  <a:cubicBezTo>
                    <a:pt x="49" y="455"/>
                    <a:pt x="49" y="455"/>
                    <a:pt x="49" y="455"/>
                  </a:cubicBezTo>
                  <a:cubicBezTo>
                    <a:pt x="52" y="457"/>
                    <a:pt x="52" y="457"/>
                    <a:pt x="52" y="457"/>
                  </a:cubicBezTo>
                  <a:cubicBezTo>
                    <a:pt x="53" y="456"/>
                    <a:pt x="53" y="455"/>
                    <a:pt x="53" y="455"/>
                  </a:cubicBezTo>
                  <a:cubicBezTo>
                    <a:pt x="49" y="455"/>
                    <a:pt x="49" y="455"/>
                    <a:pt x="49" y="455"/>
                  </a:cubicBezTo>
                  <a:cubicBezTo>
                    <a:pt x="52" y="457"/>
                    <a:pt x="52" y="457"/>
                    <a:pt x="52" y="457"/>
                  </a:cubicBezTo>
                  <a:cubicBezTo>
                    <a:pt x="49" y="455"/>
                    <a:pt x="49" y="455"/>
                    <a:pt x="49" y="455"/>
                  </a:cubicBezTo>
                  <a:cubicBezTo>
                    <a:pt x="47" y="458"/>
                    <a:pt x="47" y="458"/>
                    <a:pt x="47" y="458"/>
                  </a:cubicBezTo>
                  <a:cubicBezTo>
                    <a:pt x="196" y="538"/>
                    <a:pt x="196" y="538"/>
                    <a:pt x="196" y="538"/>
                  </a:cubicBezTo>
                  <a:cubicBezTo>
                    <a:pt x="198" y="539"/>
                    <a:pt x="200" y="538"/>
                    <a:pt x="202" y="536"/>
                  </a:cubicBezTo>
                  <a:cubicBezTo>
                    <a:pt x="202" y="535"/>
                    <a:pt x="202" y="534"/>
                    <a:pt x="202" y="534"/>
                  </a:cubicBezTo>
                  <a:cubicBezTo>
                    <a:pt x="202" y="532"/>
                    <a:pt x="202" y="532"/>
                    <a:pt x="202" y="531"/>
                  </a:cubicBezTo>
                  <a:cubicBezTo>
                    <a:pt x="201" y="530"/>
                    <a:pt x="201" y="530"/>
                    <a:pt x="200" y="529"/>
                  </a:cubicBezTo>
                  <a:cubicBezTo>
                    <a:pt x="199" y="529"/>
                    <a:pt x="198" y="528"/>
                    <a:pt x="196" y="526"/>
                  </a:cubicBezTo>
                  <a:cubicBezTo>
                    <a:pt x="189" y="522"/>
                    <a:pt x="177" y="514"/>
                    <a:pt x="162" y="505"/>
                  </a:cubicBezTo>
                  <a:cubicBezTo>
                    <a:pt x="140" y="491"/>
                    <a:pt x="113" y="475"/>
                    <a:pt x="90" y="461"/>
                  </a:cubicBezTo>
                  <a:cubicBezTo>
                    <a:pt x="79" y="455"/>
                    <a:pt x="69" y="449"/>
                    <a:pt x="62" y="444"/>
                  </a:cubicBezTo>
                  <a:cubicBezTo>
                    <a:pt x="59" y="442"/>
                    <a:pt x="56" y="441"/>
                    <a:pt x="54" y="439"/>
                  </a:cubicBezTo>
                  <a:cubicBezTo>
                    <a:pt x="53" y="439"/>
                    <a:pt x="53" y="438"/>
                    <a:pt x="52" y="438"/>
                  </a:cubicBezTo>
                  <a:cubicBezTo>
                    <a:pt x="52" y="438"/>
                    <a:pt x="52" y="438"/>
                    <a:pt x="52" y="438"/>
                  </a:cubicBezTo>
                  <a:cubicBezTo>
                    <a:pt x="52" y="438"/>
                    <a:pt x="52" y="438"/>
                    <a:pt x="52" y="438"/>
                  </a:cubicBezTo>
                  <a:cubicBezTo>
                    <a:pt x="51" y="440"/>
                    <a:pt x="51" y="440"/>
                    <a:pt x="51" y="440"/>
                  </a:cubicBezTo>
                  <a:cubicBezTo>
                    <a:pt x="52" y="438"/>
                    <a:pt x="52" y="438"/>
                    <a:pt x="52" y="438"/>
                  </a:cubicBezTo>
                  <a:cubicBezTo>
                    <a:pt x="52" y="438"/>
                    <a:pt x="52" y="438"/>
                    <a:pt x="52" y="438"/>
                  </a:cubicBezTo>
                  <a:cubicBezTo>
                    <a:pt x="51" y="440"/>
                    <a:pt x="51" y="440"/>
                    <a:pt x="51" y="440"/>
                  </a:cubicBezTo>
                  <a:cubicBezTo>
                    <a:pt x="52" y="438"/>
                    <a:pt x="52" y="438"/>
                    <a:pt x="52" y="438"/>
                  </a:cubicBezTo>
                  <a:cubicBezTo>
                    <a:pt x="49" y="441"/>
                    <a:pt x="49" y="441"/>
                    <a:pt x="49" y="441"/>
                  </a:cubicBezTo>
                  <a:cubicBezTo>
                    <a:pt x="53" y="438"/>
                    <a:pt x="53" y="438"/>
                    <a:pt x="53" y="438"/>
                  </a:cubicBezTo>
                  <a:cubicBezTo>
                    <a:pt x="52" y="438"/>
                    <a:pt x="52" y="438"/>
                    <a:pt x="52" y="438"/>
                  </a:cubicBezTo>
                  <a:cubicBezTo>
                    <a:pt x="49" y="441"/>
                    <a:pt x="49" y="441"/>
                    <a:pt x="49" y="441"/>
                  </a:cubicBezTo>
                  <a:cubicBezTo>
                    <a:pt x="53" y="438"/>
                    <a:pt x="53" y="438"/>
                    <a:pt x="53" y="438"/>
                  </a:cubicBezTo>
                  <a:cubicBezTo>
                    <a:pt x="49" y="441"/>
                    <a:pt x="49" y="441"/>
                    <a:pt x="49" y="441"/>
                  </a:cubicBezTo>
                  <a:cubicBezTo>
                    <a:pt x="53" y="439"/>
                    <a:pt x="53" y="439"/>
                    <a:pt x="53" y="439"/>
                  </a:cubicBezTo>
                  <a:cubicBezTo>
                    <a:pt x="53" y="438"/>
                    <a:pt x="53" y="438"/>
                    <a:pt x="53" y="438"/>
                  </a:cubicBezTo>
                  <a:cubicBezTo>
                    <a:pt x="49" y="441"/>
                    <a:pt x="49" y="441"/>
                    <a:pt x="49" y="441"/>
                  </a:cubicBezTo>
                  <a:cubicBezTo>
                    <a:pt x="53" y="439"/>
                    <a:pt x="53" y="439"/>
                    <a:pt x="53" y="439"/>
                  </a:cubicBezTo>
                  <a:cubicBezTo>
                    <a:pt x="49" y="441"/>
                    <a:pt x="49" y="441"/>
                    <a:pt x="49" y="441"/>
                  </a:cubicBezTo>
                  <a:cubicBezTo>
                    <a:pt x="53" y="441"/>
                    <a:pt x="53" y="441"/>
                    <a:pt x="53" y="441"/>
                  </a:cubicBezTo>
                  <a:cubicBezTo>
                    <a:pt x="53" y="440"/>
                    <a:pt x="53" y="440"/>
                    <a:pt x="53" y="439"/>
                  </a:cubicBezTo>
                  <a:cubicBezTo>
                    <a:pt x="49" y="441"/>
                    <a:pt x="49" y="441"/>
                    <a:pt x="49" y="441"/>
                  </a:cubicBezTo>
                  <a:cubicBezTo>
                    <a:pt x="53" y="441"/>
                    <a:pt x="53" y="441"/>
                    <a:pt x="53" y="441"/>
                  </a:cubicBezTo>
                  <a:cubicBezTo>
                    <a:pt x="49" y="441"/>
                    <a:pt x="49" y="441"/>
                    <a:pt x="49" y="441"/>
                  </a:cubicBezTo>
                  <a:cubicBezTo>
                    <a:pt x="47" y="445"/>
                    <a:pt x="47" y="445"/>
                    <a:pt x="47" y="445"/>
                  </a:cubicBezTo>
                  <a:cubicBezTo>
                    <a:pt x="219" y="531"/>
                    <a:pt x="219" y="531"/>
                    <a:pt x="219" y="531"/>
                  </a:cubicBezTo>
                  <a:cubicBezTo>
                    <a:pt x="221" y="532"/>
                    <a:pt x="223" y="531"/>
                    <a:pt x="225" y="529"/>
                  </a:cubicBezTo>
                  <a:cubicBezTo>
                    <a:pt x="226" y="527"/>
                    <a:pt x="225" y="525"/>
                    <a:pt x="223" y="523"/>
                  </a:cubicBezTo>
                  <a:cubicBezTo>
                    <a:pt x="163" y="486"/>
                    <a:pt x="163" y="486"/>
                    <a:pt x="163" y="486"/>
                  </a:cubicBezTo>
                  <a:cubicBezTo>
                    <a:pt x="161" y="489"/>
                    <a:pt x="161" y="489"/>
                    <a:pt x="161" y="489"/>
                  </a:cubicBezTo>
                  <a:cubicBezTo>
                    <a:pt x="159" y="493"/>
                    <a:pt x="159" y="493"/>
                    <a:pt x="159" y="493"/>
                  </a:cubicBezTo>
                  <a:cubicBezTo>
                    <a:pt x="159" y="493"/>
                    <a:pt x="176" y="500"/>
                    <a:pt x="193" y="507"/>
                  </a:cubicBezTo>
                  <a:cubicBezTo>
                    <a:pt x="202" y="510"/>
                    <a:pt x="211" y="513"/>
                    <a:pt x="218" y="516"/>
                  </a:cubicBezTo>
                  <a:cubicBezTo>
                    <a:pt x="222" y="517"/>
                    <a:pt x="225" y="518"/>
                    <a:pt x="227" y="519"/>
                  </a:cubicBezTo>
                  <a:cubicBezTo>
                    <a:pt x="228" y="519"/>
                    <a:pt x="230" y="520"/>
                    <a:pt x="230" y="520"/>
                  </a:cubicBezTo>
                  <a:cubicBezTo>
                    <a:pt x="231" y="520"/>
                    <a:pt x="232" y="520"/>
                    <a:pt x="233" y="520"/>
                  </a:cubicBezTo>
                  <a:cubicBezTo>
                    <a:pt x="234" y="520"/>
                    <a:pt x="234" y="520"/>
                    <a:pt x="235" y="520"/>
                  </a:cubicBezTo>
                  <a:cubicBezTo>
                    <a:pt x="235" y="520"/>
                    <a:pt x="235" y="520"/>
                    <a:pt x="236" y="520"/>
                  </a:cubicBezTo>
                  <a:cubicBezTo>
                    <a:pt x="236" y="519"/>
                    <a:pt x="237" y="519"/>
                    <a:pt x="237" y="518"/>
                  </a:cubicBezTo>
                  <a:cubicBezTo>
                    <a:pt x="238" y="517"/>
                    <a:pt x="238" y="516"/>
                    <a:pt x="238" y="515"/>
                  </a:cubicBezTo>
                  <a:cubicBezTo>
                    <a:pt x="238" y="514"/>
                    <a:pt x="237" y="513"/>
                    <a:pt x="236" y="512"/>
                  </a:cubicBezTo>
                  <a:cubicBezTo>
                    <a:pt x="223" y="504"/>
                    <a:pt x="223" y="504"/>
                    <a:pt x="223" y="504"/>
                  </a:cubicBezTo>
                  <a:cubicBezTo>
                    <a:pt x="247" y="513"/>
                    <a:pt x="247" y="513"/>
                    <a:pt x="247" y="513"/>
                  </a:cubicBezTo>
                  <a:cubicBezTo>
                    <a:pt x="249" y="514"/>
                    <a:pt x="252" y="513"/>
                    <a:pt x="253" y="511"/>
                  </a:cubicBezTo>
                  <a:cubicBezTo>
                    <a:pt x="254" y="509"/>
                    <a:pt x="253" y="507"/>
                    <a:pt x="251" y="506"/>
                  </a:cubicBezTo>
                  <a:cubicBezTo>
                    <a:pt x="197" y="472"/>
                    <a:pt x="197" y="472"/>
                    <a:pt x="197" y="472"/>
                  </a:cubicBezTo>
                  <a:cubicBezTo>
                    <a:pt x="195" y="475"/>
                    <a:pt x="195" y="475"/>
                    <a:pt x="195" y="475"/>
                  </a:cubicBezTo>
                  <a:cubicBezTo>
                    <a:pt x="199" y="478"/>
                    <a:pt x="199" y="478"/>
                    <a:pt x="199" y="478"/>
                  </a:cubicBezTo>
                  <a:cubicBezTo>
                    <a:pt x="195" y="476"/>
                    <a:pt x="195" y="476"/>
                    <a:pt x="195" y="476"/>
                  </a:cubicBezTo>
                  <a:cubicBezTo>
                    <a:pt x="197" y="479"/>
                    <a:pt x="197" y="479"/>
                    <a:pt x="197" y="479"/>
                  </a:cubicBezTo>
                  <a:cubicBezTo>
                    <a:pt x="197" y="479"/>
                    <a:pt x="198" y="478"/>
                    <a:pt x="199" y="478"/>
                  </a:cubicBezTo>
                  <a:cubicBezTo>
                    <a:pt x="195" y="476"/>
                    <a:pt x="195" y="476"/>
                    <a:pt x="195" y="476"/>
                  </a:cubicBezTo>
                  <a:cubicBezTo>
                    <a:pt x="197" y="479"/>
                    <a:pt x="197" y="479"/>
                    <a:pt x="197" y="479"/>
                  </a:cubicBezTo>
                  <a:cubicBezTo>
                    <a:pt x="195" y="476"/>
                    <a:pt x="195" y="476"/>
                    <a:pt x="195" y="476"/>
                  </a:cubicBezTo>
                  <a:cubicBezTo>
                    <a:pt x="196" y="480"/>
                    <a:pt x="196" y="480"/>
                    <a:pt x="196" y="480"/>
                  </a:cubicBezTo>
                  <a:cubicBezTo>
                    <a:pt x="196" y="480"/>
                    <a:pt x="196" y="480"/>
                    <a:pt x="197" y="479"/>
                  </a:cubicBezTo>
                  <a:cubicBezTo>
                    <a:pt x="195" y="476"/>
                    <a:pt x="195" y="476"/>
                    <a:pt x="195" y="476"/>
                  </a:cubicBezTo>
                  <a:cubicBezTo>
                    <a:pt x="196" y="480"/>
                    <a:pt x="196" y="480"/>
                    <a:pt x="196" y="480"/>
                  </a:cubicBezTo>
                  <a:cubicBezTo>
                    <a:pt x="195" y="476"/>
                    <a:pt x="195" y="476"/>
                    <a:pt x="195" y="476"/>
                  </a:cubicBezTo>
                  <a:cubicBezTo>
                    <a:pt x="195" y="480"/>
                    <a:pt x="195" y="480"/>
                    <a:pt x="195" y="480"/>
                  </a:cubicBezTo>
                  <a:cubicBezTo>
                    <a:pt x="196" y="480"/>
                    <a:pt x="196" y="480"/>
                    <a:pt x="196" y="480"/>
                  </a:cubicBezTo>
                  <a:cubicBezTo>
                    <a:pt x="195" y="476"/>
                    <a:pt x="195" y="476"/>
                    <a:pt x="195" y="476"/>
                  </a:cubicBezTo>
                  <a:cubicBezTo>
                    <a:pt x="195" y="480"/>
                    <a:pt x="195" y="480"/>
                    <a:pt x="195" y="480"/>
                  </a:cubicBezTo>
                  <a:cubicBezTo>
                    <a:pt x="195" y="477"/>
                    <a:pt x="195" y="477"/>
                    <a:pt x="195" y="477"/>
                  </a:cubicBezTo>
                  <a:cubicBezTo>
                    <a:pt x="194" y="480"/>
                    <a:pt x="194" y="480"/>
                    <a:pt x="194" y="480"/>
                  </a:cubicBezTo>
                  <a:cubicBezTo>
                    <a:pt x="195" y="480"/>
                    <a:pt x="195" y="480"/>
                    <a:pt x="195" y="480"/>
                  </a:cubicBezTo>
                  <a:cubicBezTo>
                    <a:pt x="195" y="477"/>
                    <a:pt x="195" y="477"/>
                    <a:pt x="195" y="477"/>
                  </a:cubicBezTo>
                  <a:cubicBezTo>
                    <a:pt x="194" y="480"/>
                    <a:pt x="194" y="480"/>
                    <a:pt x="194" y="480"/>
                  </a:cubicBezTo>
                  <a:cubicBezTo>
                    <a:pt x="195" y="479"/>
                    <a:pt x="195" y="479"/>
                    <a:pt x="195" y="479"/>
                  </a:cubicBezTo>
                  <a:cubicBezTo>
                    <a:pt x="194" y="480"/>
                    <a:pt x="194" y="480"/>
                    <a:pt x="194" y="480"/>
                  </a:cubicBezTo>
                  <a:cubicBezTo>
                    <a:pt x="194" y="480"/>
                    <a:pt x="194" y="480"/>
                    <a:pt x="194" y="480"/>
                  </a:cubicBezTo>
                  <a:cubicBezTo>
                    <a:pt x="195" y="479"/>
                    <a:pt x="195" y="479"/>
                    <a:pt x="195" y="479"/>
                  </a:cubicBezTo>
                  <a:cubicBezTo>
                    <a:pt x="194" y="480"/>
                    <a:pt x="194" y="480"/>
                    <a:pt x="194" y="480"/>
                  </a:cubicBezTo>
                  <a:cubicBezTo>
                    <a:pt x="194" y="480"/>
                    <a:pt x="195" y="480"/>
                    <a:pt x="196" y="480"/>
                  </a:cubicBezTo>
                  <a:cubicBezTo>
                    <a:pt x="198" y="481"/>
                    <a:pt x="203" y="483"/>
                    <a:pt x="209" y="485"/>
                  </a:cubicBezTo>
                  <a:cubicBezTo>
                    <a:pt x="219" y="488"/>
                    <a:pt x="231" y="492"/>
                    <a:pt x="241" y="496"/>
                  </a:cubicBezTo>
                  <a:cubicBezTo>
                    <a:pt x="246" y="497"/>
                    <a:pt x="251" y="499"/>
                    <a:pt x="254" y="500"/>
                  </a:cubicBezTo>
                  <a:cubicBezTo>
                    <a:pt x="256" y="500"/>
                    <a:pt x="257" y="501"/>
                    <a:pt x="259" y="501"/>
                  </a:cubicBezTo>
                  <a:cubicBezTo>
                    <a:pt x="259" y="501"/>
                    <a:pt x="260" y="502"/>
                    <a:pt x="260" y="502"/>
                  </a:cubicBezTo>
                  <a:cubicBezTo>
                    <a:pt x="261" y="502"/>
                    <a:pt x="261" y="502"/>
                    <a:pt x="262" y="502"/>
                  </a:cubicBezTo>
                  <a:cubicBezTo>
                    <a:pt x="262" y="502"/>
                    <a:pt x="263" y="502"/>
                    <a:pt x="263" y="502"/>
                  </a:cubicBezTo>
                  <a:cubicBezTo>
                    <a:pt x="263" y="502"/>
                    <a:pt x="264" y="502"/>
                    <a:pt x="264" y="501"/>
                  </a:cubicBezTo>
                  <a:cubicBezTo>
                    <a:pt x="265" y="501"/>
                    <a:pt x="265" y="501"/>
                    <a:pt x="266" y="500"/>
                  </a:cubicBezTo>
                  <a:cubicBezTo>
                    <a:pt x="266" y="499"/>
                    <a:pt x="267" y="498"/>
                    <a:pt x="266" y="497"/>
                  </a:cubicBezTo>
                  <a:cubicBezTo>
                    <a:pt x="266" y="495"/>
                    <a:pt x="265" y="494"/>
                    <a:pt x="264" y="494"/>
                  </a:cubicBezTo>
                  <a:cubicBezTo>
                    <a:pt x="211" y="460"/>
                    <a:pt x="211" y="460"/>
                    <a:pt x="211" y="460"/>
                  </a:cubicBezTo>
                  <a:cubicBezTo>
                    <a:pt x="208" y="464"/>
                    <a:pt x="208" y="464"/>
                    <a:pt x="208" y="464"/>
                  </a:cubicBezTo>
                  <a:cubicBezTo>
                    <a:pt x="212" y="466"/>
                    <a:pt x="212" y="466"/>
                    <a:pt x="212" y="466"/>
                  </a:cubicBezTo>
                  <a:cubicBezTo>
                    <a:pt x="209" y="464"/>
                    <a:pt x="209" y="464"/>
                    <a:pt x="209" y="464"/>
                  </a:cubicBezTo>
                  <a:cubicBezTo>
                    <a:pt x="211" y="468"/>
                    <a:pt x="211" y="468"/>
                    <a:pt x="211" y="468"/>
                  </a:cubicBezTo>
                  <a:cubicBezTo>
                    <a:pt x="211" y="467"/>
                    <a:pt x="212" y="467"/>
                    <a:pt x="212" y="466"/>
                  </a:cubicBezTo>
                  <a:cubicBezTo>
                    <a:pt x="209" y="464"/>
                    <a:pt x="209" y="464"/>
                    <a:pt x="209" y="464"/>
                  </a:cubicBezTo>
                  <a:cubicBezTo>
                    <a:pt x="211" y="468"/>
                    <a:pt x="211" y="468"/>
                    <a:pt x="211" y="468"/>
                  </a:cubicBezTo>
                  <a:cubicBezTo>
                    <a:pt x="209" y="464"/>
                    <a:pt x="209" y="464"/>
                    <a:pt x="209" y="464"/>
                  </a:cubicBezTo>
                  <a:cubicBezTo>
                    <a:pt x="209" y="468"/>
                    <a:pt x="209" y="468"/>
                    <a:pt x="209" y="468"/>
                  </a:cubicBezTo>
                  <a:cubicBezTo>
                    <a:pt x="210" y="468"/>
                    <a:pt x="210" y="468"/>
                    <a:pt x="211" y="468"/>
                  </a:cubicBezTo>
                  <a:cubicBezTo>
                    <a:pt x="209" y="464"/>
                    <a:pt x="209" y="464"/>
                    <a:pt x="209" y="464"/>
                  </a:cubicBezTo>
                  <a:cubicBezTo>
                    <a:pt x="209" y="468"/>
                    <a:pt x="209" y="468"/>
                    <a:pt x="209" y="468"/>
                  </a:cubicBezTo>
                  <a:cubicBezTo>
                    <a:pt x="209" y="464"/>
                    <a:pt x="209" y="464"/>
                    <a:pt x="209" y="464"/>
                  </a:cubicBezTo>
                  <a:cubicBezTo>
                    <a:pt x="209" y="468"/>
                    <a:pt x="209" y="468"/>
                    <a:pt x="209" y="468"/>
                  </a:cubicBezTo>
                  <a:cubicBezTo>
                    <a:pt x="209" y="468"/>
                    <a:pt x="209" y="468"/>
                    <a:pt x="209" y="468"/>
                  </a:cubicBezTo>
                  <a:cubicBezTo>
                    <a:pt x="209" y="464"/>
                    <a:pt x="209" y="464"/>
                    <a:pt x="209" y="464"/>
                  </a:cubicBezTo>
                  <a:cubicBezTo>
                    <a:pt x="209" y="468"/>
                    <a:pt x="209" y="468"/>
                    <a:pt x="209" y="468"/>
                  </a:cubicBezTo>
                  <a:cubicBezTo>
                    <a:pt x="209" y="465"/>
                    <a:pt x="209" y="465"/>
                    <a:pt x="209" y="465"/>
                  </a:cubicBezTo>
                  <a:cubicBezTo>
                    <a:pt x="208" y="468"/>
                    <a:pt x="208" y="468"/>
                    <a:pt x="208" y="468"/>
                  </a:cubicBezTo>
                  <a:cubicBezTo>
                    <a:pt x="209" y="468"/>
                    <a:pt x="209" y="468"/>
                    <a:pt x="209" y="468"/>
                  </a:cubicBezTo>
                  <a:cubicBezTo>
                    <a:pt x="209" y="465"/>
                    <a:pt x="209" y="465"/>
                    <a:pt x="209" y="465"/>
                  </a:cubicBezTo>
                  <a:cubicBezTo>
                    <a:pt x="208" y="468"/>
                    <a:pt x="208" y="468"/>
                    <a:pt x="208" y="468"/>
                  </a:cubicBezTo>
                  <a:cubicBezTo>
                    <a:pt x="208" y="467"/>
                    <a:pt x="208" y="467"/>
                    <a:pt x="208" y="467"/>
                  </a:cubicBezTo>
                  <a:cubicBezTo>
                    <a:pt x="208" y="468"/>
                    <a:pt x="208" y="468"/>
                    <a:pt x="208" y="468"/>
                  </a:cubicBezTo>
                  <a:cubicBezTo>
                    <a:pt x="208" y="468"/>
                    <a:pt x="208" y="468"/>
                    <a:pt x="208" y="468"/>
                  </a:cubicBezTo>
                  <a:cubicBezTo>
                    <a:pt x="208" y="467"/>
                    <a:pt x="208" y="467"/>
                    <a:pt x="208" y="467"/>
                  </a:cubicBezTo>
                  <a:cubicBezTo>
                    <a:pt x="208" y="468"/>
                    <a:pt x="208" y="468"/>
                    <a:pt x="208" y="468"/>
                  </a:cubicBezTo>
                  <a:cubicBezTo>
                    <a:pt x="208" y="468"/>
                    <a:pt x="208" y="468"/>
                    <a:pt x="209" y="469"/>
                  </a:cubicBezTo>
                  <a:cubicBezTo>
                    <a:pt x="212" y="469"/>
                    <a:pt x="217" y="471"/>
                    <a:pt x="223" y="474"/>
                  </a:cubicBezTo>
                  <a:cubicBezTo>
                    <a:pt x="232" y="477"/>
                    <a:pt x="244" y="482"/>
                    <a:pt x="254" y="486"/>
                  </a:cubicBezTo>
                  <a:cubicBezTo>
                    <a:pt x="259" y="487"/>
                    <a:pt x="263" y="489"/>
                    <a:pt x="266" y="490"/>
                  </a:cubicBezTo>
                  <a:cubicBezTo>
                    <a:pt x="268" y="491"/>
                    <a:pt x="269" y="491"/>
                    <a:pt x="270" y="492"/>
                  </a:cubicBezTo>
                  <a:cubicBezTo>
                    <a:pt x="270" y="492"/>
                    <a:pt x="271" y="492"/>
                    <a:pt x="271" y="492"/>
                  </a:cubicBezTo>
                  <a:cubicBezTo>
                    <a:pt x="272" y="492"/>
                    <a:pt x="272" y="492"/>
                    <a:pt x="272" y="492"/>
                  </a:cubicBezTo>
                  <a:cubicBezTo>
                    <a:pt x="272" y="492"/>
                    <a:pt x="272" y="492"/>
                    <a:pt x="272" y="492"/>
                  </a:cubicBezTo>
                  <a:cubicBezTo>
                    <a:pt x="272" y="492"/>
                    <a:pt x="272" y="492"/>
                    <a:pt x="273" y="492"/>
                  </a:cubicBezTo>
                  <a:cubicBezTo>
                    <a:pt x="273" y="492"/>
                    <a:pt x="273" y="492"/>
                    <a:pt x="274" y="492"/>
                  </a:cubicBezTo>
                  <a:cubicBezTo>
                    <a:pt x="274" y="492"/>
                    <a:pt x="274" y="492"/>
                    <a:pt x="275" y="492"/>
                  </a:cubicBezTo>
                  <a:cubicBezTo>
                    <a:pt x="275" y="492"/>
                    <a:pt x="276" y="492"/>
                    <a:pt x="276" y="491"/>
                  </a:cubicBezTo>
                  <a:cubicBezTo>
                    <a:pt x="277" y="490"/>
                    <a:pt x="277" y="490"/>
                    <a:pt x="277" y="490"/>
                  </a:cubicBezTo>
                  <a:cubicBezTo>
                    <a:pt x="277" y="490"/>
                    <a:pt x="277" y="489"/>
                    <a:pt x="277" y="488"/>
                  </a:cubicBezTo>
                  <a:cubicBezTo>
                    <a:pt x="277" y="487"/>
                    <a:pt x="277" y="487"/>
                    <a:pt x="277" y="486"/>
                  </a:cubicBezTo>
                  <a:cubicBezTo>
                    <a:pt x="276" y="485"/>
                    <a:pt x="276" y="485"/>
                    <a:pt x="276" y="485"/>
                  </a:cubicBezTo>
                  <a:cubicBezTo>
                    <a:pt x="275" y="484"/>
                    <a:pt x="275" y="484"/>
                    <a:pt x="274" y="483"/>
                  </a:cubicBezTo>
                  <a:cubicBezTo>
                    <a:pt x="272" y="481"/>
                    <a:pt x="267" y="479"/>
                    <a:pt x="262" y="475"/>
                  </a:cubicBezTo>
                  <a:cubicBezTo>
                    <a:pt x="247" y="466"/>
                    <a:pt x="225" y="453"/>
                    <a:pt x="225" y="453"/>
                  </a:cubicBezTo>
                  <a:cubicBezTo>
                    <a:pt x="222" y="457"/>
                    <a:pt x="222" y="457"/>
                    <a:pt x="222" y="457"/>
                  </a:cubicBezTo>
                  <a:cubicBezTo>
                    <a:pt x="226" y="459"/>
                    <a:pt x="226" y="459"/>
                    <a:pt x="226" y="459"/>
                  </a:cubicBezTo>
                  <a:cubicBezTo>
                    <a:pt x="222" y="457"/>
                    <a:pt x="222" y="457"/>
                    <a:pt x="222" y="457"/>
                  </a:cubicBezTo>
                  <a:cubicBezTo>
                    <a:pt x="225" y="460"/>
                    <a:pt x="225" y="460"/>
                    <a:pt x="225" y="460"/>
                  </a:cubicBezTo>
                  <a:cubicBezTo>
                    <a:pt x="225" y="460"/>
                    <a:pt x="226" y="460"/>
                    <a:pt x="226" y="459"/>
                  </a:cubicBezTo>
                  <a:cubicBezTo>
                    <a:pt x="222" y="457"/>
                    <a:pt x="222" y="457"/>
                    <a:pt x="222" y="457"/>
                  </a:cubicBezTo>
                  <a:cubicBezTo>
                    <a:pt x="225" y="460"/>
                    <a:pt x="225" y="460"/>
                    <a:pt x="225" y="460"/>
                  </a:cubicBezTo>
                  <a:cubicBezTo>
                    <a:pt x="222" y="457"/>
                    <a:pt x="222" y="457"/>
                    <a:pt x="222" y="457"/>
                  </a:cubicBezTo>
                  <a:cubicBezTo>
                    <a:pt x="223" y="461"/>
                    <a:pt x="223" y="461"/>
                    <a:pt x="223" y="461"/>
                  </a:cubicBezTo>
                  <a:cubicBezTo>
                    <a:pt x="223" y="461"/>
                    <a:pt x="224" y="461"/>
                    <a:pt x="225" y="460"/>
                  </a:cubicBezTo>
                  <a:cubicBezTo>
                    <a:pt x="222" y="457"/>
                    <a:pt x="222" y="457"/>
                    <a:pt x="222" y="457"/>
                  </a:cubicBezTo>
                  <a:cubicBezTo>
                    <a:pt x="223" y="461"/>
                    <a:pt x="223" y="461"/>
                    <a:pt x="223" y="461"/>
                  </a:cubicBezTo>
                  <a:cubicBezTo>
                    <a:pt x="223" y="457"/>
                    <a:pt x="223" y="457"/>
                    <a:pt x="223" y="457"/>
                  </a:cubicBezTo>
                  <a:cubicBezTo>
                    <a:pt x="223" y="461"/>
                    <a:pt x="223" y="461"/>
                    <a:pt x="223" y="461"/>
                  </a:cubicBezTo>
                  <a:cubicBezTo>
                    <a:pt x="223" y="461"/>
                    <a:pt x="223" y="461"/>
                    <a:pt x="223" y="461"/>
                  </a:cubicBezTo>
                  <a:cubicBezTo>
                    <a:pt x="223" y="457"/>
                    <a:pt x="223" y="457"/>
                    <a:pt x="223" y="457"/>
                  </a:cubicBezTo>
                  <a:cubicBezTo>
                    <a:pt x="223" y="461"/>
                    <a:pt x="223" y="461"/>
                    <a:pt x="223" y="461"/>
                  </a:cubicBezTo>
                  <a:cubicBezTo>
                    <a:pt x="223" y="458"/>
                    <a:pt x="223" y="458"/>
                    <a:pt x="223" y="458"/>
                  </a:cubicBezTo>
                  <a:cubicBezTo>
                    <a:pt x="222" y="461"/>
                    <a:pt x="222" y="461"/>
                    <a:pt x="222" y="461"/>
                  </a:cubicBezTo>
                  <a:cubicBezTo>
                    <a:pt x="223" y="461"/>
                    <a:pt x="223" y="461"/>
                    <a:pt x="223" y="461"/>
                  </a:cubicBezTo>
                  <a:cubicBezTo>
                    <a:pt x="223" y="458"/>
                    <a:pt x="223" y="458"/>
                    <a:pt x="223" y="458"/>
                  </a:cubicBezTo>
                  <a:cubicBezTo>
                    <a:pt x="222" y="461"/>
                    <a:pt x="222" y="461"/>
                    <a:pt x="222" y="461"/>
                  </a:cubicBezTo>
                  <a:cubicBezTo>
                    <a:pt x="222" y="461"/>
                    <a:pt x="222" y="461"/>
                    <a:pt x="222" y="461"/>
                  </a:cubicBezTo>
                  <a:cubicBezTo>
                    <a:pt x="222" y="461"/>
                    <a:pt x="224" y="461"/>
                    <a:pt x="226" y="462"/>
                  </a:cubicBezTo>
                  <a:cubicBezTo>
                    <a:pt x="233" y="464"/>
                    <a:pt x="247" y="468"/>
                    <a:pt x="259" y="472"/>
                  </a:cubicBezTo>
                  <a:cubicBezTo>
                    <a:pt x="266" y="474"/>
                    <a:pt x="272" y="475"/>
                    <a:pt x="276" y="477"/>
                  </a:cubicBezTo>
                  <a:cubicBezTo>
                    <a:pt x="279" y="477"/>
                    <a:pt x="280" y="478"/>
                    <a:pt x="282" y="478"/>
                  </a:cubicBezTo>
                  <a:cubicBezTo>
                    <a:pt x="283" y="478"/>
                    <a:pt x="283" y="478"/>
                    <a:pt x="284" y="479"/>
                  </a:cubicBezTo>
                  <a:cubicBezTo>
                    <a:pt x="285" y="479"/>
                    <a:pt x="285" y="479"/>
                    <a:pt x="285" y="479"/>
                  </a:cubicBezTo>
                  <a:cubicBezTo>
                    <a:pt x="285" y="479"/>
                    <a:pt x="285" y="479"/>
                    <a:pt x="286" y="479"/>
                  </a:cubicBezTo>
                  <a:cubicBezTo>
                    <a:pt x="286" y="479"/>
                    <a:pt x="286" y="479"/>
                    <a:pt x="287" y="479"/>
                  </a:cubicBezTo>
                  <a:cubicBezTo>
                    <a:pt x="287" y="479"/>
                    <a:pt x="288" y="479"/>
                    <a:pt x="288" y="478"/>
                  </a:cubicBezTo>
                  <a:cubicBezTo>
                    <a:pt x="288" y="478"/>
                    <a:pt x="289" y="478"/>
                    <a:pt x="290" y="477"/>
                  </a:cubicBezTo>
                  <a:cubicBezTo>
                    <a:pt x="290" y="476"/>
                    <a:pt x="290" y="475"/>
                    <a:pt x="290" y="474"/>
                  </a:cubicBezTo>
                  <a:cubicBezTo>
                    <a:pt x="290" y="472"/>
                    <a:pt x="289" y="471"/>
                    <a:pt x="288" y="471"/>
                  </a:cubicBezTo>
                  <a:cubicBezTo>
                    <a:pt x="235" y="437"/>
                    <a:pt x="235" y="437"/>
                    <a:pt x="235" y="437"/>
                  </a:cubicBezTo>
                  <a:cubicBezTo>
                    <a:pt x="232" y="441"/>
                    <a:pt x="232" y="441"/>
                    <a:pt x="232" y="441"/>
                  </a:cubicBezTo>
                  <a:cubicBezTo>
                    <a:pt x="236" y="443"/>
                    <a:pt x="236" y="443"/>
                    <a:pt x="236" y="443"/>
                  </a:cubicBezTo>
                  <a:cubicBezTo>
                    <a:pt x="233" y="441"/>
                    <a:pt x="233" y="441"/>
                    <a:pt x="233" y="441"/>
                  </a:cubicBezTo>
                  <a:cubicBezTo>
                    <a:pt x="235" y="445"/>
                    <a:pt x="235" y="445"/>
                    <a:pt x="235" y="445"/>
                  </a:cubicBezTo>
                  <a:cubicBezTo>
                    <a:pt x="235" y="444"/>
                    <a:pt x="236" y="444"/>
                    <a:pt x="236" y="443"/>
                  </a:cubicBezTo>
                  <a:cubicBezTo>
                    <a:pt x="233" y="441"/>
                    <a:pt x="233" y="441"/>
                    <a:pt x="233" y="441"/>
                  </a:cubicBezTo>
                  <a:cubicBezTo>
                    <a:pt x="235" y="445"/>
                    <a:pt x="235" y="445"/>
                    <a:pt x="235" y="445"/>
                  </a:cubicBezTo>
                  <a:cubicBezTo>
                    <a:pt x="233" y="441"/>
                    <a:pt x="233" y="441"/>
                    <a:pt x="233" y="441"/>
                  </a:cubicBezTo>
                  <a:cubicBezTo>
                    <a:pt x="233" y="445"/>
                    <a:pt x="233" y="445"/>
                    <a:pt x="233" y="445"/>
                  </a:cubicBezTo>
                  <a:cubicBezTo>
                    <a:pt x="234" y="445"/>
                    <a:pt x="234" y="445"/>
                    <a:pt x="235" y="445"/>
                  </a:cubicBezTo>
                  <a:cubicBezTo>
                    <a:pt x="233" y="441"/>
                    <a:pt x="233" y="441"/>
                    <a:pt x="233" y="441"/>
                  </a:cubicBezTo>
                  <a:cubicBezTo>
                    <a:pt x="233" y="445"/>
                    <a:pt x="233" y="445"/>
                    <a:pt x="233" y="445"/>
                  </a:cubicBezTo>
                  <a:cubicBezTo>
                    <a:pt x="233" y="442"/>
                    <a:pt x="233" y="442"/>
                    <a:pt x="233" y="442"/>
                  </a:cubicBezTo>
                  <a:cubicBezTo>
                    <a:pt x="233" y="445"/>
                    <a:pt x="233" y="445"/>
                    <a:pt x="233" y="445"/>
                  </a:cubicBezTo>
                  <a:cubicBezTo>
                    <a:pt x="233" y="445"/>
                    <a:pt x="233" y="445"/>
                    <a:pt x="233" y="445"/>
                  </a:cubicBezTo>
                  <a:cubicBezTo>
                    <a:pt x="233" y="442"/>
                    <a:pt x="233" y="442"/>
                    <a:pt x="233" y="442"/>
                  </a:cubicBezTo>
                  <a:cubicBezTo>
                    <a:pt x="233" y="445"/>
                    <a:pt x="233" y="445"/>
                    <a:pt x="233" y="445"/>
                  </a:cubicBezTo>
                  <a:cubicBezTo>
                    <a:pt x="233" y="443"/>
                    <a:pt x="233" y="443"/>
                    <a:pt x="233" y="443"/>
                  </a:cubicBezTo>
                  <a:cubicBezTo>
                    <a:pt x="232" y="445"/>
                    <a:pt x="232" y="445"/>
                    <a:pt x="232" y="445"/>
                  </a:cubicBezTo>
                  <a:cubicBezTo>
                    <a:pt x="233" y="445"/>
                    <a:pt x="233" y="445"/>
                    <a:pt x="233" y="445"/>
                  </a:cubicBezTo>
                  <a:cubicBezTo>
                    <a:pt x="233" y="443"/>
                    <a:pt x="233" y="443"/>
                    <a:pt x="233" y="443"/>
                  </a:cubicBezTo>
                  <a:cubicBezTo>
                    <a:pt x="232" y="445"/>
                    <a:pt x="232" y="445"/>
                    <a:pt x="232" y="445"/>
                  </a:cubicBezTo>
                  <a:cubicBezTo>
                    <a:pt x="232" y="445"/>
                    <a:pt x="232" y="445"/>
                    <a:pt x="232" y="445"/>
                  </a:cubicBezTo>
                  <a:cubicBezTo>
                    <a:pt x="232" y="445"/>
                    <a:pt x="232" y="445"/>
                    <a:pt x="232" y="445"/>
                  </a:cubicBezTo>
                  <a:cubicBezTo>
                    <a:pt x="232" y="445"/>
                    <a:pt x="232" y="445"/>
                    <a:pt x="232" y="445"/>
                  </a:cubicBezTo>
                  <a:cubicBezTo>
                    <a:pt x="232" y="445"/>
                    <a:pt x="232" y="445"/>
                    <a:pt x="232" y="445"/>
                  </a:cubicBezTo>
                  <a:cubicBezTo>
                    <a:pt x="232" y="445"/>
                    <a:pt x="232" y="445"/>
                    <a:pt x="232" y="445"/>
                  </a:cubicBezTo>
                  <a:cubicBezTo>
                    <a:pt x="232" y="445"/>
                    <a:pt x="233" y="445"/>
                    <a:pt x="234" y="446"/>
                  </a:cubicBezTo>
                  <a:cubicBezTo>
                    <a:pt x="236" y="446"/>
                    <a:pt x="241" y="448"/>
                    <a:pt x="247" y="450"/>
                  </a:cubicBezTo>
                  <a:cubicBezTo>
                    <a:pt x="256" y="453"/>
                    <a:pt x="267" y="456"/>
                    <a:pt x="276" y="460"/>
                  </a:cubicBezTo>
                  <a:cubicBezTo>
                    <a:pt x="281" y="461"/>
                    <a:pt x="284" y="462"/>
                    <a:pt x="287" y="463"/>
                  </a:cubicBezTo>
                  <a:cubicBezTo>
                    <a:pt x="290" y="464"/>
                    <a:pt x="292" y="465"/>
                    <a:pt x="292" y="465"/>
                  </a:cubicBezTo>
                  <a:cubicBezTo>
                    <a:pt x="294" y="466"/>
                    <a:pt x="296" y="465"/>
                    <a:pt x="297" y="463"/>
                  </a:cubicBezTo>
                  <a:cubicBezTo>
                    <a:pt x="298" y="461"/>
                    <a:pt x="297" y="458"/>
                    <a:pt x="295" y="457"/>
                  </a:cubicBezTo>
                  <a:cubicBezTo>
                    <a:pt x="277" y="446"/>
                    <a:pt x="277" y="446"/>
                    <a:pt x="277" y="446"/>
                  </a:cubicBezTo>
                  <a:cubicBezTo>
                    <a:pt x="295" y="452"/>
                    <a:pt x="295" y="452"/>
                    <a:pt x="295" y="452"/>
                  </a:cubicBezTo>
                  <a:cubicBezTo>
                    <a:pt x="297" y="453"/>
                    <a:pt x="299" y="452"/>
                    <a:pt x="300" y="450"/>
                  </a:cubicBezTo>
                  <a:cubicBezTo>
                    <a:pt x="301" y="448"/>
                    <a:pt x="301" y="446"/>
                    <a:pt x="299" y="445"/>
                  </a:cubicBezTo>
                  <a:cubicBezTo>
                    <a:pt x="248" y="413"/>
                    <a:pt x="248" y="413"/>
                    <a:pt x="248" y="413"/>
                  </a:cubicBezTo>
                  <a:cubicBezTo>
                    <a:pt x="246" y="417"/>
                    <a:pt x="246" y="417"/>
                    <a:pt x="246" y="417"/>
                  </a:cubicBezTo>
                  <a:cubicBezTo>
                    <a:pt x="249" y="419"/>
                    <a:pt x="249" y="419"/>
                    <a:pt x="249" y="419"/>
                  </a:cubicBezTo>
                  <a:cubicBezTo>
                    <a:pt x="246" y="417"/>
                    <a:pt x="246" y="417"/>
                    <a:pt x="246" y="417"/>
                  </a:cubicBezTo>
                  <a:cubicBezTo>
                    <a:pt x="248" y="420"/>
                    <a:pt x="248" y="420"/>
                    <a:pt x="248" y="420"/>
                  </a:cubicBezTo>
                  <a:cubicBezTo>
                    <a:pt x="248" y="420"/>
                    <a:pt x="249" y="420"/>
                    <a:pt x="249" y="419"/>
                  </a:cubicBezTo>
                  <a:cubicBezTo>
                    <a:pt x="246" y="417"/>
                    <a:pt x="246" y="417"/>
                    <a:pt x="246" y="417"/>
                  </a:cubicBezTo>
                  <a:cubicBezTo>
                    <a:pt x="248" y="420"/>
                    <a:pt x="248" y="420"/>
                    <a:pt x="248" y="420"/>
                  </a:cubicBezTo>
                  <a:cubicBezTo>
                    <a:pt x="246" y="417"/>
                    <a:pt x="246" y="417"/>
                    <a:pt x="246" y="417"/>
                  </a:cubicBezTo>
                  <a:cubicBezTo>
                    <a:pt x="247" y="421"/>
                    <a:pt x="247" y="421"/>
                    <a:pt x="247" y="421"/>
                  </a:cubicBezTo>
                  <a:cubicBezTo>
                    <a:pt x="247" y="421"/>
                    <a:pt x="247" y="421"/>
                    <a:pt x="248" y="420"/>
                  </a:cubicBezTo>
                  <a:cubicBezTo>
                    <a:pt x="246" y="417"/>
                    <a:pt x="246" y="417"/>
                    <a:pt x="246" y="417"/>
                  </a:cubicBezTo>
                  <a:cubicBezTo>
                    <a:pt x="247" y="421"/>
                    <a:pt x="247" y="421"/>
                    <a:pt x="247" y="421"/>
                  </a:cubicBezTo>
                  <a:cubicBezTo>
                    <a:pt x="246" y="417"/>
                    <a:pt x="246" y="417"/>
                    <a:pt x="246" y="417"/>
                  </a:cubicBezTo>
                  <a:cubicBezTo>
                    <a:pt x="246" y="421"/>
                    <a:pt x="246" y="421"/>
                    <a:pt x="246" y="421"/>
                  </a:cubicBezTo>
                  <a:cubicBezTo>
                    <a:pt x="247" y="421"/>
                    <a:pt x="247" y="421"/>
                    <a:pt x="247" y="421"/>
                  </a:cubicBezTo>
                  <a:cubicBezTo>
                    <a:pt x="246" y="417"/>
                    <a:pt x="246" y="417"/>
                    <a:pt x="246" y="417"/>
                  </a:cubicBezTo>
                  <a:cubicBezTo>
                    <a:pt x="246" y="421"/>
                    <a:pt x="246" y="421"/>
                    <a:pt x="246" y="421"/>
                  </a:cubicBezTo>
                  <a:cubicBezTo>
                    <a:pt x="246" y="419"/>
                    <a:pt x="246" y="419"/>
                    <a:pt x="246" y="419"/>
                  </a:cubicBezTo>
                  <a:cubicBezTo>
                    <a:pt x="246" y="421"/>
                    <a:pt x="246" y="421"/>
                    <a:pt x="246" y="421"/>
                  </a:cubicBezTo>
                  <a:cubicBezTo>
                    <a:pt x="246" y="421"/>
                    <a:pt x="246" y="421"/>
                    <a:pt x="246" y="421"/>
                  </a:cubicBezTo>
                  <a:cubicBezTo>
                    <a:pt x="246" y="419"/>
                    <a:pt x="246" y="419"/>
                    <a:pt x="246" y="419"/>
                  </a:cubicBezTo>
                  <a:cubicBezTo>
                    <a:pt x="246" y="421"/>
                    <a:pt x="246" y="421"/>
                    <a:pt x="246" y="421"/>
                  </a:cubicBezTo>
                  <a:cubicBezTo>
                    <a:pt x="246" y="421"/>
                    <a:pt x="246" y="421"/>
                    <a:pt x="246" y="421"/>
                  </a:cubicBezTo>
                  <a:cubicBezTo>
                    <a:pt x="246" y="421"/>
                    <a:pt x="248" y="421"/>
                    <a:pt x="250" y="422"/>
                  </a:cubicBezTo>
                  <a:cubicBezTo>
                    <a:pt x="258" y="424"/>
                    <a:pt x="272" y="429"/>
                    <a:pt x="284" y="434"/>
                  </a:cubicBezTo>
                  <a:cubicBezTo>
                    <a:pt x="291" y="436"/>
                    <a:pt x="296" y="438"/>
                    <a:pt x="301" y="440"/>
                  </a:cubicBezTo>
                  <a:cubicBezTo>
                    <a:pt x="305" y="441"/>
                    <a:pt x="307" y="442"/>
                    <a:pt x="307" y="442"/>
                  </a:cubicBezTo>
                  <a:cubicBezTo>
                    <a:pt x="309" y="443"/>
                    <a:pt x="311" y="442"/>
                    <a:pt x="313" y="441"/>
                  </a:cubicBezTo>
                  <a:cubicBezTo>
                    <a:pt x="313" y="440"/>
                    <a:pt x="313" y="439"/>
                    <a:pt x="313" y="438"/>
                  </a:cubicBezTo>
                  <a:cubicBezTo>
                    <a:pt x="313" y="437"/>
                    <a:pt x="313" y="437"/>
                    <a:pt x="313" y="436"/>
                  </a:cubicBezTo>
                  <a:cubicBezTo>
                    <a:pt x="312" y="436"/>
                    <a:pt x="312" y="435"/>
                    <a:pt x="312" y="435"/>
                  </a:cubicBezTo>
                  <a:cubicBezTo>
                    <a:pt x="311" y="434"/>
                    <a:pt x="311" y="434"/>
                    <a:pt x="311" y="434"/>
                  </a:cubicBezTo>
                  <a:cubicBezTo>
                    <a:pt x="310" y="434"/>
                    <a:pt x="308" y="433"/>
                    <a:pt x="306" y="431"/>
                  </a:cubicBezTo>
                  <a:cubicBezTo>
                    <a:pt x="299" y="427"/>
                    <a:pt x="285" y="419"/>
                    <a:pt x="273" y="411"/>
                  </a:cubicBezTo>
                  <a:cubicBezTo>
                    <a:pt x="267" y="408"/>
                    <a:pt x="261" y="404"/>
                    <a:pt x="257" y="402"/>
                  </a:cubicBezTo>
                  <a:cubicBezTo>
                    <a:pt x="255" y="400"/>
                    <a:pt x="253" y="399"/>
                    <a:pt x="252" y="398"/>
                  </a:cubicBezTo>
                  <a:cubicBezTo>
                    <a:pt x="252" y="398"/>
                    <a:pt x="251" y="398"/>
                    <a:pt x="251" y="398"/>
                  </a:cubicBezTo>
                  <a:cubicBezTo>
                    <a:pt x="251" y="398"/>
                    <a:pt x="251" y="398"/>
                    <a:pt x="251" y="398"/>
                  </a:cubicBezTo>
                  <a:cubicBezTo>
                    <a:pt x="251" y="398"/>
                    <a:pt x="251" y="398"/>
                    <a:pt x="251" y="398"/>
                  </a:cubicBezTo>
                  <a:cubicBezTo>
                    <a:pt x="251" y="398"/>
                    <a:pt x="251" y="398"/>
                    <a:pt x="251" y="398"/>
                  </a:cubicBezTo>
                  <a:cubicBezTo>
                    <a:pt x="251" y="398"/>
                    <a:pt x="251" y="398"/>
                    <a:pt x="251" y="398"/>
                  </a:cubicBezTo>
                  <a:cubicBezTo>
                    <a:pt x="251" y="398"/>
                    <a:pt x="251" y="398"/>
                    <a:pt x="251" y="398"/>
                  </a:cubicBezTo>
                  <a:cubicBezTo>
                    <a:pt x="251" y="398"/>
                    <a:pt x="251" y="398"/>
                    <a:pt x="251" y="398"/>
                  </a:cubicBezTo>
                  <a:cubicBezTo>
                    <a:pt x="249" y="400"/>
                    <a:pt x="249" y="400"/>
                    <a:pt x="249" y="400"/>
                  </a:cubicBezTo>
                  <a:cubicBezTo>
                    <a:pt x="251" y="398"/>
                    <a:pt x="251" y="398"/>
                    <a:pt x="251" y="398"/>
                  </a:cubicBezTo>
                  <a:cubicBezTo>
                    <a:pt x="251" y="398"/>
                    <a:pt x="251" y="398"/>
                    <a:pt x="251" y="398"/>
                  </a:cubicBezTo>
                  <a:cubicBezTo>
                    <a:pt x="249" y="400"/>
                    <a:pt x="249" y="400"/>
                    <a:pt x="249" y="400"/>
                  </a:cubicBezTo>
                  <a:cubicBezTo>
                    <a:pt x="251" y="398"/>
                    <a:pt x="251" y="398"/>
                    <a:pt x="251" y="398"/>
                  </a:cubicBezTo>
                  <a:cubicBezTo>
                    <a:pt x="248" y="400"/>
                    <a:pt x="248" y="400"/>
                    <a:pt x="248" y="400"/>
                  </a:cubicBezTo>
                  <a:cubicBezTo>
                    <a:pt x="252" y="400"/>
                    <a:pt x="252" y="400"/>
                    <a:pt x="252" y="400"/>
                  </a:cubicBezTo>
                  <a:cubicBezTo>
                    <a:pt x="252" y="399"/>
                    <a:pt x="251" y="398"/>
                    <a:pt x="251" y="398"/>
                  </a:cubicBezTo>
                  <a:cubicBezTo>
                    <a:pt x="248" y="400"/>
                    <a:pt x="248" y="400"/>
                    <a:pt x="248" y="400"/>
                  </a:cubicBezTo>
                  <a:cubicBezTo>
                    <a:pt x="252" y="400"/>
                    <a:pt x="252" y="400"/>
                    <a:pt x="252" y="400"/>
                  </a:cubicBezTo>
                  <a:cubicBezTo>
                    <a:pt x="248" y="400"/>
                    <a:pt x="248" y="400"/>
                    <a:pt x="248" y="400"/>
                  </a:cubicBezTo>
                  <a:cubicBezTo>
                    <a:pt x="251" y="403"/>
                    <a:pt x="251" y="403"/>
                    <a:pt x="251" y="403"/>
                  </a:cubicBezTo>
                  <a:cubicBezTo>
                    <a:pt x="252" y="402"/>
                    <a:pt x="252" y="401"/>
                    <a:pt x="252" y="400"/>
                  </a:cubicBezTo>
                  <a:cubicBezTo>
                    <a:pt x="248" y="400"/>
                    <a:pt x="248" y="400"/>
                    <a:pt x="248" y="400"/>
                  </a:cubicBezTo>
                  <a:cubicBezTo>
                    <a:pt x="251" y="403"/>
                    <a:pt x="251" y="403"/>
                    <a:pt x="251" y="403"/>
                  </a:cubicBezTo>
                  <a:cubicBezTo>
                    <a:pt x="251" y="403"/>
                    <a:pt x="251" y="403"/>
                    <a:pt x="251" y="403"/>
                  </a:cubicBezTo>
                  <a:cubicBezTo>
                    <a:pt x="248" y="400"/>
                    <a:pt x="248" y="400"/>
                    <a:pt x="248" y="400"/>
                  </a:cubicBezTo>
                  <a:cubicBezTo>
                    <a:pt x="250" y="404"/>
                    <a:pt x="250" y="404"/>
                    <a:pt x="250" y="404"/>
                  </a:cubicBezTo>
                  <a:cubicBezTo>
                    <a:pt x="250" y="404"/>
                    <a:pt x="251" y="403"/>
                    <a:pt x="251" y="403"/>
                  </a:cubicBezTo>
                  <a:cubicBezTo>
                    <a:pt x="248" y="400"/>
                    <a:pt x="248" y="400"/>
                    <a:pt x="248" y="400"/>
                  </a:cubicBezTo>
                  <a:cubicBezTo>
                    <a:pt x="250" y="404"/>
                    <a:pt x="250" y="404"/>
                    <a:pt x="250" y="404"/>
                  </a:cubicBezTo>
                  <a:cubicBezTo>
                    <a:pt x="248" y="401"/>
                    <a:pt x="248" y="401"/>
                    <a:pt x="248" y="401"/>
                  </a:cubicBezTo>
                  <a:cubicBezTo>
                    <a:pt x="249" y="404"/>
                    <a:pt x="249" y="404"/>
                    <a:pt x="249" y="404"/>
                  </a:cubicBezTo>
                  <a:cubicBezTo>
                    <a:pt x="249" y="404"/>
                    <a:pt x="249" y="404"/>
                    <a:pt x="250" y="404"/>
                  </a:cubicBezTo>
                  <a:cubicBezTo>
                    <a:pt x="248" y="401"/>
                    <a:pt x="248" y="401"/>
                    <a:pt x="248" y="401"/>
                  </a:cubicBezTo>
                  <a:cubicBezTo>
                    <a:pt x="249" y="404"/>
                    <a:pt x="249" y="404"/>
                    <a:pt x="249" y="404"/>
                  </a:cubicBezTo>
                  <a:cubicBezTo>
                    <a:pt x="248" y="402"/>
                    <a:pt x="248" y="402"/>
                    <a:pt x="248" y="402"/>
                  </a:cubicBezTo>
                  <a:cubicBezTo>
                    <a:pt x="248" y="404"/>
                    <a:pt x="248" y="404"/>
                    <a:pt x="248" y="404"/>
                  </a:cubicBezTo>
                  <a:cubicBezTo>
                    <a:pt x="249" y="404"/>
                    <a:pt x="249" y="404"/>
                    <a:pt x="249" y="404"/>
                  </a:cubicBezTo>
                  <a:cubicBezTo>
                    <a:pt x="248" y="402"/>
                    <a:pt x="248" y="402"/>
                    <a:pt x="248" y="402"/>
                  </a:cubicBezTo>
                  <a:cubicBezTo>
                    <a:pt x="248" y="404"/>
                    <a:pt x="248" y="404"/>
                    <a:pt x="248" y="404"/>
                  </a:cubicBezTo>
                  <a:cubicBezTo>
                    <a:pt x="248" y="403"/>
                    <a:pt x="248" y="403"/>
                    <a:pt x="248" y="403"/>
                  </a:cubicBezTo>
                  <a:cubicBezTo>
                    <a:pt x="248" y="404"/>
                    <a:pt x="248" y="404"/>
                    <a:pt x="248" y="404"/>
                  </a:cubicBezTo>
                  <a:cubicBezTo>
                    <a:pt x="248" y="404"/>
                    <a:pt x="248" y="404"/>
                    <a:pt x="248" y="404"/>
                  </a:cubicBezTo>
                  <a:cubicBezTo>
                    <a:pt x="248" y="403"/>
                    <a:pt x="248" y="403"/>
                    <a:pt x="248" y="403"/>
                  </a:cubicBezTo>
                  <a:cubicBezTo>
                    <a:pt x="248" y="404"/>
                    <a:pt x="248" y="404"/>
                    <a:pt x="248" y="404"/>
                  </a:cubicBezTo>
                  <a:cubicBezTo>
                    <a:pt x="248" y="404"/>
                    <a:pt x="248" y="404"/>
                    <a:pt x="248" y="404"/>
                  </a:cubicBezTo>
                  <a:cubicBezTo>
                    <a:pt x="249" y="405"/>
                    <a:pt x="251" y="405"/>
                    <a:pt x="253" y="406"/>
                  </a:cubicBezTo>
                  <a:cubicBezTo>
                    <a:pt x="261" y="408"/>
                    <a:pt x="275" y="412"/>
                    <a:pt x="287" y="416"/>
                  </a:cubicBezTo>
                  <a:cubicBezTo>
                    <a:pt x="292" y="418"/>
                    <a:pt x="298" y="420"/>
                    <a:pt x="302" y="421"/>
                  </a:cubicBezTo>
                  <a:cubicBezTo>
                    <a:pt x="306" y="423"/>
                    <a:pt x="308" y="424"/>
                    <a:pt x="308" y="424"/>
                  </a:cubicBezTo>
                  <a:cubicBezTo>
                    <a:pt x="310" y="424"/>
                    <a:pt x="312" y="424"/>
                    <a:pt x="313" y="422"/>
                  </a:cubicBezTo>
                  <a:cubicBezTo>
                    <a:pt x="314" y="421"/>
                    <a:pt x="314" y="420"/>
                    <a:pt x="314" y="420"/>
                  </a:cubicBezTo>
                  <a:cubicBezTo>
                    <a:pt x="314" y="418"/>
                    <a:pt x="314" y="418"/>
                    <a:pt x="313" y="417"/>
                  </a:cubicBezTo>
                  <a:cubicBezTo>
                    <a:pt x="313" y="417"/>
                    <a:pt x="313" y="416"/>
                    <a:pt x="312" y="416"/>
                  </a:cubicBezTo>
                  <a:cubicBezTo>
                    <a:pt x="312" y="415"/>
                    <a:pt x="311" y="415"/>
                    <a:pt x="310" y="414"/>
                  </a:cubicBezTo>
                  <a:cubicBezTo>
                    <a:pt x="308" y="412"/>
                    <a:pt x="303" y="409"/>
                    <a:pt x="297" y="405"/>
                  </a:cubicBezTo>
                  <a:cubicBezTo>
                    <a:pt x="288" y="400"/>
                    <a:pt x="277" y="393"/>
                    <a:pt x="268" y="388"/>
                  </a:cubicBezTo>
                  <a:cubicBezTo>
                    <a:pt x="264" y="386"/>
                    <a:pt x="260" y="383"/>
                    <a:pt x="257" y="382"/>
                  </a:cubicBezTo>
                  <a:cubicBezTo>
                    <a:pt x="256" y="381"/>
                    <a:pt x="254" y="380"/>
                    <a:pt x="254" y="380"/>
                  </a:cubicBezTo>
                  <a:cubicBezTo>
                    <a:pt x="253" y="379"/>
                    <a:pt x="253" y="379"/>
                    <a:pt x="253" y="379"/>
                  </a:cubicBezTo>
                  <a:cubicBezTo>
                    <a:pt x="253" y="379"/>
                    <a:pt x="253" y="379"/>
                    <a:pt x="253" y="379"/>
                  </a:cubicBezTo>
                  <a:cubicBezTo>
                    <a:pt x="251" y="382"/>
                    <a:pt x="251" y="382"/>
                    <a:pt x="251" y="382"/>
                  </a:cubicBezTo>
                  <a:cubicBezTo>
                    <a:pt x="253" y="379"/>
                    <a:pt x="253" y="379"/>
                    <a:pt x="253" y="379"/>
                  </a:cubicBezTo>
                  <a:cubicBezTo>
                    <a:pt x="253" y="379"/>
                    <a:pt x="253" y="379"/>
                    <a:pt x="253" y="379"/>
                  </a:cubicBezTo>
                  <a:cubicBezTo>
                    <a:pt x="251" y="382"/>
                    <a:pt x="251" y="382"/>
                    <a:pt x="251" y="382"/>
                  </a:cubicBezTo>
                  <a:cubicBezTo>
                    <a:pt x="253" y="379"/>
                    <a:pt x="253" y="379"/>
                    <a:pt x="253" y="379"/>
                  </a:cubicBezTo>
                  <a:cubicBezTo>
                    <a:pt x="250" y="382"/>
                    <a:pt x="250" y="382"/>
                    <a:pt x="250" y="382"/>
                  </a:cubicBezTo>
                  <a:cubicBezTo>
                    <a:pt x="254" y="380"/>
                    <a:pt x="254" y="380"/>
                    <a:pt x="254" y="380"/>
                  </a:cubicBezTo>
                  <a:cubicBezTo>
                    <a:pt x="253" y="379"/>
                    <a:pt x="253" y="379"/>
                    <a:pt x="253" y="379"/>
                  </a:cubicBezTo>
                  <a:cubicBezTo>
                    <a:pt x="250" y="382"/>
                    <a:pt x="250" y="382"/>
                    <a:pt x="250" y="382"/>
                  </a:cubicBezTo>
                  <a:cubicBezTo>
                    <a:pt x="254" y="380"/>
                    <a:pt x="254" y="380"/>
                    <a:pt x="254" y="380"/>
                  </a:cubicBezTo>
                  <a:cubicBezTo>
                    <a:pt x="250" y="382"/>
                    <a:pt x="250" y="382"/>
                    <a:pt x="250" y="382"/>
                  </a:cubicBezTo>
                  <a:cubicBezTo>
                    <a:pt x="254" y="381"/>
                    <a:pt x="254" y="381"/>
                    <a:pt x="254" y="381"/>
                  </a:cubicBezTo>
                  <a:cubicBezTo>
                    <a:pt x="254" y="380"/>
                    <a:pt x="254" y="380"/>
                    <a:pt x="254" y="380"/>
                  </a:cubicBezTo>
                  <a:cubicBezTo>
                    <a:pt x="250" y="382"/>
                    <a:pt x="250" y="382"/>
                    <a:pt x="250" y="382"/>
                  </a:cubicBezTo>
                  <a:cubicBezTo>
                    <a:pt x="254" y="381"/>
                    <a:pt x="254" y="381"/>
                    <a:pt x="254" y="381"/>
                  </a:cubicBezTo>
                  <a:cubicBezTo>
                    <a:pt x="250" y="382"/>
                    <a:pt x="250" y="382"/>
                    <a:pt x="250" y="382"/>
                  </a:cubicBezTo>
                  <a:cubicBezTo>
                    <a:pt x="255" y="382"/>
                    <a:pt x="255" y="382"/>
                    <a:pt x="255" y="382"/>
                  </a:cubicBezTo>
                  <a:cubicBezTo>
                    <a:pt x="255" y="382"/>
                    <a:pt x="254" y="381"/>
                    <a:pt x="254" y="381"/>
                  </a:cubicBezTo>
                  <a:cubicBezTo>
                    <a:pt x="250" y="382"/>
                    <a:pt x="250" y="382"/>
                    <a:pt x="250" y="382"/>
                  </a:cubicBezTo>
                  <a:cubicBezTo>
                    <a:pt x="255" y="382"/>
                    <a:pt x="255" y="382"/>
                    <a:pt x="255" y="382"/>
                  </a:cubicBezTo>
                  <a:cubicBezTo>
                    <a:pt x="250" y="382"/>
                    <a:pt x="250" y="382"/>
                    <a:pt x="250" y="382"/>
                  </a:cubicBezTo>
                  <a:cubicBezTo>
                    <a:pt x="249" y="386"/>
                    <a:pt x="249" y="386"/>
                    <a:pt x="249" y="386"/>
                  </a:cubicBezTo>
                  <a:cubicBezTo>
                    <a:pt x="249" y="386"/>
                    <a:pt x="265" y="393"/>
                    <a:pt x="282" y="400"/>
                  </a:cubicBezTo>
                  <a:cubicBezTo>
                    <a:pt x="290" y="403"/>
                    <a:pt x="299" y="407"/>
                    <a:pt x="306" y="409"/>
                  </a:cubicBezTo>
                  <a:cubicBezTo>
                    <a:pt x="309" y="411"/>
                    <a:pt x="312" y="412"/>
                    <a:pt x="314" y="413"/>
                  </a:cubicBezTo>
                  <a:cubicBezTo>
                    <a:pt x="315" y="413"/>
                    <a:pt x="316" y="413"/>
                    <a:pt x="317" y="413"/>
                  </a:cubicBezTo>
                  <a:cubicBezTo>
                    <a:pt x="318" y="414"/>
                    <a:pt x="318" y="414"/>
                    <a:pt x="318" y="414"/>
                  </a:cubicBezTo>
                  <a:cubicBezTo>
                    <a:pt x="319" y="414"/>
                    <a:pt x="319" y="414"/>
                    <a:pt x="320" y="414"/>
                  </a:cubicBezTo>
                  <a:cubicBezTo>
                    <a:pt x="320" y="414"/>
                    <a:pt x="321" y="414"/>
                    <a:pt x="321" y="414"/>
                  </a:cubicBezTo>
                  <a:cubicBezTo>
                    <a:pt x="322" y="414"/>
                    <a:pt x="322" y="414"/>
                    <a:pt x="322" y="413"/>
                  </a:cubicBezTo>
                  <a:cubicBezTo>
                    <a:pt x="323" y="413"/>
                    <a:pt x="323" y="413"/>
                    <a:pt x="324" y="412"/>
                  </a:cubicBezTo>
                  <a:cubicBezTo>
                    <a:pt x="324" y="412"/>
                    <a:pt x="324" y="412"/>
                    <a:pt x="324" y="412"/>
                  </a:cubicBezTo>
                  <a:cubicBezTo>
                    <a:pt x="324" y="411"/>
                    <a:pt x="324" y="410"/>
                    <a:pt x="324" y="410"/>
                  </a:cubicBezTo>
                  <a:cubicBezTo>
                    <a:pt x="324" y="409"/>
                    <a:pt x="324" y="408"/>
                    <a:pt x="324" y="408"/>
                  </a:cubicBezTo>
                  <a:cubicBezTo>
                    <a:pt x="324" y="407"/>
                    <a:pt x="323" y="407"/>
                    <a:pt x="323" y="406"/>
                  </a:cubicBezTo>
                  <a:cubicBezTo>
                    <a:pt x="323" y="406"/>
                    <a:pt x="323" y="406"/>
                    <a:pt x="322" y="406"/>
                  </a:cubicBezTo>
                  <a:cubicBezTo>
                    <a:pt x="321" y="405"/>
                    <a:pt x="320" y="404"/>
                    <a:pt x="317" y="402"/>
                  </a:cubicBezTo>
                  <a:cubicBezTo>
                    <a:pt x="309" y="397"/>
                    <a:pt x="294" y="388"/>
                    <a:pt x="281" y="380"/>
                  </a:cubicBezTo>
                  <a:cubicBezTo>
                    <a:pt x="274" y="376"/>
                    <a:pt x="268" y="373"/>
                    <a:pt x="264" y="370"/>
                  </a:cubicBezTo>
                  <a:cubicBezTo>
                    <a:pt x="262" y="368"/>
                    <a:pt x="260" y="367"/>
                    <a:pt x="259" y="367"/>
                  </a:cubicBezTo>
                  <a:cubicBezTo>
                    <a:pt x="258" y="366"/>
                    <a:pt x="258" y="366"/>
                    <a:pt x="258" y="366"/>
                  </a:cubicBezTo>
                  <a:cubicBezTo>
                    <a:pt x="257" y="366"/>
                    <a:pt x="257" y="366"/>
                    <a:pt x="257" y="366"/>
                  </a:cubicBezTo>
                  <a:cubicBezTo>
                    <a:pt x="256" y="367"/>
                    <a:pt x="256" y="367"/>
                    <a:pt x="256" y="367"/>
                  </a:cubicBezTo>
                  <a:cubicBezTo>
                    <a:pt x="258" y="366"/>
                    <a:pt x="258" y="366"/>
                    <a:pt x="258" y="366"/>
                  </a:cubicBezTo>
                  <a:cubicBezTo>
                    <a:pt x="257" y="366"/>
                    <a:pt x="257" y="366"/>
                    <a:pt x="257" y="366"/>
                  </a:cubicBezTo>
                  <a:cubicBezTo>
                    <a:pt x="256" y="367"/>
                    <a:pt x="256" y="367"/>
                    <a:pt x="256" y="367"/>
                  </a:cubicBezTo>
                  <a:cubicBezTo>
                    <a:pt x="258" y="366"/>
                    <a:pt x="258" y="366"/>
                    <a:pt x="258" y="366"/>
                  </a:cubicBezTo>
                  <a:cubicBezTo>
                    <a:pt x="255" y="368"/>
                    <a:pt x="255" y="368"/>
                    <a:pt x="255" y="368"/>
                  </a:cubicBezTo>
                  <a:cubicBezTo>
                    <a:pt x="258" y="366"/>
                    <a:pt x="258" y="366"/>
                    <a:pt x="258" y="366"/>
                  </a:cubicBezTo>
                  <a:cubicBezTo>
                    <a:pt x="258" y="366"/>
                    <a:pt x="258" y="366"/>
                    <a:pt x="258" y="366"/>
                  </a:cubicBezTo>
                  <a:cubicBezTo>
                    <a:pt x="255" y="368"/>
                    <a:pt x="255" y="368"/>
                    <a:pt x="255" y="368"/>
                  </a:cubicBezTo>
                  <a:cubicBezTo>
                    <a:pt x="258" y="366"/>
                    <a:pt x="258" y="366"/>
                    <a:pt x="258" y="366"/>
                  </a:cubicBezTo>
                  <a:cubicBezTo>
                    <a:pt x="254" y="369"/>
                    <a:pt x="254" y="369"/>
                    <a:pt x="254" y="369"/>
                  </a:cubicBezTo>
                  <a:cubicBezTo>
                    <a:pt x="259" y="369"/>
                    <a:pt x="259" y="369"/>
                    <a:pt x="259" y="369"/>
                  </a:cubicBezTo>
                  <a:cubicBezTo>
                    <a:pt x="259" y="367"/>
                    <a:pt x="258" y="367"/>
                    <a:pt x="258" y="366"/>
                  </a:cubicBezTo>
                  <a:cubicBezTo>
                    <a:pt x="254" y="369"/>
                    <a:pt x="254" y="369"/>
                    <a:pt x="254" y="369"/>
                  </a:cubicBezTo>
                  <a:cubicBezTo>
                    <a:pt x="259" y="369"/>
                    <a:pt x="259" y="369"/>
                    <a:pt x="259" y="369"/>
                  </a:cubicBezTo>
                  <a:cubicBezTo>
                    <a:pt x="254" y="369"/>
                    <a:pt x="254" y="369"/>
                    <a:pt x="254" y="369"/>
                  </a:cubicBezTo>
                  <a:cubicBezTo>
                    <a:pt x="258" y="371"/>
                    <a:pt x="258" y="371"/>
                    <a:pt x="258" y="371"/>
                  </a:cubicBezTo>
                  <a:cubicBezTo>
                    <a:pt x="259" y="370"/>
                    <a:pt x="259" y="369"/>
                    <a:pt x="259" y="369"/>
                  </a:cubicBezTo>
                  <a:cubicBezTo>
                    <a:pt x="254" y="369"/>
                    <a:pt x="254" y="369"/>
                    <a:pt x="254" y="369"/>
                  </a:cubicBezTo>
                  <a:cubicBezTo>
                    <a:pt x="258" y="371"/>
                    <a:pt x="258" y="371"/>
                    <a:pt x="258" y="371"/>
                  </a:cubicBezTo>
                  <a:cubicBezTo>
                    <a:pt x="258" y="371"/>
                    <a:pt x="258" y="371"/>
                    <a:pt x="258" y="371"/>
                  </a:cubicBezTo>
                  <a:cubicBezTo>
                    <a:pt x="254" y="368"/>
                    <a:pt x="254" y="368"/>
                    <a:pt x="254" y="368"/>
                  </a:cubicBezTo>
                  <a:cubicBezTo>
                    <a:pt x="257" y="372"/>
                    <a:pt x="257" y="372"/>
                    <a:pt x="257" y="372"/>
                  </a:cubicBezTo>
                  <a:cubicBezTo>
                    <a:pt x="257" y="372"/>
                    <a:pt x="258" y="371"/>
                    <a:pt x="258" y="371"/>
                  </a:cubicBezTo>
                  <a:cubicBezTo>
                    <a:pt x="254" y="368"/>
                    <a:pt x="254" y="368"/>
                    <a:pt x="254" y="368"/>
                  </a:cubicBezTo>
                  <a:cubicBezTo>
                    <a:pt x="257" y="372"/>
                    <a:pt x="257" y="372"/>
                    <a:pt x="257" y="372"/>
                  </a:cubicBezTo>
                  <a:cubicBezTo>
                    <a:pt x="254" y="369"/>
                    <a:pt x="254" y="369"/>
                    <a:pt x="254" y="369"/>
                  </a:cubicBezTo>
                  <a:cubicBezTo>
                    <a:pt x="254" y="373"/>
                    <a:pt x="254" y="373"/>
                    <a:pt x="254" y="373"/>
                  </a:cubicBezTo>
                  <a:cubicBezTo>
                    <a:pt x="255" y="373"/>
                    <a:pt x="255" y="373"/>
                    <a:pt x="257" y="372"/>
                  </a:cubicBezTo>
                  <a:cubicBezTo>
                    <a:pt x="254" y="369"/>
                    <a:pt x="254" y="369"/>
                    <a:pt x="254" y="369"/>
                  </a:cubicBezTo>
                  <a:cubicBezTo>
                    <a:pt x="254" y="373"/>
                    <a:pt x="254" y="373"/>
                    <a:pt x="254" y="373"/>
                  </a:cubicBezTo>
                  <a:cubicBezTo>
                    <a:pt x="254" y="369"/>
                    <a:pt x="254" y="369"/>
                    <a:pt x="254" y="369"/>
                  </a:cubicBezTo>
                  <a:cubicBezTo>
                    <a:pt x="254" y="373"/>
                    <a:pt x="254" y="373"/>
                    <a:pt x="254" y="373"/>
                  </a:cubicBezTo>
                  <a:cubicBezTo>
                    <a:pt x="254" y="373"/>
                    <a:pt x="254" y="373"/>
                    <a:pt x="254" y="373"/>
                  </a:cubicBezTo>
                  <a:cubicBezTo>
                    <a:pt x="254" y="369"/>
                    <a:pt x="254" y="369"/>
                    <a:pt x="254" y="369"/>
                  </a:cubicBezTo>
                  <a:cubicBezTo>
                    <a:pt x="254" y="373"/>
                    <a:pt x="254" y="373"/>
                    <a:pt x="254" y="373"/>
                  </a:cubicBezTo>
                  <a:cubicBezTo>
                    <a:pt x="254" y="370"/>
                    <a:pt x="254" y="370"/>
                    <a:pt x="254" y="370"/>
                  </a:cubicBezTo>
                  <a:cubicBezTo>
                    <a:pt x="254" y="373"/>
                    <a:pt x="254" y="373"/>
                    <a:pt x="254" y="373"/>
                  </a:cubicBezTo>
                  <a:cubicBezTo>
                    <a:pt x="254" y="373"/>
                    <a:pt x="254" y="373"/>
                    <a:pt x="254" y="373"/>
                  </a:cubicBezTo>
                  <a:cubicBezTo>
                    <a:pt x="254" y="370"/>
                    <a:pt x="254" y="370"/>
                    <a:pt x="254" y="370"/>
                  </a:cubicBezTo>
                  <a:cubicBezTo>
                    <a:pt x="254" y="373"/>
                    <a:pt x="254" y="373"/>
                    <a:pt x="254" y="373"/>
                  </a:cubicBezTo>
                  <a:cubicBezTo>
                    <a:pt x="254" y="373"/>
                    <a:pt x="254" y="373"/>
                    <a:pt x="255" y="373"/>
                  </a:cubicBezTo>
                  <a:cubicBezTo>
                    <a:pt x="260" y="375"/>
                    <a:pt x="277" y="381"/>
                    <a:pt x="293" y="386"/>
                  </a:cubicBezTo>
                  <a:cubicBezTo>
                    <a:pt x="300" y="389"/>
                    <a:pt x="308" y="391"/>
                    <a:pt x="314" y="393"/>
                  </a:cubicBezTo>
                  <a:cubicBezTo>
                    <a:pt x="317" y="394"/>
                    <a:pt x="319" y="395"/>
                    <a:pt x="321" y="396"/>
                  </a:cubicBezTo>
                  <a:cubicBezTo>
                    <a:pt x="322" y="396"/>
                    <a:pt x="322" y="396"/>
                    <a:pt x="323" y="396"/>
                  </a:cubicBezTo>
                  <a:cubicBezTo>
                    <a:pt x="324" y="397"/>
                    <a:pt x="324" y="397"/>
                    <a:pt x="324" y="397"/>
                  </a:cubicBezTo>
                  <a:cubicBezTo>
                    <a:pt x="324" y="397"/>
                    <a:pt x="324" y="397"/>
                    <a:pt x="324" y="397"/>
                  </a:cubicBezTo>
                  <a:cubicBezTo>
                    <a:pt x="324" y="397"/>
                    <a:pt x="325" y="397"/>
                    <a:pt x="325" y="397"/>
                  </a:cubicBezTo>
                  <a:cubicBezTo>
                    <a:pt x="325" y="397"/>
                    <a:pt x="326" y="397"/>
                    <a:pt x="326" y="397"/>
                  </a:cubicBezTo>
                  <a:cubicBezTo>
                    <a:pt x="326" y="397"/>
                    <a:pt x="327" y="397"/>
                    <a:pt x="327" y="396"/>
                  </a:cubicBezTo>
                  <a:cubicBezTo>
                    <a:pt x="327" y="396"/>
                    <a:pt x="328" y="396"/>
                    <a:pt x="328" y="395"/>
                  </a:cubicBezTo>
                  <a:cubicBezTo>
                    <a:pt x="329" y="394"/>
                    <a:pt x="330" y="393"/>
                    <a:pt x="329" y="392"/>
                  </a:cubicBezTo>
                  <a:cubicBezTo>
                    <a:pt x="329" y="391"/>
                    <a:pt x="328" y="389"/>
                    <a:pt x="327" y="389"/>
                  </a:cubicBezTo>
                  <a:cubicBezTo>
                    <a:pt x="302" y="373"/>
                    <a:pt x="302" y="373"/>
                    <a:pt x="302" y="373"/>
                  </a:cubicBezTo>
                  <a:cubicBezTo>
                    <a:pt x="325" y="382"/>
                    <a:pt x="325" y="382"/>
                    <a:pt x="325" y="382"/>
                  </a:cubicBezTo>
                  <a:cubicBezTo>
                    <a:pt x="327" y="383"/>
                    <a:pt x="329" y="382"/>
                    <a:pt x="330" y="380"/>
                  </a:cubicBezTo>
                  <a:cubicBezTo>
                    <a:pt x="331" y="378"/>
                    <a:pt x="331" y="376"/>
                    <a:pt x="329" y="375"/>
                  </a:cubicBezTo>
                  <a:cubicBezTo>
                    <a:pt x="329" y="375"/>
                    <a:pt x="324" y="372"/>
                    <a:pt x="318" y="368"/>
                  </a:cubicBezTo>
                  <a:cubicBezTo>
                    <a:pt x="309" y="363"/>
                    <a:pt x="295" y="354"/>
                    <a:pt x="283" y="347"/>
                  </a:cubicBezTo>
                  <a:cubicBezTo>
                    <a:pt x="278" y="344"/>
                    <a:pt x="272" y="340"/>
                    <a:pt x="269" y="338"/>
                  </a:cubicBezTo>
                  <a:cubicBezTo>
                    <a:pt x="267" y="337"/>
                    <a:pt x="265" y="336"/>
                    <a:pt x="264" y="335"/>
                  </a:cubicBezTo>
                  <a:cubicBezTo>
                    <a:pt x="264" y="335"/>
                    <a:pt x="264" y="334"/>
                    <a:pt x="264" y="334"/>
                  </a:cubicBezTo>
                  <a:cubicBezTo>
                    <a:pt x="263" y="334"/>
                    <a:pt x="263" y="334"/>
                    <a:pt x="263" y="334"/>
                  </a:cubicBezTo>
                  <a:cubicBezTo>
                    <a:pt x="262" y="336"/>
                    <a:pt x="262" y="336"/>
                    <a:pt x="262" y="336"/>
                  </a:cubicBezTo>
                  <a:cubicBezTo>
                    <a:pt x="264" y="334"/>
                    <a:pt x="264" y="334"/>
                    <a:pt x="264" y="334"/>
                  </a:cubicBezTo>
                  <a:cubicBezTo>
                    <a:pt x="263" y="334"/>
                    <a:pt x="263" y="334"/>
                    <a:pt x="263" y="334"/>
                  </a:cubicBezTo>
                  <a:cubicBezTo>
                    <a:pt x="262" y="336"/>
                    <a:pt x="262" y="336"/>
                    <a:pt x="262" y="336"/>
                  </a:cubicBezTo>
                  <a:cubicBezTo>
                    <a:pt x="264" y="334"/>
                    <a:pt x="264" y="334"/>
                    <a:pt x="264" y="334"/>
                  </a:cubicBezTo>
                  <a:cubicBezTo>
                    <a:pt x="261" y="337"/>
                    <a:pt x="261" y="337"/>
                    <a:pt x="261" y="337"/>
                  </a:cubicBezTo>
                  <a:cubicBezTo>
                    <a:pt x="264" y="335"/>
                    <a:pt x="264" y="335"/>
                    <a:pt x="264" y="335"/>
                  </a:cubicBezTo>
                  <a:cubicBezTo>
                    <a:pt x="264" y="334"/>
                    <a:pt x="264" y="334"/>
                    <a:pt x="264" y="334"/>
                  </a:cubicBezTo>
                  <a:cubicBezTo>
                    <a:pt x="261" y="337"/>
                    <a:pt x="261" y="337"/>
                    <a:pt x="261" y="337"/>
                  </a:cubicBezTo>
                  <a:cubicBezTo>
                    <a:pt x="264" y="335"/>
                    <a:pt x="264" y="335"/>
                    <a:pt x="264" y="335"/>
                  </a:cubicBezTo>
                  <a:cubicBezTo>
                    <a:pt x="260" y="337"/>
                    <a:pt x="260" y="337"/>
                    <a:pt x="260" y="337"/>
                  </a:cubicBezTo>
                  <a:cubicBezTo>
                    <a:pt x="265" y="337"/>
                    <a:pt x="265" y="337"/>
                    <a:pt x="265" y="337"/>
                  </a:cubicBezTo>
                  <a:cubicBezTo>
                    <a:pt x="265" y="336"/>
                    <a:pt x="264" y="335"/>
                    <a:pt x="264" y="335"/>
                  </a:cubicBezTo>
                  <a:cubicBezTo>
                    <a:pt x="260" y="337"/>
                    <a:pt x="260" y="337"/>
                    <a:pt x="260" y="337"/>
                  </a:cubicBezTo>
                  <a:cubicBezTo>
                    <a:pt x="265" y="337"/>
                    <a:pt x="265" y="337"/>
                    <a:pt x="265" y="337"/>
                  </a:cubicBezTo>
                  <a:cubicBezTo>
                    <a:pt x="260" y="337"/>
                    <a:pt x="260" y="337"/>
                    <a:pt x="260" y="337"/>
                  </a:cubicBezTo>
                  <a:cubicBezTo>
                    <a:pt x="264" y="339"/>
                    <a:pt x="264" y="339"/>
                    <a:pt x="264" y="339"/>
                  </a:cubicBezTo>
                  <a:cubicBezTo>
                    <a:pt x="264" y="338"/>
                    <a:pt x="265" y="338"/>
                    <a:pt x="265" y="337"/>
                  </a:cubicBezTo>
                  <a:cubicBezTo>
                    <a:pt x="260" y="337"/>
                    <a:pt x="260" y="337"/>
                    <a:pt x="260" y="337"/>
                  </a:cubicBezTo>
                  <a:cubicBezTo>
                    <a:pt x="264" y="339"/>
                    <a:pt x="264" y="339"/>
                    <a:pt x="264" y="339"/>
                  </a:cubicBezTo>
                  <a:cubicBezTo>
                    <a:pt x="260" y="337"/>
                    <a:pt x="260" y="337"/>
                    <a:pt x="260" y="337"/>
                  </a:cubicBezTo>
                  <a:cubicBezTo>
                    <a:pt x="259" y="341"/>
                    <a:pt x="259" y="341"/>
                    <a:pt x="259" y="341"/>
                  </a:cubicBezTo>
                  <a:cubicBezTo>
                    <a:pt x="328" y="367"/>
                    <a:pt x="328" y="367"/>
                    <a:pt x="328" y="367"/>
                  </a:cubicBezTo>
                  <a:cubicBezTo>
                    <a:pt x="330" y="368"/>
                    <a:pt x="332" y="367"/>
                    <a:pt x="333" y="365"/>
                  </a:cubicBezTo>
                  <a:cubicBezTo>
                    <a:pt x="334" y="363"/>
                    <a:pt x="333" y="360"/>
                    <a:pt x="332" y="359"/>
                  </a:cubicBezTo>
                  <a:cubicBezTo>
                    <a:pt x="331" y="359"/>
                    <a:pt x="327" y="357"/>
                    <a:pt x="321" y="353"/>
                  </a:cubicBezTo>
                  <a:cubicBezTo>
                    <a:pt x="312" y="347"/>
                    <a:pt x="298" y="339"/>
                    <a:pt x="286" y="332"/>
                  </a:cubicBezTo>
                  <a:cubicBezTo>
                    <a:pt x="280" y="328"/>
                    <a:pt x="275" y="325"/>
                    <a:pt x="271" y="322"/>
                  </a:cubicBezTo>
                  <a:cubicBezTo>
                    <a:pt x="270" y="321"/>
                    <a:pt x="268" y="320"/>
                    <a:pt x="267" y="319"/>
                  </a:cubicBezTo>
                  <a:cubicBezTo>
                    <a:pt x="267" y="319"/>
                    <a:pt x="266" y="319"/>
                    <a:pt x="266" y="319"/>
                  </a:cubicBezTo>
                  <a:cubicBezTo>
                    <a:pt x="266" y="319"/>
                    <a:pt x="266" y="319"/>
                    <a:pt x="266" y="319"/>
                  </a:cubicBezTo>
                  <a:cubicBezTo>
                    <a:pt x="265" y="320"/>
                    <a:pt x="265" y="320"/>
                    <a:pt x="265" y="320"/>
                  </a:cubicBezTo>
                  <a:cubicBezTo>
                    <a:pt x="266" y="319"/>
                    <a:pt x="266" y="319"/>
                    <a:pt x="266" y="319"/>
                  </a:cubicBezTo>
                  <a:cubicBezTo>
                    <a:pt x="266" y="319"/>
                    <a:pt x="266" y="319"/>
                    <a:pt x="266" y="319"/>
                  </a:cubicBezTo>
                  <a:cubicBezTo>
                    <a:pt x="265" y="320"/>
                    <a:pt x="265" y="320"/>
                    <a:pt x="265" y="320"/>
                  </a:cubicBezTo>
                  <a:cubicBezTo>
                    <a:pt x="266" y="319"/>
                    <a:pt x="266" y="319"/>
                    <a:pt x="266" y="319"/>
                  </a:cubicBezTo>
                  <a:cubicBezTo>
                    <a:pt x="263" y="321"/>
                    <a:pt x="263" y="321"/>
                    <a:pt x="263" y="321"/>
                  </a:cubicBezTo>
                  <a:cubicBezTo>
                    <a:pt x="267" y="320"/>
                    <a:pt x="267" y="320"/>
                    <a:pt x="267" y="320"/>
                  </a:cubicBezTo>
                  <a:cubicBezTo>
                    <a:pt x="266" y="319"/>
                    <a:pt x="266" y="319"/>
                    <a:pt x="266" y="319"/>
                  </a:cubicBezTo>
                  <a:cubicBezTo>
                    <a:pt x="263" y="321"/>
                    <a:pt x="263" y="321"/>
                    <a:pt x="263" y="321"/>
                  </a:cubicBezTo>
                  <a:cubicBezTo>
                    <a:pt x="267" y="320"/>
                    <a:pt x="267" y="320"/>
                    <a:pt x="267" y="320"/>
                  </a:cubicBezTo>
                  <a:cubicBezTo>
                    <a:pt x="263" y="321"/>
                    <a:pt x="263" y="321"/>
                    <a:pt x="263" y="321"/>
                  </a:cubicBezTo>
                  <a:cubicBezTo>
                    <a:pt x="267" y="321"/>
                    <a:pt x="267" y="321"/>
                    <a:pt x="267" y="321"/>
                  </a:cubicBezTo>
                  <a:cubicBezTo>
                    <a:pt x="267" y="320"/>
                    <a:pt x="267" y="320"/>
                    <a:pt x="267" y="320"/>
                  </a:cubicBezTo>
                  <a:cubicBezTo>
                    <a:pt x="263" y="321"/>
                    <a:pt x="263" y="321"/>
                    <a:pt x="263" y="321"/>
                  </a:cubicBezTo>
                  <a:cubicBezTo>
                    <a:pt x="267" y="321"/>
                    <a:pt x="267" y="321"/>
                    <a:pt x="267" y="321"/>
                  </a:cubicBezTo>
                  <a:cubicBezTo>
                    <a:pt x="263" y="321"/>
                    <a:pt x="263" y="321"/>
                    <a:pt x="263" y="321"/>
                  </a:cubicBezTo>
                  <a:cubicBezTo>
                    <a:pt x="266" y="324"/>
                    <a:pt x="266" y="324"/>
                    <a:pt x="266" y="324"/>
                  </a:cubicBezTo>
                  <a:cubicBezTo>
                    <a:pt x="267" y="323"/>
                    <a:pt x="267" y="322"/>
                    <a:pt x="267" y="321"/>
                  </a:cubicBezTo>
                  <a:cubicBezTo>
                    <a:pt x="263" y="321"/>
                    <a:pt x="263" y="321"/>
                    <a:pt x="263" y="321"/>
                  </a:cubicBezTo>
                  <a:cubicBezTo>
                    <a:pt x="266" y="324"/>
                    <a:pt x="266" y="324"/>
                    <a:pt x="266" y="324"/>
                  </a:cubicBezTo>
                  <a:cubicBezTo>
                    <a:pt x="263" y="321"/>
                    <a:pt x="263" y="321"/>
                    <a:pt x="263" y="321"/>
                  </a:cubicBezTo>
                  <a:cubicBezTo>
                    <a:pt x="262" y="325"/>
                    <a:pt x="262" y="325"/>
                    <a:pt x="262" y="325"/>
                  </a:cubicBezTo>
                  <a:cubicBezTo>
                    <a:pt x="262" y="325"/>
                    <a:pt x="278" y="330"/>
                    <a:pt x="294" y="335"/>
                  </a:cubicBezTo>
                  <a:cubicBezTo>
                    <a:pt x="303" y="338"/>
                    <a:pt x="311" y="340"/>
                    <a:pt x="317" y="342"/>
                  </a:cubicBezTo>
                  <a:cubicBezTo>
                    <a:pt x="320" y="343"/>
                    <a:pt x="323" y="344"/>
                    <a:pt x="325" y="344"/>
                  </a:cubicBezTo>
                  <a:cubicBezTo>
                    <a:pt x="326" y="345"/>
                    <a:pt x="327" y="345"/>
                    <a:pt x="328" y="345"/>
                  </a:cubicBezTo>
                  <a:cubicBezTo>
                    <a:pt x="328" y="345"/>
                    <a:pt x="328" y="345"/>
                    <a:pt x="328" y="345"/>
                  </a:cubicBezTo>
                  <a:cubicBezTo>
                    <a:pt x="329" y="345"/>
                    <a:pt x="329" y="345"/>
                    <a:pt x="329" y="345"/>
                  </a:cubicBezTo>
                  <a:cubicBezTo>
                    <a:pt x="329" y="345"/>
                    <a:pt x="329" y="345"/>
                    <a:pt x="330" y="345"/>
                  </a:cubicBezTo>
                  <a:cubicBezTo>
                    <a:pt x="330" y="345"/>
                    <a:pt x="330" y="345"/>
                    <a:pt x="331" y="345"/>
                  </a:cubicBezTo>
                  <a:cubicBezTo>
                    <a:pt x="331" y="345"/>
                    <a:pt x="331" y="345"/>
                    <a:pt x="332" y="345"/>
                  </a:cubicBezTo>
                  <a:cubicBezTo>
                    <a:pt x="332" y="345"/>
                    <a:pt x="333" y="344"/>
                    <a:pt x="333" y="344"/>
                  </a:cubicBezTo>
                  <a:cubicBezTo>
                    <a:pt x="333" y="343"/>
                    <a:pt x="333" y="343"/>
                    <a:pt x="333" y="343"/>
                  </a:cubicBezTo>
                  <a:cubicBezTo>
                    <a:pt x="334" y="343"/>
                    <a:pt x="334" y="342"/>
                    <a:pt x="334" y="341"/>
                  </a:cubicBezTo>
                  <a:cubicBezTo>
                    <a:pt x="334" y="340"/>
                    <a:pt x="333" y="339"/>
                    <a:pt x="333" y="339"/>
                  </a:cubicBezTo>
                  <a:cubicBezTo>
                    <a:pt x="333" y="338"/>
                    <a:pt x="332" y="338"/>
                    <a:pt x="332" y="337"/>
                  </a:cubicBezTo>
                  <a:cubicBezTo>
                    <a:pt x="332" y="337"/>
                    <a:pt x="331" y="336"/>
                    <a:pt x="330" y="336"/>
                  </a:cubicBezTo>
                  <a:cubicBezTo>
                    <a:pt x="327" y="334"/>
                    <a:pt x="322" y="330"/>
                    <a:pt x="315" y="326"/>
                  </a:cubicBezTo>
                  <a:cubicBezTo>
                    <a:pt x="305" y="320"/>
                    <a:pt x="293" y="313"/>
                    <a:pt x="283" y="307"/>
                  </a:cubicBezTo>
                  <a:cubicBezTo>
                    <a:pt x="278" y="304"/>
                    <a:pt x="274" y="301"/>
                    <a:pt x="271" y="299"/>
                  </a:cubicBezTo>
                  <a:cubicBezTo>
                    <a:pt x="269" y="298"/>
                    <a:pt x="268" y="298"/>
                    <a:pt x="267" y="297"/>
                  </a:cubicBezTo>
                  <a:cubicBezTo>
                    <a:pt x="267" y="297"/>
                    <a:pt x="267" y="297"/>
                    <a:pt x="266" y="297"/>
                  </a:cubicBezTo>
                  <a:cubicBezTo>
                    <a:pt x="266" y="296"/>
                    <a:pt x="266" y="296"/>
                    <a:pt x="266" y="296"/>
                  </a:cubicBezTo>
                  <a:cubicBezTo>
                    <a:pt x="266" y="296"/>
                    <a:pt x="266" y="296"/>
                    <a:pt x="266" y="296"/>
                  </a:cubicBezTo>
                  <a:cubicBezTo>
                    <a:pt x="265" y="299"/>
                    <a:pt x="265" y="299"/>
                    <a:pt x="265" y="299"/>
                  </a:cubicBezTo>
                  <a:cubicBezTo>
                    <a:pt x="266" y="296"/>
                    <a:pt x="266" y="296"/>
                    <a:pt x="266" y="296"/>
                  </a:cubicBezTo>
                  <a:cubicBezTo>
                    <a:pt x="266" y="296"/>
                    <a:pt x="266" y="296"/>
                    <a:pt x="266" y="296"/>
                  </a:cubicBezTo>
                  <a:cubicBezTo>
                    <a:pt x="265" y="299"/>
                    <a:pt x="265" y="299"/>
                    <a:pt x="265" y="299"/>
                  </a:cubicBezTo>
                  <a:cubicBezTo>
                    <a:pt x="266" y="296"/>
                    <a:pt x="266" y="296"/>
                    <a:pt x="266" y="296"/>
                  </a:cubicBezTo>
                  <a:cubicBezTo>
                    <a:pt x="264" y="300"/>
                    <a:pt x="264" y="300"/>
                    <a:pt x="264" y="300"/>
                  </a:cubicBezTo>
                  <a:cubicBezTo>
                    <a:pt x="267" y="297"/>
                    <a:pt x="267" y="297"/>
                    <a:pt x="267" y="297"/>
                  </a:cubicBezTo>
                  <a:cubicBezTo>
                    <a:pt x="266" y="296"/>
                    <a:pt x="266" y="296"/>
                    <a:pt x="266" y="296"/>
                  </a:cubicBezTo>
                  <a:cubicBezTo>
                    <a:pt x="264" y="300"/>
                    <a:pt x="264" y="300"/>
                    <a:pt x="264" y="300"/>
                  </a:cubicBezTo>
                  <a:cubicBezTo>
                    <a:pt x="267" y="297"/>
                    <a:pt x="267" y="297"/>
                    <a:pt x="267" y="297"/>
                  </a:cubicBezTo>
                  <a:cubicBezTo>
                    <a:pt x="264" y="300"/>
                    <a:pt x="264" y="300"/>
                    <a:pt x="264" y="300"/>
                  </a:cubicBezTo>
                  <a:cubicBezTo>
                    <a:pt x="267" y="297"/>
                    <a:pt x="267" y="297"/>
                    <a:pt x="267" y="297"/>
                  </a:cubicBezTo>
                  <a:cubicBezTo>
                    <a:pt x="267" y="297"/>
                    <a:pt x="267" y="297"/>
                    <a:pt x="267" y="297"/>
                  </a:cubicBezTo>
                  <a:cubicBezTo>
                    <a:pt x="264" y="300"/>
                    <a:pt x="264" y="300"/>
                    <a:pt x="264" y="300"/>
                  </a:cubicBezTo>
                  <a:cubicBezTo>
                    <a:pt x="267" y="297"/>
                    <a:pt x="267" y="297"/>
                    <a:pt x="267" y="297"/>
                  </a:cubicBezTo>
                  <a:cubicBezTo>
                    <a:pt x="264" y="300"/>
                    <a:pt x="264" y="300"/>
                    <a:pt x="264" y="300"/>
                  </a:cubicBezTo>
                  <a:cubicBezTo>
                    <a:pt x="267" y="298"/>
                    <a:pt x="267" y="298"/>
                    <a:pt x="267" y="298"/>
                  </a:cubicBezTo>
                  <a:cubicBezTo>
                    <a:pt x="267" y="297"/>
                    <a:pt x="267" y="297"/>
                    <a:pt x="267" y="297"/>
                  </a:cubicBezTo>
                  <a:cubicBezTo>
                    <a:pt x="264" y="300"/>
                    <a:pt x="264" y="300"/>
                    <a:pt x="264" y="300"/>
                  </a:cubicBezTo>
                  <a:cubicBezTo>
                    <a:pt x="267" y="298"/>
                    <a:pt x="267" y="298"/>
                    <a:pt x="267" y="298"/>
                  </a:cubicBezTo>
                  <a:cubicBezTo>
                    <a:pt x="264" y="300"/>
                    <a:pt x="264" y="300"/>
                    <a:pt x="264" y="300"/>
                  </a:cubicBezTo>
                  <a:cubicBezTo>
                    <a:pt x="268" y="298"/>
                    <a:pt x="268" y="298"/>
                    <a:pt x="268" y="298"/>
                  </a:cubicBezTo>
                  <a:cubicBezTo>
                    <a:pt x="267" y="298"/>
                    <a:pt x="267" y="298"/>
                    <a:pt x="267" y="298"/>
                  </a:cubicBezTo>
                  <a:cubicBezTo>
                    <a:pt x="264" y="300"/>
                    <a:pt x="264" y="300"/>
                    <a:pt x="264" y="300"/>
                  </a:cubicBezTo>
                  <a:cubicBezTo>
                    <a:pt x="268" y="298"/>
                    <a:pt x="268" y="298"/>
                    <a:pt x="268" y="298"/>
                  </a:cubicBezTo>
                  <a:cubicBezTo>
                    <a:pt x="264" y="300"/>
                    <a:pt x="264" y="300"/>
                    <a:pt x="264" y="300"/>
                  </a:cubicBezTo>
                  <a:cubicBezTo>
                    <a:pt x="268" y="300"/>
                    <a:pt x="268" y="300"/>
                    <a:pt x="268" y="300"/>
                  </a:cubicBezTo>
                  <a:cubicBezTo>
                    <a:pt x="268" y="299"/>
                    <a:pt x="268" y="299"/>
                    <a:pt x="268" y="298"/>
                  </a:cubicBezTo>
                  <a:cubicBezTo>
                    <a:pt x="264" y="300"/>
                    <a:pt x="264" y="300"/>
                    <a:pt x="264" y="300"/>
                  </a:cubicBezTo>
                  <a:cubicBezTo>
                    <a:pt x="268" y="300"/>
                    <a:pt x="268" y="300"/>
                    <a:pt x="268" y="300"/>
                  </a:cubicBezTo>
                  <a:cubicBezTo>
                    <a:pt x="264" y="300"/>
                    <a:pt x="264" y="300"/>
                    <a:pt x="264" y="300"/>
                  </a:cubicBezTo>
                  <a:cubicBezTo>
                    <a:pt x="268" y="302"/>
                    <a:pt x="268" y="302"/>
                    <a:pt x="268" y="302"/>
                  </a:cubicBezTo>
                  <a:cubicBezTo>
                    <a:pt x="264" y="300"/>
                    <a:pt x="264" y="300"/>
                    <a:pt x="264" y="300"/>
                  </a:cubicBezTo>
                  <a:cubicBezTo>
                    <a:pt x="266" y="304"/>
                    <a:pt x="266" y="304"/>
                    <a:pt x="266" y="304"/>
                  </a:cubicBezTo>
                  <a:cubicBezTo>
                    <a:pt x="267" y="303"/>
                    <a:pt x="267" y="303"/>
                    <a:pt x="268" y="302"/>
                  </a:cubicBezTo>
                  <a:cubicBezTo>
                    <a:pt x="264" y="300"/>
                    <a:pt x="264" y="300"/>
                    <a:pt x="264" y="300"/>
                  </a:cubicBezTo>
                  <a:cubicBezTo>
                    <a:pt x="266" y="304"/>
                    <a:pt x="266" y="304"/>
                    <a:pt x="266" y="304"/>
                  </a:cubicBezTo>
                  <a:cubicBezTo>
                    <a:pt x="264" y="300"/>
                    <a:pt x="264" y="300"/>
                    <a:pt x="264" y="300"/>
                  </a:cubicBezTo>
                  <a:cubicBezTo>
                    <a:pt x="265" y="304"/>
                    <a:pt x="265" y="304"/>
                    <a:pt x="265" y="304"/>
                  </a:cubicBezTo>
                  <a:cubicBezTo>
                    <a:pt x="265" y="304"/>
                    <a:pt x="266" y="304"/>
                    <a:pt x="266" y="304"/>
                  </a:cubicBezTo>
                  <a:cubicBezTo>
                    <a:pt x="264" y="300"/>
                    <a:pt x="264" y="300"/>
                    <a:pt x="264" y="300"/>
                  </a:cubicBezTo>
                  <a:cubicBezTo>
                    <a:pt x="265" y="304"/>
                    <a:pt x="265" y="304"/>
                    <a:pt x="265" y="304"/>
                  </a:cubicBezTo>
                  <a:cubicBezTo>
                    <a:pt x="264" y="300"/>
                    <a:pt x="264" y="300"/>
                    <a:pt x="264" y="300"/>
                  </a:cubicBezTo>
                  <a:cubicBezTo>
                    <a:pt x="264" y="304"/>
                    <a:pt x="264" y="304"/>
                    <a:pt x="264" y="304"/>
                  </a:cubicBezTo>
                  <a:cubicBezTo>
                    <a:pt x="265" y="304"/>
                    <a:pt x="265" y="304"/>
                    <a:pt x="265" y="304"/>
                  </a:cubicBezTo>
                  <a:cubicBezTo>
                    <a:pt x="264" y="300"/>
                    <a:pt x="264" y="300"/>
                    <a:pt x="264" y="300"/>
                  </a:cubicBezTo>
                  <a:cubicBezTo>
                    <a:pt x="264" y="304"/>
                    <a:pt x="264" y="304"/>
                    <a:pt x="264" y="304"/>
                  </a:cubicBezTo>
                  <a:cubicBezTo>
                    <a:pt x="264" y="301"/>
                    <a:pt x="264" y="301"/>
                    <a:pt x="264" y="301"/>
                  </a:cubicBezTo>
                  <a:cubicBezTo>
                    <a:pt x="263" y="304"/>
                    <a:pt x="263" y="304"/>
                    <a:pt x="263" y="304"/>
                  </a:cubicBezTo>
                  <a:cubicBezTo>
                    <a:pt x="263" y="304"/>
                    <a:pt x="263" y="304"/>
                    <a:pt x="264" y="304"/>
                  </a:cubicBezTo>
                  <a:cubicBezTo>
                    <a:pt x="264" y="301"/>
                    <a:pt x="264" y="301"/>
                    <a:pt x="264" y="301"/>
                  </a:cubicBezTo>
                  <a:cubicBezTo>
                    <a:pt x="263" y="304"/>
                    <a:pt x="263" y="304"/>
                    <a:pt x="263" y="304"/>
                  </a:cubicBezTo>
                  <a:cubicBezTo>
                    <a:pt x="263" y="303"/>
                    <a:pt x="263" y="303"/>
                    <a:pt x="263" y="303"/>
                  </a:cubicBezTo>
                  <a:cubicBezTo>
                    <a:pt x="263" y="304"/>
                    <a:pt x="263" y="304"/>
                    <a:pt x="263" y="304"/>
                  </a:cubicBezTo>
                  <a:cubicBezTo>
                    <a:pt x="263" y="304"/>
                    <a:pt x="263" y="304"/>
                    <a:pt x="263" y="304"/>
                  </a:cubicBezTo>
                  <a:cubicBezTo>
                    <a:pt x="263" y="303"/>
                    <a:pt x="263" y="303"/>
                    <a:pt x="263" y="303"/>
                  </a:cubicBezTo>
                  <a:cubicBezTo>
                    <a:pt x="263" y="304"/>
                    <a:pt x="263" y="304"/>
                    <a:pt x="263" y="304"/>
                  </a:cubicBezTo>
                  <a:cubicBezTo>
                    <a:pt x="263" y="304"/>
                    <a:pt x="264" y="304"/>
                    <a:pt x="264" y="305"/>
                  </a:cubicBezTo>
                  <a:cubicBezTo>
                    <a:pt x="267" y="306"/>
                    <a:pt x="272" y="308"/>
                    <a:pt x="278" y="310"/>
                  </a:cubicBezTo>
                  <a:cubicBezTo>
                    <a:pt x="287" y="314"/>
                    <a:pt x="298" y="319"/>
                    <a:pt x="308" y="323"/>
                  </a:cubicBezTo>
                  <a:cubicBezTo>
                    <a:pt x="313" y="325"/>
                    <a:pt x="317" y="326"/>
                    <a:pt x="321" y="328"/>
                  </a:cubicBezTo>
                  <a:cubicBezTo>
                    <a:pt x="322" y="328"/>
                    <a:pt x="324" y="329"/>
                    <a:pt x="325" y="329"/>
                  </a:cubicBezTo>
                  <a:cubicBezTo>
                    <a:pt x="325" y="329"/>
                    <a:pt x="326" y="330"/>
                    <a:pt x="327" y="330"/>
                  </a:cubicBezTo>
                  <a:cubicBezTo>
                    <a:pt x="327" y="330"/>
                    <a:pt x="328" y="330"/>
                    <a:pt x="328" y="330"/>
                  </a:cubicBezTo>
                  <a:cubicBezTo>
                    <a:pt x="329" y="330"/>
                    <a:pt x="329" y="330"/>
                    <a:pt x="330" y="330"/>
                  </a:cubicBezTo>
                  <a:cubicBezTo>
                    <a:pt x="330" y="330"/>
                    <a:pt x="330" y="330"/>
                    <a:pt x="331" y="329"/>
                  </a:cubicBezTo>
                  <a:cubicBezTo>
                    <a:pt x="331" y="329"/>
                    <a:pt x="332" y="329"/>
                    <a:pt x="332" y="328"/>
                  </a:cubicBezTo>
                  <a:cubicBezTo>
                    <a:pt x="332" y="328"/>
                    <a:pt x="332" y="328"/>
                    <a:pt x="332" y="328"/>
                  </a:cubicBezTo>
                  <a:cubicBezTo>
                    <a:pt x="333" y="327"/>
                    <a:pt x="333" y="326"/>
                    <a:pt x="333" y="326"/>
                  </a:cubicBezTo>
                  <a:cubicBezTo>
                    <a:pt x="333" y="325"/>
                    <a:pt x="333" y="324"/>
                    <a:pt x="332" y="323"/>
                  </a:cubicBezTo>
                  <a:cubicBezTo>
                    <a:pt x="332" y="323"/>
                    <a:pt x="332" y="322"/>
                    <a:pt x="331" y="322"/>
                  </a:cubicBezTo>
                  <a:cubicBezTo>
                    <a:pt x="331" y="321"/>
                    <a:pt x="330" y="321"/>
                    <a:pt x="329" y="320"/>
                  </a:cubicBezTo>
                  <a:cubicBezTo>
                    <a:pt x="326" y="318"/>
                    <a:pt x="320" y="314"/>
                    <a:pt x="313" y="310"/>
                  </a:cubicBezTo>
                  <a:cubicBezTo>
                    <a:pt x="293" y="297"/>
                    <a:pt x="262" y="279"/>
                    <a:pt x="262" y="279"/>
                  </a:cubicBezTo>
                  <a:cubicBezTo>
                    <a:pt x="260" y="283"/>
                    <a:pt x="260" y="283"/>
                    <a:pt x="260" y="283"/>
                  </a:cubicBezTo>
                  <a:cubicBezTo>
                    <a:pt x="258" y="287"/>
                    <a:pt x="258" y="287"/>
                    <a:pt x="258" y="287"/>
                  </a:cubicBezTo>
                  <a:cubicBezTo>
                    <a:pt x="258" y="287"/>
                    <a:pt x="275" y="294"/>
                    <a:pt x="292" y="300"/>
                  </a:cubicBezTo>
                  <a:cubicBezTo>
                    <a:pt x="301" y="304"/>
                    <a:pt x="309" y="307"/>
                    <a:pt x="316" y="310"/>
                  </a:cubicBezTo>
                  <a:cubicBezTo>
                    <a:pt x="320" y="311"/>
                    <a:pt x="323" y="312"/>
                    <a:pt x="325" y="313"/>
                  </a:cubicBezTo>
                  <a:cubicBezTo>
                    <a:pt x="326" y="314"/>
                    <a:pt x="327" y="314"/>
                    <a:pt x="328" y="314"/>
                  </a:cubicBezTo>
                  <a:cubicBezTo>
                    <a:pt x="329" y="314"/>
                    <a:pt x="329" y="314"/>
                    <a:pt x="330" y="314"/>
                  </a:cubicBezTo>
                  <a:cubicBezTo>
                    <a:pt x="330" y="315"/>
                    <a:pt x="330" y="315"/>
                    <a:pt x="331" y="315"/>
                  </a:cubicBezTo>
                  <a:cubicBezTo>
                    <a:pt x="331" y="315"/>
                    <a:pt x="332" y="315"/>
                    <a:pt x="332" y="314"/>
                  </a:cubicBezTo>
                  <a:cubicBezTo>
                    <a:pt x="333" y="314"/>
                    <a:pt x="333" y="314"/>
                    <a:pt x="334" y="314"/>
                  </a:cubicBezTo>
                  <a:cubicBezTo>
                    <a:pt x="334" y="314"/>
                    <a:pt x="335" y="313"/>
                    <a:pt x="335" y="313"/>
                  </a:cubicBezTo>
                  <a:cubicBezTo>
                    <a:pt x="335" y="313"/>
                    <a:pt x="335" y="313"/>
                    <a:pt x="335" y="313"/>
                  </a:cubicBezTo>
                  <a:cubicBezTo>
                    <a:pt x="336" y="312"/>
                    <a:pt x="336" y="311"/>
                    <a:pt x="336" y="310"/>
                  </a:cubicBezTo>
                  <a:cubicBezTo>
                    <a:pt x="336" y="309"/>
                    <a:pt x="335" y="308"/>
                    <a:pt x="335" y="308"/>
                  </a:cubicBezTo>
                  <a:cubicBezTo>
                    <a:pt x="334" y="307"/>
                    <a:pt x="334" y="307"/>
                    <a:pt x="334" y="306"/>
                  </a:cubicBezTo>
                  <a:cubicBezTo>
                    <a:pt x="333" y="306"/>
                    <a:pt x="332" y="305"/>
                    <a:pt x="332" y="305"/>
                  </a:cubicBezTo>
                  <a:cubicBezTo>
                    <a:pt x="328" y="302"/>
                    <a:pt x="322" y="298"/>
                    <a:pt x="314" y="293"/>
                  </a:cubicBezTo>
                  <a:cubicBezTo>
                    <a:pt x="292" y="279"/>
                    <a:pt x="257" y="259"/>
                    <a:pt x="257" y="259"/>
                  </a:cubicBezTo>
                  <a:cubicBezTo>
                    <a:pt x="255" y="263"/>
                    <a:pt x="255" y="263"/>
                    <a:pt x="255" y="263"/>
                  </a:cubicBezTo>
                  <a:cubicBezTo>
                    <a:pt x="259" y="265"/>
                    <a:pt x="259" y="265"/>
                    <a:pt x="259" y="265"/>
                  </a:cubicBezTo>
                  <a:cubicBezTo>
                    <a:pt x="255" y="263"/>
                    <a:pt x="255" y="263"/>
                    <a:pt x="255" y="263"/>
                  </a:cubicBezTo>
                  <a:cubicBezTo>
                    <a:pt x="256" y="267"/>
                    <a:pt x="256" y="267"/>
                    <a:pt x="256" y="267"/>
                  </a:cubicBezTo>
                  <a:cubicBezTo>
                    <a:pt x="257" y="267"/>
                    <a:pt x="258" y="266"/>
                    <a:pt x="259" y="265"/>
                  </a:cubicBezTo>
                  <a:cubicBezTo>
                    <a:pt x="255" y="263"/>
                    <a:pt x="255" y="263"/>
                    <a:pt x="255" y="263"/>
                  </a:cubicBezTo>
                  <a:cubicBezTo>
                    <a:pt x="256" y="267"/>
                    <a:pt x="256" y="267"/>
                    <a:pt x="256" y="267"/>
                  </a:cubicBezTo>
                  <a:cubicBezTo>
                    <a:pt x="255" y="263"/>
                    <a:pt x="255" y="263"/>
                    <a:pt x="255" y="263"/>
                  </a:cubicBezTo>
                  <a:cubicBezTo>
                    <a:pt x="255" y="267"/>
                    <a:pt x="255" y="267"/>
                    <a:pt x="255" y="267"/>
                  </a:cubicBezTo>
                  <a:cubicBezTo>
                    <a:pt x="255" y="267"/>
                    <a:pt x="256" y="267"/>
                    <a:pt x="256" y="267"/>
                  </a:cubicBezTo>
                  <a:cubicBezTo>
                    <a:pt x="255" y="263"/>
                    <a:pt x="255" y="263"/>
                    <a:pt x="255" y="263"/>
                  </a:cubicBezTo>
                  <a:cubicBezTo>
                    <a:pt x="255" y="267"/>
                    <a:pt x="255" y="267"/>
                    <a:pt x="255" y="267"/>
                  </a:cubicBezTo>
                  <a:cubicBezTo>
                    <a:pt x="255" y="263"/>
                    <a:pt x="255" y="263"/>
                    <a:pt x="255" y="263"/>
                  </a:cubicBezTo>
                  <a:cubicBezTo>
                    <a:pt x="254" y="267"/>
                    <a:pt x="254" y="267"/>
                    <a:pt x="254" y="267"/>
                  </a:cubicBezTo>
                  <a:cubicBezTo>
                    <a:pt x="255" y="267"/>
                    <a:pt x="255" y="267"/>
                    <a:pt x="255" y="267"/>
                  </a:cubicBezTo>
                  <a:cubicBezTo>
                    <a:pt x="255" y="263"/>
                    <a:pt x="255" y="263"/>
                    <a:pt x="255" y="263"/>
                  </a:cubicBezTo>
                  <a:cubicBezTo>
                    <a:pt x="254" y="267"/>
                    <a:pt x="254" y="267"/>
                    <a:pt x="254" y="267"/>
                  </a:cubicBezTo>
                  <a:cubicBezTo>
                    <a:pt x="255" y="264"/>
                    <a:pt x="255" y="264"/>
                    <a:pt x="255" y="264"/>
                  </a:cubicBezTo>
                  <a:cubicBezTo>
                    <a:pt x="254" y="267"/>
                    <a:pt x="254" y="267"/>
                    <a:pt x="254" y="267"/>
                  </a:cubicBezTo>
                  <a:cubicBezTo>
                    <a:pt x="254" y="267"/>
                    <a:pt x="254" y="267"/>
                    <a:pt x="254" y="267"/>
                  </a:cubicBezTo>
                  <a:cubicBezTo>
                    <a:pt x="255" y="264"/>
                    <a:pt x="255" y="264"/>
                    <a:pt x="255" y="264"/>
                  </a:cubicBezTo>
                  <a:cubicBezTo>
                    <a:pt x="254" y="267"/>
                    <a:pt x="254" y="267"/>
                    <a:pt x="254" y="267"/>
                  </a:cubicBezTo>
                  <a:cubicBezTo>
                    <a:pt x="254" y="267"/>
                    <a:pt x="255" y="267"/>
                    <a:pt x="255" y="267"/>
                  </a:cubicBezTo>
                  <a:cubicBezTo>
                    <a:pt x="258" y="268"/>
                    <a:pt x="264" y="271"/>
                    <a:pt x="271" y="274"/>
                  </a:cubicBezTo>
                  <a:cubicBezTo>
                    <a:pt x="282" y="279"/>
                    <a:pt x="296" y="286"/>
                    <a:pt x="308" y="291"/>
                  </a:cubicBezTo>
                  <a:cubicBezTo>
                    <a:pt x="314" y="294"/>
                    <a:pt x="319" y="296"/>
                    <a:pt x="323" y="298"/>
                  </a:cubicBezTo>
                  <a:cubicBezTo>
                    <a:pt x="325" y="298"/>
                    <a:pt x="327" y="299"/>
                    <a:pt x="328" y="299"/>
                  </a:cubicBezTo>
                  <a:cubicBezTo>
                    <a:pt x="329" y="300"/>
                    <a:pt x="329" y="300"/>
                    <a:pt x="330" y="300"/>
                  </a:cubicBezTo>
                  <a:cubicBezTo>
                    <a:pt x="330" y="300"/>
                    <a:pt x="330" y="300"/>
                    <a:pt x="330" y="300"/>
                  </a:cubicBezTo>
                  <a:cubicBezTo>
                    <a:pt x="331" y="300"/>
                    <a:pt x="331" y="300"/>
                    <a:pt x="332" y="300"/>
                  </a:cubicBezTo>
                  <a:cubicBezTo>
                    <a:pt x="332" y="300"/>
                    <a:pt x="332" y="300"/>
                    <a:pt x="333" y="300"/>
                  </a:cubicBezTo>
                  <a:cubicBezTo>
                    <a:pt x="333" y="300"/>
                    <a:pt x="334" y="300"/>
                    <a:pt x="334" y="300"/>
                  </a:cubicBezTo>
                  <a:cubicBezTo>
                    <a:pt x="334" y="300"/>
                    <a:pt x="335" y="299"/>
                    <a:pt x="335" y="298"/>
                  </a:cubicBezTo>
                  <a:cubicBezTo>
                    <a:pt x="335" y="298"/>
                    <a:pt x="335" y="298"/>
                    <a:pt x="335" y="298"/>
                  </a:cubicBezTo>
                  <a:cubicBezTo>
                    <a:pt x="336" y="298"/>
                    <a:pt x="336" y="297"/>
                    <a:pt x="336" y="296"/>
                  </a:cubicBezTo>
                  <a:cubicBezTo>
                    <a:pt x="336" y="295"/>
                    <a:pt x="336" y="294"/>
                    <a:pt x="335" y="294"/>
                  </a:cubicBezTo>
                  <a:cubicBezTo>
                    <a:pt x="335" y="293"/>
                    <a:pt x="335" y="293"/>
                    <a:pt x="334" y="292"/>
                  </a:cubicBezTo>
                  <a:cubicBezTo>
                    <a:pt x="334" y="292"/>
                    <a:pt x="333" y="291"/>
                    <a:pt x="332" y="290"/>
                  </a:cubicBezTo>
                  <a:cubicBezTo>
                    <a:pt x="328" y="288"/>
                    <a:pt x="322" y="284"/>
                    <a:pt x="314" y="279"/>
                  </a:cubicBezTo>
                  <a:cubicBezTo>
                    <a:pt x="303" y="272"/>
                    <a:pt x="289" y="264"/>
                    <a:pt x="277" y="257"/>
                  </a:cubicBezTo>
                  <a:cubicBezTo>
                    <a:pt x="271" y="254"/>
                    <a:pt x="266" y="251"/>
                    <a:pt x="263" y="248"/>
                  </a:cubicBezTo>
                  <a:cubicBezTo>
                    <a:pt x="261" y="247"/>
                    <a:pt x="260" y="246"/>
                    <a:pt x="259" y="246"/>
                  </a:cubicBezTo>
                  <a:cubicBezTo>
                    <a:pt x="258" y="245"/>
                    <a:pt x="258" y="245"/>
                    <a:pt x="258" y="245"/>
                  </a:cubicBezTo>
                  <a:cubicBezTo>
                    <a:pt x="258" y="245"/>
                    <a:pt x="258" y="245"/>
                    <a:pt x="258" y="245"/>
                  </a:cubicBezTo>
                  <a:cubicBezTo>
                    <a:pt x="257" y="247"/>
                    <a:pt x="257" y="247"/>
                    <a:pt x="257" y="247"/>
                  </a:cubicBezTo>
                  <a:cubicBezTo>
                    <a:pt x="258" y="245"/>
                    <a:pt x="258" y="245"/>
                    <a:pt x="258" y="245"/>
                  </a:cubicBezTo>
                  <a:cubicBezTo>
                    <a:pt x="258" y="245"/>
                    <a:pt x="258" y="245"/>
                    <a:pt x="258" y="245"/>
                  </a:cubicBezTo>
                  <a:cubicBezTo>
                    <a:pt x="257" y="247"/>
                    <a:pt x="257" y="247"/>
                    <a:pt x="257" y="247"/>
                  </a:cubicBezTo>
                  <a:cubicBezTo>
                    <a:pt x="258" y="245"/>
                    <a:pt x="258" y="245"/>
                    <a:pt x="258" y="245"/>
                  </a:cubicBezTo>
                  <a:cubicBezTo>
                    <a:pt x="255" y="248"/>
                    <a:pt x="255" y="248"/>
                    <a:pt x="255" y="248"/>
                  </a:cubicBezTo>
                  <a:cubicBezTo>
                    <a:pt x="258" y="246"/>
                    <a:pt x="258" y="246"/>
                    <a:pt x="258" y="246"/>
                  </a:cubicBezTo>
                  <a:cubicBezTo>
                    <a:pt x="258" y="245"/>
                    <a:pt x="258" y="245"/>
                    <a:pt x="258" y="245"/>
                  </a:cubicBezTo>
                  <a:cubicBezTo>
                    <a:pt x="255" y="248"/>
                    <a:pt x="255" y="248"/>
                    <a:pt x="255" y="248"/>
                  </a:cubicBezTo>
                  <a:cubicBezTo>
                    <a:pt x="258" y="246"/>
                    <a:pt x="258" y="246"/>
                    <a:pt x="258" y="246"/>
                  </a:cubicBezTo>
                  <a:cubicBezTo>
                    <a:pt x="255" y="248"/>
                    <a:pt x="255" y="248"/>
                    <a:pt x="255" y="248"/>
                  </a:cubicBezTo>
                  <a:cubicBezTo>
                    <a:pt x="259" y="248"/>
                    <a:pt x="259" y="248"/>
                    <a:pt x="259" y="248"/>
                  </a:cubicBezTo>
                  <a:cubicBezTo>
                    <a:pt x="259" y="247"/>
                    <a:pt x="259" y="246"/>
                    <a:pt x="258" y="246"/>
                  </a:cubicBezTo>
                  <a:cubicBezTo>
                    <a:pt x="255" y="248"/>
                    <a:pt x="255" y="248"/>
                    <a:pt x="255" y="248"/>
                  </a:cubicBezTo>
                  <a:cubicBezTo>
                    <a:pt x="259" y="248"/>
                    <a:pt x="259" y="248"/>
                    <a:pt x="259" y="248"/>
                  </a:cubicBezTo>
                  <a:cubicBezTo>
                    <a:pt x="255" y="248"/>
                    <a:pt x="255" y="248"/>
                    <a:pt x="255" y="248"/>
                  </a:cubicBezTo>
                  <a:cubicBezTo>
                    <a:pt x="258" y="251"/>
                    <a:pt x="258" y="251"/>
                    <a:pt x="258" y="251"/>
                  </a:cubicBezTo>
                  <a:cubicBezTo>
                    <a:pt x="259" y="250"/>
                    <a:pt x="259" y="249"/>
                    <a:pt x="259" y="248"/>
                  </a:cubicBezTo>
                  <a:cubicBezTo>
                    <a:pt x="255" y="248"/>
                    <a:pt x="255" y="248"/>
                    <a:pt x="255" y="248"/>
                  </a:cubicBezTo>
                  <a:cubicBezTo>
                    <a:pt x="258" y="251"/>
                    <a:pt x="258" y="251"/>
                    <a:pt x="258" y="251"/>
                  </a:cubicBezTo>
                  <a:cubicBezTo>
                    <a:pt x="255" y="248"/>
                    <a:pt x="255" y="248"/>
                    <a:pt x="255" y="248"/>
                  </a:cubicBezTo>
                  <a:cubicBezTo>
                    <a:pt x="253" y="252"/>
                    <a:pt x="253" y="252"/>
                    <a:pt x="253" y="252"/>
                  </a:cubicBezTo>
                  <a:cubicBezTo>
                    <a:pt x="331" y="284"/>
                    <a:pt x="331" y="284"/>
                    <a:pt x="331" y="284"/>
                  </a:cubicBezTo>
                  <a:cubicBezTo>
                    <a:pt x="333" y="285"/>
                    <a:pt x="336" y="284"/>
                    <a:pt x="337" y="282"/>
                  </a:cubicBezTo>
                  <a:cubicBezTo>
                    <a:pt x="338" y="280"/>
                    <a:pt x="337" y="278"/>
                    <a:pt x="335" y="276"/>
                  </a:cubicBezTo>
                  <a:cubicBezTo>
                    <a:pt x="294" y="251"/>
                    <a:pt x="294" y="251"/>
                    <a:pt x="294" y="251"/>
                  </a:cubicBezTo>
                  <a:cubicBezTo>
                    <a:pt x="328" y="265"/>
                    <a:pt x="328" y="265"/>
                    <a:pt x="328" y="265"/>
                  </a:cubicBezTo>
                  <a:cubicBezTo>
                    <a:pt x="330" y="266"/>
                    <a:pt x="332" y="265"/>
                    <a:pt x="333" y="263"/>
                  </a:cubicBezTo>
                  <a:cubicBezTo>
                    <a:pt x="334" y="261"/>
                    <a:pt x="334" y="258"/>
                    <a:pt x="332" y="257"/>
                  </a:cubicBezTo>
                  <a:cubicBezTo>
                    <a:pt x="332" y="257"/>
                    <a:pt x="330" y="256"/>
                    <a:pt x="328" y="255"/>
                  </a:cubicBezTo>
                  <a:cubicBezTo>
                    <a:pt x="320" y="250"/>
                    <a:pt x="299" y="238"/>
                    <a:pt x="280" y="227"/>
                  </a:cubicBezTo>
                  <a:cubicBezTo>
                    <a:pt x="271" y="221"/>
                    <a:pt x="262" y="216"/>
                    <a:pt x="256" y="212"/>
                  </a:cubicBezTo>
                  <a:cubicBezTo>
                    <a:pt x="253" y="209"/>
                    <a:pt x="250" y="208"/>
                    <a:pt x="248" y="206"/>
                  </a:cubicBezTo>
                  <a:cubicBezTo>
                    <a:pt x="248" y="206"/>
                    <a:pt x="247" y="205"/>
                    <a:pt x="247" y="205"/>
                  </a:cubicBezTo>
                  <a:cubicBezTo>
                    <a:pt x="247" y="205"/>
                    <a:pt x="247" y="205"/>
                    <a:pt x="247" y="205"/>
                  </a:cubicBezTo>
                  <a:cubicBezTo>
                    <a:pt x="247" y="205"/>
                    <a:pt x="247" y="205"/>
                    <a:pt x="247" y="205"/>
                  </a:cubicBezTo>
                  <a:cubicBezTo>
                    <a:pt x="245" y="206"/>
                    <a:pt x="245" y="206"/>
                    <a:pt x="245" y="206"/>
                  </a:cubicBezTo>
                  <a:cubicBezTo>
                    <a:pt x="247" y="205"/>
                    <a:pt x="247" y="205"/>
                    <a:pt x="247" y="205"/>
                  </a:cubicBezTo>
                  <a:cubicBezTo>
                    <a:pt x="247" y="205"/>
                    <a:pt x="247" y="205"/>
                    <a:pt x="247" y="205"/>
                  </a:cubicBezTo>
                  <a:cubicBezTo>
                    <a:pt x="245" y="206"/>
                    <a:pt x="245" y="206"/>
                    <a:pt x="245" y="206"/>
                  </a:cubicBezTo>
                  <a:cubicBezTo>
                    <a:pt x="247" y="205"/>
                    <a:pt x="247" y="205"/>
                    <a:pt x="247" y="205"/>
                  </a:cubicBezTo>
                  <a:cubicBezTo>
                    <a:pt x="244" y="207"/>
                    <a:pt x="244" y="207"/>
                    <a:pt x="244" y="207"/>
                  </a:cubicBezTo>
                  <a:cubicBezTo>
                    <a:pt x="247" y="207"/>
                    <a:pt x="247" y="207"/>
                    <a:pt x="247" y="207"/>
                  </a:cubicBezTo>
                  <a:cubicBezTo>
                    <a:pt x="247" y="206"/>
                    <a:pt x="247" y="205"/>
                    <a:pt x="247" y="205"/>
                  </a:cubicBezTo>
                  <a:cubicBezTo>
                    <a:pt x="244" y="207"/>
                    <a:pt x="244" y="207"/>
                    <a:pt x="244" y="207"/>
                  </a:cubicBezTo>
                  <a:cubicBezTo>
                    <a:pt x="247" y="207"/>
                    <a:pt x="247" y="207"/>
                    <a:pt x="247" y="207"/>
                  </a:cubicBezTo>
                  <a:cubicBezTo>
                    <a:pt x="243" y="207"/>
                    <a:pt x="243" y="207"/>
                    <a:pt x="243" y="207"/>
                  </a:cubicBezTo>
                  <a:cubicBezTo>
                    <a:pt x="247" y="209"/>
                    <a:pt x="247" y="209"/>
                    <a:pt x="247" y="209"/>
                  </a:cubicBezTo>
                  <a:cubicBezTo>
                    <a:pt x="247" y="208"/>
                    <a:pt x="247" y="208"/>
                    <a:pt x="247" y="207"/>
                  </a:cubicBezTo>
                  <a:cubicBezTo>
                    <a:pt x="243" y="207"/>
                    <a:pt x="243" y="207"/>
                    <a:pt x="243" y="207"/>
                  </a:cubicBezTo>
                  <a:cubicBezTo>
                    <a:pt x="247" y="209"/>
                    <a:pt x="247" y="209"/>
                    <a:pt x="247" y="209"/>
                  </a:cubicBezTo>
                  <a:cubicBezTo>
                    <a:pt x="247" y="209"/>
                    <a:pt x="247" y="209"/>
                    <a:pt x="247" y="209"/>
                  </a:cubicBezTo>
                  <a:cubicBezTo>
                    <a:pt x="243" y="207"/>
                    <a:pt x="243" y="207"/>
                    <a:pt x="243" y="207"/>
                  </a:cubicBezTo>
                  <a:cubicBezTo>
                    <a:pt x="245" y="211"/>
                    <a:pt x="245" y="211"/>
                    <a:pt x="245" y="211"/>
                  </a:cubicBezTo>
                  <a:cubicBezTo>
                    <a:pt x="246" y="210"/>
                    <a:pt x="246" y="210"/>
                    <a:pt x="247" y="209"/>
                  </a:cubicBezTo>
                  <a:cubicBezTo>
                    <a:pt x="243" y="207"/>
                    <a:pt x="243" y="207"/>
                    <a:pt x="243" y="207"/>
                  </a:cubicBezTo>
                  <a:cubicBezTo>
                    <a:pt x="245" y="211"/>
                    <a:pt x="245" y="211"/>
                    <a:pt x="245" y="211"/>
                  </a:cubicBezTo>
                  <a:cubicBezTo>
                    <a:pt x="243" y="207"/>
                    <a:pt x="243" y="207"/>
                    <a:pt x="243" y="207"/>
                  </a:cubicBezTo>
                  <a:cubicBezTo>
                    <a:pt x="244" y="211"/>
                    <a:pt x="244" y="211"/>
                    <a:pt x="244" y="211"/>
                  </a:cubicBezTo>
                  <a:cubicBezTo>
                    <a:pt x="244" y="211"/>
                    <a:pt x="245" y="211"/>
                    <a:pt x="245" y="211"/>
                  </a:cubicBezTo>
                  <a:cubicBezTo>
                    <a:pt x="243" y="207"/>
                    <a:pt x="243" y="207"/>
                    <a:pt x="243" y="207"/>
                  </a:cubicBezTo>
                  <a:cubicBezTo>
                    <a:pt x="244" y="211"/>
                    <a:pt x="244" y="211"/>
                    <a:pt x="244" y="211"/>
                  </a:cubicBezTo>
                  <a:cubicBezTo>
                    <a:pt x="243" y="207"/>
                    <a:pt x="243" y="207"/>
                    <a:pt x="243" y="207"/>
                  </a:cubicBezTo>
                  <a:cubicBezTo>
                    <a:pt x="243" y="211"/>
                    <a:pt x="243" y="211"/>
                    <a:pt x="243" y="211"/>
                  </a:cubicBezTo>
                  <a:cubicBezTo>
                    <a:pt x="244" y="211"/>
                    <a:pt x="244" y="211"/>
                    <a:pt x="244" y="211"/>
                  </a:cubicBezTo>
                  <a:cubicBezTo>
                    <a:pt x="243" y="207"/>
                    <a:pt x="243" y="207"/>
                    <a:pt x="243" y="207"/>
                  </a:cubicBezTo>
                  <a:cubicBezTo>
                    <a:pt x="243" y="211"/>
                    <a:pt x="243" y="211"/>
                    <a:pt x="243" y="211"/>
                  </a:cubicBezTo>
                  <a:cubicBezTo>
                    <a:pt x="243" y="208"/>
                    <a:pt x="243" y="208"/>
                    <a:pt x="243" y="208"/>
                  </a:cubicBezTo>
                  <a:cubicBezTo>
                    <a:pt x="243" y="211"/>
                    <a:pt x="243" y="211"/>
                    <a:pt x="243" y="211"/>
                  </a:cubicBezTo>
                  <a:cubicBezTo>
                    <a:pt x="243" y="211"/>
                    <a:pt x="243" y="211"/>
                    <a:pt x="243" y="211"/>
                  </a:cubicBezTo>
                  <a:cubicBezTo>
                    <a:pt x="243" y="208"/>
                    <a:pt x="243" y="208"/>
                    <a:pt x="243" y="208"/>
                  </a:cubicBezTo>
                  <a:cubicBezTo>
                    <a:pt x="243" y="211"/>
                    <a:pt x="243" y="211"/>
                    <a:pt x="243" y="211"/>
                  </a:cubicBezTo>
                  <a:cubicBezTo>
                    <a:pt x="243" y="210"/>
                    <a:pt x="243" y="210"/>
                    <a:pt x="243" y="210"/>
                  </a:cubicBezTo>
                  <a:cubicBezTo>
                    <a:pt x="243" y="211"/>
                    <a:pt x="243" y="211"/>
                    <a:pt x="243" y="211"/>
                  </a:cubicBezTo>
                  <a:cubicBezTo>
                    <a:pt x="243" y="211"/>
                    <a:pt x="243" y="211"/>
                    <a:pt x="243" y="211"/>
                  </a:cubicBezTo>
                  <a:cubicBezTo>
                    <a:pt x="243" y="210"/>
                    <a:pt x="243" y="210"/>
                    <a:pt x="243" y="210"/>
                  </a:cubicBezTo>
                  <a:cubicBezTo>
                    <a:pt x="243" y="211"/>
                    <a:pt x="243" y="211"/>
                    <a:pt x="243" y="211"/>
                  </a:cubicBezTo>
                  <a:cubicBezTo>
                    <a:pt x="243" y="211"/>
                    <a:pt x="243" y="211"/>
                    <a:pt x="244" y="212"/>
                  </a:cubicBezTo>
                  <a:cubicBezTo>
                    <a:pt x="247" y="213"/>
                    <a:pt x="254" y="215"/>
                    <a:pt x="262" y="218"/>
                  </a:cubicBezTo>
                  <a:cubicBezTo>
                    <a:pt x="274" y="223"/>
                    <a:pt x="289" y="229"/>
                    <a:pt x="301" y="234"/>
                  </a:cubicBezTo>
                  <a:cubicBezTo>
                    <a:pt x="307" y="236"/>
                    <a:pt x="312" y="239"/>
                    <a:pt x="316" y="240"/>
                  </a:cubicBezTo>
                  <a:cubicBezTo>
                    <a:pt x="319" y="242"/>
                    <a:pt x="322" y="243"/>
                    <a:pt x="322" y="243"/>
                  </a:cubicBezTo>
                  <a:cubicBezTo>
                    <a:pt x="324" y="244"/>
                    <a:pt x="326" y="243"/>
                    <a:pt x="327" y="241"/>
                  </a:cubicBezTo>
                  <a:cubicBezTo>
                    <a:pt x="328" y="239"/>
                    <a:pt x="328" y="236"/>
                    <a:pt x="326" y="235"/>
                  </a:cubicBezTo>
                  <a:cubicBezTo>
                    <a:pt x="232" y="177"/>
                    <a:pt x="232" y="177"/>
                    <a:pt x="232" y="177"/>
                  </a:cubicBezTo>
                  <a:cubicBezTo>
                    <a:pt x="230" y="180"/>
                    <a:pt x="230" y="180"/>
                    <a:pt x="230" y="180"/>
                  </a:cubicBezTo>
                  <a:cubicBezTo>
                    <a:pt x="228" y="184"/>
                    <a:pt x="228" y="184"/>
                    <a:pt x="228" y="184"/>
                  </a:cubicBezTo>
                  <a:cubicBezTo>
                    <a:pt x="228" y="184"/>
                    <a:pt x="250" y="195"/>
                    <a:pt x="272" y="206"/>
                  </a:cubicBezTo>
                  <a:cubicBezTo>
                    <a:pt x="284" y="212"/>
                    <a:pt x="295" y="217"/>
                    <a:pt x="304" y="221"/>
                  </a:cubicBezTo>
                  <a:cubicBezTo>
                    <a:pt x="308" y="223"/>
                    <a:pt x="312" y="225"/>
                    <a:pt x="315" y="226"/>
                  </a:cubicBezTo>
                  <a:cubicBezTo>
                    <a:pt x="316" y="227"/>
                    <a:pt x="317" y="228"/>
                    <a:pt x="318" y="228"/>
                  </a:cubicBezTo>
                  <a:cubicBezTo>
                    <a:pt x="319" y="228"/>
                    <a:pt x="319" y="228"/>
                    <a:pt x="320" y="228"/>
                  </a:cubicBezTo>
                  <a:cubicBezTo>
                    <a:pt x="321" y="229"/>
                    <a:pt x="321" y="229"/>
                    <a:pt x="321" y="229"/>
                  </a:cubicBezTo>
                  <a:cubicBezTo>
                    <a:pt x="321" y="229"/>
                    <a:pt x="321" y="229"/>
                    <a:pt x="322" y="229"/>
                  </a:cubicBezTo>
                  <a:cubicBezTo>
                    <a:pt x="322" y="229"/>
                    <a:pt x="322" y="229"/>
                    <a:pt x="323" y="228"/>
                  </a:cubicBezTo>
                  <a:cubicBezTo>
                    <a:pt x="324" y="228"/>
                    <a:pt x="325" y="228"/>
                    <a:pt x="325" y="227"/>
                  </a:cubicBezTo>
                  <a:cubicBezTo>
                    <a:pt x="326" y="226"/>
                    <a:pt x="326" y="224"/>
                    <a:pt x="326" y="223"/>
                  </a:cubicBezTo>
                  <a:cubicBezTo>
                    <a:pt x="326" y="222"/>
                    <a:pt x="325" y="221"/>
                    <a:pt x="324" y="221"/>
                  </a:cubicBezTo>
                  <a:cubicBezTo>
                    <a:pt x="324" y="221"/>
                    <a:pt x="322" y="220"/>
                    <a:pt x="320" y="218"/>
                  </a:cubicBezTo>
                  <a:cubicBezTo>
                    <a:pt x="310" y="213"/>
                    <a:pt x="286" y="199"/>
                    <a:pt x="264" y="185"/>
                  </a:cubicBezTo>
                  <a:cubicBezTo>
                    <a:pt x="253" y="179"/>
                    <a:pt x="243" y="173"/>
                    <a:pt x="236" y="168"/>
                  </a:cubicBezTo>
                  <a:cubicBezTo>
                    <a:pt x="232" y="165"/>
                    <a:pt x="229" y="163"/>
                    <a:pt x="227" y="162"/>
                  </a:cubicBezTo>
                  <a:cubicBezTo>
                    <a:pt x="226" y="161"/>
                    <a:pt x="225" y="160"/>
                    <a:pt x="225" y="160"/>
                  </a:cubicBezTo>
                  <a:cubicBezTo>
                    <a:pt x="225" y="160"/>
                    <a:pt x="225" y="160"/>
                    <a:pt x="225" y="160"/>
                  </a:cubicBezTo>
                  <a:cubicBezTo>
                    <a:pt x="225" y="160"/>
                    <a:pt x="225" y="160"/>
                    <a:pt x="225" y="160"/>
                  </a:cubicBezTo>
                  <a:cubicBezTo>
                    <a:pt x="223" y="161"/>
                    <a:pt x="223" y="161"/>
                    <a:pt x="223" y="161"/>
                  </a:cubicBezTo>
                  <a:cubicBezTo>
                    <a:pt x="225" y="160"/>
                    <a:pt x="225" y="160"/>
                    <a:pt x="225" y="160"/>
                  </a:cubicBezTo>
                  <a:cubicBezTo>
                    <a:pt x="225" y="160"/>
                    <a:pt x="225" y="160"/>
                    <a:pt x="225" y="160"/>
                  </a:cubicBezTo>
                  <a:cubicBezTo>
                    <a:pt x="223" y="161"/>
                    <a:pt x="223" y="161"/>
                    <a:pt x="223" y="161"/>
                  </a:cubicBezTo>
                  <a:cubicBezTo>
                    <a:pt x="225" y="160"/>
                    <a:pt x="225" y="160"/>
                    <a:pt x="225" y="160"/>
                  </a:cubicBezTo>
                  <a:cubicBezTo>
                    <a:pt x="222" y="162"/>
                    <a:pt x="222" y="162"/>
                    <a:pt x="222" y="162"/>
                  </a:cubicBezTo>
                  <a:cubicBezTo>
                    <a:pt x="225" y="162"/>
                    <a:pt x="225" y="162"/>
                    <a:pt x="225" y="162"/>
                  </a:cubicBezTo>
                  <a:cubicBezTo>
                    <a:pt x="225" y="161"/>
                    <a:pt x="225" y="160"/>
                    <a:pt x="225" y="160"/>
                  </a:cubicBezTo>
                  <a:cubicBezTo>
                    <a:pt x="222" y="162"/>
                    <a:pt x="222" y="162"/>
                    <a:pt x="222" y="162"/>
                  </a:cubicBezTo>
                  <a:cubicBezTo>
                    <a:pt x="225" y="162"/>
                    <a:pt x="225" y="162"/>
                    <a:pt x="225" y="162"/>
                  </a:cubicBezTo>
                  <a:cubicBezTo>
                    <a:pt x="221" y="162"/>
                    <a:pt x="221" y="162"/>
                    <a:pt x="221" y="162"/>
                  </a:cubicBezTo>
                  <a:cubicBezTo>
                    <a:pt x="225" y="164"/>
                    <a:pt x="225" y="164"/>
                    <a:pt x="225" y="164"/>
                  </a:cubicBezTo>
                  <a:cubicBezTo>
                    <a:pt x="225" y="163"/>
                    <a:pt x="225" y="162"/>
                    <a:pt x="225" y="162"/>
                  </a:cubicBezTo>
                  <a:cubicBezTo>
                    <a:pt x="221" y="162"/>
                    <a:pt x="221" y="162"/>
                    <a:pt x="221" y="162"/>
                  </a:cubicBezTo>
                  <a:cubicBezTo>
                    <a:pt x="225" y="164"/>
                    <a:pt x="225" y="164"/>
                    <a:pt x="225" y="164"/>
                  </a:cubicBezTo>
                  <a:cubicBezTo>
                    <a:pt x="221" y="161"/>
                    <a:pt x="221" y="161"/>
                    <a:pt x="221" y="161"/>
                  </a:cubicBezTo>
                  <a:cubicBezTo>
                    <a:pt x="219" y="165"/>
                    <a:pt x="219" y="165"/>
                    <a:pt x="219" y="165"/>
                  </a:cubicBezTo>
                  <a:cubicBezTo>
                    <a:pt x="219" y="165"/>
                    <a:pt x="242" y="175"/>
                    <a:pt x="266" y="185"/>
                  </a:cubicBezTo>
                  <a:cubicBezTo>
                    <a:pt x="278" y="190"/>
                    <a:pt x="289" y="195"/>
                    <a:pt x="299" y="199"/>
                  </a:cubicBezTo>
                  <a:cubicBezTo>
                    <a:pt x="304" y="201"/>
                    <a:pt x="308" y="202"/>
                    <a:pt x="311" y="204"/>
                  </a:cubicBezTo>
                  <a:cubicBezTo>
                    <a:pt x="312" y="204"/>
                    <a:pt x="314" y="205"/>
                    <a:pt x="315" y="205"/>
                  </a:cubicBezTo>
                  <a:cubicBezTo>
                    <a:pt x="315" y="205"/>
                    <a:pt x="316" y="205"/>
                    <a:pt x="316" y="205"/>
                  </a:cubicBezTo>
                  <a:cubicBezTo>
                    <a:pt x="317" y="205"/>
                    <a:pt x="317" y="206"/>
                    <a:pt x="318" y="206"/>
                  </a:cubicBezTo>
                  <a:cubicBezTo>
                    <a:pt x="319" y="206"/>
                    <a:pt x="319" y="206"/>
                    <a:pt x="320" y="205"/>
                  </a:cubicBezTo>
                  <a:cubicBezTo>
                    <a:pt x="320" y="205"/>
                    <a:pt x="320" y="205"/>
                    <a:pt x="321" y="205"/>
                  </a:cubicBezTo>
                  <a:cubicBezTo>
                    <a:pt x="321" y="205"/>
                    <a:pt x="322" y="204"/>
                    <a:pt x="322" y="203"/>
                  </a:cubicBezTo>
                  <a:cubicBezTo>
                    <a:pt x="323" y="203"/>
                    <a:pt x="323" y="201"/>
                    <a:pt x="323" y="200"/>
                  </a:cubicBezTo>
                  <a:cubicBezTo>
                    <a:pt x="322" y="199"/>
                    <a:pt x="322" y="198"/>
                    <a:pt x="321" y="198"/>
                  </a:cubicBezTo>
                  <a:cubicBezTo>
                    <a:pt x="7" y="1"/>
                    <a:pt x="7" y="1"/>
                    <a:pt x="7" y="1"/>
                  </a:cubicBezTo>
                  <a:cubicBezTo>
                    <a:pt x="6" y="1"/>
                    <a:pt x="5" y="1"/>
                    <a:pt x="4" y="1"/>
                  </a:cubicBezTo>
                  <a:cubicBezTo>
                    <a:pt x="3" y="1"/>
                    <a:pt x="2" y="2"/>
                    <a:pt x="1" y="3"/>
                  </a:cubicBezTo>
                  <a:cubicBezTo>
                    <a:pt x="0" y="4"/>
                    <a:pt x="0" y="5"/>
                    <a:pt x="1" y="6"/>
                  </a:cubicBezTo>
                  <a:cubicBezTo>
                    <a:pt x="1" y="7"/>
                    <a:pt x="1" y="8"/>
                    <a:pt x="2" y="9"/>
                  </a:cubicBezTo>
                  <a:cubicBezTo>
                    <a:pt x="2" y="9"/>
                    <a:pt x="74" y="52"/>
                    <a:pt x="147" y="96"/>
                  </a:cubicBezTo>
                  <a:cubicBezTo>
                    <a:pt x="184" y="118"/>
                    <a:pt x="222" y="140"/>
                    <a:pt x="251" y="156"/>
                  </a:cubicBezTo>
                  <a:cubicBezTo>
                    <a:pt x="266" y="164"/>
                    <a:pt x="279" y="171"/>
                    <a:pt x="288" y="176"/>
                  </a:cubicBezTo>
                  <a:cubicBezTo>
                    <a:pt x="293" y="178"/>
                    <a:pt x="297" y="180"/>
                    <a:pt x="301" y="181"/>
                  </a:cubicBezTo>
                  <a:cubicBezTo>
                    <a:pt x="302" y="182"/>
                    <a:pt x="304" y="183"/>
                    <a:pt x="305" y="183"/>
                  </a:cubicBezTo>
                  <a:cubicBezTo>
                    <a:pt x="306" y="183"/>
                    <a:pt x="307" y="184"/>
                    <a:pt x="309" y="184"/>
                  </a:cubicBezTo>
                  <a:cubicBezTo>
                    <a:pt x="309" y="184"/>
                    <a:pt x="310" y="184"/>
                    <a:pt x="311" y="183"/>
                  </a:cubicBezTo>
                  <a:cubicBezTo>
                    <a:pt x="312" y="183"/>
                    <a:pt x="313" y="182"/>
                    <a:pt x="313" y="181"/>
                  </a:cubicBezTo>
                  <a:cubicBezTo>
                    <a:pt x="313" y="181"/>
                    <a:pt x="313" y="181"/>
                    <a:pt x="313" y="181"/>
                  </a:cubicBezTo>
                  <a:cubicBezTo>
                    <a:pt x="314" y="181"/>
                    <a:pt x="314" y="180"/>
                    <a:pt x="314" y="179"/>
                  </a:cubicBezTo>
                  <a:cubicBezTo>
                    <a:pt x="314" y="178"/>
                    <a:pt x="313" y="177"/>
                    <a:pt x="313" y="177"/>
                  </a:cubicBezTo>
                  <a:cubicBezTo>
                    <a:pt x="313" y="176"/>
                    <a:pt x="312" y="176"/>
                    <a:pt x="312" y="175"/>
                  </a:cubicBezTo>
                  <a:cubicBezTo>
                    <a:pt x="312" y="175"/>
                    <a:pt x="311" y="174"/>
                    <a:pt x="310" y="174"/>
                  </a:cubicBezTo>
                  <a:cubicBezTo>
                    <a:pt x="306" y="171"/>
                    <a:pt x="300" y="166"/>
                    <a:pt x="290" y="160"/>
                  </a:cubicBezTo>
                  <a:cubicBezTo>
                    <a:pt x="225" y="118"/>
                    <a:pt x="36" y="3"/>
                    <a:pt x="36" y="3"/>
                  </a:cubicBezTo>
                  <a:cubicBezTo>
                    <a:pt x="34" y="7"/>
                    <a:pt x="34" y="7"/>
                    <a:pt x="34" y="7"/>
                  </a:cubicBezTo>
                  <a:cubicBezTo>
                    <a:pt x="37" y="9"/>
                    <a:pt x="37" y="9"/>
                    <a:pt x="37" y="9"/>
                  </a:cubicBezTo>
                  <a:cubicBezTo>
                    <a:pt x="34" y="7"/>
                    <a:pt x="34" y="7"/>
                    <a:pt x="34" y="7"/>
                  </a:cubicBezTo>
                  <a:cubicBezTo>
                    <a:pt x="35" y="11"/>
                    <a:pt x="35" y="11"/>
                    <a:pt x="35" y="11"/>
                  </a:cubicBezTo>
                  <a:cubicBezTo>
                    <a:pt x="36" y="10"/>
                    <a:pt x="37" y="10"/>
                    <a:pt x="37" y="9"/>
                  </a:cubicBezTo>
                  <a:cubicBezTo>
                    <a:pt x="34" y="7"/>
                    <a:pt x="34" y="7"/>
                    <a:pt x="34" y="7"/>
                  </a:cubicBezTo>
                  <a:cubicBezTo>
                    <a:pt x="35" y="11"/>
                    <a:pt x="35" y="11"/>
                    <a:pt x="35" y="11"/>
                  </a:cubicBezTo>
                  <a:cubicBezTo>
                    <a:pt x="34" y="7"/>
                    <a:pt x="34" y="7"/>
                    <a:pt x="34" y="7"/>
                  </a:cubicBezTo>
                  <a:cubicBezTo>
                    <a:pt x="34" y="11"/>
                    <a:pt x="34" y="11"/>
                    <a:pt x="34" y="11"/>
                  </a:cubicBezTo>
                  <a:cubicBezTo>
                    <a:pt x="34" y="11"/>
                    <a:pt x="34" y="11"/>
                    <a:pt x="35" y="11"/>
                  </a:cubicBezTo>
                  <a:cubicBezTo>
                    <a:pt x="34" y="7"/>
                    <a:pt x="34" y="7"/>
                    <a:pt x="34" y="7"/>
                  </a:cubicBezTo>
                  <a:cubicBezTo>
                    <a:pt x="34" y="11"/>
                    <a:pt x="34" y="11"/>
                    <a:pt x="34" y="11"/>
                  </a:cubicBezTo>
                  <a:cubicBezTo>
                    <a:pt x="34" y="7"/>
                    <a:pt x="34" y="7"/>
                    <a:pt x="34" y="7"/>
                  </a:cubicBezTo>
                  <a:cubicBezTo>
                    <a:pt x="33" y="11"/>
                    <a:pt x="33" y="11"/>
                    <a:pt x="33" y="11"/>
                  </a:cubicBezTo>
                  <a:cubicBezTo>
                    <a:pt x="33" y="11"/>
                    <a:pt x="33" y="11"/>
                    <a:pt x="34" y="11"/>
                  </a:cubicBezTo>
                  <a:cubicBezTo>
                    <a:pt x="34" y="7"/>
                    <a:pt x="34" y="7"/>
                    <a:pt x="34" y="7"/>
                  </a:cubicBezTo>
                  <a:cubicBezTo>
                    <a:pt x="33" y="11"/>
                    <a:pt x="33" y="11"/>
                    <a:pt x="33" y="11"/>
                  </a:cubicBezTo>
                  <a:cubicBezTo>
                    <a:pt x="33" y="9"/>
                    <a:pt x="33" y="9"/>
                    <a:pt x="33" y="9"/>
                  </a:cubicBezTo>
                  <a:cubicBezTo>
                    <a:pt x="33" y="11"/>
                    <a:pt x="33" y="11"/>
                    <a:pt x="33" y="11"/>
                  </a:cubicBezTo>
                  <a:cubicBezTo>
                    <a:pt x="33" y="11"/>
                    <a:pt x="33" y="11"/>
                    <a:pt x="33" y="11"/>
                  </a:cubicBezTo>
                  <a:cubicBezTo>
                    <a:pt x="33" y="9"/>
                    <a:pt x="33" y="9"/>
                    <a:pt x="33" y="9"/>
                  </a:cubicBezTo>
                  <a:cubicBezTo>
                    <a:pt x="33" y="11"/>
                    <a:pt x="33" y="11"/>
                    <a:pt x="33" y="11"/>
                  </a:cubicBezTo>
                  <a:cubicBezTo>
                    <a:pt x="33" y="11"/>
                    <a:pt x="33" y="11"/>
                    <a:pt x="34" y="11"/>
                  </a:cubicBezTo>
                  <a:cubicBezTo>
                    <a:pt x="37" y="13"/>
                    <a:pt x="44" y="16"/>
                    <a:pt x="52" y="21"/>
                  </a:cubicBezTo>
                  <a:cubicBezTo>
                    <a:pt x="83" y="38"/>
                    <a:pt x="144" y="71"/>
                    <a:pt x="196" y="101"/>
                  </a:cubicBezTo>
                  <a:cubicBezTo>
                    <a:pt x="223" y="116"/>
                    <a:pt x="247" y="129"/>
                    <a:pt x="265" y="139"/>
                  </a:cubicBezTo>
                  <a:cubicBezTo>
                    <a:pt x="274" y="144"/>
                    <a:pt x="281" y="148"/>
                    <a:pt x="286" y="151"/>
                  </a:cubicBezTo>
                  <a:cubicBezTo>
                    <a:pt x="291" y="154"/>
                    <a:pt x="294" y="156"/>
                    <a:pt x="294" y="156"/>
                  </a:cubicBezTo>
                  <a:cubicBezTo>
                    <a:pt x="296" y="157"/>
                    <a:pt x="298" y="156"/>
                    <a:pt x="300" y="154"/>
                  </a:cubicBezTo>
                  <a:cubicBezTo>
                    <a:pt x="301" y="152"/>
                    <a:pt x="300" y="150"/>
                    <a:pt x="298" y="148"/>
                  </a:cubicBezTo>
                  <a:cubicBezTo>
                    <a:pt x="69" y="5"/>
                    <a:pt x="69" y="5"/>
                    <a:pt x="69" y="5"/>
                  </a:cubicBezTo>
                  <a:cubicBezTo>
                    <a:pt x="67" y="9"/>
                    <a:pt x="67" y="9"/>
                    <a:pt x="67" y="9"/>
                  </a:cubicBezTo>
                  <a:cubicBezTo>
                    <a:pt x="70" y="11"/>
                    <a:pt x="70" y="11"/>
                    <a:pt x="70" y="11"/>
                  </a:cubicBezTo>
                  <a:cubicBezTo>
                    <a:pt x="67" y="9"/>
                    <a:pt x="67" y="9"/>
                    <a:pt x="67" y="9"/>
                  </a:cubicBezTo>
                  <a:cubicBezTo>
                    <a:pt x="68" y="13"/>
                    <a:pt x="68" y="13"/>
                    <a:pt x="68" y="13"/>
                  </a:cubicBezTo>
                  <a:cubicBezTo>
                    <a:pt x="69" y="13"/>
                    <a:pt x="70" y="12"/>
                    <a:pt x="70" y="11"/>
                  </a:cubicBezTo>
                  <a:cubicBezTo>
                    <a:pt x="67" y="9"/>
                    <a:pt x="67" y="9"/>
                    <a:pt x="67" y="9"/>
                  </a:cubicBezTo>
                  <a:cubicBezTo>
                    <a:pt x="68" y="13"/>
                    <a:pt x="68" y="13"/>
                    <a:pt x="68" y="13"/>
                  </a:cubicBezTo>
                  <a:cubicBezTo>
                    <a:pt x="68" y="10"/>
                    <a:pt x="68" y="10"/>
                    <a:pt x="68" y="10"/>
                  </a:cubicBezTo>
                  <a:cubicBezTo>
                    <a:pt x="68" y="13"/>
                    <a:pt x="68" y="13"/>
                    <a:pt x="68" y="13"/>
                  </a:cubicBezTo>
                  <a:cubicBezTo>
                    <a:pt x="68" y="13"/>
                    <a:pt x="68" y="13"/>
                    <a:pt x="68" y="13"/>
                  </a:cubicBezTo>
                  <a:cubicBezTo>
                    <a:pt x="68" y="10"/>
                    <a:pt x="68" y="10"/>
                    <a:pt x="68" y="10"/>
                  </a:cubicBezTo>
                  <a:cubicBezTo>
                    <a:pt x="68" y="13"/>
                    <a:pt x="68" y="13"/>
                    <a:pt x="68" y="13"/>
                  </a:cubicBezTo>
                  <a:cubicBezTo>
                    <a:pt x="68" y="12"/>
                    <a:pt x="68" y="12"/>
                    <a:pt x="68" y="12"/>
                  </a:cubicBezTo>
                  <a:cubicBezTo>
                    <a:pt x="67" y="13"/>
                    <a:pt x="67" y="13"/>
                    <a:pt x="67" y="13"/>
                  </a:cubicBezTo>
                  <a:cubicBezTo>
                    <a:pt x="68" y="13"/>
                    <a:pt x="68" y="13"/>
                    <a:pt x="68" y="13"/>
                  </a:cubicBezTo>
                  <a:cubicBezTo>
                    <a:pt x="68" y="12"/>
                    <a:pt x="68" y="12"/>
                    <a:pt x="68" y="12"/>
                  </a:cubicBezTo>
                  <a:cubicBezTo>
                    <a:pt x="67" y="13"/>
                    <a:pt x="67" y="13"/>
                    <a:pt x="67" y="13"/>
                  </a:cubicBezTo>
                  <a:cubicBezTo>
                    <a:pt x="67" y="13"/>
                    <a:pt x="68" y="13"/>
                    <a:pt x="69" y="13"/>
                  </a:cubicBezTo>
                  <a:cubicBezTo>
                    <a:pt x="71" y="14"/>
                    <a:pt x="77" y="16"/>
                    <a:pt x="84" y="20"/>
                  </a:cubicBezTo>
                  <a:cubicBezTo>
                    <a:pt x="110" y="32"/>
                    <a:pt x="157" y="58"/>
                    <a:pt x="198" y="80"/>
                  </a:cubicBezTo>
                  <a:cubicBezTo>
                    <a:pt x="218" y="91"/>
                    <a:pt x="237" y="102"/>
                    <a:pt x="251" y="110"/>
                  </a:cubicBezTo>
                  <a:cubicBezTo>
                    <a:pt x="257" y="113"/>
                    <a:pt x="263" y="116"/>
                    <a:pt x="267" y="119"/>
                  </a:cubicBezTo>
                  <a:cubicBezTo>
                    <a:pt x="271" y="121"/>
                    <a:pt x="273" y="122"/>
                    <a:pt x="273" y="122"/>
                  </a:cubicBezTo>
                  <a:cubicBezTo>
                    <a:pt x="275" y="123"/>
                    <a:pt x="277" y="123"/>
                    <a:pt x="279" y="121"/>
                  </a:cubicBezTo>
                  <a:cubicBezTo>
                    <a:pt x="279" y="120"/>
                    <a:pt x="279" y="119"/>
                    <a:pt x="279" y="118"/>
                  </a:cubicBezTo>
                  <a:cubicBezTo>
                    <a:pt x="279" y="117"/>
                    <a:pt x="279" y="116"/>
                    <a:pt x="278" y="115"/>
                  </a:cubicBezTo>
                  <a:cubicBezTo>
                    <a:pt x="278" y="115"/>
                    <a:pt x="277" y="114"/>
                    <a:pt x="277" y="114"/>
                  </a:cubicBezTo>
                  <a:cubicBezTo>
                    <a:pt x="276" y="113"/>
                    <a:pt x="274" y="112"/>
                    <a:pt x="272" y="110"/>
                  </a:cubicBezTo>
                  <a:cubicBezTo>
                    <a:pt x="265" y="105"/>
                    <a:pt x="251" y="97"/>
                    <a:pt x="235" y="87"/>
                  </a:cubicBezTo>
                  <a:cubicBezTo>
                    <a:pt x="210" y="72"/>
                    <a:pt x="179" y="54"/>
                    <a:pt x="154" y="39"/>
                  </a:cubicBezTo>
                  <a:cubicBezTo>
                    <a:pt x="142" y="31"/>
                    <a:pt x="131" y="24"/>
                    <a:pt x="123" y="19"/>
                  </a:cubicBezTo>
                  <a:cubicBezTo>
                    <a:pt x="119" y="17"/>
                    <a:pt x="116" y="15"/>
                    <a:pt x="114" y="14"/>
                  </a:cubicBezTo>
                  <a:cubicBezTo>
                    <a:pt x="113" y="13"/>
                    <a:pt x="112" y="12"/>
                    <a:pt x="112" y="12"/>
                  </a:cubicBezTo>
                  <a:cubicBezTo>
                    <a:pt x="112" y="12"/>
                    <a:pt x="112" y="12"/>
                    <a:pt x="112" y="12"/>
                  </a:cubicBezTo>
                  <a:cubicBezTo>
                    <a:pt x="112" y="12"/>
                    <a:pt x="112" y="12"/>
                    <a:pt x="112" y="12"/>
                  </a:cubicBezTo>
                  <a:cubicBezTo>
                    <a:pt x="110" y="13"/>
                    <a:pt x="110" y="13"/>
                    <a:pt x="110" y="13"/>
                  </a:cubicBezTo>
                  <a:cubicBezTo>
                    <a:pt x="112" y="12"/>
                    <a:pt x="112" y="12"/>
                    <a:pt x="112" y="12"/>
                  </a:cubicBezTo>
                  <a:cubicBezTo>
                    <a:pt x="112" y="12"/>
                    <a:pt x="112" y="12"/>
                    <a:pt x="112" y="12"/>
                  </a:cubicBezTo>
                  <a:cubicBezTo>
                    <a:pt x="110" y="13"/>
                    <a:pt x="110" y="13"/>
                    <a:pt x="110" y="13"/>
                  </a:cubicBezTo>
                  <a:cubicBezTo>
                    <a:pt x="112" y="12"/>
                    <a:pt x="112" y="12"/>
                    <a:pt x="112" y="12"/>
                  </a:cubicBezTo>
                  <a:cubicBezTo>
                    <a:pt x="109" y="14"/>
                    <a:pt x="109" y="14"/>
                    <a:pt x="109" y="14"/>
                  </a:cubicBezTo>
                  <a:cubicBezTo>
                    <a:pt x="112" y="14"/>
                    <a:pt x="112" y="14"/>
                    <a:pt x="112" y="14"/>
                  </a:cubicBezTo>
                  <a:cubicBezTo>
                    <a:pt x="112" y="13"/>
                    <a:pt x="112" y="12"/>
                    <a:pt x="112" y="12"/>
                  </a:cubicBezTo>
                  <a:cubicBezTo>
                    <a:pt x="109" y="14"/>
                    <a:pt x="109" y="14"/>
                    <a:pt x="109" y="14"/>
                  </a:cubicBezTo>
                  <a:cubicBezTo>
                    <a:pt x="112" y="14"/>
                    <a:pt x="112" y="14"/>
                    <a:pt x="112" y="14"/>
                  </a:cubicBezTo>
                  <a:cubicBezTo>
                    <a:pt x="108" y="14"/>
                    <a:pt x="108" y="14"/>
                    <a:pt x="108" y="14"/>
                  </a:cubicBezTo>
                  <a:cubicBezTo>
                    <a:pt x="112" y="16"/>
                    <a:pt x="112" y="16"/>
                    <a:pt x="112" y="16"/>
                  </a:cubicBezTo>
                  <a:cubicBezTo>
                    <a:pt x="112" y="16"/>
                    <a:pt x="112" y="15"/>
                    <a:pt x="112" y="14"/>
                  </a:cubicBezTo>
                  <a:cubicBezTo>
                    <a:pt x="108" y="14"/>
                    <a:pt x="108" y="14"/>
                    <a:pt x="108" y="14"/>
                  </a:cubicBezTo>
                  <a:cubicBezTo>
                    <a:pt x="112" y="16"/>
                    <a:pt x="112" y="16"/>
                    <a:pt x="112" y="16"/>
                  </a:cubicBezTo>
                  <a:cubicBezTo>
                    <a:pt x="108" y="14"/>
                    <a:pt x="108" y="14"/>
                    <a:pt x="108" y="14"/>
                  </a:cubicBezTo>
                  <a:cubicBezTo>
                    <a:pt x="106" y="18"/>
                    <a:pt x="106" y="18"/>
                    <a:pt x="106" y="18"/>
                  </a:cubicBezTo>
                  <a:cubicBezTo>
                    <a:pt x="231" y="77"/>
                    <a:pt x="231" y="77"/>
                    <a:pt x="231" y="77"/>
                  </a:cubicBezTo>
                  <a:cubicBezTo>
                    <a:pt x="233" y="78"/>
                    <a:pt x="235" y="78"/>
                    <a:pt x="236" y="76"/>
                  </a:cubicBezTo>
                  <a:cubicBezTo>
                    <a:pt x="238" y="74"/>
                    <a:pt x="237" y="71"/>
                    <a:pt x="235" y="70"/>
                  </a:cubicBezTo>
                  <a:cubicBezTo>
                    <a:pt x="178" y="34"/>
                    <a:pt x="178" y="34"/>
                    <a:pt x="178" y="34"/>
                  </a:cubicBezTo>
                  <a:cubicBezTo>
                    <a:pt x="176" y="33"/>
                    <a:pt x="173" y="34"/>
                    <a:pt x="172" y="36"/>
                  </a:cubicBezTo>
                  <a:cubicBezTo>
                    <a:pt x="171" y="38"/>
                    <a:pt x="171" y="40"/>
                    <a:pt x="173" y="41"/>
                  </a:cubicBezTo>
                  <a:cubicBezTo>
                    <a:pt x="230" y="77"/>
                    <a:pt x="230" y="77"/>
                    <a:pt x="230" y="77"/>
                  </a:cubicBezTo>
                  <a:cubicBezTo>
                    <a:pt x="233" y="74"/>
                    <a:pt x="233" y="74"/>
                    <a:pt x="233" y="74"/>
                  </a:cubicBezTo>
                  <a:cubicBezTo>
                    <a:pt x="235" y="70"/>
                    <a:pt x="235" y="70"/>
                    <a:pt x="235" y="70"/>
                  </a:cubicBezTo>
                  <a:cubicBezTo>
                    <a:pt x="110" y="10"/>
                    <a:pt x="110" y="10"/>
                    <a:pt x="110" y="10"/>
                  </a:cubicBezTo>
                  <a:cubicBezTo>
                    <a:pt x="108" y="9"/>
                    <a:pt x="106" y="10"/>
                    <a:pt x="105" y="12"/>
                  </a:cubicBezTo>
                  <a:cubicBezTo>
                    <a:pt x="104" y="12"/>
                    <a:pt x="104" y="13"/>
                    <a:pt x="104" y="14"/>
                  </a:cubicBezTo>
                  <a:cubicBezTo>
                    <a:pt x="104" y="15"/>
                    <a:pt x="104" y="16"/>
                    <a:pt x="104" y="16"/>
                  </a:cubicBezTo>
                  <a:cubicBezTo>
                    <a:pt x="105" y="17"/>
                    <a:pt x="105" y="17"/>
                    <a:pt x="105" y="17"/>
                  </a:cubicBezTo>
                  <a:cubicBezTo>
                    <a:pt x="106" y="18"/>
                    <a:pt x="106" y="18"/>
                    <a:pt x="107" y="19"/>
                  </a:cubicBezTo>
                  <a:cubicBezTo>
                    <a:pt x="109" y="21"/>
                    <a:pt x="113" y="24"/>
                    <a:pt x="119" y="27"/>
                  </a:cubicBezTo>
                  <a:cubicBezTo>
                    <a:pt x="139" y="40"/>
                    <a:pt x="177" y="62"/>
                    <a:pt x="211" y="82"/>
                  </a:cubicBezTo>
                  <a:cubicBezTo>
                    <a:pt x="227" y="92"/>
                    <a:pt x="243" y="102"/>
                    <a:pt x="254" y="109"/>
                  </a:cubicBezTo>
                  <a:cubicBezTo>
                    <a:pt x="260" y="112"/>
                    <a:pt x="264" y="115"/>
                    <a:pt x="268" y="118"/>
                  </a:cubicBezTo>
                  <a:cubicBezTo>
                    <a:pt x="269" y="119"/>
                    <a:pt x="270" y="120"/>
                    <a:pt x="271" y="120"/>
                  </a:cubicBezTo>
                  <a:cubicBezTo>
                    <a:pt x="271" y="120"/>
                    <a:pt x="271" y="120"/>
                    <a:pt x="271" y="120"/>
                  </a:cubicBezTo>
                  <a:cubicBezTo>
                    <a:pt x="271" y="121"/>
                    <a:pt x="271" y="121"/>
                    <a:pt x="271" y="121"/>
                  </a:cubicBezTo>
                  <a:cubicBezTo>
                    <a:pt x="271" y="121"/>
                    <a:pt x="271" y="121"/>
                    <a:pt x="271" y="121"/>
                  </a:cubicBezTo>
                  <a:cubicBezTo>
                    <a:pt x="273" y="119"/>
                    <a:pt x="273" y="119"/>
                    <a:pt x="273" y="119"/>
                  </a:cubicBezTo>
                  <a:cubicBezTo>
                    <a:pt x="271" y="120"/>
                    <a:pt x="271" y="120"/>
                    <a:pt x="271" y="120"/>
                  </a:cubicBezTo>
                  <a:cubicBezTo>
                    <a:pt x="271" y="121"/>
                    <a:pt x="271" y="121"/>
                    <a:pt x="271" y="121"/>
                  </a:cubicBezTo>
                  <a:cubicBezTo>
                    <a:pt x="273" y="119"/>
                    <a:pt x="273" y="119"/>
                    <a:pt x="273" y="119"/>
                  </a:cubicBezTo>
                  <a:cubicBezTo>
                    <a:pt x="271" y="120"/>
                    <a:pt x="271" y="120"/>
                    <a:pt x="271" y="120"/>
                  </a:cubicBezTo>
                  <a:cubicBezTo>
                    <a:pt x="275" y="118"/>
                    <a:pt x="275" y="118"/>
                    <a:pt x="275" y="118"/>
                  </a:cubicBezTo>
                  <a:cubicBezTo>
                    <a:pt x="271" y="118"/>
                    <a:pt x="271" y="118"/>
                    <a:pt x="271" y="118"/>
                  </a:cubicBezTo>
                  <a:cubicBezTo>
                    <a:pt x="271" y="119"/>
                    <a:pt x="271" y="120"/>
                    <a:pt x="271" y="120"/>
                  </a:cubicBezTo>
                  <a:cubicBezTo>
                    <a:pt x="275" y="118"/>
                    <a:pt x="275" y="118"/>
                    <a:pt x="275" y="118"/>
                  </a:cubicBezTo>
                  <a:cubicBezTo>
                    <a:pt x="271" y="118"/>
                    <a:pt x="271" y="118"/>
                    <a:pt x="271" y="118"/>
                  </a:cubicBezTo>
                  <a:cubicBezTo>
                    <a:pt x="275" y="118"/>
                    <a:pt x="275" y="118"/>
                    <a:pt x="275" y="118"/>
                  </a:cubicBezTo>
                  <a:cubicBezTo>
                    <a:pt x="271" y="116"/>
                    <a:pt x="271" y="116"/>
                    <a:pt x="271" y="116"/>
                  </a:cubicBezTo>
                  <a:cubicBezTo>
                    <a:pt x="271" y="117"/>
                    <a:pt x="271" y="118"/>
                    <a:pt x="271" y="118"/>
                  </a:cubicBezTo>
                  <a:cubicBezTo>
                    <a:pt x="275" y="118"/>
                    <a:pt x="275" y="118"/>
                    <a:pt x="275" y="118"/>
                  </a:cubicBezTo>
                  <a:cubicBezTo>
                    <a:pt x="271" y="116"/>
                    <a:pt x="271" y="116"/>
                    <a:pt x="271" y="116"/>
                  </a:cubicBezTo>
                  <a:cubicBezTo>
                    <a:pt x="275" y="118"/>
                    <a:pt x="275" y="118"/>
                    <a:pt x="275" y="118"/>
                  </a:cubicBezTo>
                  <a:cubicBezTo>
                    <a:pt x="277" y="115"/>
                    <a:pt x="277" y="115"/>
                    <a:pt x="277" y="115"/>
                  </a:cubicBezTo>
                  <a:cubicBezTo>
                    <a:pt x="277" y="115"/>
                    <a:pt x="229" y="87"/>
                    <a:pt x="179" y="60"/>
                  </a:cubicBezTo>
                  <a:cubicBezTo>
                    <a:pt x="154" y="46"/>
                    <a:pt x="128" y="32"/>
                    <a:pt x="108" y="22"/>
                  </a:cubicBezTo>
                  <a:cubicBezTo>
                    <a:pt x="98" y="17"/>
                    <a:pt x="89" y="12"/>
                    <a:pt x="82" y="9"/>
                  </a:cubicBezTo>
                  <a:cubicBezTo>
                    <a:pt x="79" y="8"/>
                    <a:pt x="76" y="7"/>
                    <a:pt x="74" y="6"/>
                  </a:cubicBezTo>
                  <a:cubicBezTo>
                    <a:pt x="72" y="5"/>
                    <a:pt x="71" y="5"/>
                    <a:pt x="70" y="5"/>
                  </a:cubicBezTo>
                  <a:cubicBezTo>
                    <a:pt x="69" y="4"/>
                    <a:pt x="69" y="4"/>
                    <a:pt x="68" y="4"/>
                  </a:cubicBezTo>
                  <a:cubicBezTo>
                    <a:pt x="67" y="4"/>
                    <a:pt x="66" y="4"/>
                    <a:pt x="66" y="5"/>
                  </a:cubicBezTo>
                  <a:cubicBezTo>
                    <a:pt x="65" y="5"/>
                    <a:pt x="64" y="5"/>
                    <a:pt x="63" y="7"/>
                  </a:cubicBezTo>
                  <a:cubicBezTo>
                    <a:pt x="62" y="9"/>
                    <a:pt x="62" y="11"/>
                    <a:pt x="64" y="12"/>
                  </a:cubicBezTo>
                  <a:cubicBezTo>
                    <a:pt x="294" y="156"/>
                    <a:pt x="294" y="156"/>
                    <a:pt x="294" y="156"/>
                  </a:cubicBezTo>
                  <a:cubicBezTo>
                    <a:pt x="296" y="152"/>
                    <a:pt x="296" y="152"/>
                    <a:pt x="296" y="152"/>
                  </a:cubicBezTo>
                  <a:cubicBezTo>
                    <a:pt x="298" y="148"/>
                    <a:pt x="298" y="148"/>
                    <a:pt x="298" y="148"/>
                  </a:cubicBezTo>
                  <a:cubicBezTo>
                    <a:pt x="298" y="148"/>
                    <a:pt x="234" y="112"/>
                    <a:pt x="169" y="76"/>
                  </a:cubicBezTo>
                  <a:cubicBezTo>
                    <a:pt x="136" y="57"/>
                    <a:pt x="103" y="39"/>
                    <a:pt x="79" y="26"/>
                  </a:cubicBezTo>
                  <a:cubicBezTo>
                    <a:pt x="66" y="19"/>
                    <a:pt x="56" y="13"/>
                    <a:pt x="48" y="9"/>
                  </a:cubicBezTo>
                  <a:cubicBezTo>
                    <a:pt x="45" y="7"/>
                    <a:pt x="41" y="5"/>
                    <a:pt x="39" y="4"/>
                  </a:cubicBezTo>
                  <a:cubicBezTo>
                    <a:pt x="38" y="4"/>
                    <a:pt x="37" y="3"/>
                    <a:pt x="37" y="3"/>
                  </a:cubicBezTo>
                  <a:cubicBezTo>
                    <a:pt x="36" y="3"/>
                    <a:pt x="36" y="3"/>
                    <a:pt x="36" y="3"/>
                  </a:cubicBezTo>
                  <a:cubicBezTo>
                    <a:pt x="35" y="2"/>
                    <a:pt x="35" y="2"/>
                    <a:pt x="35" y="2"/>
                  </a:cubicBezTo>
                  <a:cubicBezTo>
                    <a:pt x="35" y="2"/>
                    <a:pt x="34" y="2"/>
                    <a:pt x="34" y="2"/>
                  </a:cubicBezTo>
                  <a:cubicBezTo>
                    <a:pt x="33" y="2"/>
                    <a:pt x="33" y="2"/>
                    <a:pt x="32" y="3"/>
                  </a:cubicBezTo>
                  <a:cubicBezTo>
                    <a:pt x="32" y="3"/>
                    <a:pt x="31" y="3"/>
                    <a:pt x="30" y="4"/>
                  </a:cubicBezTo>
                  <a:cubicBezTo>
                    <a:pt x="29" y="5"/>
                    <a:pt x="29" y="6"/>
                    <a:pt x="29" y="8"/>
                  </a:cubicBezTo>
                  <a:cubicBezTo>
                    <a:pt x="30" y="9"/>
                    <a:pt x="30" y="10"/>
                    <a:pt x="31" y="10"/>
                  </a:cubicBezTo>
                  <a:cubicBezTo>
                    <a:pt x="31" y="10"/>
                    <a:pt x="36" y="13"/>
                    <a:pt x="43" y="18"/>
                  </a:cubicBezTo>
                  <a:cubicBezTo>
                    <a:pt x="70" y="34"/>
                    <a:pt x="136" y="74"/>
                    <a:pt x="195" y="111"/>
                  </a:cubicBezTo>
                  <a:cubicBezTo>
                    <a:pt x="225" y="129"/>
                    <a:pt x="253" y="147"/>
                    <a:pt x="274" y="160"/>
                  </a:cubicBezTo>
                  <a:cubicBezTo>
                    <a:pt x="284" y="166"/>
                    <a:pt x="292" y="172"/>
                    <a:pt x="298" y="176"/>
                  </a:cubicBezTo>
                  <a:cubicBezTo>
                    <a:pt x="301" y="178"/>
                    <a:pt x="303" y="179"/>
                    <a:pt x="305" y="180"/>
                  </a:cubicBezTo>
                  <a:cubicBezTo>
                    <a:pt x="305" y="181"/>
                    <a:pt x="306" y="181"/>
                    <a:pt x="306" y="182"/>
                  </a:cubicBezTo>
                  <a:cubicBezTo>
                    <a:pt x="306" y="182"/>
                    <a:pt x="306" y="182"/>
                    <a:pt x="306" y="182"/>
                  </a:cubicBezTo>
                  <a:cubicBezTo>
                    <a:pt x="308" y="180"/>
                    <a:pt x="308" y="180"/>
                    <a:pt x="308" y="180"/>
                  </a:cubicBezTo>
                  <a:cubicBezTo>
                    <a:pt x="306" y="181"/>
                    <a:pt x="306" y="181"/>
                    <a:pt x="306" y="181"/>
                  </a:cubicBezTo>
                  <a:cubicBezTo>
                    <a:pt x="306" y="182"/>
                    <a:pt x="306" y="182"/>
                    <a:pt x="306" y="182"/>
                  </a:cubicBezTo>
                  <a:cubicBezTo>
                    <a:pt x="308" y="180"/>
                    <a:pt x="308" y="180"/>
                    <a:pt x="308" y="180"/>
                  </a:cubicBezTo>
                  <a:cubicBezTo>
                    <a:pt x="306" y="181"/>
                    <a:pt x="306" y="181"/>
                    <a:pt x="306" y="181"/>
                  </a:cubicBezTo>
                  <a:cubicBezTo>
                    <a:pt x="309" y="179"/>
                    <a:pt x="309" y="179"/>
                    <a:pt x="309" y="179"/>
                  </a:cubicBezTo>
                  <a:cubicBezTo>
                    <a:pt x="306" y="181"/>
                    <a:pt x="306" y="181"/>
                    <a:pt x="306" y="181"/>
                  </a:cubicBezTo>
                  <a:cubicBezTo>
                    <a:pt x="306" y="181"/>
                    <a:pt x="306" y="181"/>
                    <a:pt x="306" y="181"/>
                  </a:cubicBezTo>
                  <a:cubicBezTo>
                    <a:pt x="309" y="179"/>
                    <a:pt x="309" y="179"/>
                    <a:pt x="309" y="179"/>
                  </a:cubicBezTo>
                  <a:cubicBezTo>
                    <a:pt x="306" y="181"/>
                    <a:pt x="306" y="181"/>
                    <a:pt x="306" y="181"/>
                  </a:cubicBezTo>
                  <a:cubicBezTo>
                    <a:pt x="309" y="179"/>
                    <a:pt x="309" y="179"/>
                    <a:pt x="309" y="179"/>
                  </a:cubicBezTo>
                  <a:cubicBezTo>
                    <a:pt x="305" y="179"/>
                    <a:pt x="305" y="179"/>
                    <a:pt x="305" y="179"/>
                  </a:cubicBezTo>
                  <a:cubicBezTo>
                    <a:pt x="305" y="180"/>
                    <a:pt x="306" y="181"/>
                    <a:pt x="306" y="181"/>
                  </a:cubicBezTo>
                  <a:cubicBezTo>
                    <a:pt x="309" y="179"/>
                    <a:pt x="309" y="179"/>
                    <a:pt x="309" y="179"/>
                  </a:cubicBezTo>
                  <a:cubicBezTo>
                    <a:pt x="305" y="179"/>
                    <a:pt x="305" y="179"/>
                    <a:pt x="305" y="179"/>
                  </a:cubicBezTo>
                  <a:cubicBezTo>
                    <a:pt x="310" y="179"/>
                    <a:pt x="310" y="179"/>
                    <a:pt x="310" y="179"/>
                  </a:cubicBezTo>
                  <a:cubicBezTo>
                    <a:pt x="306" y="177"/>
                    <a:pt x="306" y="177"/>
                    <a:pt x="306" y="177"/>
                  </a:cubicBezTo>
                  <a:cubicBezTo>
                    <a:pt x="306" y="178"/>
                    <a:pt x="305" y="178"/>
                    <a:pt x="305" y="179"/>
                  </a:cubicBezTo>
                  <a:cubicBezTo>
                    <a:pt x="310" y="179"/>
                    <a:pt x="310" y="179"/>
                    <a:pt x="310" y="179"/>
                  </a:cubicBezTo>
                  <a:cubicBezTo>
                    <a:pt x="306" y="177"/>
                    <a:pt x="306" y="177"/>
                    <a:pt x="306" y="177"/>
                  </a:cubicBezTo>
                  <a:cubicBezTo>
                    <a:pt x="310" y="179"/>
                    <a:pt x="310" y="179"/>
                    <a:pt x="310" y="179"/>
                  </a:cubicBezTo>
                  <a:cubicBezTo>
                    <a:pt x="306" y="177"/>
                    <a:pt x="306" y="177"/>
                    <a:pt x="306" y="177"/>
                  </a:cubicBezTo>
                  <a:cubicBezTo>
                    <a:pt x="309" y="179"/>
                    <a:pt x="309" y="179"/>
                    <a:pt x="309" y="179"/>
                  </a:cubicBezTo>
                  <a:cubicBezTo>
                    <a:pt x="308" y="175"/>
                    <a:pt x="308" y="175"/>
                    <a:pt x="308" y="175"/>
                  </a:cubicBezTo>
                  <a:cubicBezTo>
                    <a:pt x="307" y="175"/>
                    <a:pt x="307" y="176"/>
                    <a:pt x="306" y="177"/>
                  </a:cubicBezTo>
                  <a:cubicBezTo>
                    <a:pt x="309" y="179"/>
                    <a:pt x="309" y="179"/>
                    <a:pt x="309" y="179"/>
                  </a:cubicBezTo>
                  <a:cubicBezTo>
                    <a:pt x="308" y="175"/>
                    <a:pt x="308" y="175"/>
                    <a:pt x="308" y="175"/>
                  </a:cubicBezTo>
                  <a:cubicBezTo>
                    <a:pt x="309" y="178"/>
                    <a:pt x="309" y="178"/>
                    <a:pt x="309" y="178"/>
                  </a:cubicBezTo>
                  <a:cubicBezTo>
                    <a:pt x="309" y="175"/>
                    <a:pt x="309" y="175"/>
                    <a:pt x="309" y="175"/>
                  </a:cubicBezTo>
                  <a:cubicBezTo>
                    <a:pt x="309" y="175"/>
                    <a:pt x="308" y="175"/>
                    <a:pt x="308" y="175"/>
                  </a:cubicBezTo>
                  <a:cubicBezTo>
                    <a:pt x="309" y="178"/>
                    <a:pt x="309" y="178"/>
                    <a:pt x="309" y="178"/>
                  </a:cubicBezTo>
                  <a:cubicBezTo>
                    <a:pt x="309" y="175"/>
                    <a:pt x="309" y="175"/>
                    <a:pt x="309" y="175"/>
                  </a:cubicBezTo>
                  <a:cubicBezTo>
                    <a:pt x="309" y="175"/>
                    <a:pt x="309" y="175"/>
                    <a:pt x="309" y="175"/>
                  </a:cubicBezTo>
                  <a:cubicBezTo>
                    <a:pt x="309" y="175"/>
                    <a:pt x="308" y="175"/>
                    <a:pt x="307" y="175"/>
                  </a:cubicBezTo>
                  <a:cubicBezTo>
                    <a:pt x="303" y="173"/>
                    <a:pt x="294" y="169"/>
                    <a:pt x="284" y="164"/>
                  </a:cubicBezTo>
                  <a:cubicBezTo>
                    <a:pt x="246" y="144"/>
                    <a:pt x="177" y="104"/>
                    <a:pt x="117" y="68"/>
                  </a:cubicBezTo>
                  <a:cubicBezTo>
                    <a:pt x="87" y="50"/>
                    <a:pt x="60" y="33"/>
                    <a:pt x="40" y="21"/>
                  </a:cubicBezTo>
                  <a:cubicBezTo>
                    <a:pt x="30" y="15"/>
                    <a:pt x="21" y="10"/>
                    <a:pt x="16" y="7"/>
                  </a:cubicBezTo>
                  <a:cubicBezTo>
                    <a:pt x="10" y="3"/>
                    <a:pt x="7" y="1"/>
                    <a:pt x="7" y="1"/>
                  </a:cubicBezTo>
                  <a:cubicBezTo>
                    <a:pt x="5" y="0"/>
                    <a:pt x="2" y="1"/>
                    <a:pt x="1" y="3"/>
                  </a:cubicBezTo>
                  <a:cubicBezTo>
                    <a:pt x="0" y="5"/>
                    <a:pt x="0" y="7"/>
                    <a:pt x="2" y="9"/>
                  </a:cubicBezTo>
                  <a:cubicBezTo>
                    <a:pt x="316" y="205"/>
                    <a:pt x="316" y="205"/>
                    <a:pt x="316" y="205"/>
                  </a:cubicBezTo>
                  <a:cubicBezTo>
                    <a:pt x="318" y="201"/>
                    <a:pt x="318" y="201"/>
                    <a:pt x="318" y="201"/>
                  </a:cubicBezTo>
                  <a:cubicBezTo>
                    <a:pt x="315" y="199"/>
                    <a:pt x="315" y="199"/>
                    <a:pt x="315" y="199"/>
                  </a:cubicBezTo>
                  <a:cubicBezTo>
                    <a:pt x="318" y="201"/>
                    <a:pt x="318" y="201"/>
                    <a:pt x="318" y="201"/>
                  </a:cubicBezTo>
                  <a:cubicBezTo>
                    <a:pt x="316" y="198"/>
                    <a:pt x="316" y="198"/>
                    <a:pt x="316" y="198"/>
                  </a:cubicBezTo>
                  <a:cubicBezTo>
                    <a:pt x="316" y="198"/>
                    <a:pt x="315" y="198"/>
                    <a:pt x="315" y="199"/>
                  </a:cubicBezTo>
                  <a:cubicBezTo>
                    <a:pt x="318" y="201"/>
                    <a:pt x="318" y="201"/>
                    <a:pt x="318" y="201"/>
                  </a:cubicBezTo>
                  <a:cubicBezTo>
                    <a:pt x="316" y="198"/>
                    <a:pt x="316" y="198"/>
                    <a:pt x="316" y="198"/>
                  </a:cubicBezTo>
                  <a:cubicBezTo>
                    <a:pt x="318" y="201"/>
                    <a:pt x="318" y="201"/>
                    <a:pt x="318" y="201"/>
                  </a:cubicBezTo>
                  <a:cubicBezTo>
                    <a:pt x="318" y="197"/>
                    <a:pt x="318" y="197"/>
                    <a:pt x="318" y="197"/>
                  </a:cubicBezTo>
                  <a:cubicBezTo>
                    <a:pt x="317" y="197"/>
                    <a:pt x="317" y="197"/>
                    <a:pt x="316" y="198"/>
                  </a:cubicBezTo>
                  <a:cubicBezTo>
                    <a:pt x="318" y="201"/>
                    <a:pt x="318" y="201"/>
                    <a:pt x="318" y="201"/>
                  </a:cubicBezTo>
                  <a:cubicBezTo>
                    <a:pt x="318" y="197"/>
                    <a:pt x="318" y="197"/>
                    <a:pt x="318" y="197"/>
                  </a:cubicBezTo>
                  <a:cubicBezTo>
                    <a:pt x="318" y="200"/>
                    <a:pt x="318" y="200"/>
                    <a:pt x="318" y="200"/>
                  </a:cubicBezTo>
                  <a:cubicBezTo>
                    <a:pt x="318" y="197"/>
                    <a:pt x="318" y="197"/>
                    <a:pt x="318" y="197"/>
                  </a:cubicBezTo>
                  <a:cubicBezTo>
                    <a:pt x="318" y="197"/>
                    <a:pt x="318" y="197"/>
                    <a:pt x="318" y="197"/>
                  </a:cubicBezTo>
                  <a:cubicBezTo>
                    <a:pt x="318" y="200"/>
                    <a:pt x="318" y="200"/>
                    <a:pt x="318" y="200"/>
                  </a:cubicBezTo>
                  <a:cubicBezTo>
                    <a:pt x="318" y="197"/>
                    <a:pt x="318" y="197"/>
                    <a:pt x="318" y="197"/>
                  </a:cubicBezTo>
                  <a:cubicBezTo>
                    <a:pt x="318" y="199"/>
                    <a:pt x="318" y="199"/>
                    <a:pt x="318" y="199"/>
                  </a:cubicBezTo>
                  <a:cubicBezTo>
                    <a:pt x="318" y="197"/>
                    <a:pt x="318" y="197"/>
                    <a:pt x="318" y="197"/>
                  </a:cubicBezTo>
                  <a:cubicBezTo>
                    <a:pt x="318" y="197"/>
                    <a:pt x="318" y="197"/>
                    <a:pt x="318" y="197"/>
                  </a:cubicBezTo>
                  <a:cubicBezTo>
                    <a:pt x="318" y="199"/>
                    <a:pt x="318" y="199"/>
                    <a:pt x="318" y="199"/>
                  </a:cubicBezTo>
                  <a:cubicBezTo>
                    <a:pt x="318" y="197"/>
                    <a:pt x="318" y="197"/>
                    <a:pt x="318" y="197"/>
                  </a:cubicBezTo>
                  <a:cubicBezTo>
                    <a:pt x="318" y="197"/>
                    <a:pt x="318" y="197"/>
                    <a:pt x="317" y="196"/>
                  </a:cubicBezTo>
                  <a:cubicBezTo>
                    <a:pt x="313" y="195"/>
                    <a:pt x="305" y="192"/>
                    <a:pt x="295" y="188"/>
                  </a:cubicBezTo>
                  <a:cubicBezTo>
                    <a:pt x="281" y="182"/>
                    <a:pt x="263" y="175"/>
                    <a:pt x="248" y="168"/>
                  </a:cubicBezTo>
                  <a:cubicBezTo>
                    <a:pt x="241" y="165"/>
                    <a:pt x="235" y="163"/>
                    <a:pt x="230" y="161"/>
                  </a:cubicBezTo>
                  <a:cubicBezTo>
                    <a:pt x="226" y="159"/>
                    <a:pt x="223" y="157"/>
                    <a:pt x="223" y="157"/>
                  </a:cubicBezTo>
                  <a:cubicBezTo>
                    <a:pt x="221" y="157"/>
                    <a:pt x="219" y="157"/>
                    <a:pt x="218" y="159"/>
                  </a:cubicBezTo>
                  <a:cubicBezTo>
                    <a:pt x="217" y="160"/>
                    <a:pt x="217" y="161"/>
                    <a:pt x="217" y="162"/>
                  </a:cubicBezTo>
                  <a:cubicBezTo>
                    <a:pt x="217" y="163"/>
                    <a:pt x="217" y="163"/>
                    <a:pt x="217" y="164"/>
                  </a:cubicBezTo>
                  <a:cubicBezTo>
                    <a:pt x="218" y="165"/>
                    <a:pt x="218" y="165"/>
                    <a:pt x="219" y="165"/>
                  </a:cubicBezTo>
                  <a:cubicBezTo>
                    <a:pt x="219" y="166"/>
                    <a:pt x="220" y="167"/>
                    <a:pt x="222" y="168"/>
                  </a:cubicBezTo>
                  <a:cubicBezTo>
                    <a:pt x="226" y="172"/>
                    <a:pt x="234" y="177"/>
                    <a:pt x="244" y="183"/>
                  </a:cubicBezTo>
                  <a:cubicBezTo>
                    <a:pt x="274" y="202"/>
                    <a:pt x="320" y="228"/>
                    <a:pt x="320" y="228"/>
                  </a:cubicBezTo>
                  <a:cubicBezTo>
                    <a:pt x="322" y="224"/>
                    <a:pt x="322" y="224"/>
                    <a:pt x="322" y="224"/>
                  </a:cubicBezTo>
                  <a:cubicBezTo>
                    <a:pt x="318" y="222"/>
                    <a:pt x="318" y="222"/>
                    <a:pt x="318" y="222"/>
                  </a:cubicBezTo>
                  <a:cubicBezTo>
                    <a:pt x="322" y="224"/>
                    <a:pt x="322" y="224"/>
                    <a:pt x="322" y="224"/>
                  </a:cubicBezTo>
                  <a:cubicBezTo>
                    <a:pt x="320" y="220"/>
                    <a:pt x="320" y="220"/>
                    <a:pt x="320" y="220"/>
                  </a:cubicBezTo>
                  <a:cubicBezTo>
                    <a:pt x="320" y="220"/>
                    <a:pt x="319" y="221"/>
                    <a:pt x="318" y="222"/>
                  </a:cubicBezTo>
                  <a:cubicBezTo>
                    <a:pt x="322" y="224"/>
                    <a:pt x="322" y="224"/>
                    <a:pt x="322" y="224"/>
                  </a:cubicBezTo>
                  <a:cubicBezTo>
                    <a:pt x="320" y="220"/>
                    <a:pt x="320" y="220"/>
                    <a:pt x="320" y="220"/>
                  </a:cubicBezTo>
                  <a:cubicBezTo>
                    <a:pt x="322" y="224"/>
                    <a:pt x="322" y="224"/>
                    <a:pt x="322" y="224"/>
                  </a:cubicBezTo>
                  <a:cubicBezTo>
                    <a:pt x="322" y="220"/>
                    <a:pt x="322" y="220"/>
                    <a:pt x="322" y="220"/>
                  </a:cubicBezTo>
                  <a:cubicBezTo>
                    <a:pt x="321" y="220"/>
                    <a:pt x="321" y="220"/>
                    <a:pt x="320" y="220"/>
                  </a:cubicBezTo>
                  <a:cubicBezTo>
                    <a:pt x="322" y="224"/>
                    <a:pt x="322" y="224"/>
                    <a:pt x="322" y="224"/>
                  </a:cubicBezTo>
                  <a:cubicBezTo>
                    <a:pt x="322" y="220"/>
                    <a:pt x="322" y="220"/>
                    <a:pt x="322" y="220"/>
                  </a:cubicBezTo>
                  <a:cubicBezTo>
                    <a:pt x="322" y="223"/>
                    <a:pt x="322" y="223"/>
                    <a:pt x="322" y="223"/>
                  </a:cubicBezTo>
                  <a:cubicBezTo>
                    <a:pt x="322" y="220"/>
                    <a:pt x="322" y="220"/>
                    <a:pt x="322" y="220"/>
                  </a:cubicBezTo>
                  <a:cubicBezTo>
                    <a:pt x="322" y="220"/>
                    <a:pt x="322" y="220"/>
                    <a:pt x="322" y="220"/>
                  </a:cubicBezTo>
                  <a:cubicBezTo>
                    <a:pt x="322" y="223"/>
                    <a:pt x="322" y="223"/>
                    <a:pt x="322" y="223"/>
                  </a:cubicBezTo>
                  <a:cubicBezTo>
                    <a:pt x="322" y="220"/>
                    <a:pt x="322" y="220"/>
                    <a:pt x="322" y="220"/>
                  </a:cubicBezTo>
                  <a:cubicBezTo>
                    <a:pt x="322" y="221"/>
                    <a:pt x="322" y="221"/>
                    <a:pt x="322" y="221"/>
                  </a:cubicBezTo>
                  <a:cubicBezTo>
                    <a:pt x="322" y="220"/>
                    <a:pt x="322" y="220"/>
                    <a:pt x="322" y="220"/>
                  </a:cubicBezTo>
                  <a:cubicBezTo>
                    <a:pt x="322" y="220"/>
                    <a:pt x="322" y="220"/>
                    <a:pt x="322" y="220"/>
                  </a:cubicBezTo>
                  <a:cubicBezTo>
                    <a:pt x="322" y="221"/>
                    <a:pt x="322" y="221"/>
                    <a:pt x="322" y="221"/>
                  </a:cubicBezTo>
                  <a:cubicBezTo>
                    <a:pt x="322" y="220"/>
                    <a:pt x="322" y="220"/>
                    <a:pt x="322" y="220"/>
                  </a:cubicBezTo>
                  <a:cubicBezTo>
                    <a:pt x="322" y="220"/>
                    <a:pt x="321" y="220"/>
                    <a:pt x="321" y="219"/>
                  </a:cubicBezTo>
                  <a:cubicBezTo>
                    <a:pt x="317" y="218"/>
                    <a:pt x="309" y="215"/>
                    <a:pt x="300" y="210"/>
                  </a:cubicBezTo>
                  <a:cubicBezTo>
                    <a:pt x="287" y="204"/>
                    <a:pt x="270" y="195"/>
                    <a:pt x="256" y="188"/>
                  </a:cubicBezTo>
                  <a:cubicBezTo>
                    <a:pt x="249" y="185"/>
                    <a:pt x="243" y="182"/>
                    <a:pt x="239" y="180"/>
                  </a:cubicBezTo>
                  <a:cubicBezTo>
                    <a:pt x="234" y="178"/>
                    <a:pt x="232" y="176"/>
                    <a:pt x="232" y="176"/>
                  </a:cubicBezTo>
                  <a:cubicBezTo>
                    <a:pt x="230" y="175"/>
                    <a:pt x="227" y="176"/>
                    <a:pt x="226" y="178"/>
                  </a:cubicBezTo>
                  <a:cubicBezTo>
                    <a:pt x="225" y="180"/>
                    <a:pt x="226" y="183"/>
                    <a:pt x="228" y="184"/>
                  </a:cubicBezTo>
                  <a:cubicBezTo>
                    <a:pt x="321" y="242"/>
                    <a:pt x="321" y="242"/>
                    <a:pt x="321" y="242"/>
                  </a:cubicBezTo>
                  <a:cubicBezTo>
                    <a:pt x="323" y="239"/>
                    <a:pt x="323" y="239"/>
                    <a:pt x="323" y="239"/>
                  </a:cubicBezTo>
                  <a:cubicBezTo>
                    <a:pt x="325" y="235"/>
                    <a:pt x="325" y="235"/>
                    <a:pt x="325" y="235"/>
                  </a:cubicBezTo>
                  <a:cubicBezTo>
                    <a:pt x="325" y="235"/>
                    <a:pt x="306" y="227"/>
                    <a:pt x="286" y="219"/>
                  </a:cubicBezTo>
                  <a:cubicBezTo>
                    <a:pt x="276" y="215"/>
                    <a:pt x="266" y="211"/>
                    <a:pt x="259" y="208"/>
                  </a:cubicBezTo>
                  <a:cubicBezTo>
                    <a:pt x="255" y="206"/>
                    <a:pt x="251" y="205"/>
                    <a:pt x="249" y="204"/>
                  </a:cubicBezTo>
                  <a:cubicBezTo>
                    <a:pt x="248" y="204"/>
                    <a:pt x="247" y="203"/>
                    <a:pt x="246" y="203"/>
                  </a:cubicBezTo>
                  <a:cubicBezTo>
                    <a:pt x="245" y="203"/>
                    <a:pt x="245" y="203"/>
                    <a:pt x="245" y="203"/>
                  </a:cubicBezTo>
                  <a:cubicBezTo>
                    <a:pt x="244" y="203"/>
                    <a:pt x="244" y="203"/>
                    <a:pt x="243" y="203"/>
                  </a:cubicBezTo>
                  <a:cubicBezTo>
                    <a:pt x="243" y="203"/>
                    <a:pt x="242" y="203"/>
                    <a:pt x="242" y="203"/>
                  </a:cubicBezTo>
                  <a:cubicBezTo>
                    <a:pt x="242" y="203"/>
                    <a:pt x="241" y="203"/>
                    <a:pt x="241" y="203"/>
                  </a:cubicBezTo>
                  <a:cubicBezTo>
                    <a:pt x="240" y="203"/>
                    <a:pt x="240" y="204"/>
                    <a:pt x="239" y="205"/>
                  </a:cubicBezTo>
                  <a:cubicBezTo>
                    <a:pt x="243" y="207"/>
                    <a:pt x="243" y="207"/>
                    <a:pt x="243" y="207"/>
                  </a:cubicBezTo>
                  <a:cubicBezTo>
                    <a:pt x="239" y="205"/>
                    <a:pt x="239" y="205"/>
                    <a:pt x="239" y="205"/>
                  </a:cubicBezTo>
                  <a:cubicBezTo>
                    <a:pt x="239" y="205"/>
                    <a:pt x="239" y="206"/>
                    <a:pt x="239" y="207"/>
                  </a:cubicBezTo>
                  <a:cubicBezTo>
                    <a:pt x="239" y="208"/>
                    <a:pt x="239" y="209"/>
                    <a:pt x="239" y="209"/>
                  </a:cubicBezTo>
                  <a:cubicBezTo>
                    <a:pt x="240" y="210"/>
                    <a:pt x="240" y="210"/>
                    <a:pt x="240" y="211"/>
                  </a:cubicBezTo>
                  <a:cubicBezTo>
                    <a:pt x="241" y="212"/>
                    <a:pt x="242" y="212"/>
                    <a:pt x="243" y="213"/>
                  </a:cubicBezTo>
                  <a:cubicBezTo>
                    <a:pt x="247" y="216"/>
                    <a:pt x="254" y="221"/>
                    <a:pt x="263" y="226"/>
                  </a:cubicBezTo>
                  <a:cubicBezTo>
                    <a:pt x="288" y="242"/>
                    <a:pt x="327" y="265"/>
                    <a:pt x="327" y="265"/>
                  </a:cubicBezTo>
                  <a:cubicBezTo>
                    <a:pt x="329" y="261"/>
                    <a:pt x="329" y="261"/>
                    <a:pt x="329" y="261"/>
                  </a:cubicBezTo>
                  <a:cubicBezTo>
                    <a:pt x="331" y="257"/>
                    <a:pt x="331" y="257"/>
                    <a:pt x="331" y="257"/>
                  </a:cubicBezTo>
                  <a:cubicBezTo>
                    <a:pt x="248" y="222"/>
                    <a:pt x="248" y="222"/>
                    <a:pt x="248" y="222"/>
                  </a:cubicBezTo>
                  <a:cubicBezTo>
                    <a:pt x="246" y="222"/>
                    <a:pt x="244" y="222"/>
                    <a:pt x="243" y="224"/>
                  </a:cubicBezTo>
                  <a:cubicBezTo>
                    <a:pt x="242" y="226"/>
                    <a:pt x="242" y="229"/>
                    <a:pt x="244" y="230"/>
                  </a:cubicBezTo>
                  <a:cubicBezTo>
                    <a:pt x="287" y="257"/>
                    <a:pt x="287" y="257"/>
                    <a:pt x="287" y="257"/>
                  </a:cubicBezTo>
                  <a:cubicBezTo>
                    <a:pt x="256" y="244"/>
                    <a:pt x="256" y="244"/>
                    <a:pt x="256" y="244"/>
                  </a:cubicBezTo>
                  <a:cubicBezTo>
                    <a:pt x="255" y="243"/>
                    <a:pt x="253" y="244"/>
                    <a:pt x="251" y="245"/>
                  </a:cubicBezTo>
                  <a:cubicBezTo>
                    <a:pt x="251" y="246"/>
                    <a:pt x="250" y="247"/>
                    <a:pt x="250" y="248"/>
                  </a:cubicBezTo>
                  <a:cubicBezTo>
                    <a:pt x="251" y="249"/>
                    <a:pt x="251" y="250"/>
                    <a:pt x="251" y="250"/>
                  </a:cubicBezTo>
                  <a:cubicBezTo>
                    <a:pt x="251" y="251"/>
                    <a:pt x="252" y="251"/>
                    <a:pt x="252" y="251"/>
                  </a:cubicBezTo>
                  <a:cubicBezTo>
                    <a:pt x="252" y="252"/>
                    <a:pt x="253" y="252"/>
                    <a:pt x="253" y="252"/>
                  </a:cubicBezTo>
                  <a:cubicBezTo>
                    <a:pt x="254" y="253"/>
                    <a:pt x="256" y="254"/>
                    <a:pt x="259" y="256"/>
                  </a:cubicBezTo>
                  <a:cubicBezTo>
                    <a:pt x="268" y="262"/>
                    <a:pt x="285" y="272"/>
                    <a:pt x="301" y="281"/>
                  </a:cubicBezTo>
                  <a:cubicBezTo>
                    <a:pt x="309" y="286"/>
                    <a:pt x="316" y="290"/>
                    <a:pt x="321" y="294"/>
                  </a:cubicBezTo>
                  <a:cubicBezTo>
                    <a:pt x="324" y="295"/>
                    <a:pt x="326" y="297"/>
                    <a:pt x="327" y="298"/>
                  </a:cubicBezTo>
                  <a:cubicBezTo>
                    <a:pt x="328" y="298"/>
                    <a:pt x="328" y="298"/>
                    <a:pt x="328" y="299"/>
                  </a:cubicBezTo>
                  <a:cubicBezTo>
                    <a:pt x="328" y="299"/>
                    <a:pt x="328" y="299"/>
                    <a:pt x="328" y="299"/>
                  </a:cubicBezTo>
                  <a:cubicBezTo>
                    <a:pt x="330" y="297"/>
                    <a:pt x="330" y="297"/>
                    <a:pt x="330" y="297"/>
                  </a:cubicBezTo>
                  <a:cubicBezTo>
                    <a:pt x="328" y="298"/>
                    <a:pt x="328" y="298"/>
                    <a:pt x="328" y="298"/>
                  </a:cubicBezTo>
                  <a:cubicBezTo>
                    <a:pt x="328" y="299"/>
                    <a:pt x="328" y="299"/>
                    <a:pt x="328" y="299"/>
                  </a:cubicBezTo>
                  <a:cubicBezTo>
                    <a:pt x="330" y="297"/>
                    <a:pt x="330" y="297"/>
                    <a:pt x="330" y="297"/>
                  </a:cubicBezTo>
                  <a:cubicBezTo>
                    <a:pt x="328" y="298"/>
                    <a:pt x="328" y="298"/>
                    <a:pt x="328" y="298"/>
                  </a:cubicBezTo>
                  <a:cubicBezTo>
                    <a:pt x="331" y="296"/>
                    <a:pt x="331" y="296"/>
                    <a:pt x="331" y="296"/>
                  </a:cubicBezTo>
                  <a:cubicBezTo>
                    <a:pt x="328" y="298"/>
                    <a:pt x="328" y="298"/>
                    <a:pt x="328" y="298"/>
                  </a:cubicBezTo>
                  <a:cubicBezTo>
                    <a:pt x="328" y="298"/>
                    <a:pt x="328" y="298"/>
                    <a:pt x="328" y="298"/>
                  </a:cubicBezTo>
                  <a:cubicBezTo>
                    <a:pt x="331" y="296"/>
                    <a:pt x="331" y="296"/>
                    <a:pt x="331" y="296"/>
                  </a:cubicBezTo>
                  <a:cubicBezTo>
                    <a:pt x="328" y="298"/>
                    <a:pt x="328" y="298"/>
                    <a:pt x="328" y="298"/>
                  </a:cubicBezTo>
                  <a:cubicBezTo>
                    <a:pt x="332" y="296"/>
                    <a:pt x="332" y="296"/>
                    <a:pt x="332" y="296"/>
                  </a:cubicBezTo>
                  <a:cubicBezTo>
                    <a:pt x="327" y="296"/>
                    <a:pt x="327" y="296"/>
                    <a:pt x="327" y="296"/>
                  </a:cubicBezTo>
                  <a:cubicBezTo>
                    <a:pt x="327" y="297"/>
                    <a:pt x="328" y="297"/>
                    <a:pt x="328" y="298"/>
                  </a:cubicBezTo>
                  <a:cubicBezTo>
                    <a:pt x="332" y="296"/>
                    <a:pt x="332" y="296"/>
                    <a:pt x="332" y="296"/>
                  </a:cubicBezTo>
                  <a:cubicBezTo>
                    <a:pt x="327" y="296"/>
                    <a:pt x="327" y="296"/>
                    <a:pt x="327" y="296"/>
                  </a:cubicBezTo>
                  <a:cubicBezTo>
                    <a:pt x="332" y="296"/>
                    <a:pt x="332" y="296"/>
                    <a:pt x="332" y="296"/>
                  </a:cubicBezTo>
                  <a:cubicBezTo>
                    <a:pt x="328" y="294"/>
                    <a:pt x="328" y="294"/>
                    <a:pt x="328" y="294"/>
                  </a:cubicBezTo>
                  <a:cubicBezTo>
                    <a:pt x="328" y="295"/>
                    <a:pt x="327" y="295"/>
                    <a:pt x="327" y="296"/>
                  </a:cubicBezTo>
                  <a:cubicBezTo>
                    <a:pt x="332" y="296"/>
                    <a:pt x="332" y="296"/>
                    <a:pt x="332" y="296"/>
                  </a:cubicBezTo>
                  <a:cubicBezTo>
                    <a:pt x="328" y="294"/>
                    <a:pt x="328" y="294"/>
                    <a:pt x="328" y="294"/>
                  </a:cubicBezTo>
                  <a:cubicBezTo>
                    <a:pt x="332" y="296"/>
                    <a:pt x="332" y="296"/>
                    <a:pt x="332" y="296"/>
                  </a:cubicBezTo>
                  <a:cubicBezTo>
                    <a:pt x="328" y="294"/>
                    <a:pt x="328" y="294"/>
                    <a:pt x="328" y="294"/>
                  </a:cubicBezTo>
                  <a:cubicBezTo>
                    <a:pt x="332" y="296"/>
                    <a:pt x="332" y="296"/>
                    <a:pt x="332" y="296"/>
                  </a:cubicBezTo>
                  <a:cubicBezTo>
                    <a:pt x="329" y="293"/>
                    <a:pt x="329" y="293"/>
                    <a:pt x="329" y="293"/>
                  </a:cubicBezTo>
                  <a:cubicBezTo>
                    <a:pt x="329" y="293"/>
                    <a:pt x="329" y="293"/>
                    <a:pt x="328" y="294"/>
                  </a:cubicBezTo>
                  <a:cubicBezTo>
                    <a:pt x="332" y="296"/>
                    <a:pt x="332" y="296"/>
                    <a:pt x="332" y="296"/>
                  </a:cubicBezTo>
                  <a:cubicBezTo>
                    <a:pt x="329" y="293"/>
                    <a:pt x="329" y="293"/>
                    <a:pt x="329" y="293"/>
                  </a:cubicBezTo>
                  <a:cubicBezTo>
                    <a:pt x="332" y="296"/>
                    <a:pt x="332" y="296"/>
                    <a:pt x="332" y="296"/>
                  </a:cubicBezTo>
                  <a:cubicBezTo>
                    <a:pt x="331" y="292"/>
                    <a:pt x="331" y="292"/>
                    <a:pt x="331" y="292"/>
                  </a:cubicBezTo>
                  <a:cubicBezTo>
                    <a:pt x="331" y="292"/>
                    <a:pt x="330" y="292"/>
                    <a:pt x="329" y="293"/>
                  </a:cubicBezTo>
                  <a:cubicBezTo>
                    <a:pt x="332" y="296"/>
                    <a:pt x="332" y="296"/>
                    <a:pt x="332" y="296"/>
                  </a:cubicBezTo>
                  <a:cubicBezTo>
                    <a:pt x="331" y="292"/>
                    <a:pt x="331" y="292"/>
                    <a:pt x="331" y="292"/>
                  </a:cubicBezTo>
                  <a:cubicBezTo>
                    <a:pt x="332" y="296"/>
                    <a:pt x="332" y="296"/>
                    <a:pt x="332" y="296"/>
                  </a:cubicBezTo>
                  <a:cubicBezTo>
                    <a:pt x="332" y="292"/>
                    <a:pt x="332" y="292"/>
                    <a:pt x="332" y="292"/>
                  </a:cubicBezTo>
                  <a:cubicBezTo>
                    <a:pt x="331" y="292"/>
                    <a:pt x="331" y="292"/>
                    <a:pt x="331" y="292"/>
                  </a:cubicBezTo>
                  <a:cubicBezTo>
                    <a:pt x="332" y="296"/>
                    <a:pt x="332" y="296"/>
                    <a:pt x="332" y="296"/>
                  </a:cubicBezTo>
                  <a:cubicBezTo>
                    <a:pt x="332" y="292"/>
                    <a:pt x="332" y="292"/>
                    <a:pt x="332" y="292"/>
                  </a:cubicBezTo>
                  <a:cubicBezTo>
                    <a:pt x="332" y="295"/>
                    <a:pt x="332" y="295"/>
                    <a:pt x="332" y="295"/>
                  </a:cubicBezTo>
                  <a:cubicBezTo>
                    <a:pt x="332" y="292"/>
                    <a:pt x="332" y="292"/>
                    <a:pt x="332" y="292"/>
                  </a:cubicBezTo>
                  <a:cubicBezTo>
                    <a:pt x="332" y="292"/>
                    <a:pt x="332" y="292"/>
                    <a:pt x="332" y="292"/>
                  </a:cubicBezTo>
                  <a:cubicBezTo>
                    <a:pt x="332" y="295"/>
                    <a:pt x="332" y="295"/>
                    <a:pt x="332" y="295"/>
                  </a:cubicBezTo>
                  <a:cubicBezTo>
                    <a:pt x="332" y="292"/>
                    <a:pt x="332" y="292"/>
                    <a:pt x="332" y="292"/>
                  </a:cubicBezTo>
                  <a:cubicBezTo>
                    <a:pt x="332" y="293"/>
                    <a:pt x="332" y="293"/>
                    <a:pt x="332" y="293"/>
                  </a:cubicBezTo>
                  <a:cubicBezTo>
                    <a:pt x="332" y="292"/>
                    <a:pt x="332" y="292"/>
                    <a:pt x="332" y="292"/>
                  </a:cubicBezTo>
                  <a:cubicBezTo>
                    <a:pt x="332" y="292"/>
                    <a:pt x="332" y="292"/>
                    <a:pt x="332" y="292"/>
                  </a:cubicBezTo>
                  <a:cubicBezTo>
                    <a:pt x="332" y="293"/>
                    <a:pt x="332" y="293"/>
                    <a:pt x="332" y="293"/>
                  </a:cubicBezTo>
                  <a:cubicBezTo>
                    <a:pt x="332" y="292"/>
                    <a:pt x="332" y="292"/>
                    <a:pt x="332" y="292"/>
                  </a:cubicBezTo>
                  <a:cubicBezTo>
                    <a:pt x="332" y="292"/>
                    <a:pt x="332" y="292"/>
                    <a:pt x="331" y="291"/>
                  </a:cubicBezTo>
                  <a:cubicBezTo>
                    <a:pt x="328" y="290"/>
                    <a:pt x="322" y="288"/>
                    <a:pt x="315" y="284"/>
                  </a:cubicBezTo>
                  <a:cubicBezTo>
                    <a:pt x="303" y="279"/>
                    <a:pt x="289" y="273"/>
                    <a:pt x="278" y="268"/>
                  </a:cubicBezTo>
                  <a:cubicBezTo>
                    <a:pt x="272" y="265"/>
                    <a:pt x="267" y="263"/>
                    <a:pt x="263" y="261"/>
                  </a:cubicBezTo>
                  <a:cubicBezTo>
                    <a:pt x="261" y="261"/>
                    <a:pt x="260" y="260"/>
                    <a:pt x="259" y="259"/>
                  </a:cubicBezTo>
                  <a:cubicBezTo>
                    <a:pt x="258" y="259"/>
                    <a:pt x="258" y="259"/>
                    <a:pt x="257" y="259"/>
                  </a:cubicBezTo>
                  <a:cubicBezTo>
                    <a:pt x="257" y="259"/>
                    <a:pt x="257" y="259"/>
                    <a:pt x="257" y="259"/>
                  </a:cubicBezTo>
                  <a:cubicBezTo>
                    <a:pt x="256" y="258"/>
                    <a:pt x="256" y="258"/>
                    <a:pt x="256" y="258"/>
                  </a:cubicBezTo>
                  <a:cubicBezTo>
                    <a:pt x="256" y="258"/>
                    <a:pt x="256" y="258"/>
                    <a:pt x="255" y="258"/>
                  </a:cubicBezTo>
                  <a:cubicBezTo>
                    <a:pt x="255" y="258"/>
                    <a:pt x="255" y="258"/>
                    <a:pt x="254" y="259"/>
                  </a:cubicBezTo>
                  <a:cubicBezTo>
                    <a:pt x="253" y="259"/>
                    <a:pt x="252" y="259"/>
                    <a:pt x="252" y="260"/>
                  </a:cubicBezTo>
                  <a:cubicBezTo>
                    <a:pt x="251" y="261"/>
                    <a:pt x="251" y="263"/>
                    <a:pt x="251" y="264"/>
                  </a:cubicBezTo>
                  <a:cubicBezTo>
                    <a:pt x="251" y="265"/>
                    <a:pt x="252" y="266"/>
                    <a:pt x="253" y="266"/>
                  </a:cubicBezTo>
                  <a:cubicBezTo>
                    <a:pt x="253" y="266"/>
                    <a:pt x="258" y="269"/>
                    <a:pt x="265" y="273"/>
                  </a:cubicBezTo>
                  <a:cubicBezTo>
                    <a:pt x="276" y="280"/>
                    <a:pt x="292" y="290"/>
                    <a:pt x="305" y="298"/>
                  </a:cubicBezTo>
                  <a:cubicBezTo>
                    <a:pt x="312" y="302"/>
                    <a:pt x="318" y="306"/>
                    <a:pt x="322" y="309"/>
                  </a:cubicBezTo>
                  <a:cubicBezTo>
                    <a:pt x="324" y="310"/>
                    <a:pt x="326" y="311"/>
                    <a:pt x="327" y="312"/>
                  </a:cubicBezTo>
                  <a:cubicBezTo>
                    <a:pt x="327" y="312"/>
                    <a:pt x="328" y="313"/>
                    <a:pt x="328" y="313"/>
                  </a:cubicBezTo>
                  <a:cubicBezTo>
                    <a:pt x="328" y="313"/>
                    <a:pt x="328" y="313"/>
                    <a:pt x="328" y="313"/>
                  </a:cubicBezTo>
                  <a:cubicBezTo>
                    <a:pt x="330" y="311"/>
                    <a:pt x="330" y="311"/>
                    <a:pt x="330" y="311"/>
                  </a:cubicBezTo>
                  <a:cubicBezTo>
                    <a:pt x="328" y="312"/>
                    <a:pt x="328" y="312"/>
                    <a:pt x="328" y="312"/>
                  </a:cubicBezTo>
                  <a:cubicBezTo>
                    <a:pt x="328" y="313"/>
                    <a:pt x="328" y="313"/>
                    <a:pt x="328" y="313"/>
                  </a:cubicBezTo>
                  <a:cubicBezTo>
                    <a:pt x="330" y="311"/>
                    <a:pt x="330" y="311"/>
                    <a:pt x="330" y="311"/>
                  </a:cubicBezTo>
                  <a:cubicBezTo>
                    <a:pt x="328" y="312"/>
                    <a:pt x="328" y="312"/>
                    <a:pt x="328" y="312"/>
                  </a:cubicBezTo>
                  <a:cubicBezTo>
                    <a:pt x="331" y="310"/>
                    <a:pt x="331" y="310"/>
                    <a:pt x="331" y="310"/>
                  </a:cubicBezTo>
                  <a:cubicBezTo>
                    <a:pt x="327" y="312"/>
                    <a:pt x="327" y="312"/>
                    <a:pt x="327" y="312"/>
                  </a:cubicBezTo>
                  <a:cubicBezTo>
                    <a:pt x="328" y="312"/>
                    <a:pt x="328" y="312"/>
                    <a:pt x="328" y="312"/>
                  </a:cubicBezTo>
                  <a:cubicBezTo>
                    <a:pt x="331" y="310"/>
                    <a:pt x="331" y="310"/>
                    <a:pt x="331" y="310"/>
                  </a:cubicBezTo>
                  <a:cubicBezTo>
                    <a:pt x="327" y="312"/>
                    <a:pt x="327" y="312"/>
                    <a:pt x="327" y="312"/>
                  </a:cubicBezTo>
                  <a:cubicBezTo>
                    <a:pt x="331" y="310"/>
                    <a:pt x="331" y="310"/>
                    <a:pt x="331" y="310"/>
                  </a:cubicBezTo>
                  <a:cubicBezTo>
                    <a:pt x="327" y="310"/>
                    <a:pt x="327" y="310"/>
                    <a:pt x="327" y="310"/>
                  </a:cubicBezTo>
                  <a:cubicBezTo>
                    <a:pt x="327" y="311"/>
                    <a:pt x="327" y="312"/>
                    <a:pt x="327" y="312"/>
                  </a:cubicBezTo>
                  <a:cubicBezTo>
                    <a:pt x="331" y="310"/>
                    <a:pt x="331" y="310"/>
                    <a:pt x="331" y="310"/>
                  </a:cubicBezTo>
                  <a:cubicBezTo>
                    <a:pt x="327" y="310"/>
                    <a:pt x="327" y="310"/>
                    <a:pt x="327" y="310"/>
                  </a:cubicBezTo>
                  <a:cubicBezTo>
                    <a:pt x="331" y="310"/>
                    <a:pt x="331" y="310"/>
                    <a:pt x="331" y="310"/>
                  </a:cubicBezTo>
                  <a:cubicBezTo>
                    <a:pt x="328" y="308"/>
                    <a:pt x="328" y="308"/>
                    <a:pt x="328" y="308"/>
                  </a:cubicBezTo>
                  <a:cubicBezTo>
                    <a:pt x="327" y="309"/>
                    <a:pt x="327" y="310"/>
                    <a:pt x="327" y="310"/>
                  </a:cubicBezTo>
                  <a:cubicBezTo>
                    <a:pt x="331" y="310"/>
                    <a:pt x="331" y="310"/>
                    <a:pt x="331" y="310"/>
                  </a:cubicBezTo>
                  <a:cubicBezTo>
                    <a:pt x="328" y="308"/>
                    <a:pt x="328" y="308"/>
                    <a:pt x="328" y="308"/>
                  </a:cubicBezTo>
                  <a:cubicBezTo>
                    <a:pt x="331" y="310"/>
                    <a:pt x="331" y="310"/>
                    <a:pt x="331" y="310"/>
                  </a:cubicBezTo>
                  <a:cubicBezTo>
                    <a:pt x="328" y="308"/>
                    <a:pt x="328" y="308"/>
                    <a:pt x="328" y="308"/>
                  </a:cubicBezTo>
                  <a:cubicBezTo>
                    <a:pt x="331" y="310"/>
                    <a:pt x="331" y="310"/>
                    <a:pt x="331" y="310"/>
                  </a:cubicBezTo>
                  <a:cubicBezTo>
                    <a:pt x="329" y="307"/>
                    <a:pt x="329" y="307"/>
                    <a:pt x="329" y="307"/>
                  </a:cubicBezTo>
                  <a:cubicBezTo>
                    <a:pt x="329" y="307"/>
                    <a:pt x="328" y="307"/>
                    <a:pt x="328" y="308"/>
                  </a:cubicBezTo>
                  <a:cubicBezTo>
                    <a:pt x="331" y="310"/>
                    <a:pt x="331" y="310"/>
                    <a:pt x="331" y="310"/>
                  </a:cubicBezTo>
                  <a:cubicBezTo>
                    <a:pt x="329" y="307"/>
                    <a:pt x="329" y="307"/>
                    <a:pt x="329" y="307"/>
                  </a:cubicBezTo>
                  <a:cubicBezTo>
                    <a:pt x="331" y="310"/>
                    <a:pt x="331" y="310"/>
                    <a:pt x="331" y="310"/>
                  </a:cubicBezTo>
                  <a:cubicBezTo>
                    <a:pt x="330" y="306"/>
                    <a:pt x="330" y="306"/>
                    <a:pt x="330" y="306"/>
                  </a:cubicBezTo>
                  <a:cubicBezTo>
                    <a:pt x="330" y="306"/>
                    <a:pt x="330" y="306"/>
                    <a:pt x="329" y="307"/>
                  </a:cubicBezTo>
                  <a:cubicBezTo>
                    <a:pt x="331" y="310"/>
                    <a:pt x="331" y="310"/>
                    <a:pt x="331" y="310"/>
                  </a:cubicBezTo>
                  <a:cubicBezTo>
                    <a:pt x="330" y="306"/>
                    <a:pt x="330" y="306"/>
                    <a:pt x="330" y="306"/>
                  </a:cubicBezTo>
                  <a:cubicBezTo>
                    <a:pt x="331" y="310"/>
                    <a:pt x="331" y="310"/>
                    <a:pt x="331" y="310"/>
                  </a:cubicBezTo>
                  <a:cubicBezTo>
                    <a:pt x="331" y="306"/>
                    <a:pt x="331" y="306"/>
                    <a:pt x="331" y="306"/>
                  </a:cubicBezTo>
                  <a:cubicBezTo>
                    <a:pt x="330" y="306"/>
                    <a:pt x="330" y="306"/>
                    <a:pt x="330" y="306"/>
                  </a:cubicBezTo>
                  <a:cubicBezTo>
                    <a:pt x="331" y="310"/>
                    <a:pt x="331" y="310"/>
                    <a:pt x="331" y="310"/>
                  </a:cubicBezTo>
                  <a:cubicBezTo>
                    <a:pt x="331" y="306"/>
                    <a:pt x="331" y="306"/>
                    <a:pt x="331" y="306"/>
                  </a:cubicBezTo>
                  <a:cubicBezTo>
                    <a:pt x="331" y="308"/>
                    <a:pt x="331" y="308"/>
                    <a:pt x="331" y="308"/>
                  </a:cubicBezTo>
                  <a:cubicBezTo>
                    <a:pt x="331" y="306"/>
                    <a:pt x="331" y="306"/>
                    <a:pt x="331" y="306"/>
                  </a:cubicBezTo>
                  <a:cubicBezTo>
                    <a:pt x="331" y="306"/>
                    <a:pt x="331" y="306"/>
                    <a:pt x="331" y="306"/>
                  </a:cubicBezTo>
                  <a:cubicBezTo>
                    <a:pt x="331" y="308"/>
                    <a:pt x="331" y="308"/>
                    <a:pt x="331" y="308"/>
                  </a:cubicBezTo>
                  <a:cubicBezTo>
                    <a:pt x="331" y="306"/>
                    <a:pt x="331" y="306"/>
                    <a:pt x="331" y="306"/>
                  </a:cubicBezTo>
                  <a:cubicBezTo>
                    <a:pt x="331" y="306"/>
                    <a:pt x="331" y="306"/>
                    <a:pt x="331" y="306"/>
                  </a:cubicBezTo>
                  <a:cubicBezTo>
                    <a:pt x="331" y="306"/>
                    <a:pt x="329" y="305"/>
                    <a:pt x="326" y="305"/>
                  </a:cubicBezTo>
                  <a:cubicBezTo>
                    <a:pt x="318" y="302"/>
                    <a:pt x="302" y="295"/>
                    <a:pt x="288" y="289"/>
                  </a:cubicBezTo>
                  <a:cubicBezTo>
                    <a:pt x="280" y="287"/>
                    <a:pt x="274" y="284"/>
                    <a:pt x="269" y="282"/>
                  </a:cubicBezTo>
                  <a:cubicBezTo>
                    <a:pt x="265" y="280"/>
                    <a:pt x="262" y="279"/>
                    <a:pt x="262" y="279"/>
                  </a:cubicBezTo>
                  <a:cubicBezTo>
                    <a:pt x="259" y="278"/>
                    <a:pt x="257" y="279"/>
                    <a:pt x="256" y="281"/>
                  </a:cubicBezTo>
                  <a:cubicBezTo>
                    <a:pt x="255" y="283"/>
                    <a:pt x="256" y="285"/>
                    <a:pt x="258" y="286"/>
                  </a:cubicBezTo>
                  <a:cubicBezTo>
                    <a:pt x="258" y="286"/>
                    <a:pt x="262" y="289"/>
                    <a:pt x="268" y="293"/>
                  </a:cubicBezTo>
                  <a:cubicBezTo>
                    <a:pt x="278" y="298"/>
                    <a:pt x="293" y="307"/>
                    <a:pt x="305" y="314"/>
                  </a:cubicBezTo>
                  <a:cubicBezTo>
                    <a:pt x="311" y="318"/>
                    <a:pt x="316" y="321"/>
                    <a:pt x="320" y="324"/>
                  </a:cubicBezTo>
                  <a:cubicBezTo>
                    <a:pt x="322" y="325"/>
                    <a:pt x="323" y="326"/>
                    <a:pt x="324" y="327"/>
                  </a:cubicBezTo>
                  <a:cubicBezTo>
                    <a:pt x="325" y="328"/>
                    <a:pt x="325" y="328"/>
                    <a:pt x="325" y="328"/>
                  </a:cubicBezTo>
                  <a:cubicBezTo>
                    <a:pt x="325" y="328"/>
                    <a:pt x="325" y="328"/>
                    <a:pt x="325" y="328"/>
                  </a:cubicBezTo>
                  <a:cubicBezTo>
                    <a:pt x="327" y="326"/>
                    <a:pt x="327" y="326"/>
                    <a:pt x="327" y="326"/>
                  </a:cubicBezTo>
                  <a:cubicBezTo>
                    <a:pt x="325" y="328"/>
                    <a:pt x="325" y="328"/>
                    <a:pt x="325" y="328"/>
                  </a:cubicBezTo>
                  <a:cubicBezTo>
                    <a:pt x="325" y="328"/>
                    <a:pt x="325" y="328"/>
                    <a:pt x="325" y="328"/>
                  </a:cubicBezTo>
                  <a:cubicBezTo>
                    <a:pt x="327" y="326"/>
                    <a:pt x="327" y="326"/>
                    <a:pt x="327" y="326"/>
                  </a:cubicBezTo>
                  <a:cubicBezTo>
                    <a:pt x="325" y="328"/>
                    <a:pt x="325" y="328"/>
                    <a:pt x="325" y="328"/>
                  </a:cubicBezTo>
                  <a:cubicBezTo>
                    <a:pt x="328" y="326"/>
                    <a:pt x="328" y="326"/>
                    <a:pt x="328" y="326"/>
                  </a:cubicBezTo>
                  <a:cubicBezTo>
                    <a:pt x="324" y="326"/>
                    <a:pt x="324" y="326"/>
                    <a:pt x="324" y="326"/>
                  </a:cubicBezTo>
                  <a:cubicBezTo>
                    <a:pt x="324" y="327"/>
                    <a:pt x="325" y="327"/>
                    <a:pt x="325" y="328"/>
                  </a:cubicBezTo>
                  <a:cubicBezTo>
                    <a:pt x="328" y="326"/>
                    <a:pt x="328" y="326"/>
                    <a:pt x="328" y="326"/>
                  </a:cubicBezTo>
                  <a:cubicBezTo>
                    <a:pt x="324" y="326"/>
                    <a:pt x="324" y="326"/>
                    <a:pt x="324" y="326"/>
                  </a:cubicBezTo>
                  <a:cubicBezTo>
                    <a:pt x="329" y="326"/>
                    <a:pt x="329" y="326"/>
                    <a:pt x="329" y="326"/>
                  </a:cubicBezTo>
                  <a:cubicBezTo>
                    <a:pt x="325" y="323"/>
                    <a:pt x="325" y="323"/>
                    <a:pt x="325" y="323"/>
                  </a:cubicBezTo>
                  <a:cubicBezTo>
                    <a:pt x="325" y="324"/>
                    <a:pt x="324" y="325"/>
                    <a:pt x="324" y="326"/>
                  </a:cubicBezTo>
                  <a:cubicBezTo>
                    <a:pt x="329" y="326"/>
                    <a:pt x="329" y="326"/>
                    <a:pt x="329" y="326"/>
                  </a:cubicBezTo>
                  <a:cubicBezTo>
                    <a:pt x="325" y="323"/>
                    <a:pt x="325" y="323"/>
                    <a:pt x="325" y="323"/>
                  </a:cubicBezTo>
                  <a:cubicBezTo>
                    <a:pt x="329" y="326"/>
                    <a:pt x="329" y="326"/>
                    <a:pt x="329" y="326"/>
                  </a:cubicBezTo>
                  <a:cubicBezTo>
                    <a:pt x="325" y="323"/>
                    <a:pt x="325" y="323"/>
                    <a:pt x="325" y="323"/>
                  </a:cubicBezTo>
                  <a:cubicBezTo>
                    <a:pt x="329" y="326"/>
                    <a:pt x="329" y="326"/>
                    <a:pt x="329" y="326"/>
                  </a:cubicBezTo>
                  <a:cubicBezTo>
                    <a:pt x="326" y="322"/>
                    <a:pt x="326" y="322"/>
                    <a:pt x="326" y="322"/>
                  </a:cubicBezTo>
                  <a:cubicBezTo>
                    <a:pt x="326" y="322"/>
                    <a:pt x="325" y="323"/>
                    <a:pt x="325" y="323"/>
                  </a:cubicBezTo>
                  <a:cubicBezTo>
                    <a:pt x="329" y="326"/>
                    <a:pt x="329" y="326"/>
                    <a:pt x="329" y="326"/>
                  </a:cubicBezTo>
                  <a:cubicBezTo>
                    <a:pt x="326" y="322"/>
                    <a:pt x="326" y="322"/>
                    <a:pt x="326" y="322"/>
                  </a:cubicBezTo>
                  <a:cubicBezTo>
                    <a:pt x="328" y="325"/>
                    <a:pt x="328" y="325"/>
                    <a:pt x="328" y="325"/>
                  </a:cubicBezTo>
                  <a:cubicBezTo>
                    <a:pt x="328" y="321"/>
                    <a:pt x="328" y="321"/>
                    <a:pt x="328" y="321"/>
                  </a:cubicBezTo>
                  <a:cubicBezTo>
                    <a:pt x="327" y="322"/>
                    <a:pt x="327" y="322"/>
                    <a:pt x="326" y="322"/>
                  </a:cubicBezTo>
                  <a:cubicBezTo>
                    <a:pt x="328" y="325"/>
                    <a:pt x="328" y="325"/>
                    <a:pt x="328" y="325"/>
                  </a:cubicBezTo>
                  <a:cubicBezTo>
                    <a:pt x="328" y="321"/>
                    <a:pt x="328" y="321"/>
                    <a:pt x="328" y="321"/>
                  </a:cubicBezTo>
                  <a:cubicBezTo>
                    <a:pt x="328" y="325"/>
                    <a:pt x="328" y="325"/>
                    <a:pt x="328" y="325"/>
                  </a:cubicBezTo>
                  <a:cubicBezTo>
                    <a:pt x="328" y="321"/>
                    <a:pt x="328" y="321"/>
                    <a:pt x="328" y="321"/>
                  </a:cubicBezTo>
                  <a:cubicBezTo>
                    <a:pt x="328" y="321"/>
                    <a:pt x="328" y="321"/>
                    <a:pt x="328" y="321"/>
                  </a:cubicBezTo>
                  <a:cubicBezTo>
                    <a:pt x="328" y="325"/>
                    <a:pt x="328" y="325"/>
                    <a:pt x="328" y="325"/>
                  </a:cubicBezTo>
                  <a:cubicBezTo>
                    <a:pt x="328" y="321"/>
                    <a:pt x="328" y="321"/>
                    <a:pt x="328" y="321"/>
                  </a:cubicBezTo>
                  <a:cubicBezTo>
                    <a:pt x="328" y="324"/>
                    <a:pt x="328" y="324"/>
                    <a:pt x="328" y="324"/>
                  </a:cubicBezTo>
                  <a:cubicBezTo>
                    <a:pt x="329" y="321"/>
                    <a:pt x="329" y="321"/>
                    <a:pt x="329" y="321"/>
                  </a:cubicBezTo>
                  <a:cubicBezTo>
                    <a:pt x="328" y="321"/>
                    <a:pt x="328" y="321"/>
                    <a:pt x="328" y="321"/>
                  </a:cubicBezTo>
                  <a:cubicBezTo>
                    <a:pt x="328" y="324"/>
                    <a:pt x="328" y="324"/>
                    <a:pt x="328" y="324"/>
                  </a:cubicBezTo>
                  <a:cubicBezTo>
                    <a:pt x="329" y="321"/>
                    <a:pt x="329" y="321"/>
                    <a:pt x="329" y="321"/>
                  </a:cubicBezTo>
                  <a:cubicBezTo>
                    <a:pt x="329" y="322"/>
                    <a:pt x="329" y="322"/>
                    <a:pt x="329" y="322"/>
                  </a:cubicBezTo>
                  <a:cubicBezTo>
                    <a:pt x="329" y="321"/>
                    <a:pt x="329" y="321"/>
                    <a:pt x="329" y="321"/>
                  </a:cubicBezTo>
                  <a:cubicBezTo>
                    <a:pt x="329" y="321"/>
                    <a:pt x="329" y="321"/>
                    <a:pt x="329" y="321"/>
                  </a:cubicBezTo>
                  <a:cubicBezTo>
                    <a:pt x="329" y="322"/>
                    <a:pt x="329" y="322"/>
                    <a:pt x="329" y="322"/>
                  </a:cubicBezTo>
                  <a:cubicBezTo>
                    <a:pt x="329" y="321"/>
                    <a:pt x="329" y="321"/>
                    <a:pt x="329" y="321"/>
                  </a:cubicBezTo>
                  <a:cubicBezTo>
                    <a:pt x="329" y="321"/>
                    <a:pt x="328" y="321"/>
                    <a:pt x="327" y="321"/>
                  </a:cubicBezTo>
                  <a:cubicBezTo>
                    <a:pt x="325" y="320"/>
                    <a:pt x="320" y="318"/>
                    <a:pt x="313" y="316"/>
                  </a:cubicBezTo>
                  <a:cubicBezTo>
                    <a:pt x="304" y="312"/>
                    <a:pt x="293" y="307"/>
                    <a:pt x="283" y="303"/>
                  </a:cubicBezTo>
                  <a:cubicBezTo>
                    <a:pt x="278" y="301"/>
                    <a:pt x="274" y="299"/>
                    <a:pt x="271" y="298"/>
                  </a:cubicBezTo>
                  <a:cubicBezTo>
                    <a:pt x="269" y="297"/>
                    <a:pt x="268" y="297"/>
                    <a:pt x="267" y="296"/>
                  </a:cubicBezTo>
                  <a:cubicBezTo>
                    <a:pt x="267" y="296"/>
                    <a:pt x="266" y="296"/>
                    <a:pt x="266" y="296"/>
                  </a:cubicBezTo>
                  <a:cubicBezTo>
                    <a:pt x="265" y="296"/>
                    <a:pt x="265" y="296"/>
                    <a:pt x="265" y="296"/>
                  </a:cubicBezTo>
                  <a:cubicBezTo>
                    <a:pt x="265" y="296"/>
                    <a:pt x="265" y="296"/>
                    <a:pt x="264" y="296"/>
                  </a:cubicBezTo>
                  <a:cubicBezTo>
                    <a:pt x="264" y="296"/>
                    <a:pt x="263" y="296"/>
                    <a:pt x="263" y="296"/>
                  </a:cubicBezTo>
                  <a:cubicBezTo>
                    <a:pt x="262" y="296"/>
                    <a:pt x="262" y="296"/>
                    <a:pt x="262" y="296"/>
                  </a:cubicBezTo>
                  <a:cubicBezTo>
                    <a:pt x="261" y="297"/>
                    <a:pt x="261" y="297"/>
                    <a:pt x="260" y="298"/>
                  </a:cubicBezTo>
                  <a:cubicBezTo>
                    <a:pt x="260" y="298"/>
                    <a:pt x="260" y="299"/>
                    <a:pt x="260" y="300"/>
                  </a:cubicBezTo>
                  <a:cubicBezTo>
                    <a:pt x="260" y="301"/>
                    <a:pt x="260" y="301"/>
                    <a:pt x="260" y="302"/>
                  </a:cubicBezTo>
                  <a:cubicBezTo>
                    <a:pt x="260" y="302"/>
                    <a:pt x="260" y="303"/>
                    <a:pt x="261" y="303"/>
                  </a:cubicBezTo>
                  <a:cubicBezTo>
                    <a:pt x="261" y="303"/>
                    <a:pt x="261" y="303"/>
                    <a:pt x="261" y="303"/>
                  </a:cubicBezTo>
                  <a:cubicBezTo>
                    <a:pt x="262" y="304"/>
                    <a:pt x="262" y="304"/>
                    <a:pt x="262" y="304"/>
                  </a:cubicBezTo>
                  <a:cubicBezTo>
                    <a:pt x="262" y="304"/>
                    <a:pt x="262" y="304"/>
                    <a:pt x="262" y="304"/>
                  </a:cubicBezTo>
                  <a:cubicBezTo>
                    <a:pt x="265" y="305"/>
                    <a:pt x="281" y="315"/>
                    <a:pt x="297" y="325"/>
                  </a:cubicBezTo>
                  <a:cubicBezTo>
                    <a:pt x="304" y="330"/>
                    <a:pt x="312" y="334"/>
                    <a:pt x="318" y="338"/>
                  </a:cubicBezTo>
                  <a:cubicBezTo>
                    <a:pt x="321" y="340"/>
                    <a:pt x="323" y="341"/>
                    <a:pt x="325" y="342"/>
                  </a:cubicBezTo>
                  <a:cubicBezTo>
                    <a:pt x="325" y="343"/>
                    <a:pt x="326" y="343"/>
                    <a:pt x="326" y="344"/>
                  </a:cubicBezTo>
                  <a:cubicBezTo>
                    <a:pt x="326" y="344"/>
                    <a:pt x="326" y="344"/>
                    <a:pt x="326" y="344"/>
                  </a:cubicBezTo>
                  <a:cubicBezTo>
                    <a:pt x="326" y="344"/>
                    <a:pt x="326" y="344"/>
                    <a:pt x="326" y="344"/>
                  </a:cubicBezTo>
                  <a:cubicBezTo>
                    <a:pt x="328" y="342"/>
                    <a:pt x="328" y="342"/>
                    <a:pt x="328" y="342"/>
                  </a:cubicBezTo>
                  <a:cubicBezTo>
                    <a:pt x="326" y="343"/>
                    <a:pt x="326" y="343"/>
                    <a:pt x="326" y="343"/>
                  </a:cubicBezTo>
                  <a:cubicBezTo>
                    <a:pt x="326" y="344"/>
                    <a:pt x="326" y="344"/>
                    <a:pt x="326" y="344"/>
                  </a:cubicBezTo>
                  <a:cubicBezTo>
                    <a:pt x="328" y="342"/>
                    <a:pt x="328" y="342"/>
                    <a:pt x="328" y="342"/>
                  </a:cubicBezTo>
                  <a:cubicBezTo>
                    <a:pt x="326" y="343"/>
                    <a:pt x="326" y="343"/>
                    <a:pt x="326" y="343"/>
                  </a:cubicBezTo>
                  <a:cubicBezTo>
                    <a:pt x="329" y="341"/>
                    <a:pt x="329" y="341"/>
                    <a:pt x="329" y="341"/>
                  </a:cubicBezTo>
                  <a:cubicBezTo>
                    <a:pt x="326" y="343"/>
                    <a:pt x="326" y="343"/>
                    <a:pt x="326" y="343"/>
                  </a:cubicBezTo>
                  <a:cubicBezTo>
                    <a:pt x="326" y="343"/>
                    <a:pt x="326" y="343"/>
                    <a:pt x="326" y="343"/>
                  </a:cubicBezTo>
                  <a:cubicBezTo>
                    <a:pt x="329" y="341"/>
                    <a:pt x="329" y="341"/>
                    <a:pt x="329" y="341"/>
                  </a:cubicBezTo>
                  <a:cubicBezTo>
                    <a:pt x="326" y="343"/>
                    <a:pt x="326" y="343"/>
                    <a:pt x="326" y="343"/>
                  </a:cubicBezTo>
                  <a:cubicBezTo>
                    <a:pt x="330" y="341"/>
                    <a:pt x="330" y="341"/>
                    <a:pt x="330" y="341"/>
                  </a:cubicBezTo>
                  <a:cubicBezTo>
                    <a:pt x="325" y="341"/>
                    <a:pt x="325" y="341"/>
                    <a:pt x="325" y="341"/>
                  </a:cubicBezTo>
                  <a:cubicBezTo>
                    <a:pt x="325" y="342"/>
                    <a:pt x="326" y="342"/>
                    <a:pt x="326" y="343"/>
                  </a:cubicBezTo>
                  <a:cubicBezTo>
                    <a:pt x="330" y="341"/>
                    <a:pt x="330" y="341"/>
                    <a:pt x="330" y="341"/>
                  </a:cubicBezTo>
                  <a:cubicBezTo>
                    <a:pt x="325" y="341"/>
                    <a:pt x="325" y="341"/>
                    <a:pt x="325" y="341"/>
                  </a:cubicBezTo>
                  <a:cubicBezTo>
                    <a:pt x="330" y="341"/>
                    <a:pt x="330" y="341"/>
                    <a:pt x="330" y="341"/>
                  </a:cubicBezTo>
                  <a:cubicBezTo>
                    <a:pt x="326" y="339"/>
                    <a:pt x="326" y="339"/>
                    <a:pt x="326" y="339"/>
                  </a:cubicBezTo>
                  <a:cubicBezTo>
                    <a:pt x="326" y="340"/>
                    <a:pt x="325" y="340"/>
                    <a:pt x="325" y="341"/>
                  </a:cubicBezTo>
                  <a:cubicBezTo>
                    <a:pt x="330" y="341"/>
                    <a:pt x="330" y="341"/>
                    <a:pt x="330" y="341"/>
                  </a:cubicBezTo>
                  <a:cubicBezTo>
                    <a:pt x="326" y="339"/>
                    <a:pt x="326" y="339"/>
                    <a:pt x="326" y="339"/>
                  </a:cubicBezTo>
                  <a:cubicBezTo>
                    <a:pt x="330" y="341"/>
                    <a:pt x="330" y="341"/>
                    <a:pt x="330" y="341"/>
                  </a:cubicBezTo>
                  <a:cubicBezTo>
                    <a:pt x="326" y="339"/>
                    <a:pt x="326" y="339"/>
                    <a:pt x="326" y="339"/>
                  </a:cubicBezTo>
                  <a:cubicBezTo>
                    <a:pt x="330" y="341"/>
                    <a:pt x="330" y="341"/>
                    <a:pt x="330" y="341"/>
                  </a:cubicBezTo>
                  <a:cubicBezTo>
                    <a:pt x="328" y="337"/>
                    <a:pt x="328" y="337"/>
                    <a:pt x="328" y="337"/>
                  </a:cubicBezTo>
                  <a:cubicBezTo>
                    <a:pt x="327" y="337"/>
                    <a:pt x="327" y="338"/>
                    <a:pt x="326" y="339"/>
                  </a:cubicBezTo>
                  <a:cubicBezTo>
                    <a:pt x="330" y="341"/>
                    <a:pt x="330" y="341"/>
                    <a:pt x="330" y="341"/>
                  </a:cubicBezTo>
                  <a:cubicBezTo>
                    <a:pt x="328" y="337"/>
                    <a:pt x="328" y="337"/>
                    <a:pt x="328" y="337"/>
                  </a:cubicBezTo>
                  <a:cubicBezTo>
                    <a:pt x="330" y="341"/>
                    <a:pt x="330" y="341"/>
                    <a:pt x="330" y="341"/>
                  </a:cubicBezTo>
                  <a:cubicBezTo>
                    <a:pt x="329" y="337"/>
                    <a:pt x="329" y="337"/>
                    <a:pt x="329" y="337"/>
                  </a:cubicBezTo>
                  <a:cubicBezTo>
                    <a:pt x="329" y="337"/>
                    <a:pt x="328" y="337"/>
                    <a:pt x="328" y="337"/>
                  </a:cubicBezTo>
                  <a:cubicBezTo>
                    <a:pt x="330" y="341"/>
                    <a:pt x="330" y="341"/>
                    <a:pt x="330" y="341"/>
                  </a:cubicBezTo>
                  <a:cubicBezTo>
                    <a:pt x="329" y="337"/>
                    <a:pt x="329" y="337"/>
                    <a:pt x="329" y="337"/>
                  </a:cubicBezTo>
                  <a:cubicBezTo>
                    <a:pt x="330" y="341"/>
                    <a:pt x="330" y="341"/>
                    <a:pt x="330" y="341"/>
                  </a:cubicBezTo>
                  <a:cubicBezTo>
                    <a:pt x="330" y="337"/>
                    <a:pt x="330" y="337"/>
                    <a:pt x="330" y="337"/>
                  </a:cubicBezTo>
                  <a:cubicBezTo>
                    <a:pt x="329" y="337"/>
                    <a:pt x="329" y="337"/>
                    <a:pt x="329" y="337"/>
                  </a:cubicBezTo>
                  <a:cubicBezTo>
                    <a:pt x="330" y="341"/>
                    <a:pt x="330" y="341"/>
                    <a:pt x="330" y="341"/>
                  </a:cubicBezTo>
                  <a:cubicBezTo>
                    <a:pt x="330" y="337"/>
                    <a:pt x="330" y="337"/>
                    <a:pt x="330" y="337"/>
                  </a:cubicBezTo>
                  <a:cubicBezTo>
                    <a:pt x="330" y="340"/>
                    <a:pt x="330" y="340"/>
                    <a:pt x="330" y="340"/>
                  </a:cubicBezTo>
                  <a:cubicBezTo>
                    <a:pt x="330" y="337"/>
                    <a:pt x="330" y="337"/>
                    <a:pt x="330" y="337"/>
                  </a:cubicBezTo>
                  <a:cubicBezTo>
                    <a:pt x="330" y="337"/>
                    <a:pt x="330" y="337"/>
                    <a:pt x="330" y="337"/>
                  </a:cubicBezTo>
                  <a:cubicBezTo>
                    <a:pt x="330" y="340"/>
                    <a:pt x="330" y="340"/>
                    <a:pt x="330" y="340"/>
                  </a:cubicBezTo>
                  <a:cubicBezTo>
                    <a:pt x="330" y="337"/>
                    <a:pt x="330" y="337"/>
                    <a:pt x="330" y="337"/>
                  </a:cubicBezTo>
                  <a:cubicBezTo>
                    <a:pt x="330" y="338"/>
                    <a:pt x="330" y="338"/>
                    <a:pt x="330" y="338"/>
                  </a:cubicBezTo>
                  <a:cubicBezTo>
                    <a:pt x="330" y="337"/>
                    <a:pt x="330" y="337"/>
                    <a:pt x="330" y="337"/>
                  </a:cubicBezTo>
                  <a:cubicBezTo>
                    <a:pt x="330" y="337"/>
                    <a:pt x="330" y="337"/>
                    <a:pt x="330" y="337"/>
                  </a:cubicBezTo>
                  <a:cubicBezTo>
                    <a:pt x="330" y="338"/>
                    <a:pt x="330" y="338"/>
                    <a:pt x="330" y="338"/>
                  </a:cubicBezTo>
                  <a:cubicBezTo>
                    <a:pt x="330" y="337"/>
                    <a:pt x="330" y="337"/>
                    <a:pt x="330" y="337"/>
                  </a:cubicBezTo>
                  <a:cubicBezTo>
                    <a:pt x="330" y="337"/>
                    <a:pt x="330" y="337"/>
                    <a:pt x="329" y="337"/>
                  </a:cubicBezTo>
                  <a:cubicBezTo>
                    <a:pt x="324" y="335"/>
                    <a:pt x="307" y="330"/>
                    <a:pt x="293" y="326"/>
                  </a:cubicBezTo>
                  <a:cubicBezTo>
                    <a:pt x="285" y="324"/>
                    <a:pt x="278" y="321"/>
                    <a:pt x="273" y="320"/>
                  </a:cubicBezTo>
                  <a:cubicBezTo>
                    <a:pt x="268" y="318"/>
                    <a:pt x="264" y="317"/>
                    <a:pt x="264" y="317"/>
                  </a:cubicBezTo>
                  <a:cubicBezTo>
                    <a:pt x="262" y="317"/>
                    <a:pt x="260" y="317"/>
                    <a:pt x="259" y="319"/>
                  </a:cubicBezTo>
                  <a:cubicBezTo>
                    <a:pt x="259" y="320"/>
                    <a:pt x="259" y="321"/>
                    <a:pt x="259" y="321"/>
                  </a:cubicBezTo>
                  <a:cubicBezTo>
                    <a:pt x="259" y="323"/>
                    <a:pt x="259" y="323"/>
                    <a:pt x="259" y="324"/>
                  </a:cubicBezTo>
                  <a:cubicBezTo>
                    <a:pt x="260" y="325"/>
                    <a:pt x="260" y="325"/>
                    <a:pt x="260" y="325"/>
                  </a:cubicBezTo>
                  <a:cubicBezTo>
                    <a:pt x="261" y="326"/>
                    <a:pt x="262" y="326"/>
                    <a:pt x="263" y="327"/>
                  </a:cubicBezTo>
                  <a:cubicBezTo>
                    <a:pt x="266" y="329"/>
                    <a:pt x="271" y="332"/>
                    <a:pt x="278" y="336"/>
                  </a:cubicBezTo>
                  <a:cubicBezTo>
                    <a:pt x="297" y="349"/>
                    <a:pt x="327" y="366"/>
                    <a:pt x="327" y="367"/>
                  </a:cubicBezTo>
                  <a:cubicBezTo>
                    <a:pt x="329" y="363"/>
                    <a:pt x="329" y="363"/>
                    <a:pt x="329" y="363"/>
                  </a:cubicBezTo>
                  <a:cubicBezTo>
                    <a:pt x="331" y="359"/>
                    <a:pt x="331" y="359"/>
                    <a:pt x="331" y="359"/>
                  </a:cubicBezTo>
                  <a:cubicBezTo>
                    <a:pt x="262" y="333"/>
                    <a:pt x="262" y="333"/>
                    <a:pt x="262" y="333"/>
                  </a:cubicBezTo>
                  <a:cubicBezTo>
                    <a:pt x="260" y="332"/>
                    <a:pt x="258" y="333"/>
                    <a:pt x="257" y="334"/>
                  </a:cubicBezTo>
                  <a:cubicBezTo>
                    <a:pt x="256" y="335"/>
                    <a:pt x="256" y="336"/>
                    <a:pt x="256" y="337"/>
                  </a:cubicBezTo>
                  <a:cubicBezTo>
                    <a:pt x="256" y="338"/>
                    <a:pt x="256" y="338"/>
                    <a:pt x="256" y="339"/>
                  </a:cubicBezTo>
                  <a:cubicBezTo>
                    <a:pt x="257" y="339"/>
                    <a:pt x="257" y="340"/>
                    <a:pt x="257" y="340"/>
                  </a:cubicBezTo>
                  <a:cubicBezTo>
                    <a:pt x="257" y="340"/>
                    <a:pt x="258" y="341"/>
                    <a:pt x="258" y="341"/>
                  </a:cubicBezTo>
                  <a:cubicBezTo>
                    <a:pt x="259" y="342"/>
                    <a:pt x="261" y="343"/>
                    <a:pt x="263" y="344"/>
                  </a:cubicBezTo>
                  <a:cubicBezTo>
                    <a:pt x="271" y="350"/>
                    <a:pt x="286" y="359"/>
                    <a:pt x="300" y="367"/>
                  </a:cubicBezTo>
                  <a:cubicBezTo>
                    <a:pt x="313" y="375"/>
                    <a:pt x="324" y="382"/>
                    <a:pt x="324" y="382"/>
                  </a:cubicBezTo>
                  <a:cubicBezTo>
                    <a:pt x="326" y="378"/>
                    <a:pt x="326" y="378"/>
                    <a:pt x="326" y="378"/>
                  </a:cubicBezTo>
                  <a:cubicBezTo>
                    <a:pt x="328" y="374"/>
                    <a:pt x="328" y="374"/>
                    <a:pt x="328" y="374"/>
                  </a:cubicBezTo>
                  <a:cubicBezTo>
                    <a:pt x="258" y="346"/>
                    <a:pt x="258" y="346"/>
                    <a:pt x="258" y="346"/>
                  </a:cubicBezTo>
                  <a:cubicBezTo>
                    <a:pt x="256" y="345"/>
                    <a:pt x="254" y="346"/>
                    <a:pt x="253" y="348"/>
                  </a:cubicBezTo>
                  <a:cubicBezTo>
                    <a:pt x="252" y="350"/>
                    <a:pt x="252" y="352"/>
                    <a:pt x="254" y="353"/>
                  </a:cubicBezTo>
                  <a:cubicBezTo>
                    <a:pt x="323" y="396"/>
                    <a:pt x="323" y="396"/>
                    <a:pt x="323" y="396"/>
                  </a:cubicBezTo>
                  <a:cubicBezTo>
                    <a:pt x="325" y="392"/>
                    <a:pt x="325" y="392"/>
                    <a:pt x="325" y="392"/>
                  </a:cubicBezTo>
                  <a:cubicBezTo>
                    <a:pt x="322" y="390"/>
                    <a:pt x="322" y="390"/>
                    <a:pt x="322" y="390"/>
                  </a:cubicBezTo>
                  <a:cubicBezTo>
                    <a:pt x="325" y="392"/>
                    <a:pt x="325" y="392"/>
                    <a:pt x="325" y="392"/>
                  </a:cubicBezTo>
                  <a:cubicBezTo>
                    <a:pt x="323" y="389"/>
                    <a:pt x="323" y="389"/>
                    <a:pt x="323" y="389"/>
                  </a:cubicBezTo>
                  <a:cubicBezTo>
                    <a:pt x="323" y="389"/>
                    <a:pt x="322" y="389"/>
                    <a:pt x="322" y="390"/>
                  </a:cubicBezTo>
                  <a:cubicBezTo>
                    <a:pt x="325" y="392"/>
                    <a:pt x="325" y="392"/>
                    <a:pt x="325" y="392"/>
                  </a:cubicBezTo>
                  <a:cubicBezTo>
                    <a:pt x="323" y="389"/>
                    <a:pt x="323" y="389"/>
                    <a:pt x="323" y="389"/>
                  </a:cubicBezTo>
                  <a:cubicBezTo>
                    <a:pt x="325" y="392"/>
                    <a:pt x="325" y="392"/>
                    <a:pt x="325" y="392"/>
                  </a:cubicBezTo>
                  <a:cubicBezTo>
                    <a:pt x="325" y="388"/>
                    <a:pt x="325" y="388"/>
                    <a:pt x="325" y="388"/>
                  </a:cubicBezTo>
                  <a:cubicBezTo>
                    <a:pt x="324" y="388"/>
                    <a:pt x="324" y="388"/>
                    <a:pt x="323" y="389"/>
                  </a:cubicBezTo>
                  <a:cubicBezTo>
                    <a:pt x="325" y="392"/>
                    <a:pt x="325" y="392"/>
                    <a:pt x="325" y="392"/>
                  </a:cubicBezTo>
                  <a:cubicBezTo>
                    <a:pt x="325" y="388"/>
                    <a:pt x="325" y="388"/>
                    <a:pt x="325" y="388"/>
                  </a:cubicBezTo>
                  <a:cubicBezTo>
                    <a:pt x="325" y="392"/>
                    <a:pt x="325" y="392"/>
                    <a:pt x="325" y="392"/>
                  </a:cubicBezTo>
                  <a:cubicBezTo>
                    <a:pt x="325" y="388"/>
                    <a:pt x="325" y="388"/>
                    <a:pt x="325" y="388"/>
                  </a:cubicBezTo>
                  <a:cubicBezTo>
                    <a:pt x="325" y="388"/>
                    <a:pt x="325" y="388"/>
                    <a:pt x="325" y="388"/>
                  </a:cubicBezTo>
                  <a:cubicBezTo>
                    <a:pt x="325" y="392"/>
                    <a:pt x="325" y="392"/>
                    <a:pt x="325" y="392"/>
                  </a:cubicBezTo>
                  <a:cubicBezTo>
                    <a:pt x="325" y="388"/>
                    <a:pt x="325" y="388"/>
                    <a:pt x="325" y="388"/>
                  </a:cubicBezTo>
                  <a:cubicBezTo>
                    <a:pt x="325" y="392"/>
                    <a:pt x="325" y="392"/>
                    <a:pt x="325" y="392"/>
                  </a:cubicBezTo>
                  <a:cubicBezTo>
                    <a:pt x="326" y="388"/>
                    <a:pt x="326" y="388"/>
                    <a:pt x="326" y="388"/>
                  </a:cubicBezTo>
                  <a:cubicBezTo>
                    <a:pt x="326" y="388"/>
                    <a:pt x="326" y="388"/>
                    <a:pt x="325" y="388"/>
                  </a:cubicBezTo>
                  <a:cubicBezTo>
                    <a:pt x="325" y="392"/>
                    <a:pt x="325" y="392"/>
                    <a:pt x="325" y="392"/>
                  </a:cubicBezTo>
                  <a:cubicBezTo>
                    <a:pt x="326" y="388"/>
                    <a:pt x="326" y="388"/>
                    <a:pt x="326" y="388"/>
                  </a:cubicBezTo>
                  <a:cubicBezTo>
                    <a:pt x="326" y="388"/>
                    <a:pt x="326" y="388"/>
                    <a:pt x="326" y="388"/>
                  </a:cubicBezTo>
                  <a:cubicBezTo>
                    <a:pt x="326" y="388"/>
                    <a:pt x="326" y="388"/>
                    <a:pt x="326" y="388"/>
                  </a:cubicBezTo>
                  <a:cubicBezTo>
                    <a:pt x="326" y="388"/>
                    <a:pt x="326" y="388"/>
                    <a:pt x="326" y="388"/>
                  </a:cubicBezTo>
                  <a:cubicBezTo>
                    <a:pt x="326" y="388"/>
                    <a:pt x="326" y="388"/>
                    <a:pt x="326" y="388"/>
                  </a:cubicBezTo>
                  <a:cubicBezTo>
                    <a:pt x="326" y="388"/>
                    <a:pt x="326" y="388"/>
                    <a:pt x="326" y="388"/>
                  </a:cubicBezTo>
                  <a:cubicBezTo>
                    <a:pt x="325" y="388"/>
                    <a:pt x="324" y="388"/>
                    <a:pt x="322" y="387"/>
                  </a:cubicBezTo>
                  <a:cubicBezTo>
                    <a:pt x="314" y="384"/>
                    <a:pt x="298" y="379"/>
                    <a:pt x="283" y="374"/>
                  </a:cubicBezTo>
                  <a:cubicBezTo>
                    <a:pt x="276" y="371"/>
                    <a:pt x="269" y="369"/>
                    <a:pt x="264" y="367"/>
                  </a:cubicBezTo>
                  <a:cubicBezTo>
                    <a:pt x="262" y="366"/>
                    <a:pt x="260" y="366"/>
                    <a:pt x="258" y="365"/>
                  </a:cubicBezTo>
                  <a:cubicBezTo>
                    <a:pt x="257" y="365"/>
                    <a:pt x="257" y="365"/>
                    <a:pt x="256" y="365"/>
                  </a:cubicBezTo>
                  <a:cubicBezTo>
                    <a:pt x="256" y="364"/>
                    <a:pt x="256" y="364"/>
                    <a:pt x="256" y="364"/>
                  </a:cubicBezTo>
                  <a:cubicBezTo>
                    <a:pt x="255" y="364"/>
                    <a:pt x="255" y="364"/>
                    <a:pt x="255" y="364"/>
                  </a:cubicBezTo>
                  <a:cubicBezTo>
                    <a:pt x="255" y="364"/>
                    <a:pt x="255" y="364"/>
                    <a:pt x="254" y="364"/>
                  </a:cubicBezTo>
                  <a:cubicBezTo>
                    <a:pt x="254" y="364"/>
                    <a:pt x="254" y="364"/>
                    <a:pt x="253" y="364"/>
                  </a:cubicBezTo>
                  <a:cubicBezTo>
                    <a:pt x="253" y="364"/>
                    <a:pt x="253" y="365"/>
                    <a:pt x="252" y="365"/>
                  </a:cubicBezTo>
                  <a:cubicBezTo>
                    <a:pt x="252" y="365"/>
                    <a:pt x="251" y="366"/>
                    <a:pt x="251" y="366"/>
                  </a:cubicBezTo>
                  <a:cubicBezTo>
                    <a:pt x="254" y="368"/>
                    <a:pt x="254" y="368"/>
                    <a:pt x="254" y="368"/>
                  </a:cubicBezTo>
                  <a:cubicBezTo>
                    <a:pt x="251" y="366"/>
                    <a:pt x="251" y="366"/>
                    <a:pt x="251" y="366"/>
                  </a:cubicBezTo>
                  <a:cubicBezTo>
                    <a:pt x="250" y="367"/>
                    <a:pt x="250" y="368"/>
                    <a:pt x="250" y="369"/>
                  </a:cubicBezTo>
                  <a:cubicBezTo>
                    <a:pt x="250" y="369"/>
                    <a:pt x="250" y="370"/>
                    <a:pt x="251" y="370"/>
                  </a:cubicBezTo>
                  <a:cubicBezTo>
                    <a:pt x="251" y="371"/>
                    <a:pt x="251" y="371"/>
                    <a:pt x="251" y="372"/>
                  </a:cubicBezTo>
                  <a:cubicBezTo>
                    <a:pt x="252" y="372"/>
                    <a:pt x="252" y="372"/>
                    <a:pt x="252" y="372"/>
                  </a:cubicBezTo>
                  <a:cubicBezTo>
                    <a:pt x="253" y="373"/>
                    <a:pt x="255" y="374"/>
                    <a:pt x="257" y="376"/>
                  </a:cubicBezTo>
                  <a:cubicBezTo>
                    <a:pt x="265" y="381"/>
                    <a:pt x="280" y="390"/>
                    <a:pt x="293" y="398"/>
                  </a:cubicBezTo>
                  <a:cubicBezTo>
                    <a:pt x="300" y="402"/>
                    <a:pt x="306" y="405"/>
                    <a:pt x="311" y="408"/>
                  </a:cubicBezTo>
                  <a:cubicBezTo>
                    <a:pt x="313" y="410"/>
                    <a:pt x="315" y="411"/>
                    <a:pt x="316" y="412"/>
                  </a:cubicBezTo>
                  <a:cubicBezTo>
                    <a:pt x="316" y="412"/>
                    <a:pt x="317" y="412"/>
                    <a:pt x="317" y="412"/>
                  </a:cubicBezTo>
                  <a:cubicBezTo>
                    <a:pt x="317" y="412"/>
                    <a:pt x="317" y="412"/>
                    <a:pt x="317" y="412"/>
                  </a:cubicBezTo>
                  <a:cubicBezTo>
                    <a:pt x="318" y="411"/>
                    <a:pt x="318" y="411"/>
                    <a:pt x="318" y="411"/>
                  </a:cubicBezTo>
                  <a:cubicBezTo>
                    <a:pt x="317" y="412"/>
                    <a:pt x="317" y="412"/>
                    <a:pt x="317" y="412"/>
                  </a:cubicBezTo>
                  <a:cubicBezTo>
                    <a:pt x="317" y="412"/>
                    <a:pt x="317" y="412"/>
                    <a:pt x="317" y="412"/>
                  </a:cubicBezTo>
                  <a:cubicBezTo>
                    <a:pt x="318" y="411"/>
                    <a:pt x="318" y="411"/>
                    <a:pt x="318" y="411"/>
                  </a:cubicBezTo>
                  <a:cubicBezTo>
                    <a:pt x="317" y="412"/>
                    <a:pt x="317" y="412"/>
                    <a:pt x="317" y="412"/>
                  </a:cubicBezTo>
                  <a:cubicBezTo>
                    <a:pt x="320" y="410"/>
                    <a:pt x="320" y="410"/>
                    <a:pt x="320" y="410"/>
                  </a:cubicBezTo>
                  <a:cubicBezTo>
                    <a:pt x="316" y="412"/>
                    <a:pt x="316" y="412"/>
                    <a:pt x="316" y="412"/>
                  </a:cubicBezTo>
                  <a:cubicBezTo>
                    <a:pt x="317" y="412"/>
                    <a:pt x="317" y="412"/>
                    <a:pt x="317" y="412"/>
                  </a:cubicBezTo>
                  <a:cubicBezTo>
                    <a:pt x="320" y="410"/>
                    <a:pt x="320" y="410"/>
                    <a:pt x="320" y="410"/>
                  </a:cubicBezTo>
                  <a:cubicBezTo>
                    <a:pt x="316" y="412"/>
                    <a:pt x="316" y="412"/>
                    <a:pt x="316" y="412"/>
                  </a:cubicBezTo>
                  <a:cubicBezTo>
                    <a:pt x="320" y="410"/>
                    <a:pt x="320" y="410"/>
                    <a:pt x="320" y="410"/>
                  </a:cubicBezTo>
                  <a:cubicBezTo>
                    <a:pt x="316" y="410"/>
                    <a:pt x="316" y="410"/>
                    <a:pt x="316" y="410"/>
                  </a:cubicBezTo>
                  <a:cubicBezTo>
                    <a:pt x="316" y="411"/>
                    <a:pt x="316" y="411"/>
                    <a:pt x="316" y="412"/>
                  </a:cubicBezTo>
                  <a:cubicBezTo>
                    <a:pt x="320" y="410"/>
                    <a:pt x="320" y="410"/>
                    <a:pt x="320" y="410"/>
                  </a:cubicBezTo>
                  <a:cubicBezTo>
                    <a:pt x="316" y="410"/>
                    <a:pt x="316" y="410"/>
                    <a:pt x="316" y="410"/>
                  </a:cubicBezTo>
                  <a:cubicBezTo>
                    <a:pt x="320" y="410"/>
                    <a:pt x="320" y="410"/>
                    <a:pt x="320" y="410"/>
                  </a:cubicBezTo>
                  <a:cubicBezTo>
                    <a:pt x="316" y="407"/>
                    <a:pt x="316" y="407"/>
                    <a:pt x="316" y="407"/>
                  </a:cubicBezTo>
                  <a:cubicBezTo>
                    <a:pt x="316" y="408"/>
                    <a:pt x="316" y="409"/>
                    <a:pt x="316" y="410"/>
                  </a:cubicBezTo>
                  <a:cubicBezTo>
                    <a:pt x="320" y="410"/>
                    <a:pt x="320" y="410"/>
                    <a:pt x="320" y="410"/>
                  </a:cubicBezTo>
                  <a:cubicBezTo>
                    <a:pt x="316" y="407"/>
                    <a:pt x="316" y="407"/>
                    <a:pt x="316" y="407"/>
                  </a:cubicBezTo>
                  <a:cubicBezTo>
                    <a:pt x="320" y="410"/>
                    <a:pt x="320" y="410"/>
                    <a:pt x="320" y="410"/>
                  </a:cubicBezTo>
                  <a:cubicBezTo>
                    <a:pt x="316" y="407"/>
                    <a:pt x="316" y="407"/>
                    <a:pt x="316" y="407"/>
                  </a:cubicBezTo>
                  <a:cubicBezTo>
                    <a:pt x="320" y="410"/>
                    <a:pt x="320" y="410"/>
                    <a:pt x="320" y="410"/>
                  </a:cubicBezTo>
                  <a:cubicBezTo>
                    <a:pt x="318" y="406"/>
                    <a:pt x="318" y="406"/>
                    <a:pt x="318" y="406"/>
                  </a:cubicBezTo>
                  <a:cubicBezTo>
                    <a:pt x="317" y="406"/>
                    <a:pt x="317" y="407"/>
                    <a:pt x="316" y="407"/>
                  </a:cubicBezTo>
                  <a:cubicBezTo>
                    <a:pt x="320" y="410"/>
                    <a:pt x="320" y="410"/>
                    <a:pt x="320" y="410"/>
                  </a:cubicBezTo>
                  <a:cubicBezTo>
                    <a:pt x="318" y="406"/>
                    <a:pt x="318" y="406"/>
                    <a:pt x="318" y="406"/>
                  </a:cubicBezTo>
                  <a:cubicBezTo>
                    <a:pt x="320" y="409"/>
                    <a:pt x="320" y="409"/>
                    <a:pt x="320" y="409"/>
                  </a:cubicBezTo>
                  <a:cubicBezTo>
                    <a:pt x="319" y="405"/>
                    <a:pt x="319" y="405"/>
                    <a:pt x="319" y="405"/>
                  </a:cubicBezTo>
                  <a:cubicBezTo>
                    <a:pt x="319" y="405"/>
                    <a:pt x="318" y="406"/>
                    <a:pt x="318" y="406"/>
                  </a:cubicBezTo>
                  <a:cubicBezTo>
                    <a:pt x="320" y="409"/>
                    <a:pt x="320" y="409"/>
                    <a:pt x="320" y="409"/>
                  </a:cubicBezTo>
                  <a:cubicBezTo>
                    <a:pt x="319" y="405"/>
                    <a:pt x="319" y="405"/>
                    <a:pt x="319" y="405"/>
                  </a:cubicBezTo>
                  <a:cubicBezTo>
                    <a:pt x="320" y="409"/>
                    <a:pt x="320" y="409"/>
                    <a:pt x="320" y="409"/>
                  </a:cubicBezTo>
                  <a:cubicBezTo>
                    <a:pt x="320" y="405"/>
                    <a:pt x="320" y="405"/>
                    <a:pt x="320" y="405"/>
                  </a:cubicBezTo>
                  <a:cubicBezTo>
                    <a:pt x="319" y="405"/>
                    <a:pt x="319" y="405"/>
                    <a:pt x="319" y="405"/>
                  </a:cubicBezTo>
                  <a:cubicBezTo>
                    <a:pt x="320" y="409"/>
                    <a:pt x="320" y="409"/>
                    <a:pt x="320" y="409"/>
                  </a:cubicBezTo>
                  <a:cubicBezTo>
                    <a:pt x="320" y="405"/>
                    <a:pt x="320" y="405"/>
                    <a:pt x="320" y="405"/>
                  </a:cubicBezTo>
                  <a:cubicBezTo>
                    <a:pt x="320" y="408"/>
                    <a:pt x="320" y="408"/>
                    <a:pt x="320" y="408"/>
                  </a:cubicBezTo>
                  <a:cubicBezTo>
                    <a:pt x="320" y="405"/>
                    <a:pt x="320" y="405"/>
                    <a:pt x="320" y="405"/>
                  </a:cubicBezTo>
                  <a:cubicBezTo>
                    <a:pt x="320" y="405"/>
                    <a:pt x="320" y="405"/>
                    <a:pt x="320" y="405"/>
                  </a:cubicBezTo>
                  <a:cubicBezTo>
                    <a:pt x="320" y="408"/>
                    <a:pt x="320" y="408"/>
                    <a:pt x="320" y="408"/>
                  </a:cubicBezTo>
                  <a:cubicBezTo>
                    <a:pt x="320" y="405"/>
                    <a:pt x="320" y="405"/>
                    <a:pt x="320" y="405"/>
                  </a:cubicBezTo>
                  <a:cubicBezTo>
                    <a:pt x="320" y="405"/>
                    <a:pt x="320" y="405"/>
                    <a:pt x="320" y="405"/>
                  </a:cubicBezTo>
                  <a:cubicBezTo>
                    <a:pt x="320" y="405"/>
                    <a:pt x="320" y="405"/>
                    <a:pt x="320" y="405"/>
                  </a:cubicBezTo>
                  <a:cubicBezTo>
                    <a:pt x="320" y="405"/>
                    <a:pt x="320" y="405"/>
                    <a:pt x="320" y="405"/>
                  </a:cubicBezTo>
                  <a:cubicBezTo>
                    <a:pt x="320" y="405"/>
                    <a:pt x="320" y="405"/>
                    <a:pt x="320" y="405"/>
                  </a:cubicBezTo>
                  <a:cubicBezTo>
                    <a:pt x="320" y="405"/>
                    <a:pt x="320" y="405"/>
                    <a:pt x="320" y="405"/>
                  </a:cubicBezTo>
                  <a:cubicBezTo>
                    <a:pt x="320" y="405"/>
                    <a:pt x="319" y="405"/>
                    <a:pt x="319" y="405"/>
                  </a:cubicBezTo>
                  <a:cubicBezTo>
                    <a:pt x="316" y="404"/>
                    <a:pt x="310" y="402"/>
                    <a:pt x="303" y="399"/>
                  </a:cubicBezTo>
                  <a:cubicBezTo>
                    <a:pt x="293" y="395"/>
                    <a:pt x="280" y="390"/>
                    <a:pt x="270" y="386"/>
                  </a:cubicBezTo>
                  <a:cubicBezTo>
                    <a:pt x="265" y="384"/>
                    <a:pt x="260" y="382"/>
                    <a:pt x="257" y="381"/>
                  </a:cubicBezTo>
                  <a:cubicBezTo>
                    <a:pt x="254" y="379"/>
                    <a:pt x="252" y="379"/>
                    <a:pt x="252" y="379"/>
                  </a:cubicBezTo>
                  <a:cubicBezTo>
                    <a:pt x="251" y="378"/>
                    <a:pt x="249" y="378"/>
                    <a:pt x="248" y="379"/>
                  </a:cubicBezTo>
                  <a:cubicBezTo>
                    <a:pt x="247" y="380"/>
                    <a:pt x="246" y="381"/>
                    <a:pt x="246" y="382"/>
                  </a:cubicBezTo>
                  <a:cubicBezTo>
                    <a:pt x="246" y="384"/>
                    <a:pt x="246" y="384"/>
                    <a:pt x="247" y="385"/>
                  </a:cubicBezTo>
                  <a:cubicBezTo>
                    <a:pt x="247" y="385"/>
                    <a:pt x="247" y="386"/>
                    <a:pt x="247" y="386"/>
                  </a:cubicBezTo>
                  <a:cubicBezTo>
                    <a:pt x="248" y="386"/>
                    <a:pt x="248" y="386"/>
                    <a:pt x="248" y="386"/>
                  </a:cubicBezTo>
                  <a:cubicBezTo>
                    <a:pt x="248" y="386"/>
                    <a:pt x="249" y="387"/>
                    <a:pt x="249" y="387"/>
                  </a:cubicBezTo>
                  <a:cubicBezTo>
                    <a:pt x="254" y="390"/>
                    <a:pt x="268" y="398"/>
                    <a:pt x="282" y="406"/>
                  </a:cubicBezTo>
                  <a:cubicBezTo>
                    <a:pt x="288" y="410"/>
                    <a:pt x="295" y="414"/>
                    <a:pt x="299" y="417"/>
                  </a:cubicBezTo>
                  <a:cubicBezTo>
                    <a:pt x="302" y="419"/>
                    <a:pt x="304" y="420"/>
                    <a:pt x="305" y="421"/>
                  </a:cubicBezTo>
                  <a:cubicBezTo>
                    <a:pt x="306" y="421"/>
                    <a:pt x="306" y="422"/>
                    <a:pt x="306" y="422"/>
                  </a:cubicBezTo>
                  <a:cubicBezTo>
                    <a:pt x="306" y="422"/>
                    <a:pt x="306" y="422"/>
                    <a:pt x="306" y="422"/>
                  </a:cubicBezTo>
                  <a:cubicBezTo>
                    <a:pt x="308" y="420"/>
                    <a:pt x="308" y="420"/>
                    <a:pt x="308" y="420"/>
                  </a:cubicBezTo>
                  <a:cubicBezTo>
                    <a:pt x="306" y="422"/>
                    <a:pt x="306" y="422"/>
                    <a:pt x="306" y="422"/>
                  </a:cubicBezTo>
                  <a:cubicBezTo>
                    <a:pt x="306" y="422"/>
                    <a:pt x="306" y="422"/>
                    <a:pt x="306" y="422"/>
                  </a:cubicBezTo>
                  <a:cubicBezTo>
                    <a:pt x="308" y="420"/>
                    <a:pt x="308" y="420"/>
                    <a:pt x="308" y="420"/>
                  </a:cubicBezTo>
                  <a:cubicBezTo>
                    <a:pt x="306" y="422"/>
                    <a:pt x="306" y="422"/>
                    <a:pt x="306" y="422"/>
                  </a:cubicBezTo>
                  <a:cubicBezTo>
                    <a:pt x="309" y="420"/>
                    <a:pt x="309" y="420"/>
                    <a:pt x="309" y="420"/>
                  </a:cubicBezTo>
                  <a:cubicBezTo>
                    <a:pt x="305" y="420"/>
                    <a:pt x="305" y="420"/>
                    <a:pt x="305" y="420"/>
                  </a:cubicBezTo>
                  <a:cubicBezTo>
                    <a:pt x="305" y="421"/>
                    <a:pt x="306" y="421"/>
                    <a:pt x="306" y="422"/>
                  </a:cubicBezTo>
                  <a:cubicBezTo>
                    <a:pt x="309" y="420"/>
                    <a:pt x="309" y="420"/>
                    <a:pt x="309" y="420"/>
                  </a:cubicBezTo>
                  <a:cubicBezTo>
                    <a:pt x="305" y="420"/>
                    <a:pt x="305" y="420"/>
                    <a:pt x="305" y="420"/>
                  </a:cubicBezTo>
                  <a:cubicBezTo>
                    <a:pt x="310" y="420"/>
                    <a:pt x="310" y="420"/>
                    <a:pt x="310" y="420"/>
                  </a:cubicBezTo>
                  <a:cubicBezTo>
                    <a:pt x="306" y="417"/>
                    <a:pt x="306" y="417"/>
                    <a:pt x="306" y="417"/>
                  </a:cubicBezTo>
                  <a:cubicBezTo>
                    <a:pt x="306" y="418"/>
                    <a:pt x="305" y="419"/>
                    <a:pt x="305" y="420"/>
                  </a:cubicBezTo>
                  <a:cubicBezTo>
                    <a:pt x="310" y="420"/>
                    <a:pt x="310" y="420"/>
                    <a:pt x="310" y="420"/>
                  </a:cubicBezTo>
                  <a:cubicBezTo>
                    <a:pt x="306" y="417"/>
                    <a:pt x="306" y="417"/>
                    <a:pt x="306" y="417"/>
                  </a:cubicBezTo>
                  <a:cubicBezTo>
                    <a:pt x="310" y="420"/>
                    <a:pt x="310" y="420"/>
                    <a:pt x="310" y="420"/>
                  </a:cubicBezTo>
                  <a:cubicBezTo>
                    <a:pt x="311" y="416"/>
                    <a:pt x="311" y="416"/>
                    <a:pt x="311" y="416"/>
                  </a:cubicBezTo>
                  <a:cubicBezTo>
                    <a:pt x="311" y="416"/>
                    <a:pt x="297" y="411"/>
                    <a:pt x="282" y="406"/>
                  </a:cubicBezTo>
                  <a:cubicBezTo>
                    <a:pt x="275" y="403"/>
                    <a:pt x="268" y="401"/>
                    <a:pt x="261" y="399"/>
                  </a:cubicBezTo>
                  <a:cubicBezTo>
                    <a:pt x="258" y="398"/>
                    <a:pt x="256" y="397"/>
                    <a:pt x="254" y="397"/>
                  </a:cubicBezTo>
                  <a:cubicBezTo>
                    <a:pt x="252" y="397"/>
                    <a:pt x="252" y="396"/>
                    <a:pt x="251" y="396"/>
                  </a:cubicBezTo>
                  <a:cubicBezTo>
                    <a:pt x="250" y="396"/>
                    <a:pt x="249" y="396"/>
                    <a:pt x="248" y="396"/>
                  </a:cubicBezTo>
                  <a:cubicBezTo>
                    <a:pt x="248" y="396"/>
                    <a:pt x="247" y="396"/>
                    <a:pt x="247" y="396"/>
                  </a:cubicBezTo>
                  <a:cubicBezTo>
                    <a:pt x="247" y="396"/>
                    <a:pt x="246" y="396"/>
                    <a:pt x="246" y="396"/>
                  </a:cubicBezTo>
                  <a:cubicBezTo>
                    <a:pt x="245" y="397"/>
                    <a:pt x="245" y="397"/>
                    <a:pt x="244" y="398"/>
                  </a:cubicBezTo>
                  <a:cubicBezTo>
                    <a:pt x="248" y="400"/>
                    <a:pt x="248" y="400"/>
                    <a:pt x="248" y="400"/>
                  </a:cubicBezTo>
                  <a:cubicBezTo>
                    <a:pt x="244" y="398"/>
                    <a:pt x="244" y="398"/>
                    <a:pt x="244" y="398"/>
                  </a:cubicBezTo>
                  <a:cubicBezTo>
                    <a:pt x="244" y="399"/>
                    <a:pt x="243" y="400"/>
                    <a:pt x="243" y="400"/>
                  </a:cubicBezTo>
                  <a:cubicBezTo>
                    <a:pt x="243" y="402"/>
                    <a:pt x="244" y="402"/>
                    <a:pt x="244" y="403"/>
                  </a:cubicBezTo>
                  <a:cubicBezTo>
                    <a:pt x="245" y="403"/>
                    <a:pt x="245" y="404"/>
                    <a:pt x="245" y="404"/>
                  </a:cubicBezTo>
                  <a:cubicBezTo>
                    <a:pt x="246" y="404"/>
                    <a:pt x="246" y="405"/>
                    <a:pt x="247" y="405"/>
                  </a:cubicBezTo>
                  <a:cubicBezTo>
                    <a:pt x="250" y="407"/>
                    <a:pt x="255" y="411"/>
                    <a:pt x="261" y="414"/>
                  </a:cubicBezTo>
                  <a:cubicBezTo>
                    <a:pt x="270" y="420"/>
                    <a:pt x="281" y="427"/>
                    <a:pt x="291" y="432"/>
                  </a:cubicBezTo>
                  <a:cubicBezTo>
                    <a:pt x="295" y="435"/>
                    <a:pt x="299" y="437"/>
                    <a:pt x="302" y="439"/>
                  </a:cubicBezTo>
                  <a:cubicBezTo>
                    <a:pt x="303" y="440"/>
                    <a:pt x="304" y="441"/>
                    <a:pt x="305" y="441"/>
                  </a:cubicBezTo>
                  <a:cubicBezTo>
                    <a:pt x="306" y="441"/>
                    <a:pt x="306" y="441"/>
                    <a:pt x="306" y="441"/>
                  </a:cubicBezTo>
                  <a:cubicBezTo>
                    <a:pt x="306" y="441"/>
                    <a:pt x="306" y="441"/>
                    <a:pt x="306" y="441"/>
                  </a:cubicBezTo>
                  <a:cubicBezTo>
                    <a:pt x="307" y="440"/>
                    <a:pt x="307" y="440"/>
                    <a:pt x="307" y="440"/>
                  </a:cubicBezTo>
                  <a:cubicBezTo>
                    <a:pt x="306" y="441"/>
                    <a:pt x="306" y="441"/>
                    <a:pt x="306" y="441"/>
                  </a:cubicBezTo>
                  <a:cubicBezTo>
                    <a:pt x="306" y="441"/>
                    <a:pt x="306" y="441"/>
                    <a:pt x="306" y="441"/>
                  </a:cubicBezTo>
                  <a:cubicBezTo>
                    <a:pt x="307" y="440"/>
                    <a:pt x="307" y="440"/>
                    <a:pt x="307" y="440"/>
                  </a:cubicBezTo>
                  <a:cubicBezTo>
                    <a:pt x="306" y="441"/>
                    <a:pt x="306" y="441"/>
                    <a:pt x="306" y="441"/>
                  </a:cubicBezTo>
                  <a:cubicBezTo>
                    <a:pt x="308" y="439"/>
                    <a:pt x="308" y="439"/>
                    <a:pt x="308" y="439"/>
                  </a:cubicBezTo>
                  <a:cubicBezTo>
                    <a:pt x="305" y="441"/>
                    <a:pt x="305" y="441"/>
                    <a:pt x="305" y="441"/>
                  </a:cubicBezTo>
                  <a:cubicBezTo>
                    <a:pt x="306" y="441"/>
                    <a:pt x="306" y="441"/>
                    <a:pt x="306" y="441"/>
                  </a:cubicBezTo>
                  <a:cubicBezTo>
                    <a:pt x="308" y="439"/>
                    <a:pt x="308" y="439"/>
                    <a:pt x="308" y="439"/>
                  </a:cubicBezTo>
                  <a:cubicBezTo>
                    <a:pt x="305" y="441"/>
                    <a:pt x="305" y="441"/>
                    <a:pt x="305" y="441"/>
                  </a:cubicBezTo>
                  <a:cubicBezTo>
                    <a:pt x="309" y="438"/>
                    <a:pt x="309" y="438"/>
                    <a:pt x="309" y="438"/>
                  </a:cubicBezTo>
                  <a:cubicBezTo>
                    <a:pt x="305" y="438"/>
                    <a:pt x="305" y="438"/>
                    <a:pt x="305" y="438"/>
                  </a:cubicBezTo>
                  <a:cubicBezTo>
                    <a:pt x="305" y="440"/>
                    <a:pt x="305" y="440"/>
                    <a:pt x="305" y="441"/>
                  </a:cubicBezTo>
                  <a:cubicBezTo>
                    <a:pt x="309" y="438"/>
                    <a:pt x="309" y="438"/>
                    <a:pt x="309" y="438"/>
                  </a:cubicBezTo>
                  <a:cubicBezTo>
                    <a:pt x="305" y="438"/>
                    <a:pt x="305" y="438"/>
                    <a:pt x="305" y="438"/>
                  </a:cubicBezTo>
                  <a:cubicBezTo>
                    <a:pt x="309" y="438"/>
                    <a:pt x="309" y="438"/>
                    <a:pt x="309" y="438"/>
                  </a:cubicBezTo>
                  <a:cubicBezTo>
                    <a:pt x="305" y="436"/>
                    <a:pt x="305" y="436"/>
                    <a:pt x="305" y="436"/>
                  </a:cubicBezTo>
                  <a:cubicBezTo>
                    <a:pt x="305" y="437"/>
                    <a:pt x="304" y="438"/>
                    <a:pt x="305" y="438"/>
                  </a:cubicBezTo>
                  <a:cubicBezTo>
                    <a:pt x="309" y="438"/>
                    <a:pt x="309" y="438"/>
                    <a:pt x="309" y="438"/>
                  </a:cubicBezTo>
                  <a:cubicBezTo>
                    <a:pt x="305" y="436"/>
                    <a:pt x="305" y="436"/>
                    <a:pt x="305" y="436"/>
                  </a:cubicBezTo>
                  <a:cubicBezTo>
                    <a:pt x="309" y="438"/>
                    <a:pt x="309" y="438"/>
                    <a:pt x="309" y="438"/>
                  </a:cubicBezTo>
                  <a:cubicBezTo>
                    <a:pt x="310" y="434"/>
                    <a:pt x="310" y="434"/>
                    <a:pt x="310" y="434"/>
                  </a:cubicBezTo>
                  <a:cubicBezTo>
                    <a:pt x="310" y="434"/>
                    <a:pt x="296" y="429"/>
                    <a:pt x="280" y="423"/>
                  </a:cubicBezTo>
                  <a:cubicBezTo>
                    <a:pt x="273" y="421"/>
                    <a:pt x="265" y="418"/>
                    <a:pt x="259" y="416"/>
                  </a:cubicBezTo>
                  <a:cubicBezTo>
                    <a:pt x="256" y="415"/>
                    <a:pt x="253" y="414"/>
                    <a:pt x="251" y="413"/>
                  </a:cubicBezTo>
                  <a:cubicBezTo>
                    <a:pt x="250" y="413"/>
                    <a:pt x="249" y="413"/>
                    <a:pt x="248" y="413"/>
                  </a:cubicBezTo>
                  <a:cubicBezTo>
                    <a:pt x="248" y="413"/>
                    <a:pt x="248" y="412"/>
                    <a:pt x="247" y="412"/>
                  </a:cubicBezTo>
                  <a:cubicBezTo>
                    <a:pt x="247" y="412"/>
                    <a:pt x="247" y="412"/>
                    <a:pt x="246" y="412"/>
                  </a:cubicBezTo>
                  <a:cubicBezTo>
                    <a:pt x="246" y="412"/>
                    <a:pt x="245" y="412"/>
                    <a:pt x="245" y="412"/>
                  </a:cubicBezTo>
                  <a:cubicBezTo>
                    <a:pt x="244" y="412"/>
                    <a:pt x="244" y="413"/>
                    <a:pt x="244" y="413"/>
                  </a:cubicBezTo>
                  <a:cubicBezTo>
                    <a:pt x="243" y="413"/>
                    <a:pt x="242" y="414"/>
                    <a:pt x="242" y="414"/>
                  </a:cubicBezTo>
                  <a:cubicBezTo>
                    <a:pt x="241" y="416"/>
                    <a:pt x="241" y="419"/>
                    <a:pt x="243" y="420"/>
                  </a:cubicBezTo>
                  <a:cubicBezTo>
                    <a:pt x="259" y="430"/>
                    <a:pt x="259" y="430"/>
                    <a:pt x="259" y="430"/>
                  </a:cubicBezTo>
                  <a:cubicBezTo>
                    <a:pt x="241" y="423"/>
                    <a:pt x="241" y="423"/>
                    <a:pt x="241" y="423"/>
                  </a:cubicBezTo>
                  <a:cubicBezTo>
                    <a:pt x="239" y="423"/>
                    <a:pt x="237" y="424"/>
                    <a:pt x="236" y="426"/>
                  </a:cubicBezTo>
                  <a:cubicBezTo>
                    <a:pt x="235" y="427"/>
                    <a:pt x="235" y="430"/>
                    <a:pt x="237" y="431"/>
                  </a:cubicBezTo>
                  <a:cubicBezTo>
                    <a:pt x="291" y="465"/>
                    <a:pt x="291" y="465"/>
                    <a:pt x="291" y="465"/>
                  </a:cubicBezTo>
                  <a:cubicBezTo>
                    <a:pt x="293" y="461"/>
                    <a:pt x="293" y="461"/>
                    <a:pt x="293" y="461"/>
                  </a:cubicBezTo>
                  <a:cubicBezTo>
                    <a:pt x="295" y="457"/>
                    <a:pt x="295" y="457"/>
                    <a:pt x="295" y="457"/>
                  </a:cubicBezTo>
                  <a:cubicBezTo>
                    <a:pt x="295" y="457"/>
                    <a:pt x="280" y="452"/>
                    <a:pt x="266" y="447"/>
                  </a:cubicBezTo>
                  <a:cubicBezTo>
                    <a:pt x="258" y="444"/>
                    <a:pt x="251" y="442"/>
                    <a:pt x="245" y="440"/>
                  </a:cubicBezTo>
                  <a:cubicBezTo>
                    <a:pt x="242" y="439"/>
                    <a:pt x="239" y="438"/>
                    <a:pt x="237" y="438"/>
                  </a:cubicBezTo>
                  <a:cubicBezTo>
                    <a:pt x="236" y="437"/>
                    <a:pt x="236" y="437"/>
                    <a:pt x="235" y="437"/>
                  </a:cubicBezTo>
                  <a:cubicBezTo>
                    <a:pt x="235" y="437"/>
                    <a:pt x="234" y="437"/>
                    <a:pt x="234" y="437"/>
                  </a:cubicBezTo>
                  <a:cubicBezTo>
                    <a:pt x="234" y="437"/>
                    <a:pt x="233" y="437"/>
                    <a:pt x="233" y="437"/>
                  </a:cubicBezTo>
                  <a:cubicBezTo>
                    <a:pt x="232" y="437"/>
                    <a:pt x="232" y="437"/>
                    <a:pt x="231" y="437"/>
                  </a:cubicBezTo>
                  <a:cubicBezTo>
                    <a:pt x="231" y="437"/>
                    <a:pt x="231" y="437"/>
                    <a:pt x="230" y="437"/>
                  </a:cubicBezTo>
                  <a:cubicBezTo>
                    <a:pt x="230" y="438"/>
                    <a:pt x="229" y="438"/>
                    <a:pt x="229" y="439"/>
                  </a:cubicBezTo>
                  <a:cubicBezTo>
                    <a:pt x="228" y="441"/>
                    <a:pt x="228" y="443"/>
                    <a:pt x="230" y="445"/>
                  </a:cubicBezTo>
                  <a:cubicBezTo>
                    <a:pt x="284" y="478"/>
                    <a:pt x="284" y="478"/>
                    <a:pt x="284" y="478"/>
                  </a:cubicBezTo>
                  <a:cubicBezTo>
                    <a:pt x="286" y="474"/>
                    <a:pt x="286" y="474"/>
                    <a:pt x="286" y="474"/>
                  </a:cubicBezTo>
                  <a:cubicBezTo>
                    <a:pt x="282" y="472"/>
                    <a:pt x="282" y="472"/>
                    <a:pt x="282" y="472"/>
                  </a:cubicBezTo>
                  <a:cubicBezTo>
                    <a:pt x="286" y="474"/>
                    <a:pt x="286" y="474"/>
                    <a:pt x="286" y="474"/>
                  </a:cubicBezTo>
                  <a:cubicBezTo>
                    <a:pt x="284" y="471"/>
                    <a:pt x="284" y="471"/>
                    <a:pt x="284" y="471"/>
                  </a:cubicBezTo>
                  <a:cubicBezTo>
                    <a:pt x="284" y="471"/>
                    <a:pt x="283" y="471"/>
                    <a:pt x="282" y="472"/>
                  </a:cubicBezTo>
                  <a:cubicBezTo>
                    <a:pt x="286" y="474"/>
                    <a:pt x="286" y="474"/>
                    <a:pt x="286" y="474"/>
                  </a:cubicBezTo>
                  <a:cubicBezTo>
                    <a:pt x="284" y="471"/>
                    <a:pt x="284" y="471"/>
                    <a:pt x="284" y="471"/>
                  </a:cubicBezTo>
                  <a:cubicBezTo>
                    <a:pt x="286" y="474"/>
                    <a:pt x="286" y="474"/>
                    <a:pt x="286" y="474"/>
                  </a:cubicBezTo>
                  <a:cubicBezTo>
                    <a:pt x="285" y="470"/>
                    <a:pt x="285" y="470"/>
                    <a:pt x="285" y="470"/>
                  </a:cubicBezTo>
                  <a:cubicBezTo>
                    <a:pt x="285" y="470"/>
                    <a:pt x="285" y="470"/>
                    <a:pt x="284" y="471"/>
                  </a:cubicBezTo>
                  <a:cubicBezTo>
                    <a:pt x="286" y="474"/>
                    <a:pt x="286" y="474"/>
                    <a:pt x="286" y="474"/>
                  </a:cubicBezTo>
                  <a:cubicBezTo>
                    <a:pt x="285" y="470"/>
                    <a:pt x="285" y="470"/>
                    <a:pt x="285" y="470"/>
                  </a:cubicBezTo>
                  <a:cubicBezTo>
                    <a:pt x="286" y="474"/>
                    <a:pt x="286" y="474"/>
                    <a:pt x="286" y="474"/>
                  </a:cubicBezTo>
                  <a:cubicBezTo>
                    <a:pt x="286" y="470"/>
                    <a:pt x="286" y="470"/>
                    <a:pt x="286" y="470"/>
                  </a:cubicBezTo>
                  <a:cubicBezTo>
                    <a:pt x="285" y="470"/>
                    <a:pt x="285" y="470"/>
                    <a:pt x="285" y="470"/>
                  </a:cubicBezTo>
                  <a:cubicBezTo>
                    <a:pt x="286" y="474"/>
                    <a:pt x="286" y="474"/>
                    <a:pt x="286" y="474"/>
                  </a:cubicBezTo>
                  <a:cubicBezTo>
                    <a:pt x="286" y="470"/>
                    <a:pt x="286" y="470"/>
                    <a:pt x="286" y="470"/>
                  </a:cubicBezTo>
                  <a:cubicBezTo>
                    <a:pt x="286" y="473"/>
                    <a:pt x="286" y="473"/>
                    <a:pt x="286" y="473"/>
                  </a:cubicBezTo>
                  <a:cubicBezTo>
                    <a:pt x="286" y="470"/>
                    <a:pt x="286" y="470"/>
                    <a:pt x="286" y="470"/>
                  </a:cubicBezTo>
                  <a:cubicBezTo>
                    <a:pt x="286" y="470"/>
                    <a:pt x="286" y="470"/>
                    <a:pt x="286" y="470"/>
                  </a:cubicBezTo>
                  <a:cubicBezTo>
                    <a:pt x="286" y="473"/>
                    <a:pt x="286" y="473"/>
                    <a:pt x="286" y="473"/>
                  </a:cubicBezTo>
                  <a:cubicBezTo>
                    <a:pt x="286" y="470"/>
                    <a:pt x="286" y="470"/>
                    <a:pt x="286" y="470"/>
                  </a:cubicBezTo>
                  <a:cubicBezTo>
                    <a:pt x="286" y="470"/>
                    <a:pt x="286" y="470"/>
                    <a:pt x="286" y="470"/>
                  </a:cubicBezTo>
                  <a:cubicBezTo>
                    <a:pt x="286" y="470"/>
                    <a:pt x="284" y="470"/>
                    <a:pt x="282" y="469"/>
                  </a:cubicBezTo>
                  <a:cubicBezTo>
                    <a:pt x="275" y="467"/>
                    <a:pt x="261" y="463"/>
                    <a:pt x="248" y="459"/>
                  </a:cubicBezTo>
                  <a:cubicBezTo>
                    <a:pt x="242" y="458"/>
                    <a:pt x="236" y="456"/>
                    <a:pt x="232" y="455"/>
                  </a:cubicBezTo>
                  <a:cubicBezTo>
                    <a:pt x="229" y="454"/>
                    <a:pt x="228" y="453"/>
                    <a:pt x="226" y="453"/>
                  </a:cubicBezTo>
                  <a:cubicBezTo>
                    <a:pt x="225" y="453"/>
                    <a:pt x="225" y="453"/>
                    <a:pt x="224" y="453"/>
                  </a:cubicBezTo>
                  <a:cubicBezTo>
                    <a:pt x="224" y="452"/>
                    <a:pt x="224" y="452"/>
                    <a:pt x="224" y="452"/>
                  </a:cubicBezTo>
                  <a:cubicBezTo>
                    <a:pt x="223" y="452"/>
                    <a:pt x="223" y="452"/>
                    <a:pt x="223" y="452"/>
                  </a:cubicBezTo>
                  <a:cubicBezTo>
                    <a:pt x="222" y="452"/>
                    <a:pt x="222" y="452"/>
                    <a:pt x="221" y="452"/>
                  </a:cubicBezTo>
                  <a:cubicBezTo>
                    <a:pt x="221" y="452"/>
                    <a:pt x="221" y="453"/>
                    <a:pt x="220" y="453"/>
                  </a:cubicBezTo>
                  <a:cubicBezTo>
                    <a:pt x="220" y="453"/>
                    <a:pt x="219" y="454"/>
                    <a:pt x="219" y="454"/>
                  </a:cubicBezTo>
                  <a:cubicBezTo>
                    <a:pt x="218" y="455"/>
                    <a:pt x="218" y="457"/>
                    <a:pt x="218" y="458"/>
                  </a:cubicBezTo>
                  <a:cubicBezTo>
                    <a:pt x="219" y="459"/>
                    <a:pt x="219" y="460"/>
                    <a:pt x="220" y="460"/>
                  </a:cubicBezTo>
                  <a:cubicBezTo>
                    <a:pt x="220" y="460"/>
                    <a:pt x="223" y="462"/>
                    <a:pt x="228" y="465"/>
                  </a:cubicBezTo>
                  <a:cubicBezTo>
                    <a:pt x="235" y="469"/>
                    <a:pt x="246" y="475"/>
                    <a:pt x="255" y="481"/>
                  </a:cubicBezTo>
                  <a:cubicBezTo>
                    <a:pt x="259" y="483"/>
                    <a:pt x="263" y="486"/>
                    <a:pt x="266" y="488"/>
                  </a:cubicBezTo>
                  <a:cubicBezTo>
                    <a:pt x="267" y="489"/>
                    <a:pt x="268" y="490"/>
                    <a:pt x="269" y="490"/>
                  </a:cubicBezTo>
                  <a:cubicBezTo>
                    <a:pt x="269" y="490"/>
                    <a:pt x="269" y="490"/>
                    <a:pt x="269" y="490"/>
                  </a:cubicBezTo>
                  <a:cubicBezTo>
                    <a:pt x="270" y="491"/>
                    <a:pt x="270" y="491"/>
                    <a:pt x="270" y="491"/>
                  </a:cubicBezTo>
                  <a:cubicBezTo>
                    <a:pt x="270" y="490"/>
                    <a:pt x="270" y="490"/>
                    <a:pt x="270" y="490"/>
                  </a:cubicBezTo>
                  <a:cubicBezTo>
                    <a:pt x="270" y="491"/>
                    <a:pt x="270" y="491"/>
                    <a:pt x="270" y="491"/>
                  </a:cubicBezTo>
                  <a:cubicBezTo>
                    <a:pt x="270" y="491"/>
                    <a:pt x="270" y="491"/>
                    <a:pt x="270" y="491"/>
                  </a:cubicBezTo>
                  <a:cubicBezTo>
                    <a:pt x="270" y="490"/>
                    <a:pt x="270" y="490"/>
                    <a:pt x="270" y="490"/>
                  </a:cubicBezTo>
                  <a:cubicBezTo>
                    <a:pt x="270" y="491"/>
                    <a:pt x="270" y="491"/>
                    <a:pt x="270" y="491"/>
                  </a:cubicBezTo>
                  <a:cubicBezTo>
                    <a:pt x="272" y="489"/>
                    <a:pt x="272" y="489"/>
                    <a:pt x="272" y="489"/>
                  </a:cubicBezTo>
                  <a:cubicBezTo>
                    <a:pt x="269" y="490"/>
                    <a:pt x="269" y="490"/>
                    <a:pt x="269" y="490"/>
                  </a:cubicBezTo>
                  <a:cubicBezTo>
                    <a:pt x="270" y="491"/>
                    <a:pt x="270" y="491"/>
                    <a:pt x="270" y="491"/>
                  </a:cubicBezTo>
                  <a:cubicBezTo>
                    <a:pt x="272" y="489"/>
                    <a:pt x="272" y="489"/>
                    <a:pt x="272" y="489"/>
                  </a:cubicBezTo>
                  <a:cubicBezTo>
                    <a:pt x="269" y="490"/>
                    <a:pt x="269" y="490"/>
                    <a:pt x="269" y="490"/>
                  </a:cubicBezTo>
                  <a:cubicBezTo>
                    <a:pt x="273" y="488"/>
                    <a:pt x="273" y="488"/>
                    <a:pt x="273" y="488"/>
                  </a:cubicBezTo>
                  <a:cubicBezTo>
                    <a:pt x="269" y="488"/>
                    <a:pt x="269" y="488"/>
                    <a:pt x="269" y="488"/>
                  </a:cubicBezTo>
                  <a:cubicBezTo>
                    <a:pt x="269" y="489"/>
                    <a:pt x="269" y="490"/>
                    <a:pt x="269" y="490"/>
                  </a:cubicBezTo>
                  <a:cubicBezTo>
                    <a:pt x="273" y="488"/>
                    <a:pt x="273" y="488"/>
                    <a:pt x="273" y="488"/>
                  </a:cubicBezTo>
                  <a:cubicBezTo>
                    <a:pt x="269" y="488"/>
                    <a:pt x="269" y="488"/>
                    <a:pt x="269" y="488"/>
                  </a:cubicBezTo>
                  <a:cubicBezTo>
                    <a:pt x="273" y="488"/>
                    <a:pt x="273" y="488"/>
                    <a:pt x="273" y="488"/>
                  </a:cubicBezTo>
                  <a:cubicBezTo>
                    <a:pt x="269" y="486"/>
                    <a:pt x="269" y="486"/>
                    <a:pt x="269" y="486"/>
                  </a:cubicBezTo>
                  <a:cubicBezTo>
                    <a:pt x="269" y="487"/>
                    <a:pt x="269" y="488"/>
                    <a:pt x="269" y="488"/>
                  </a:cubicBezTo>
                  <a:cubicBezTo>
                    <a:pt x="273" y="488"/>
                    <a:pt x="273" y="488"/>
                    <a:pt x="273" y="488"/>
                  </a:cubicBezTo>
                  <a:cubicBezTo>
                    <a:pt x="269" y="486"/>
                    <a:pt x="269" y="486"/>
                    <a:pt x="269" y="486"/>
                  </a:cubicBezTo>
                  <a:cubicBezTo>
                    <a:pt x="273" y="488"/>
                    <a:pt x="273" y="488"/>
                    <a:pt x="273" y="488"/>
                  </a:cubicBezTo>
                  <a:cubicBezTo>
                    <a:pt x="270" y="485"/>
                    <a:pt x="270" y="485"/>
                    <a:pt x="270" y="485"/>
                  </a:cubicBezTo>
                  <a:cubicBezTo>
                    <a:pt x="273" y="488"/>
                    <a:pt x="273" y="488"/>
                    <a:pt x="273" y="488"/>
                  </a:cubicBezTo>
                  <a:cubicBezTo>
                    <a:pt x="271" y="484"/>
                    <a:pt x="271" y="484"/>
                    <a:pt x="271" y="484"/>
                  </a:cubicBezTo>
                  <a:cubicBezTo>
                    <a:pt x="271" y="484"/>
                    <a:pt x="270" y="485"/>
                    <a:pt x="270" y="485"/>
                  </a:cubicBezTo>
                  <a:cubicBezTo>
                    <a:pt x="273" y="488"/>
                    <a:pt x="273" y="488"/>
                    <a:pt x="273" y="488"/>
                  </a:cubicBezTo>
                  <a:cubicBezTo>
                    <a:pt x="271" y="484"/>
                    <a:pt x="271" y="484"/>
                    <a:pt x="271" y="484"/>
                  </a:cubicBezTo>
                  <a:cubicBezTo>
                    <a:pt x="273" y="488"/>
                    <a:pt x="273" y="488"/>
                    <a:pt x="273" y="488"/>
                  </a:cubicBezTo>
                  <a:cubicBezTo>
                    <a:pt x="272" y="484"/>
                    <a:pt x="272" y="484"/>
                    <a:pt x="272" y="484"/>
                  </a:cubicBezTo>
                  <a:cubicBezTo>
                    <a:pt x="272" y="484"/>
                    <a:pt x="272" y="484"/>
                    <a:pt x="271" y="484"/>
                  </a:cubicBezTo>
                  <a:cubicBezTo>
                    <a:pt x="273" y="488"/>
                    <a:pt x="273" y="488"/>
                    <a:pt x="273" y="488"/>
                  </a:cubicBezTo>
                  <a:cubicBezTo>
                    <a:pt x="272" y="484"/>
                    <a:pt x="272" y="484"/>
                    <a:pt x="272" y="484"/>
                  </a:cubicBezTo>
                  <a:cubicBezTo>
                    <a:pt x="273" y="488"/>
                    <a:pt x="273" y="488"/>
                    <a:pt x="273" y="488"/>
                  </a:cubicBezTo>
                  <a:cubicBezTo>
                    <a:pt x="273" y="484"/>
                    <a:pt x="273" y="484"/>
                    <a:pt x="273" y="484"/>
                  </a:cubicBezTo>
                  <a:cubicBezTo>
                    <a:pt x="272" y="484"/>
                    <a:pt x="272" y="484"/>
                    <a:pt x="272" y="484"/>
                  </a:cubicBezTo>
                  <a:cubicBezTo>
                    <a:pt x="273" y="488"/>
                    <a:pt x="273" y="488"/>
                    <a:pt x="273" y="488"/>
                  </a:cubicBezTo>
                  <a:cubicBezTo>
                    <a:pt x="273" y="484"/>
                    <a:pt x="273" y="484"/>
                    <a:pt x="273" y="484"/>
                  </a:cubicBezTo>
                  <a:cubicBezTo>
                    <a:pt x="273" y="488"/>
                    <a:pt x="273" y="488"/>
                    <a:pt x="273" y="488"/>
                  </a:cubicBezTo>
                  <a:cubicBezTo>
                    <a:pt x="274" y="484"/>
                    <a:pt x="274" y="484"/>
                    <a:pt x="274" y="484"/>
                  </a:cubicBezTo>
                  <a:cubicBezTo>
                    <a:pt x="274" y="484"/>
                    <a:pt x="273" y="484"/>
                    <a:pt x="273" y="484"/>
                  </a:cubicBezTo>
                  <a:cubicBezTo>
                    <a:pt x="273" y="488"/>
                    <a:pt x="273" y="488"/>
                    <a:pt x="273" y="488"/>
                  </a:cubicBezTo>
                  <a:cubicBezTo>
                    <a:pt x="274" y="484"/>
                    <a:pt x="274" y="484"/>
                    <a:pt x="274" y="484"/>
                  </a:cubicBezTo>
                  <a:cubicBezTo>
                    <a:pt x="273" y="487"/>
                    <a:pt x="273" y="487"/>
                    <a:pt x="273" y="487"/>
                  </a:cubicBezTo>
                  <a:cubicBezTo>
                    <a:pt x="274" y="484"/>
                    <a:pt x="274" y="484"/>
                    <a:pt x="274" y="484"/>
                  </a:cubicBezTo>
                  <a:cubicBezTo>
                    <a:pt x="274" y="484"/>
                    <a:pt x="274" y="484"/>
                    <a:pt x="274" y="484"/>
                  </a:cubicBezTo>
                  <a:cubicBezTo>
                    <a:pt x="273" y="487"/>
                    <a:pt x="273" y="487"/>
                    <a:pt x="273" y="487"/>
                  </a:cubicBezTo>
                  <a:cubicBezTo>
                    <a:pt x="274" y="484"/>
                    <a:pt x="274" y="484"/>
                    <a:pt x="274" y="484"/>
                  </a:cubicBezTo>
                  <a:cubicBezTo>
                    <a:pt x="274" y="484"/>
                    <a:pt x="274" y="484"/>
                    <a:pt x="273" y="484"/>
                  </a:cubicBezTo>
                  <a:cubicBezTo>
                    <a:pt x="268" y="482"/>
                    <a:pt x="253" y="476"/>
                    <a:pt x="239" y="471"/>
                  </a:cubicBezTo>
                  <a:cubicBezTo>
                    <a:pt x="232" y="468"/>
                    <a:pt x="225" y="465"/>
                    <a:pt x="220" y="463"/>
                  </a:cubicBezTo>
                  <a:cubicBezTo>
                    <a:pt x="217" y="462"/>
                    <a:pt x="215" y="461"/>
                    <a:pt x="213" y="461"/>
                  </a:cubicBezTo>
                  <a:cubicBezTo>
                    <a:pt x="212" y="460"/>
                    <a:pt x="211" y="460"/>
                    <a:pt x="211" y="460"/>
                  </a:cubicBezTo>
                  <a:cubicBezTo>
                    <a:pt x="210" y="460"/>
                    <a:pt x="210" y="460"/>
                    <a:pt x="210" y="460"/>
                  </a:cubicBezTo>
                  <a:cubicBezTo>
                    <a:pt x="210" y="460"/>
                    <a:pt x="209" y="460"/>
                    <a:pt x="209" y="460"/>
                  </a:cubicBezTo>
                  <a:cubicBezTo>
                    <a:pt x="208" y="460"/>
                    <a:pt x="208" y="460"/>
                    <a:pt x="207" y="460"/>
                  </a:cubicBezTo>
                  <a:cubicBezTo>
                    <a:pt x="207" y="460"/>
                    <a:pt x="207" y="460"/>
                    <a:pt x="206" y="460"/>
                  </a:cubicBezTo>
                  <a:cubicBezTo>
                    <a:pt x="206" y="461"/>
                    <a:pt x="205" y="461"/>
                    <a:pt x="205" y="462"/>
                  </a:cubicBezTo>
                  <a:cubicBezTo>
                    <a:pt x="204" y="464"/>
                    <a:pt x="204" y="466"/>
                    <a:pt x="206" y="468"/>
                  </a:cubicBezTo>
                  <a:cubicBezTo>
                    <a:pt x="260" y="501"/>
                    <a:pt x="260" y="501"/>
                    <a:pt x="260" y="501"/>
                  </a:cubicBezTo>
                  <a:cubicBezTo>
                    <a:pt x="262" y="498"/>
                    <a:pt x="262" y="498"/>
                    <a:pt x="262" y="498"/>
                  </a:cubicBezTo>
                  <a:cubicBezTo>
                    <a:pt x="259" y="495"/>
                    <a:pt x="259" y="495"/>
                    <a:pt x="259" y="495"/>
                  </a:cubicBezTo>
                  <a:cubicBezTo>
                    <a:pt x="262" y="497"/>
                    <a:pt x="262" y="497"/>
                    <a:pt x="262" y="497"/>
                  </a:cubicBezTo>
                  <a:cubicBezTo>
                    <a:pt x="260" y="494"/>
                    <a:pt x="260" y="494"/>
                    <a:pt x="260" y="494"/>
                  </a:cubicBezTo>
                  <a:cubicBezTo>
                    <a:pt x="260" y="494"/>
                    <a:pt x="259" y="494"/>
                    <a:pt x="259" y="495"/>
                  </a:cubicBezTo>
                  <a:cubicBezTo>
                    <a:pt x="262" y="497"/>
                    <a:pt x="262" y="497"/>
                    <a:pt x="262" y="497"/>
                  </a:cubicBezTo>
                  <a:cubicBezTo>
                    <a:pt x="260" y="494"/>
                    <a:pt x="260" y="494"/>
                    <a:pt x="260" y="494"/>
                  </a:cubicBezTo>
                  <a:cubicBezTo>
                    <a:pt x="262" y="497"/>
                    <a:pt x="262" y="497"/>
                    <a:pt x="262" y="497"/>
                  </a:cubicBezTo>
                  <a:cubicBezTo>
                    <a:pt x="261" y="493"/>
                    <a:pt x="261" y="493"/>
                    <a:pt x="261" y="493"/>
                  </a:cubicBezTo>
                  <a:cubicBezTo>
                    <a:pt x="261" y="493"/>
                    <a:pt x="261" y="493"/>
                    <a:pt x="260" y="494"/>
                  </a:cubicBezTo>
                  <a:cubicBezTo>
                    <a:pt x="262" y="497"/>
                    <a:pt x="262" y="497"/>
                    <a:pt x="262" y="497"/>
                  </a:cubicBezTo>
                  <a:cubicBezTo>
                    <a:pt x="261" y="493"/>
                    <a:pt x="261" y="493"/>
                    <a:pt x="261" y="493"/>
                  </a:cubicBezTo>
                  <a:cubicBezTo>
                    <a:pt x="262" y="497"/>
                    <a:pt x="262" y="497"/>
                    <a:pt x="262" y="497"/>
                  </a:cubicBezTo>
                  <a:cubicBezTo>
                    <a:pt x="262" y="493"/>
                    <a:pt x="262" y="493"/>
                    <a:pt x="262" y="493"/>
                  </a:cubicBezTo>
                  <a:cubicBezTo>
                    <a:pt x="261" y="493"/>
                    <a:pt x="261" y="493"/>
                    <a:pt x="261" y="493"/>
                  </a:cubicBezTo>
                  <a:cubicBezTo>
                    <a:pt x="262" y="497"/>
                    <a:pt x="262" y="497"/>
                    <a:pt x="262" y="497"/>
                  </a:cubicBezTo>
                  <a:cubicBezTo>
                    <a:pt x="262" y="493"/>
                    <a:pt x="262" y="493"/>
                    <a:pt x="262" y="493"/>
                  </a:cubicBezTo>
                  <a:cubicBezTo>
                    <a:pt x="262" y="496"/>
                    <a:pt x="262" y="496"/>
                    <a:pt x="262" y="496"/>
                  </a:cubicBezTo>
                  <a:cubicBezTo>
                    <a:pt x="262" y="493"/>
                    <a:pt x="262" y="493"/>
                    <a:pt x="262" y="493"/>
                  </a:cubicBezTo>
                  <a:cubicBezTo>
                    <a:pt x="262" y="493"/>
                    <a:pt x="262" y="493"/>
                    <a:pt x="262" y="493"/>
                  </a:cubicBezTo>
                  <a:cubicBezTo>
                    <a:pt x="262" y="496"/>
                    <a:pt x="262" y="496"/>
                    <a:pt x="262" y="496"/>
                  </a:cubicBezTo>
                  <a:cubicBezTo>
                    <a:pt x="262" y="493"/>
                    <a:pt x="262" y="493"/>
                    <a:pt x="262" y="493"/>
                  </a:cubicBezTo>
                  <a:cubicBezTo>
                    <a:pt x="262" y="493"/>
                    <a:pt x="262" y="493"/>
                    <a:pt x="262" y="493"/>
                  </a:cubicBezTo>
                  <a:cubicBezTo>
                    <a:pt x="262" y="493"/>
                    <a:pt x="260" y="493"/>
                    <a:pt x="258" y="492"/>
                  </a:cubicBezTo>
                  <a:cubicBezTo>
                    <a:pt x="250" y="490"/>
                    <a:pt x="235" y="485"/>
                    <a:pt x="222" y="480"/>
                  </a:cubicBezTo>
                  <a:cubicBezTo>
                    <a:pt x="216" y="478"/>
                    <a:pt x="209" y="476"/>
                    <a:pt x="205" y="474"/>
                  </a:cubicBezTo>
                  <a:cubicBezTo>
                    <a:pt x="202" y="473"/>
                    <a:pt x="200" y="473"/>
                    <a:pt x="199" y="472"/>
                  </a:cubicBezTo>
                  <a:cubicBezTo>
                    <a:pt x="198" y="472"/>
                    <a:pt x="197" y="472"/>
                    <a:pt x="197" y="471"/>
                  </a:cubicBezTo>
                  <a:cubicBezTo>
                    <a:pt x="196" y="471"/>
                    <a:pt x="196" y="471"/>
                    <a:pt x="196" y="471"/>
                  </a:cubicBezTo>
                  <a:cubicBezTo>
                    <a:pt x="196" y="471"/>
                    <a:pt x="196" y="471"/>
                    <a:pt x="195" y="471"/>
                  </a:cubicBezTo>
                  <a:cubicBezTo>
                    <a:pt x="195" y="471"/>
                    <a:pt x="194" y="471"/>
                    <a:pt x="194" y="471"/>
                  </a:cubicBezTo>
                  <a:cubicBezTo>
                    <a:pt x="193" y="471"/>
                    <a:pt x="193" y="472"/>
                    <a:pt x="193" y="472"/>
                  </a:cubicBezTo>
                  <a:cubicBezTo>
                    <a:pt x="192" y="472"/>
                    <a:pt x="192" y="473"/>
                    <a:pt x="191" y="473"/>
                  </a:cubicBezTo>
                  <a:cubicBezTo>
                    <a:pt x="190" y="475"/>
                    <a:pt x="191" y="478"/>
                    <a:pt x="193" y="479"/>
                  </a:cubicBezTo>
                  <a:cubicBezTo>
                    <a:pt x="209" y="489"/>
                    <a:pt x="209" y="489"/>
                    <a:pt x="209" y="489"/>
                  </a:cubicBezTo>
                  <a:cubicBezTo>
                    <a:pt x="184" y="480"/>
                    <a:pt x="184" y="480"/>
                    <a:pt x="184" y="480"/>
                  </a:cubicBezTo>
                  <a:cubicBezTo>
                    <a:pt x="182" y="479"/>
                    <a:pt x="180" y="480"/>
                    <a:pt x="179" y="482"/>
                  </a:cubicBezTo>
                  <a:cubicBezTo>
                    <a:pt x="178" y="484"/>
                    <a:pt x="179" y="487"/>
                    <a:pt x="181" y="488"/>
                  </a:cubicBezTo>
                  <a:cubicBezTo>
                    <a:pt x="231" y="519"/>
                    <a:pt x="231" y="519"/>
                    <a:pt x="231" y="519"/>
                  </a:cubicBezTo>
                  <a:cubicBezTo>
                    <a:pt x="234" y="516"/>
                    <a:pt x="234" y="516"/>
                    <a:pt x="234" y="516"/>
                  </a:cubicBezTo>
                  <a:cubicBezTo>
                    <a:pt x="230" y="514"/>
                    <a:pt x="230" y="514"/>
                    <a:pt x="230" y="514"/>
                  </a:cubicBezTo>
                  <a:cubicBezTo>
                    <a:pt x="234" y="516"/>
                    <a:pt x="234" y="516"/>
                    <a:pt x="234" y="516"/>
                  </a:cubicBezTo>
                  <a:cubicBezTo>
                    <a:pt x="231" y="512"/>
                    <a:pt x="231" y="512"/>
                    <a:pt x="231" y="512"/>
                  </a:cubicBezTo>
                  <a:cubicBezTo>
                    <a:pt x="231" y="512"/>
                    <a:pt x="231" y="513"/>
                    <a:pt x="230" y="514"/>
                  </a:cubicBezTo>
                  <a:cubicBezTo>
                    <a:pt x="234" y="516"/>
                    <a:pt x="234" y="516"/>
                    <a:pt x="234" y="516"/>
                  </a:cubicBezTo>
                  <a:cubicBezTo>
                    <a:pt x="231" y="512"/>
                    <a:pt x="231" y="512"/>
                    <a:pt x="231" y="512"/>
                  </a:cubicBezTo>
                  <a:cubicBezTo>
                    <a:pt x="233" y="516"/>
                    <a:pt x="233" y="516"/>
                    <a:pt x="233" y="516"/>
                  </a:cubicBezTo>
                  <a:cubicBezTo>
                    <a:pt x="233" y="512"/>
                    <a:pt x="233" y="512"/>
                    <a:pt x="233" y="512"/>
                  </a:cubicBezTo>
                  <a:cubicBezTo>
                    <a:pt x="233" y="512"/>
                    <a:pt x="232" y="512"/>
                    <a:pt x="231" y="512"/>
                  </a:cubicBezTo>
                  <a:cubicBezTo>
                    <a:pt x="233" y="516"/>
                    <a:pt x="233" y="516"/>
                    <a:pt x="233" y="516"/>
                  </a:cubicBezTo>
                  <a:cubicBezTo>
                    <a:pt x="233" y="512"/>
                    <a:pt x="233" y="512"/>
                    <a:pt x="233" y="512"/>
                  </a:cubicBezTo>
                  <a:cubicBezTo>
                    <a:pt x="233" y="515"/>
                    <a:pt x="233" y="515"/>
                    <a:pt x="233" y="515"/>
                  </a:cubicBezTo>
                  <a:cubicBezTo>
                    <a:pt x="233" y="512"/>
                    <a:pt x="233" y="512"/>
                    <a:pt x="233" y="512"/>
                  </a:cubicBezTo>
                  <a:cubicBezTo>
                    <a:pt x="233" y="512"/>
                    <a:pt x="233" y="512"/>
                    <a:pt x="233" y="512"/>
                  </a:cubicBezTo>
                  <a:cubicBezTo>
                    <a:pt x="233" y="515"/>
                    <a:pt x="233" y="515"/>
                    <a:pt x="233" y="515"/>
                  </a:cubicBezTo>
                  <a:cubicBezTo>
                    <a:pt x="233" y="512"/>
                    <a:pt x="233" y="512"/>
                    <a:pt x="233" y="512"/>
                  </a:cubicBezTo>
                  <a:cubicBezTo>
                    <a:pt x="233" y="513"/>
                    <a:pt x="233" y="513"/>
                    <a:pt x="233" y="513"/>
                  </a:cubicBezTo>
                  <a:cubicBezTo>
                    <a:pt x="233" y="512"/>
                    <a:pt x="233" y="512"/>
                    <a:pt x="233" y="512"/>
                  </a:cubicBezTo>
                  <a:cubicBezTo>
                    <a:pt x="233" y="512"/>
                    <a:pt x="233" y="512"/>
                    <a:pt x="233" y="512"/>
                  </a:cubicBezTo>
                  <a:cubicBezTo>
                    <a:pt x="233" y="513"/>
                    <a:pt x="233" y="513"/>
                    <a:pt x="233" y="513"/>
                  </a:cubicBezTo>
                  <a:cubicBezTo>
                    <a:pt x="233" y="512"/>
                    <a:pt x="233" y="512"/>
                    <a:pt x="233" y="512"/>
                  </a:cubicBezTo>
                  <a:cubicBezTo>
                    <a:pt x="233" y="512"/>
                    <a:pt x="233" y="512"/>
                    <a:pt x="232" y="511"/>
                  </a:cubicBezTo>
                  <a:cubicBezTo>
                    <a:pt x="229" y="511"/>
                    <a:pt x="223" y="509"/>
                    <a:pt x="216" y="506"/>
                  </a:cubicBezTo>
                  <a:cubicBezTo>
                    <a:pt x="205" y="502"/>
                    <a:pt x="191" y="497"/>
                    <a:pt x="181" y="493"/>
                  </a:cubicBezTo>
                  <a:cubicBezTo>
                    <a:pt x="176" y="491"/>
                    <a:pt x="171" y="489"/>
                    <a:pt x="168" y="488"/>
                  </a:cubicBezTo>
                  <a:cubicBezTo>
                    <a:pt x="164" y="486"/>
                    <a:pt x="162" y="485"/>
                    <a:pt x="162" y="485"/>
                  </a:cubicBezTo>
                  <a:cubicBezTo>
                    <a:pt x="160" y="485"/>
                    <a:pt x="158" y="486"/>
                    <a:pt x="157" y="488"/>
                  </a:cubicBezTo>
                  <a:cubicBezTo>
                    <a:pt x="156" y="490"/>
                    <a:pt x="156" y="492"/>
                    <a:pt x="158" y="493"/>
                  </a:cubicBezTo>
                  <a:cubicBezTo>
                    <a:pt x="219" y="531"/>
                    <a:pt x="219" y="531"/>
                    <a:pt x="219" y="531"/>
                  </a:cubicBezTo>
                  <a:cubicBezTo>
                    <a:pt x="221" y="527"/>
                    <a:pt x="221" y="527"/>
                    <a:pt x="221" y="527"/>
                  </a:cubicBezTo>
                  <a:cubicBezTo>
                    <a:pt x="223" y="523"/>
                    <a:pt x="223" y="523"/>
                    <a:pt x="223" y="523"/>
                  </a:cubicBezTo>
                  <a:cubicBezTo>
                    <a:pt x="51" y="437"/>
                    <a:pt x="51" y="437"/>
                    <a:pt x="51" y="437"/>
                  </a:cubicBezTo>
                  <a:cubicBezTo>
                    <a:pt x="50" y="436"/>
                    <a:pt x="48" y="436"/>
                    <a:pt x="47" y="437"/>
                  </a:cubicBezTo>
                  <a:cubicBezTo>
                    <a:pt x="46" y="438"/>
                    <a:pt x="45" y="439"/>
                    <a:pt x="45" y="441"/>
                  </a:cubicBezTo>
                  <a:cubicBezTo>
                    <a:pt x="45" y="442"/>
                    <a:pt x="45" y="442"/>
                    <a:pt x="45" y="443"/>
                  </a:cubicBezTo>
                  <a:cubicBezTo>
                    <a:pt x="46" y="444"/>
                    <a:pt x="46" y="444"/>
                    <a:pt x="46" y="444"/>
                  </a:cubicBezTo>
                  <a:cubicBezTo>
                    <a:pt x="47" y="445"/>
                    <a:pt x="47" y="445"/>
                    <a:pt x="47" y="445"/>
                  </a:cubicBezTo>
                  <a:cubicBezTo>
                    <a:pt x="48" y="445"/>
                    <a:pt x="49" y="446"/>
                    <a:pt x="50" y="447"/>
                  </a:cubicBezTo>
                  <a:cubicBezTo>
                    <a:pt x="56" y="450"/>
                    <a:pt x="67" y="457"/>
                    <a:pt x="82" y="466"/>
                  </a:cubicBezTo>
                  <a:cubicBezTo>
                    <a:pt x="104" y="480"/>
                    <a:pt x="133" y="497"/>
                    <a:pt x="155" y="511"/>
                  </a:cubicBezTo>
                  <a:cubicBezTo>
                    <a:pt x="167" y="518"/>
                    <a:pt x="177" y="524"/>
                    <a:pt x="184" y="529"/>
                  </a:cubicBezTo>
                  <a:cubicBezTo>
                    <a:pt x="188" y="531"/>
                    <a:pt x="191" y="533"/>
                    <a:pt x="192" y="534"/>
                  </a:cubicBezTo>
                  <a:cubicBezTo>
                    <a:pt x="193" y="535"/>
                    <a:pt x="194" y="536"/>
                    <a:pt x="194" y="536"/>
                  </a:cubicBezTo>
                  <a:cubicBezTo>
                    <a:pt x="195" y="536"/>
                    <a:pt x="195" y="536"/>
                    <a:pt x="195" y="536"/>
                  </a:cubicBezTo>
                  <a:cubicBezTo>
                    <a:pt x="195" y="536"/>
                    <a:pt x="195" y="536"/>
                    <a:pt x="195" y="536"/>
                  </a:cubicBezTo>
                  <a:cubicBezTo>
                    <a:pt x="195" y="536"/>
                    <a:pt x="195" y="536"/>
                    <a:pt x="195" y="536"/>
                  </a:cubicBezTo>
                  <a:cubicBezTo>
                    <a:pt x="195" y="536"/>
                    <a:pt x="195" y="536"/>
                    <a:pt x="195" y="536"/>
                  </a:cubicBezTo>
                  <a:cubicBezTo>
                    <a:pt x="195" y="536"/>
                    <a:pt x="195" y="536"/>
                    <a:pt x="195" y="536"/>
                  </a:cubicBezTo>
                  <a:cubicBezTo>
                    <a:pt x="195" y="536"/>
                    <a:pt x="195" y="536"/>
                    <a:pt x="195" y="536"/>
                  </a:cubicBezTo>
                  <a:cubicBezTo>
                    <a:pt x="197" y="534"/>
                    <a:pt x="197" y="534"/>
                    <a:pt x="197" y="534"/>
                  </a:cubicBezTo>
                  <a:cubicBezTo>
                    <a:pt x="194" y="536"/>
                    <a:pt x="194" y="536"/>
                    <a:pt x="194" y="536"/>
                  </a:cubicBezTo>
                  <a:cubicBezTo>
                    <a:pt x="195" y="536"/>
                    <a:pt x="195" y="536"/>
                    <a:pt x="195" y="536"/>
                  </a:cubicBezTo>
                  <a:cubicBezTo>
                    <a:pt x="197" y="534"/>
                    <a:pt x="197" y="534"/>
                    <a:pt x="197" y="534"/>
                  </a:cubicBezTo>
                  <a:cubicBezTo>
                    <a:pt x="194" y="536"/>
                    <a:pt x="194" y="536"/>
                    <a:pt x="194" y="536"/>
                  </a:cubicBezTo>
                  <a:cubicBezTo>
                    <a:pt x="198" y="534"/>
                    <a:pt x="198" y="534"/>
                    <a:pt x="198" y="534"/>
                  </a:cubicBezTo>
                  <a:cubicBezTo>
                    <a:pt x="194" y="534"/>
                    <a:pt x="194" y="534"/>
                    <a:pt x="194" y="534"/>
                  </a:cubicBezTo>
                  <a:cubicBezTo>
                    <a:pt x="194" y="535"/>
                    <a:pt x="194" y="535"/>
                    <a:pt x="194" y="536"/>
                  </a:cubicBezTo>
                  <a:cubicBezTo>
                    <a:pt x="198" y="534"/>
                    <a:pt x="198" y="534"/>
                    <a:pt x="198" y="534"/>
                  </a:cubicBezTo>
                  <a:cubicBezTo>
                    <a:pt x="194" y="534"/>
                    <a:pt x="194" y="534"/>
                    <a:pt x="194" y="534"/>
                  </a:cubicBezTo>
                  <a:cubicBezTo>
                    <a:pt x="198" y="534"/>
                    <a:pt x="198" y="534"/>
                    <a:pt x="198" y="534"/>
                  </a:cubicBezTo>
                  <a:cubicBezTo>
                    <a:pt x="194" y="532"/>
                    <a:pt x="194" y="532"/>
                    <a:pt x="194" y="532"/>
                  </a:cubicBezTo>
                  <a:cubicBezTo>
                    <a:pt x="194" y="532"/>
                    <a:pt x="194" y="533"/>
                    <a:pt x="194" y="534"/>
                  </a:cubicBezTo>
                  <a:cubicBezTo>
                    <a:pt x="198" y="534"/>
                    <a:pt x="198" y="534"/>
                    <a:pt x="198" y="534"/>
                  </a:cubicBezTo>
                  <a:cubicBezTo>
                    <a:pt x="194" y="532"/>
                    <a:pt x="194" y="532"/>
                    <a:pt x="194" y="532"/>
                  </a:cubicBezTo>
                  <a:cubicBezTo>
                    <a:pt x="198" y="534"/>
                    <a:pt x="198" y="534"/>
                    <a:pt x="198" y="534"/>
                  </a:cubicBezTo>
                  <a:cubicBezTo>
                    <a:pt x="200" y="530"/>
                    <a:pt x="200" y="530"/>
                    <a:pt x="200" y="530"/>
                  </a:cubicBezTo>
                  <a:cubicBezTo>
                    <a:pt x="51" y="451"/>
                    <a:pt x="51" y="451"/>
                    <a:pt x="51" y="451"/>
                  </a:cubicBezTo>
                  <a:cubicBezTo>
                    <a:pt x="49" y="450"/>
                    <a:pt x="46" y="450"/>
                    <a:pt x="45" y="452"/>
                  </a:cubicBezTo>
                  <a:cubicBezTo>
                    <a:pt x="45" y="453"/>
                    <a:pt x="44" y="454"/>
                    <a:pt x="44" y="455"/>
                  </a:cubicBezTo>
                  <a:cubicBezTo>
                    <a:pt x="45" y="456"/>
                    <a:pt x="45" y="457"/>
                    <a:pt x="45" y="457"/>
                  </a:cubicBezTo>
                  <a:cubicBezTo>
                    <a:pt x="46" y="458"/>
                    <a:pt x="46" y="458"/>
                    <a:pt x="47" y="459"/>
                  </a:cubicBezTo>
                  <a:cubicBezTo>
                    <a:pt x="48" y="460"/>
                    <a:pt x="49" y="461"/>
                    <a:pt x="50" y="462"/>
                  </a:cubicBezTo>
                  <a:cubicBezTo>
                    <a:pt x="56" y="467"/>
                    <a:pt x="68" y="474"/>
                    <a:pt x="81" y="482"/>
                  </a:cubicBezTo>
                  <a:cubicBezTo>
                    <a:pt x="121" y="508"/>
                    <a:pt x="183" y="543"/>
                    <a:pt x="183" y="543"/>
                  </a:cubicBezTo>
                  <a:cubicBezTo>
                    <a:pt x="185" y="540"/>
                    <a:pt x="185" y="540"/>
                    <a:pt x="185" y="540"/>
                  </a:cubicBezTo>
                  <a:cubicBezTo>
                    <a:pt x="187" y="536"/>
                    <a:pt x="187" y="536"/>
                    <a:pt x="187" y="536"/>
                  </a:cubicBezTo>
                  <a:cubicBezTo>
                    <a:pt x="187" y="536"/>
                    <a:pt x="151" y="517"/>
                    <a:pt x="114" y="499"/>
                  </a:cubicBezTo>
                  <a:cubicBezTo>
                    <a:pt x="96" y="490"/>
                    <a:pt x="77" y="481"/>
                    <a:pt x="63" y="474"/>
                  </a:cubicBezTo>
                  <a:cubicBezTo>
                    <a:pt x="56" y="471"/>
                    <a:pt x="50" y="468"/>
                    <a:pt x="46" y="466"/>
                  </a:cubicBezTo>
                  <a:cubicBezTo>
                    <a:pt x="44" y="465"/>
                    <a:pt x="42" y="464"/>
                    <a:pt x="41" y="463"/>
                  </a:cubicBezTo>
                  <a:cubicBezTo>
                    <a:pt x="40" y="463"/>
                    <a:pt x="40" y="463"/>
                    <a:pt x="39" y="463"/>
                  </a:cubicBezTo>
                  <a:cubicBezTo>
                    <a:pt x="38" y="462"/>
                    <a:pt x="38" y="462"/>
                    <a:pt x="38" y="462"/>
                  </a:cubicBezTo>
                  <a:cubicBezTo>
                    <a:pt x="38" y="462"/>
                    <a:pt x="38" y="462"/>
                    <a:pt x="37" y="462"/>
                  </a:cubicBezTo>
                  <a:cubicBezTo>
                    <a:pt x="36" y="462"/>
                    <a:pt x="36" y="462"/>
                    <a:pt x="35" y="462"/>
                  </a:cubicBezTo>
                  <a:cubicBezTo>
                    <a:pt x="35" y="463"/>
                    <a:pt x="34" y="463"/>
                    <a:pt x="33" y="464"/>
                  </a:cubicBezTo>
                  <a:cubicBezTo>
                    <a:pt x="37" y="466"/>
                    <a:pt x="37" y="466"/>
                    <a:pt x="37" y="466"/>
                  </a:cubicBezTo>
                  <a:cubicBezTo>
                    <a:pt x="33" y="464"/>
                    <a:pt x="33" y="464"/>
                    <a:pt x="33" y="464"/>
                  </a:cubicBezTo>
                  <a:cubicBezTo>
                    <a:pt x="33" y="465"/>
                    <a:pt x="32" y="466"/>
                    <a:pt x="32" y="467"/>
                  </a:cubicBezTo>
                  <a:cubicBezTo>
                    <a:pt x="32" y="467"/>
                    <a:pt x="33" y="468"/>
                    <a:pt x="33" y="468"/>
                  </a:cubicBezTo>
                  <a:cubicBezTo>
                    <a:pt x="33" y="469"/>
                    <a:pt x="33" y="469"/>
                    <a:pt x="34" y="470"/>
                  </a:cubicBezTo>
                  <a:cubicBezTo>
                    <a:pt x="34" y="470"/>
                    <a:pt x="35" y="471"/>
                    <a:pt x="35" y="471"/>
                  </a:cubicBezTo>
                  <a:cubicBezTo>
                    <a:pt x="37" y="472"/>
                    <a:pt x="40" y="475"/>
                    <a:pt x="44" y="478"/>
                  </a:cubicBezTo>
                  <a:cubicBezTo>
                    <a:pt x="60" y="488"/>
                    <a:pt x="89" y="506"/>
                    <a:pt x="115" y="521"/>
                  </a:cubicBezTo>
                  <a:cubicBezTo>
                    <a:pt x="140" y="537"/>
                    <a:pt x="162" y="550"/>
                    <a:pt x="162" y="550"/>
                  </a:cubicBezTo>
                  <a:cubicBezTo>
                    <a:pt x="164" y="546"/>
                    <a:pt x="164" y="546"/>
                    <a:pt x="164" y="546"/>
                  </a:cubicBezTo>
                  <a:cubicBezTo>
                    <a:pt x="161" y="544"/>
                    <a:pt x="161" y="544"/>
                    <a:pt x="161" y="544"/>
                  </a:cubicBezTo>
                  <a:cubicBezTo>
                    <a:pt x="164" y="546"/>
                    <a:pt x="164" y="546"/>
                    <a:pt x="164" y="546"/>
                  </a:cubicBezTo>
                  <a:cubicBezTo>
                    <a:pt x="163" y="542"/>
                    <a:pt x="163" y="542"/>
                    <a:pt x="163" y="542"/>
                  </a:cubicBezTo>
                  <a:cubicBezTo>
                    <a:pt x="162" y="542"/>
                    <a:pt x="162" y="543"/>
                    <a:pt x="161" y="544"/>
                  </a:cubicBezTo>
                  <a:cubicBezTo>
                    <a:pt x="164" y="546"/>
                    <a:pt x="164" y="546"/>
                    <a:pt x="164" y="546"/>
                  </a:cubicBezTo>
                  <a:cubicBezTo>
                    <a:pt x="163" y="542"/>
                    <a:pt x="163" y="542"/>
                    <a:pt x="163" y="542"/>
                  </a:cubicBezTo>
                  <a:cubicBezTo>
                    <a:pt x="164" y="546"/>
                    <a:pt x="164" y="546"/>
                    <a:pt x="164" y="546"/>
                  </a:cubicBezTo>
                  <a:cubicBezTo>
                    <a:pt x="164" y="542"/>
                    <a:pt x="164" y="542"/>
                    <a:pt x="164" y="542"/>
                  </a:cubicBezTo>
                  <a:cubicBezTo>
                    <a:pt x="164" y="542"/>
                    <a:pt x="164" y="542"/>
                    <a:pt x="163" y="542"/>
                  </a:cubicBezTo>
                  <a:cubicBezTo>
                    <a:pt x="164" y="546"/>
                    <a:pt x="164" y="546"/>
                    <a:pt x="164" y="546"/>
                  </a:cubicBezTo>
                  <a:cubicBezTo>
                    <a:pt x="164" y="542"/>
                    <a:pt x="164" y="542"/>
                    <a:pt x="164" y="542"/>
                  </a:cubicBezTo>
                  <a:cubicBezTo>
                    <a:pt x="164" y="546"/>
                    <a:pt x="164" y="546"/>
                    <a:pt x="164" y="546"/>
                  </a:cubicBezTo>
                  <a:cubicBezTo>
                    <a:pt x="165" y="542"/>
                    <a:pt x="165" y="542"/>
                    <a:pt x="165" y="542"/>
                  </a:cubicBezTo>
                  <a:cubicBezTo>
                    <a:pt x="165" y="542"/>
                    <a:pt x="165" y="542"/>
                    <a:pt x="164" y="542"/>
                  </a:cubicBezTo>
                  <a:cubicBezTo>
                    <a:pt x="164" y="546"/>
                    <a:pt x="164" y="546"/>
                    <a:pt x="164" y="546"/>
                  </a:cubicBezTo>
                  <a:cubicBezTo>
                    <a:pt x="165" y="542"/>
                    <a:pt x="165" y="542"/>
                    <a:pt x="165" y="542"/>
                  </a:cubicBezTo>
                  <a:cubicBezTo>
                    <a:pt x="164" y="545"/>
                    <a:pt x="164" y="545"/>
                    <a:pt x="164" y="545"/>
                  </a:cubicBezTo>
                  <a:cubicBezTo>
                    <a:pt x="166" y="542"/>
                    <a:pt x="166" y="542"/>
                    <a:pt x="166" y="542"/>
                  </a:cubicBezTo>
                  <a:cubicBezTo>
                    <a:pt x="165" y="542"/>
                    <a:pt x="165" y="542"/>
                    <a:pt x="165" y="542"/>
                  </a:cubicBezTo>
                  <a:cubicBezTo>
                    <a:pt x="164" y="545"/>
                    <a:pt x="164" y="545"/>
                    <a:pt x="164" y="545"/>
                  </a:cubicBezTo>
                  <a:cubicBezTo>
                    <a:pt x="166" y="542"/>
                    <a:pt x="166" y="542"/>
                    <a:pt x="166" y="542"/>
                  </a:cubicBezTo>
                  <a:cubicBezTo>
                    <a:pt x="165" y="543"/>
                    <a:pt x="165" y="543"/>
                    <a:pt x="165" y="543"/>
                  </a:cubicBezTo>
                  <a:cubicBezTo>
                    <a:pt x="166" y="542"/>
                    <a:pt x="166" y="542"/>
                    <a:pt x="166" y="542"/>
                  </a:cubicBezTo>
                  <a:cubicBezTo>
                    <a:pt x="166" y="542"/>
                    <a:pt x="166" y="542"/>
                    <a:pt x="166" y="542"/>
                  </a:cubicBezTo>
                  <a:cubicBezTo>
                    <a:pt x="165" y="543"/>
                    <a:pt x="165" y="543"/>
                    <a:pt x="165" y="543"/>
                  </a:cubicBezTo>
                  <a:cubicBezTo>
                    <a:pt x="166" y="542"/>
                    <a:pt x="166" y="542"/>
                    <a:pt x="166" y="542"/>
                  </a:cubicBezTo>
                  <a:cubicBezTo>
                    <a:pt x="165" y="542"/>
                    <a:pt x="165" y="542"/>
                    <a:pt x="163" y="541"/>
                  </a:cubicBezTo>
                  <a:cubicBezTo>
                    <a:pt x="159" y="539"/>
                    <a:pt x="149" y="533"/>
                    <a:pt x="137" y="527"/>
                  </a:cubicBezTo>
                  <a:cubicBezTo>
                    <a:pt x="118" y="517"/>
                    <a:pt x="94" y="503"/>
                    <a:pt x="74" y="493"/>
                  </a:cubicBezTo>
                  <a:cubicBezTo>
                    <a:pt x="63" y="487"/>
                    <a:pt x="54" y="483"/>
                    <a:pt x="47" y="479"/>
                  </a:cubicBezTo>
                  <a:cubicBezTo>
                    <a:pt x="43" y="477"/>
                    <a:pt x="40" y="476"/>
                    <a:pt x="38" y="475"/>
                  </a:cubicBezTo>
                  <a:cubicBezTo>
                    <a:pt x="36" y="475"/>
                    <a:pt x="35" y="474"/>
                    <a:pt x="34" y="474"/>
                  </a:cubicBezTo>
                  <a:cubicBezTo>
                    <a:pt x="33" y="474"/>
                    <a:pt x="32" y="473"/>
                    <a:pt x="31" y="473"/>
                  </a:cubicBezTo>
                  <a:cubicBezTo>
                    <a:pt x="31" y="473"/>
                    <a:pt x="30" y="473"/>
                    <a:pt x="29" y="474"/>
                  </a:cubicBezTo>
                  <a:cubicBezTo>
                    <a:pt x="29" y="474"/>
                    <a:pt x="28" y="474"/>
                    <a:pt x="27" y="476"/>
                  </a:cubicBezTo>
                  <a:cubicBezTo>
                    <a:pt x="31" y="478"/>
                    <a:pt x="31" y="478"/>
                    <a:pt x="31" y="478"/>
                  </a:cubicBezTo>
                  <a:cubicBezTo>
                    <a:pt x="27" y="475"/>
                    <a:pt x="27" y="475"/>
                    <a:pt x="27" y="475"/>
                  </a:cubicBezTo>
                  <a:cubicBezTo>
                    <a:pt x="27" y="476"/>
                    <a:pt x="26" y="477"/>
                    <a:pt x="26" y="478"/>
                  </a:cubicBezTo>
                  <a:cubicBezTo>
                    <a:pt x="26" y="479"/>
                    <a:pt x="27" y="480"/>
                    <a:pt x="27" y="480"/>
                  </a:cubicBezTo>
                  <a:cubicBezTo>
                    <a:pt x="27" y="481"/>
                    <a:pt x="28" y="482"/>
                    <a:pt x="28" y="482"/>
                  </a:cubicBezTo>
                  <a:cubicBezTo>
                    <a:pt x="29" y="483"/>
                    <a:pt x="30" y="484"/>
                    <a:pt x="31" y="485"/>
                  </a:cubicBezTo>
                  <a:cubicBezTo>
                    <a:pt x="36" y="488"/>
                    <a:pt x="45" y="494"/>
                    <a:pt x="56" y="501"/>
                  </a:cubicBezTo>
                  <a:cubicBezTo>
                    <a:pt x="73" y="511"/>
                    <a:pt x="93" y="522"/>
                    <a:pt x="109" y="532"/>
                  </a:cubicBezTo>
                  <a:cubicBezTo>
                    <a:pt x="118" y="537"/>
                    <a:pt x="125" y="541"/>
                    <a:pt x="130" y="544"/>
                  </a:cubicBezTo>
                  <a:cubicBezTo>
                    <a:pt x="132" y="546"/>
                    <a:pt x="134" y="547"/>
                    <a:pt x="136" y="548"/>
                  </a:cubicBezTo>
                  <a:cubicBezTo>
                    <a:pt x="136" y="548"/>
                    <a:pt x="137" y="549"/>
                    <a:pt x="137" y="549"/>
                  </a:cubicBezTo>
                  <a:cubicBezTo>
                    <a:pt x="137" y="549"/>
                    <a:pt x="137" y="549"/>
                    <a:pt x="137" y="549"/>
                  </a:cubicBezTo>
                  <a:cubicBezTo>
                    <a:pt x="139" y="547"/>
                    <a:pt x="139" y="547"/>
                    <a:pt x="139" y="547"/>
                  </a:cubicBezTo>
                  <a:cubicBezTo>
                    <a:pt x="137" y="549"/>
                    <a:pt x="137" y="549"/>
                    <a:pt x="137" y="549"/>
                  </a:cubicBezTo>
                  <a:cubicBezTo>
                    <a:pt x="137" y="549"/>
                    <a:pt x="137" y="549"/>
                    <a:pt x="137" y="549"/>
                  </a:cubicBezTo>
                  <a:cubicBezTo>
                    <a:pt x="139" y="547"/>
                    <a:pt x="139" y="547"/>
                    <a:pt x="139" y="547"/>
                  </a:cubicBezTo>
                  <a:cubicBezTo>
                    <a:pt x="137" y="549"/>
                    <a:pt x="137" y="549"/>
                    <a:pt x="137" y="549"/>
                  </a:cubicBezTo>
                  <a:cubicBezTo>
                    <a:pt x="140" y="546"/>
                    <a:pt x="140" y="546"/>
                    <a:pt x="140" y="546"/>
                  </a:cubicBezTo>
                  <a:cubicBezTo>
                    <a:pt x="136" y="548"/>
                    <a:pt x="136" y="548"/>
                    <a:pt x="136" y="548"/>
                  </a:cubicBezTo>
                  <a:cubicBezTo>
                    <a:pt x="137" y="549"/>
                    <a:pt x="137" y="549"/>
                    <a:pt x="137" y="549"/>
                  </a:cubicBezTo>
                  <a:cubicBezTo>
                    <a:pt x="140" y="546"/>
                    <a:pt x="140" y="546"/>
                    <a:pt x="140" y="546"/>
                  </a:cubicBezTo>
                  <a:cubicBezTo>
                    <a:pt x="136" y="548"/>
                    <a:pt x="136" y="548"/>
                    <a:pt x="136" y="548"/>
                  </a:cubicBezTo>
                  <a:cubicBezTo>
                    <a:pt x="140" y="546"/>
                    <a:pt x="140" y="546"/>
                    <a:pt x="140" y="546"/>
                  </a:cubicBezTo>
                  <a:cubicBezTo>
                    <a:pt x="136" y="546"/>
                    <a:pt x="136" y="546"/>
                    <a:pt x="136" y="546"/>
                  </a:cubicBezTo>
                  <a:cubicBezTo>
                    <a:pt x="136" y="547"/>
                    <a:pt x="136" y="548"/>
                    <a:pt x="136" y="548"/>
                  </a:cubicBezTo>
                  <a:cubicBezTo>
                    <a:pt x="140" y="546"/>
                    <a:pt x="140" y="546"/>
                    <a:pt x="140" y="546"/>
                  </a:cubicBezTo>
                  <a:cubicBezTo>
                    <a:pt x="136" y="546"/>
                    <a:pt x="136" y="546"/>
                    <a:pt x="136" y="546"/>
                  </a:cubicBezTo>
                  <a:cubicBezTo>
                    <a:pt x="140" y="546"/>
                    <a:pt x="140" y="546"/>
                    <a:pt x="140" y="546"/>
                  </a:cubicBezTo>
                  <a:cubicBezTo>
                    <a:pt x="137" y="544"/>
                    <a:pt x="137" y="544"/>
                    <a:pt x="137" y="544"/>
                  </a:cubicBezTo>
                  <a:cubicBezTo>
                    <a:pt x="136" y="545"/>
                    <a:pt x="136" y="546"/>
                    <a:pt x="136" y="546"/>
                  </a:cubicBezTo>
                  <a:cubicBezTo>
                    <a:pt x="140" y="546"/>
                    <a:pt x="140" y="546"/>
                    <a:pt x="140" y="546"/>
                  </a:cubicBezTo>
                  <a:cubicBezTo>
                    <a:pt x="137" y="544"/>
                    <a:pt x="137" y="544"/>
                    <a:pt x="137" y="544"/>
                  </a:cubicBezTo>
                  <a:cubicBezTo>
                    <a:pt x="140" y="546"/>
                    <a:pt x="140" y="546"/>
                    <a:pt x="140" y="546"/>
                  </a:cubicBezTo>
                  <a:cubicBezTo>
                    <a:pt x="142" y="542"/>
                    <a:pt x="142" y="542"/>
                    <a:pt x="142" y="542"/>
                  </a:cubicBezTo>
                  <a:cubicBezTo>
                    <a:pt x="76" y="520"/>
                    <a:pt x="76" y="520"/>
                    <a:pt x="76" y="520"/>
                  </a:cubicBezTo>
                  <a:cubicBezTo>
                    <a:pt x="74" y="519"/>
                    <a:pt x="72" y="520"/>
                    <a:pt x="71" y="521"/>
                  </a:cubicBezTo>
                  <a:cubicBezTo>
                    <a:pt x="70" y="522"/>
                    <a:pt x="70" y="523"/>
                    <a:pt x="70" y="524"/>
                  </a:cubicBezTo>
                  <a:cubicBezTo>
                    <a:pt x="70" y="525"/>
                    <a:pt x="71" y="526"/>
                    <a:pt x="71" y="526"/>
                  </a:cubicBezTo>
                  <a:cubicBezTo>
                    <a:pt x="71" y="527"/>
                    <a:pt x="72" y="527"/>
                    <a:pt x="72" y="527"/>
                  </a:cubicBezTo>
                  <a:cubicBezTo>
                    <a:pt x="72" y="528"/>
                    <a:pt x="73" y="528"/>
                    <a:pt x="73" y="529"/>
                  </a:cubicBezTo>
                  <a:cubicBezTo>
                    <a:pt x="75" y="530"/>
                    <a:pt x="79" y="532"/>
                    <a:pt x="83" y="535"/>
                  </a:cubicBezTo>
                  <a:cubicBezTo>
                    <a:pt x="95" y="543"/>
                    <a:pt x="114" y="554"/>
                    <a:pt x="114" y="554"/>
                  </a:cubicBezTo>
                  <a:cubicBezTo>
                    <a:pt x="116" y="550"/>
                    <a:pt x="116" y="550"/>
                    <a:pt x="116" y="550"/>
                  </a:cubicBezTo>
                  <a:cubicBezTo>
                    <a:pt x="113" y="548"/>
                    <a:pt x="113" y="548"/>
                    <a:pt x="113" y="548"/>
                  </a:cubicBezTo>
                  <a:cubicBezTo>
                    <a:pt x="116" y="550"/>
                    <a:pt x="116" y="550"/>
                    <a:pt x="116" y="550"/>
                  </a:cubicBezTo>
                  <a:cubicBezTo>
                    <a:pt x="114" y="546"/>
                    <a:pt x="114" y="546"/>
                    <a:pt x="114" y="546"/>
                  </a:cubicBezTo>
                  <a:cubicBezTo>
                    <a:pt x="114" y="546"/>
                    <a:pt x="113" y="547"/>
                    <a:pt x="113" y="548"/>
                  </a:cubicBezTo>
                  <a:cubicBezTo>
                    <a:pt x="116" y="550"/>
                    <a:pt x="116" y="550"/>
                    <a:pt x="116" y="550"/>
                  </a:cubicBezTo>
                  <a:cubicBezTo>
                    <a:pt x="114" y="546"/>
                    <a:pt x="114" y="546"/>
                    <a:pt x="114" y="546"/>
                  </a:cubicBezTo>
                  <a:cubicBezTo>
                    <a:pt x="116" y="550"/>
                    <a:pt x="116" y="550"/>
                    <a:pt x="116" y="550"/>
                  </a:cubicBezTo>
                  <a:cubicBezTo>
                    <a:pt x="115" y="546"/>
                    <a:pt x="115" y="546"/>
                    <a:pt x="115" y="546"/>
                  </a:cubicBezTo>
                  <a:cubicBezTo>
                    <a:pt x="115" y="546"/>
                    <a:pt x="115" y="546"/>
                    <a:pt x="114" y="546"/>
                  </a:cubicBezTo>
                  <a:cubicBezTo>
                    <a:pt x="116" y="550"/>
                    <a:pt x="116" y="550"/>
                    <a:pt x="116" y="550"/>
                  </a:cubicBezTo>
                  <a:cubicBezTo>
                    <a:pt x="115" y="546"/>
                    <a:pt x="115" y="546"/>
                    <a:pt x="115" y="546"/>
                  </a:cubicBezTo>
                  <a:cubicBezTo>
                    <a:pt x="116" y="548"/>
                    <a:pt x="116" y="548"/>
                    <a:pt x="116" y="548"/>
                  </a:cubicBezTo>
                  <a:cubicBezTo>
                    <a:pt x="116" y="546"/>
                    <a:pt x="116" y="546"/>
                    <a:pt x="116" y="546"/>
                  </a:cubicBezTo>
                  <a:cubicBezTo>
                    <a:pt x="115" y="546"/>
                    <a:pt x="115" y="546"/>
                    <a:pt x="115" y="546"/>
                  </a:cubicBezTo>
                  <a:cubicBezTo>
                    <a:pt x="116" y="548"/>
                    <a:pt x="116" y="548"/>
                    <a:pt x="116" y="548"/>
                  </a:cubicBezTo>
                  <a:cubicBezTo>
                    <a:pt x="116" y="546"/>
                    <a:pt x="116" y="546"/>
                    <a:pt x="116" y="546"/>
                  </a:cubicBezTo>
                  <a:cubicBezTo>
                    <a:pt x="115" y="546"/>
                    <a:pt x="115" y="546"/>
                    <a:pt x="115" y="546"/>
                  </a:cubicBezTo>
                  <a:cubicBezTo>
                    <a:pt x="115" y="546"/>
                    <a:pt x="112" y="545"/>
                    <a:pt x="109" y="545"/>
                  </a:cubicBezTo>
                  <a:cubicBezTo>
                    <a:pt x="103" y="545"/>
                    <a:pt x="97" y="544"/>
                    <a:pt x="91" y="544"/>
                  </a:cubicBezTo>
                  <a:cubicBezTo>
                    <a:pt x="88" y="543"/>
                    <a:pt x="85" y="543"/>
                    <a:pt x="83" y="543"/>
                  </a:cubicBezTo>
                  <a:cubicBezTo>
                    <a:pt x="80" y="543"/>
                    <a:pt x="78" y="543"/>
                    <a:pt x="77" y="543"/>
                  </a:cubicBezTo>
                  <a:cubicBezTo>
                    <a:pt x="77" y="543"/>
                    <a:pt x="76" y="543"/>
                    <a:pt x="76" y="543"/>
                  </a:cubicBezTo>
                  <a:cubicBezTo>
                    <a:pt x="76" y="543"/>
                    <a:pt x="76" y="543"/>
                    <a:pt x="75" y="543"/>
                  </a:cubicBezTo>
                  <a:cubicBezTo>
                    <a:pt x="75" y="543"/>
                    <a:pt x="75" y="543"/>
                    <a:pt x="74" y="543"/>
                  </a:cubicBezTo>
                  <a:cubicBezTo>
                    <a:pt x="74" y="543"/>
                    <a:pt x="73" y="544"/>
                    <a:pt x="73" y="545"/>
                  </a:cubicBezTo>
                  <a:cubicBezTo>
                    <a:pt x="71" y="547"/>
                    <a:pt x="72" y="549"/>
                    <a:pt x="74" y="551"/>
                  </a:cubicBezTo>
                  <a:cubicBezTo>
                    <a:pt x="77" y="552"/>
                    <a:pt x="77" y="552"/>
                    <a:pt x="77" y="552"/>
                  </a:cubicBezTo>
                  <a:cubicBezTo>
                    <a:pt x="79" y="554"/>
                    <a:pt x="81" y="553"/>
                    <a:pt x="82" y="551"/>
                  </a:cubicBezTo>
                  <a:cubicBezTo>
                    <a:pt x="84" y="549"/>
                    <a:pt x="83" y="546"/>
                    <a:pt x="81" y="5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8" name="Freeform 130">
              <a:extLst>
                <a:ext uri="{FF2B5EF4-FFF2-40B4-BE49-F238E27FC236}">
                  <a16:creationId xmlns:a16="http://schemas.microsoft.com/office/drawing/2014/main" id="{9B5513DB-E9E7-4D2C-9E72-634263DA7D0B}"/>
                </a:ext>
              </a:extLst>
            </p:cNvPr>
            <p:cNvSpPr>
              <a:spLocks/>
            </p:cNvSpPr>
            <p:nvPr/>
          </p:nvSpPr>
          <p:spPr bwMode="auto">
            <a:xfrm>
              <a:off x="3435487" y="2124186"/>
              <a:ext cx="781050" cy="942975"/>
            </a:xfrm>
            <a:custGeom>
              <a:avLst/>
              <a:gdLst>
                <a:gd name="T0" fmla="*/ 22 w 497"/>
                <a:gd name="T1" fmla="*/ 474 h 600"/>
                <a:gd name="T2" fmla="*/ 16 w 497"/>
                <a:gd name="T3" fmla="*/ 462 h 600"/>
                <a:gd name="T4" fmla="*/ 9 w 497"/>
                <a:gd name="T5" fmla="*/ 440 h 600"/>
                <a:gd name="T6" fmla="*/ 5 w 497"/>
                <a:gd name="T7" fmla="*/ 401 h 600"/>
                <a:gd name="T8" fmla="*/ 8 w 497"/>
                <a:gd name="T9" fmla="*/ 379 h 600"/>
                <a:gd name="T10" fmla="*/ 19 w 497"/>
                <a:gd name="T11" fmla="*/ 350 h 600"/>
                <a:gd name="T12" fmla="*/ 11 w 497"/>
                <a:gd name="T13" fmla="*/ 351 h 600"/>
                <a:gd name="T14" fmla="*/ 11 w 497"/>
                <a:gd name="T15" fmla="*/ 320 h 600"/>
                <a:gd name="T16" fmla="*/ 21 w 497"/>
                <a:gd name="T17" fmla="*/ 282 h 600"/>
                <a:gd name="T18" fmla="*/ 76 w 497"/>
                <a:gd name="T19" fmla="*/ 310 h 600"/>
                <a:gd name="T20" fmla="*/ 28 w 497"/>
                <a:gd name="T21" fmla="*/ 251 h 600"/>
                <a:gd name="T22" fmla="*/ 25 w 497"/>
                <a:gd name="T23" fmla="*/ 258 h 600"/>
                <a:gd name="T24" fmla="*/ 35 w 497"/>
                <a:gd name="T25" fmla="*/ 228 h 600"/>
                <a:gd name="T26" fmla="*/ 35 w 497"/>
                <a:gd name="T27" fmla="*/ 211 h 600"/>
                <a:gd name="T28" fmla="*/ 43 w 497"/>
                <a:gd name="T29" fmla="*/ 198 h 600"/>
                <a:gd name="T30" fmla="*/ 57 w 497"/>
                <a:gd name="T31" fmla="*/ 170 h 600"/>
                <a:gd name="T32" fmla="*/ 132 w 497"/>
                <a:gd name="T33" fmla="*/ 182 h 600"/>
                <a:gd name="T34" fmla="*/ 88 w 497"/>
                <a:gd name="T35" fmla="*/ 135 h 600"/>
                <a:gd name="T36" fmla="*/ 97 w 497"/>
                <a:gd name="T37" fmla="*/ 115 h 600"/>
                <a:gd name="T38" fmla="*/ 94 w 497"/>
                <a:gd name="T39" fmla="*/ 119 h 600"/>
                <a:gd name="T40" fmla="*/ 124 w 497"/>
                <a:gd name="T41" fmla="*/ 116 h 600"/>
                <a:gd name="T42" fmla="*/ 127 w 497"/>
                <a:gd name="T43" fmla="*/ 83 h 600"/>
                <a:gd name="T44" fmla="*/ 139 w 497"/>
                <a:gd name="T45" fmla="*/ 80 h 600"/>
                <a:gd name="T46" fmla="*/ 168 w 497"/>
                <a:gd name="T47" fmla="*/ 58 h 600"/>
                <a:gd name="T48" fmla="*/ 178 w 497"/>
                <a:gd name="T49" fmla="*/ 53 h 600"/>
                <a:gd name="T50" fmla="*/ 242 w 497"/>
                <a:gd name="T51" fmla="*/ 70 h 600"/>
                <a:gd name="T52" fmla="*/ 191 w 497"/>
                <a:gd name="T53" fmla="*/ 48 h 600"/>
                <a:gd name="T54" fmla="*/ 270 w 497"/>
                <a:gd name="T55" fmla="*/ 71 h 600"/>
                <a:gd name="T56" fmla="*/ 319 w 497"/>
                <a:gd name="T57" fmla="*/ 76 h 600"/>
                <a:gd name="T58" fmla="*/ 259 w 497"/>
                <a:gd name="T59" fmla="*/ 26 h 600"/>
                <a:gd name="T60" fmla="*/ 276 w 497"/>
                <a:gd name="T61" fmla="*/ 18 h 600"/>
                <a:gd name="T62" fmla="*/ 312 w 497"/>
                <a:gd name="T63" fmla="*/ 8 h 600"/>
                <a:gd name="T64" fmla="*/ 332 w 497"/>
                <a:gd name="T65" fmla="*/ 6 h 600"/>
                <a:gd name="T66" fmla="*/ 491 w 497"/>
                <a:gd name="T67" fmla="*/ 88 h 600"/>
                <a:gd name="T68" fmla="*/ 441 w 497"/>
                <a:gd name="T69" fmla="*/ 79 h 600"/>
                <a:gd name="T70" fmla="*/ 413 w 497"/>
                <a:gd name="T71" fmla="*/ 67 h 600"/>
                <a:gd name="T72" fmla="*/ 331 w 497"/>
                <a:gd name="T73" fmla="*/ 67 h 600"/>
                <a:gd name="T74" fmla="*/ 313 w 497"/>
                <a:gd name="T75" fmla="*/ 72 h 600"/>
                <a:gd name="T76" fmla="*/ 223 w 497"/>
                <a:gd name="T77" fmla="*/ 32 h 600"/>
                <a:gd name="T78" fmla="*/ 278 w 497"/>
                <a:gd name="T79" fmla="*/ 87 h 600"/>
                <a:gd name="T80" fmla="*/ 256 w 497"/>
                <a:gd name="T81" fmla="*/ 85 h 600"/>
                <a:gd name="T82" fmla="*/ 255 w 497"/>
                <a:gd name="T83" fmla="*/ 80 h 600"/>
                <a:gd name="T84" fmla="*/ 166 w 497"/>
                <a:gd name="T85" fmla="*/ 54 h 600"/>
                <a:gd name="T86" fmla="*/ 212 w 497"/>
                <a:gd name="T87" fmla="*/ 88 h 600"/>
                <a:gd name="T88" fmla="*/ 141 w 497"/>
                <a:gd name="T89" fmla="*/ 72 h 600"/>
                <a:gd name="T90" fmla="*/ 128 w 497"/>
                <a:gd name="T91" fmla="*/ 79 h 600"/>
                <a:gd name="T92" fmla="*/ 164 w 497"/>
                <a:gd name="T93" fmla="*/ 146 h 600"/>
                <a:gd name="T94" fmla="*/ 150 w 497"/>
                <a:gd name="T95" fmla="*/ 134 h 600"/>
                <a:gd name="T96" fmla="*/ 151 w 497"/>
                <a:gd name="T97" fmla="*/ 156 h 600"/>
                <a:gd name="T98" fmla="*/ 130 w 497"/>
                <a:gd name="T99" fmla="*/ 178 h 600"/>
                <a:gd name="T100" fmla="*/ 125 w 497"/>
                <a:gd name="T101" fmla="*/ 193 h 600"/>
                <a:gd name="T102" fmla="*/ 115 w 497"/>
                <a:gd name="T103" fmla="*/ 209 h 600"/>
                <a:gd name="T104" fmla="*/ 110 w 497"/>
                <a:gd name="T105" fmla="*/ 219 h 600"/>
                <a:gd name="T106" fmla="*/ 103 w 497"/>
                <a:gd name="T107" fmla="*/ 245 h 600"/>
                <a:gd name="T108" fmla="*/ 63 w 497"/>
                <a:gd name="T109" fmla="*/ 283 h 600"/>
                <a:gd name="T110" fmla="*/ 84 w 497"/>
                <a:gd name="T111" fmla="*/ 322 h 600"/>
                <a:gd name="T112" fmla="*/ 7 w 497"/>
                <a:gd name="T113" fmla="*/ 315 h 600"/>
                <a:gd name="T114" fmla="*/ 78 w 497"/>
                <a:gd name="T115" fmla="*/ 410 h 600"/>
                <a:gd name="T116" fmla="*/ 10 w 497"/>
                <a:gd name="T117" fmla="*/ 394 h 600"/>
                <a:gd name="T118" fmla="*/ 95 w 497"/>
                <a:gd name="T119" fmla="*/ 466 h 600"/>
                <a:gd name="T120" fmla="*/ 106 w 497"/>
                <a:gd name="T121" fmla="*/ 500 h 600"/>
                <a:gd name="T122" fmla="*/ 110 w 497"/>
                <a:gd name="T123" fmla="*/ 519 h 600"/>
                <a:gd name="T124" fmla="*/ 126 w 497"/>
                <a:gd name="T125" fmla="*/ 54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600">
                  <a:moveTo>
                    <a:pt x="178" y="592"/>
                  </a:moveTo>
                  <a:cubicBezTo>
                    <a:pt x="178" y="592"/>
                    <a:pt x="176" y="590"/>
                    <a:pt x="172" y="588"/>
                  </a:cubicBezTo>
                  <a:cubicBezTo>
                    <a:pt x="157" y="579"/>
                    <a:pt x="121" y="558"/>
                    <a:pt x="88" y="538"/>
                  </a:cubicBezTo>
                  <a:cubicBezTo>
                    <a:pt x="72" y="528"/>
                    <a:pt x="57" y="519"/>
                    <a:pt x="45" y="511"/>
                  </a:cubicBezTo>
                  <a:cubicBezTo>
                    <a:pt x="40" y="508"/>
                    <a:pt x="35" y="504"/>
                    <a:pt x="32" y="502"/>
                  </a:cubicBezTo>
                  <a:cubicBezTo>
                    <a:pt x="30" y="501"/>
                    <a:pt x="29" y="500"/>
                    <a:pt x="29" y="500"/>
                  </a:cubicBezTo>
                  <a:cubicBezTo>
                    <a:pt x="28" y="499"/>
                    <a:pt x="28" y="499"/>
                    <a:pt x="28" y="499"/>
                  </a:cubicBezTo>
                  <a:cubicBezTo>
                    <a:pt x="28" y="499"/>
                    <a:pt x="28" y="499"/>
                    <a:pt x="28" y="499"/>
                  </a:cubicBezTo>
                  <a:cubicBezTo>
                    <a:pt x="28" y="499"/>
                    <a:pt x="28" y="499"/>
                    <a:pt x="28" y="499"/>
                  </a:cubicBezTo>
                  <a:cubicBezTo>
                    <a:pt x="26" y="500"/>
                    <a:pt x="26" y="500"/>
                    <a:pt x="26" y="500"/>
                  </a:cubicBezTo>
                  <a:cubicBezTo>
                    <a:pt x="28" y="499"/>
                    <a:pt x="28" y="499"/>
                    <a:pt x="28" y="499"/>
                  </a:cubicBezTo>
                  <a:cubicBezTo>
                    <a:pt x="28" y="499"/>
                    <a:pt x="28" y="499"/>
                    <a:pt x="28" y="499"/>
                  </a:cubicBezTo>
                  <a:cubicBezTo>
                    <a:pt x="26" y="500"/>
                    <a:pt x="26" y="500"/>
                    <a:pt x="26" y="500"/>
                  </a:cubicBezTo>
                  <a:cubicBezTo>
                    <a:pt x="28" y="499"/>
                    <a:pt x="28" y="499"/>
                    <a:pt x="28" y="499"/>
                  </a:cubicBezTo>
                  <a:cubicBezTo>
                    <a:pt x="25" y="501"/>
                    <a:pt x="25" y="501"/>
                    <a:pt x="25" y="501"/>
                  </a:cubicBezTo>
                  <a:cubicBezTo>
                    <a:pt x="29" y="501"/>
                    <a:pt x="29" y="501"/>
                    <a:pt x="29" y="501"/>
                  </a:cubicBezTo>
                  <a:cubicBezTo>
                    <a:pt x="29" y="500"/>
                    <a:pt x="28" y="500"/>
                    <a:pt x="28" y="499"/>
                  </a:cubicBezTo>
                  <a:cubicBezTo>
                    <a:pt x="25" y="501"/>
                    <a:pt x="25" y="501"/>
                    <a:pt x="25" y="501"/>
                  </a:cubicBezTo>
                  <a:cubicBezTo>
                    <a:pt x="29" y="501"/>
                    <a:pt x="29" y="501"/>
                    <a:pt x="29" y="501"/>
                  </a:cubicBezTo>
                  <a:cubicBezTo>
                    <a:pt x="25" y="501"/>
                    <a:pt x="25" y="501"/>
                    <a:pt x="25" y="501"/>
                  </a:cubicBezTo>
                  <a:cubicBezTo>
                    <a:pt x="28" y="503"/>
                    <a:pt x="28" y="503"/>
                    <a:pt x="28" y="503"/>
                  </a:cubicBezTo>
                  <a:cubicBezTo>
                    <a:pt x="29" y="502"/>
                    <a:pt x="29" y="502"/>
                    <a:pt x="29" y="501"/>
                  </a:cubicBezTo>
                  <a:cubicBezTo>
                    <a:pt x="25" y="501"/>
                    <a:pt x="25" y="501"/>
                    <a:pt x="25" y="501"/>
                  </a:cubicBezTo>
                  <a:cubicBezTo>
                    <a:pt x="28" y="503"/>
                    <a:pt x="28" y="503"/>
                    <a:pt x="28" y="503"/>
                  </a:cubicBezTo>
                  <a:cubicBezTo>
                    <a:pt x="24" y="501"/>
                    <a:pt x="24" y="501"/>
                    <a:pt x="24" y="501"/>
                  </a:cubicBezTo>
                  <a:cubicBezTo>
                    <a:pt x="23" y="505"/>
                    <a:pt x="23" y="505"/>
                    <a:pt x="23" y="505"/>
                  </a:cubicBezTo>
                  <a:cubicBezTo>
                    <a:pt x="23" y="505"/>
                    <a:pt x="47" y="516"/>
                    <a:pt x="72" y="528"/>
                  </a:cubicBezTo>
                  <a:cubicBezTo>
                    <a:pt x="85" y="533"/>
                    <a:pt x="98" y="539"/>
                    <a:pt x="108" y="543"/>
                  </a:cubicBezTo>
                  <a:cubicBezTo>
                    <a:pt x="113" y="545"/>
                    <a:pt x="118" y="547"/>
                    <a:pt x="121" y="549"/>
                  </a:cubicBezTo>
                  <a:cubicBezTo>
                    <a:pt x="123" y="549"/>
                    <a:pt x="124" y="550"/>
                    <a:pt x="126" y="550"/>
                  </a:cubicBezTo>
                  <a:cubicBezTo>
                    <a:pt x="126" y="550"/>
                    <a:pt x="127" y="550"/>
                    <a:pt x="127" y="551"/>
                  </a:cubicBezTo>
                  <a:cubicBezTo>
                    <a:pt x="128" y="551"/>
                    <a:pt x="128" y="551"/>
                    <a:pt x="129" y="551"/>
                  </a:cubicBezTo>
                  <a:cubicBezTo>
                    <a:pt x="130" y="551"/>
                    <a:pt x="130" y="551"/>
                    <a:pt x="131" y="551"/>
                  </a:cubicBezTo>
                  <a:cubicBezTo>
                    <a:pt x="131" y="550"/>
                    <a:pt x="131" y="550"/>
                    <a:pt x="132" y="550"/>
                  </a:cubicBezTo>
                  <a:cubicBezTo>
                    <a:pt x="132" y="550"/>
                    <a:pt x="133" y="549"/>
                    <a:pt x="133" y="549"/>
                  </a:cubicBezTo>
                  <a:cubicBezTo>
                    <a:pt x="134" y="548"/>
                    <a:pt x="134" y="547"/>
                    <a:pt x="134" y="546"/>
                  </a:cubicBezTo>
                  <a:cubicBezTo>
                    <a:pt x="134" y="545"/>
                    <a:pt x="133" y="545"/>
                    <a:pt x="133" y="544"/>
                  </a:cubicBezTo>
                  <a:cubicBezTo>
                    <a:pt x="133" y="544"/>
                    <a:pt x="133" y="544"/>
                    <a:pt x="133" y="543"/>
                  </a:cubicBezTo>
                  <a:cubicBezTo>
                    <a:pt x="132" y="543"/>
                    <a:pt x="132" y="543"/>
                    <a:pt x="132" y="543"/>
                  </a:cubicBezTo>
                  <a:cubicBezTo>
                    <a:pt x="131" y="542"/>
                    <a:pt x="131" y="542"/>
                    <a:pt x="131" y="542"/>
                  </a:cubicBezTo>
                  <a:cubicBezTo>
                    <a:pt x="130" y="542"/>
                    <a:pt x="128" y="540"/>
                    <a:pt x="124" y="538"/>
                  </a:cubicBezTo>
                  <a:cubicBezTo>
                    <a:pt x="99" y="522"/>
                    <a:pt x="22" y="474"/>
                    <a:pt x="22" y="474"/>
                  </a:cubicBezTo>
                  <a:cubicBezTo>
                    <a:pt x="20" y="478"/>
                    <a:pt x="20" y="478"/>
                    <a:pt x="20" y="478"/>
                  </a:cubicBezTo>
                  <a:cubicBezTo>
                    <a:pt x="18" y="482"/>
                    <a:pt x="18" y="482"/>
                    <a:pt x="18" y="482"/>
                  </a:cubicBezTo>
                  <a:cubicBezTo>
                    <a:pt x="113" y="523"/>
                    <a:pt x="113" y="523"/>
                    <a:pt x="113" y="523"/>
                  </a:cubicBezTo>
                  <a:cubicBezTo>
                    <a:pt x="115" y="524"/>
                    <a:pt x="117" y="523"/>
                    <a:pt x="118" y="521"/>
                  </a:cubicBezTo>
                  <a:cubicBezTo>
                    <a:pt x="119" y="520"/>
                    <a:pt x="119" y="520"/>
                    <a:pt x="119" y="519"/>
                  </a:cubicBezTo>
                  <a:cubicBezTo>
                    <a:pt x="119" y="518"/>
                    <a:pt x="118" y="517"/>
                    <a:pt x="118" y="517"/>
                  </a:cubicBezTo>
                  <a:cubicBezTo>
                    <a:pt x="118" y="516"/>
                    <a:pt x="117" y="515"/>
                    <a:pt x="117" y="515"/>
                  </a:cubicBezTo>
                  <a:cubicBezTo>
                    <a:pt x="116" y="514"/>
                    <a:pt x="115" y="513"/>
                    <a:pt x="114" y="513"/>
                  </a:cubicBezTo>
                  <a:cubicBezTo>
                    <a:pt x="110" y="509"/>
                    <a:pt x="102" y="504"/>
                    <a:pt x="92" y="498"/>
                  </a:cubicBezTo>
                  <a:cubicBezTo>
                    <a:pt x="77" y="489"/>
                    <a:pt x="59" y="479"/>
                    <a:pt x="44" y="470"/>
                  </a:cubicBezTo>
                  <a:cubicBezTo>
                    <a:pt x="37" y="466"/>
                    <a:pt x="30" y="462"/>
                    <a:pt x="26" y="459"/>
                  </a:cubicBezTo>
                  <a:cubicBezTo>
                    <a:pt x="24" y="458"/>
                    <a:pt x="22" y="456"/>
                    <a:pt x="21" y="456"/>
                  </a:cubicBezTo>
                  <a:cubicBezTo>
                    <a:pt x="20" y="455"/>
                    <a:pt x="20" y="455"/>
                    <a:pt x="19" y="455"/>
                  </a:cubicBezTo>
                  <a:cubicBezTo>
                    <a:pt x="19" y="455"/>
                    <a:pt x="19" y="455"/>
                    <a:pt x="19" y="455"/>
                  </a:cubicBezTo>
                  <a:cubicBezTo>
                    <a:pt x="18" y="456"/>
                    <a:pt x="18" y="456"/>
                    <a:pt x="18" y="456"/>
                  </a:cubicBezTo>
                  <a:cubicBezTo>
                    <a:pt x="20" y="455"/>
                    <a:pt x="20" y="455"/>
                    <a:pt x="20" y="455"/>
                  </a:cubicBezTo>
                  <a:cubicBezTo>
                    <a:pt x="19" y="455"/>
                    <a:pt x="19" y="455"/>
                    <a:pt x="19" y="455"/>
                  </a:cubicBezTo>
                  <a:cubicBezTo>
                    <a:pt x="18" y="456"/>
                    <a:pt x="18" y="456"/>
                    <a:pt x="18" y="456"/>
                  </a:cubicBezTo>
                  <a:cubicBezTo>
                    <a:pt x="20" y="455"/>
                    <a:pt x="20" y="455"/>
                    <a:pt x="20" y="455"/>
                  </a:cubicBezTo>
                  <a:cubicBezTo>
                    <a:pt x="17" y="457"/>
                    <a:pt x="17" y="457"/>
                    <a:pt x="17" y="457"/>
                  </a:cubicBezTo>
                  <a:cubicBezTo>
                    <a:pt x="20" y="456"/>
                    <a:pt x="20" y="456"/>
                    <a:pt x="20" y="456"/>
                  </a:cubicBezTo>
                  <a:cubicBezTo>
                    <a:pt x="20" y="455"/>
                    <a:pt x="20" y="455"/>
                    <a:pt x="20" y="455"/>
                  </a:cubicBezTo>
                  <a:cubicBezTo>
                    <a:pt x="17" y="457"/>
                    <a:pt x="17" y="457"/>
                    <a:pt x="17" y="457"/>
                  </a:cubicBezTo>
                  <a:cubicBezTo>
                    <a:pt x="20" y="456"/>
                    <a:pt x="20" y="456"/>
                    <a:pt x="20" y="456"/>
                  </a:cubicBezTo>
                  <a:cubicBezTo>
                    <a:pt x="16" y="458"/>
                    <a:pt x="16" y="458"/>
                    <a:pt x="16" y="458"/>
                  </a:cubicBezTo>
                  <a:cubicBezTo>
                    <a:pt x="21" y="458"/>
                    <a:pt x="21" y="458"/>
                    <a:pt x="21" y="458"/>
                  </a:cubicBezTo>
                  <a:cubicBezTo>
                    <a:pt x="21" y="456"/>
                    <a:pt x="20" y="456"/>
                    <a:pt x="20" y="456"/>
                  </a:cubicBezTo>
                  <a:cubicBezTo>
                    <a:pt x="16" y="458"/>
                    <a:pt x="16" y="458"/>
                    <a:pt x="16" y="458"/>
                  </a:cubicBezTo>
                  <a:cubicBezTo>
                    <a:pt x="21" y="458"/>
                    <a:pt x="21" y="458"/>
                    <a:pt x="21" y="458"/>
                  </a:cubicBezTo>
                  <a:cubicBezTo>
                    <a:pt x="16" y="458"/>
                    <a:pt x="16" y="458"/>
                    <a:pt x="16" y="458"/>
                  </a:cubicBezTo>
                  <a:cubicBezTo>
                    <a:pt x="20" y="460"/>
                    <a:pt x="20" y="460"/>
                    <a:pt x="20" y="460"/>
                  </a:cubicBezTo>
                  <a:cubicBezTo>
                    <a:pt x="20" y="459"/>
                    <a:pt x="21" y="458"/>
                    <a:pt x="21" y="458"/>
                  </a:cubicBezTo>
                  <a:cubicBezTo>
                    <a:pt x="16" y="458"/>
                    <a:pt x="16" y="458"/>
                    <a:pt x="16" y="458"/>
                  </a:cubicBezTo>
                  <a:cubicBezTo>
                    <a:pt x="20" y="460"/>
                    <a:pt x="20" y="460"/>
                    <a:pt x="20" y="460"/>
                  </a:cubicBezTo>
                  <a:cubicBezTo>
                    <a:pt x="20" y="460"/>
                    <a:pt x="20" y="460"/>
                    <a:pt x="20" y="460"/>
                  </a:cubicBezTo>
                  <a:cubicBezTo>
                    <a:pt x="16" y="458"/>
                    <a:pt x="16" y="458"/>
                    <a:pt x="16" y="458"/>
                  </a:cubicBezTo>
                  <a:cubicBezTo>
                    <a:pt x="18" y="462"/>
                    <a:pt x="18" y="462"/>
                    <a:pt x="18" y="462"/>
                  </a:cubicBezTo>
                  <a:cubicBezTo>
                    <a:pt x="18" y="462"/>
                    <a:pt x="19" y="461"/>
                    <a:pt x="20" y="460"/>
                  </a:cubicBezTo>
                  <a:cubicBezTo>
                    <a:pt x="16" y="458"/>
                    <a:pt x="16" y="458"/>
                    <a:pt x="16" y="458"/>
                  </a:cubicBezTo>
                  <a:cubicBezTo>
                    <a:pt x="18" y="462"/>
                    <a:pt x="18" y="462"/>
                    <a:pt x="18" y="462"/>
                  </a:cubicBezTo>
                  <a:cubicBezTo>
                    <a:pt x="16" y="458"/>
                    <a:pt x="16" y="458"/>
                    <a:pt x="16" y="458"/>
                  </a:cubicBezTo>
                  <a:cubicBezTo>
                    <a:pt x="16" y="462"/>
                    <a:pt x="16" y="462"/>
                    <a:pt x="16" y="462"/>
                  </a:cubicBezTo>
                  <a:cubicBezTo>
                    <a:pt x="17" y="462"/>
                    <a:pt x="17" y="462"/>
                    <a:pt x="18" y="462"/>
                  </a:cubicBezTo>
                  <a:cubicBezTo>
                    <a:pt x="16" y="458"/>
                    <a:pt x="16" y="458"/>
                    <a:pt x="16" y="458"/>
                  </a:cubicBezTo>
                  <a:cubicBezTo>
                    <a:pt x="16" y="462"/>
                    <a:pt x="16" y="462"/>
                    <a:pt x="16" y="462"/>
                  </a:cubicBezTo>
                  <a:cubicBezTo>
                    <a:pt x="16" y="459"/>
                    <a:pt x="16" y="459"/>
                    <a:pt x="16" y="459"/>
                  </a:cubicBezTo>
                  <a:cubicBezTo>
                    <a:pt x="16" y="462"/>
                    <a:pt x="16" y="462"/>
                    <a:pt x="16" y="462"/>
                  </a:cubicBezTo>
                  <a:cubicBezTo>
                    <a:pt x="16" y="462"/>
                    <a:pt x="16" y="462"/>
                    <a:pt x="16" y="462"/>
                  </a:cubicBezTo>
                  <a:cubicBezTo>
                    <a:pt x="16" y="459"/>
                    <a:pt x="16" y="459"/>
                    <a:pt x="16" y="459"/>
                  </a:cubicBezTo>
                  <a:cubicBezTo>
                    <a:pt x="16" y="462"/>
                    <a:pt x="16" y="462"/>
                    <a:pt x="16" y="462"/>
                  </a:cubicBezTo>
                  <a:cubicBezTo>
                    <a:pt x="16" y="461"/>
                    <a:pt x="16" y="461"/>
                    <a:pt x="16" y="461"/>
                  </a:cubicBezTo>
                  <a:cubicBezTo>
                    <a:pt x="16" y="462"/>
                    <a:pt x="16" y="462"/>
                    <a:pt x="16" y="462"/>
                  </a:cubicBezTo>
                  <a:cubicBezTo>
                    <a:pt x="16" y="462"/>
                    <a:pt x="16" y="462"/>
                    <a:pt x="16" y="462"/>
                  </a:cubicBezTo>
                  <a:cubicBezTo>
                    <a:pt x="16" y="461"/>
                    <a:pt x="16" y="461"/>
                    <a:pt x="16" y="461"/>
                  </a:cubicBezTo>
                  <a:cubicBezTo>
                    <a:pt x="16" y="462"/>
                    <a:pt x="16" y="462"/>
                    <a:pt x="16" y="462"/>
                  </a:cubicBezTo>
                  <a:cubicBezTo>
                    <a:pt x="16" y="462"/>
                    <a:pt x="16" y="462"/>
                    <a:pt x="17" y="462"/>
                  </a:cubicBezTo>
                  <a:cubicBezTo>
                    <a:pt x="20" y="464"/>
                    <a:pt x="27" y="467"/>
                    <a:pt x="36" y="471"/>
                  </a:cubicBezTo>
                  <a:cubicBezTo>
                    <a:pt x="48" y="478"/>
                    <a:pt x="64" y="486"/>
                    <a:pt x="78" y="493"/>
                  </a:cubicBezTo>
                  <a:cubicBezTo>
                    <a:pt x="84" y="496"/>
                    <a:pt x="90" y="499"/>
                    <a:pt x="95" y="501"/>
                  </a:cubicBezTo>
                  <a:cubicBezTo>
                    <a:pt x="98" y="502"/>
                    <a:pt x="100" y="503"/>
                    <a:pt x="101" y="504"/>
                  </a:cubicBezTo>
                  <a:cubicBezTo>
                    <a:pt x="102" y="504"/>
                    <a:pt x="103" y="504"/>
                    <a:pt x="104" y="505"/>
                  </a:cubicBezTo>
                  <a:cubicBezTo>
                    <a:pt x="104" y="505"/>
                    <a:pt x="105" y="505"/>
                    <a:pt x="106" y="505"/>
                  </a:cubicBezTo>
                  <a:cubicBezTo>
                    <a:pt x="106" y="505"/>
                    <a:pt x="107" y="505"/>
                    <a:pt x="108" y="505"/>
                  </a:cubicBezTo>
                  <a:cubicBezTo>
                    <a:pt x="108" y="505"/>
                    <a:pt x="109" y="504"/>
                    <a:pt x="110" y="503"/>
                  </a:cubicBezTo>
                  <a:cubicBezTo>
                    <a:pt x="110" y="503"/>
                    <a:pt x="110" y="503"/>
                    <a:pt x="110" y="503"/>
                  </a:cubicBezTo>
                  <a:cubicBezTo>
                    <a:pt x="111" y="502"/>
                    <a:pt x="111" y="501"/>
                    <a:pt x="111" y="501"/>
                  </a:cubicBezTo>
                  <a:cubicBezTo>
                    <a:pt x="111" y="499"/>
                    <a:pt x="110" y="499"/>
                    <a:pt x="110" y="498"/>
                  </a:cubicBezTo>
                  <a:cubicBezTo>
                    <a:pt x="109" y="497"/>
                    <a:pt x="109" y="497"/>
                    <a:pt x="109" y="497"/>
                  </a:cubicBezTo>
                  <a:cubicBezTo>
                    <a:pt x="108" y="496"/>
                    <a:pt x="107" y="495"/>
                    <a:pt x="106" y="494"/>
                  </a:cubicBezTo>
                  <a:cubicBezTo>
                    <a:pt x="102" y="491"/>
                    <a:pt x="94" y="486"/>
                    <a:pt x="84" y="480"/>
                  </a:cubicBezTo>
                  <a:cubicBezTo>
                    <a:pt x="55" y="462"/>
                    <a:pt x="12" y="436"/>
                    <a:pt x="12" y="436"/>
                  </a:cubicBezTo>
                  <a:cubicBezTo>
                    <a:pt x="9" y="440"/>
                    <a:pt x="9" y="440"/>
                    <a:pt x="9" y="440"/>
                  </a:cubicBezTo>
                  <a:cubicBezTo>
                    <a:pt x="13" y="442"/>
                    <a:pt x="13" y="442"/>
                    <a:pt x="13" y="442"/>
                  </a:cubicBezTo>
                  <a:cubicBezTo>
                    <a:pt x="9" y="440"/>
                    <a:pt x="9" y="440"/>
                    <a:pt x="9" y="440"/>
                  </a:cubicBezTo>
                  <a:cubicBezTo>
                    <a:pt x="12" y="444"/>
                    <a:pt x="12" y="444"/>
                    <a:pt x="12" y="444"/>
                  </a:cubicBezTo>
                  <a:cubicBezTo>
                    <a:pt x="12" y="443"/>
                    <a:pt x="13" y="443"/>
                    <a:pt x="13" y="442"/>
                  </a:cubicBezTo>
                  <a:cubicBezTo>
                    <a:pt x="9" y="440"/>
                    <a:pt x="9" y="440"/>
                    <a:pt x="9" y="440"/>
                  </a:cubicBezTo>
                  <a:cubicBezTo>
                    <a:pt x="12" y="444"/>
                    <a:pt x="12" y="444"/>
                    <a:pt x="12" y="444"/>
                  </a:cubicBezTo>
                  <a:cubicBezTo>
                    <a:pt x="9" y="440"/>
                    <a:pt x="9" y="440"/>
                    <a:pt x="9" y="440"/>
                  </a:cubicBezTo>
                  <a:cubicBezTo>
                    <a:pt x="9" y="444"/>
                    <a:pt x="9" y="444"/>
                    <a:pt x="9" y="444"/>
                  </a:cubicBezTo>
                  <a:cubicBezTo>
                    <a:pt x="10" y="444"/>
                    <a:pt x="10" y="444"/>
                    <a:pt x="12" y="444"/>
                  </a:cubicBezTo>
                  <a:cubicBezTo>
                    <a:pt x="9" y="440"/>
                    <a:pt x="9" y="440"/>
                    <a:pt x="9" y="440"/>
                  </a:cubicBezTo>
                  <a:cubicBezTo>
                    <a:pt x="9" y="444"/>
                    <a:pt x="9" y="444"/>
                    <a:pt x="9" y="444"/>
                  </a:cubicBezTo>
                  <a:cubicBezTo>
                    <a:pt x="9" y="440"/>
                    <a:pt x="9" y="440"/>
                    <a:pt x="9" y="440"/>
                  </a:cubicBezTo>
                  <a:cubicBezTo>
                    <a:pt x="9" y="444"/>
                    <a:pt x="9" y="444"/>
                    <a:pt x="9" y="444"/>
                  </a:cubicBezTo>
                  <a:cubicBezTo>
                    <a:pt x="9" y="444"/>
                    <a:pt x="9" y="444"/>
                    <a:pt x="9" y="444"/>
                  </a:cubicBezTo>
                  <a:cubicBezTo>
                    <a:pt x="9" y="440"/>
                    <a:pt x="9" y="440"/>
                    <a:pt x="9" y="440"/>
                  </a:cubicBezTo>
                  <a:cubicBezTo>
                    <a:pt x="9" y="444"/>
                    <a:pt x="9" y="444"/>
                    <a:pt x="9" y="444"/>
                  </a:cubicBezTo>
                  <a:cubicBezTo>
                    <a:pt x="9" y="442"/>
                    <a:pt x="9" y="442"/>
                    <a:pt x="9" y="442"/>
                  </a:cubicBezTo>
                  <a:cubicBezTo>
                    <a:pt x="9" y="444"/>
                    <a:pt x="9" y="444"/>
                    <a:pt x="9" y="444"/>
                  </a:cubicBezTo>
                  <a:cubicBezTo>
                    <a:pt x="9" y="444"/>
                    <a:pt x="9" y="444"/>
                    <a:pt x="9" y="444"/>
                  </a:cubicBezTo>
                  <a:cubicBezTo>
                    <a:pt x="9" y="442"/>
                    <a:pt x="9" y="442"/>
                    <a:pt x="9" y="442"/>
                  </a:cubicBezTo>
                  <a:cubicBezTo>
                    <a:pt x="9" y="444"/>
                    <a:pt x="9" y="444"/>
                    <a:pt x="9" y="444"/>
                  </a:cubicBezTo>
                  <a:cubicBezTo>
                    <a:pt x="9" y="444"/>
                    <a:pt x="9" y="444"/>
                    <a:pt x="10" y="445"/>
                  </a:cubicBezTo>
                  <a:cubicBezTo>
                    <a:pt x="16" y="447"/>
                    <a:pt x="37" y="454"/>
                    <a:pt x="56" y="461"/>
                  </a:cubicBezTo>
                  <a:cubicBezTo>
                    <a:pt x="65" y="465"/>
                    <a:pt x="74" y="468"/>
                    <a:pt x="81" y="470"/>
                  </a:cubicBezTo>
                  <a:cubicBezTo>
                    <a:pt x="88" y="473"/>
                    <a:pt x="92" y="474"/>
                    <a:pt x="92" y="474"/>
                  </a:cubicBezTo>
                  <a:cubicBezTo>
                    <a:pt x="94" y="475"/>
                    <a:pt x="96" y="474"/>
                    <a:pt x="97" y="472"/>
                  </a:cubicBezTo>
                  <a:cubicBezTo>
                    <a:pt x="98" y="470"/>
                    <a:pt x="98" y="468"/>
                    <a:pt x="96" y="467"/>
                  </a:cubicBezTo>
                  <a:cubicBezTo>
                    <a:pt x="52" y="439"/>
                    <a:pt x="52" y="439"/>
                    <a:pt x="52" y="439"/>
                  </a:cubicBezTo>
                  <a:cubicBezTo>
                    <a:pt x="86" y="452"/>
                    <a:pt x="86" y="452"/>
                    <a:pt x="86" y="452"/>
                  </a:cubicBezTo>
                  <a:cubicBezTo>
                    <a:pt x="88" y="453"/>
                    <a:pt x="90" y="452"/>
                    <a:pt x="91" y="451"/>
                  </a:cubicBezTo>
                  <a:cubicBezTo>
                    <a:pt x="92" y="450"/>
                    <a:pt x="92" y="449"/>
                    <a:pt x="92" y="448"/>
                  </a:cubicBezTo>
                  <a:cubicBezTo>
                    <a:pt x="92" y="447"/>
                    <a:pt x="92" y="447"/>
                    <a:pt x="92" y="447"/>
                  </a:cubicBezTo>
                  <a:cubicBezTo>
                    <a:pt x="91" y="446"/>
                    <a:pt x="91" y="446"/>
                    <a:pt x="91" y="445"/>
                  </a:cubicBezTo>
                  <a:cubicBezTo>
                    <a:pt x="91" y="445"/>
                    <a:pt x="90" y="445"/>
                    <a:pt x="90" y="444"/>
                  </a:cubicBezTo>
                  <a:cubicBezTo>
                    <a:pt x="89" y="443"/>
                    <a:pt x="86" y="442"/>
                    <a:pt x="84" y="440"/>
                  </a:cubicBezTo>
                  <a:cubicBezTo>
                    <a:pt x="74" y="433"/>
                    <a:pt x="55" y="422"/>
                    <a:pt x="38" y="411"/>
                  </a:cubicBezTo>
                  <a:cubicBezTo>
                    <a:pt x="21" y="401"/>
                    <a:pt x="7" y="393"/>
                    <a:pt x="7" y="393"/>
                  </a:cubicBezTo>
                  <a:cubicBezTo>
                    <a:pt x="5" y="396"/>
                    <a:pt x="5" y="396"/>
                    <a:pt x="5" y="396"/>
                  </a:cubicBezTo>
                  <a:cubicBezTo>
                    <a:pt x="8" y="399"/>
                    <a:pt x="8" y="399"/>
                    <a:pt x="8" y="399"/>
                  </a:cubicBezTo>
                  <a:cubicBezTo>
                    <a:pt x="5" y="396"/>
                    <a:pt x="5" y="396"/>
                    <a:pt x="5" y="396"/>
                  </a:cubicBezTo>
                  <a:cubicBezTo>
                    <a:pt x="7" y="400"/>
                    <a:pt x="7" y="400"/>
                    <a:pt x="7" y="400"/>
                  </a:cubicBezTo>
                  <a:cubicBezTo>
                    <a:pt x="7" y="400"/>
                    <a:pt x="8" y="399"/>
                    <a:pt x="8" y="399"/>
                  </a:cubicBezTo>
                  <a:cubicBezTo>
                    <a:pt x="5" y="396"/>
                    <a:pt x="5" y="396"/>
                    <a:pt x="5" y="396"/>
                  </a:cubicBezTo>
                  <a:cubicBezTo>
                    <a:pt x="7" y="400"/>
                    <a:pt x="7" y="400"/>
                    <a:pt x="7" y="400"/>
                  </a:cubicBezTo>
                  <a:cubicBezTo>
                    <a:pt x="5" y="396"/>
                    <a:pt x="5" y="396"/>
                    <a:pt x="5" y="396"/>
                  </a:cubicBezTo>
                  <a:cubicBezTo>
                    <a:pt x="6" y="401"/>
                    <a:pt x="6" y="401"/>
                    <a:pt x="6" y="401"/>
                  </a:cubicBezTo>
                  <a:cubicBezTo>
                    <a:pt x="6" y="401"/>
                    <a:pt x="6" y="401"/>
                    <a:pt x="7" y="400"/>
                  </a:cubicBezTo>
                  <a:cubicBezTo>
                    <a:pt x="5" y="396"/>
                    <a:pt x="5" y="396"/>
                    <a:pt x="5" y="396"/>
                  </a:cubicBezTo>
                  <a:cubicBezTo>
                    <a:pt x="6" y="401"/>
                    <a:pt x="6" y="401"/>
                    <a:pt x="6" y="401"/>
                  </a:cubicBezTo>
                  <a:cubicBezTo>
                    <a:pt x="5" y="397"/>
                    <a:pt x="5" y="397"/>
                    <a:pt x="5" y="397"/>
                  </a:cubicBezTo>
                  <a:cubicBezTo>
                    <a:pt x="5" y="401"/>
                    <a:pt x="5" y="401"/>
                    <a:pt x="5" y="401"/>
                  </a:cubicBezTo>
                  <a:cubicBezTo>
                    <a:pt x="6" y="401"/>
                    <a:pt x="6" y="401"/>
                    <a:pt x="6" y="401"/>
                  </a:cubicBezTo>
                  <a:cubicBezTo>
                    <a:pt x="5" y="397"/>
                    <a:pt x="5" y="397"/>
                    <a:pt x="5" y="397"/>
                  </a:cubicBezTo>
                  <a:cubicBezTo>
                    <a:pt x="5" y="401"/>
                    <a:pt x="5" y="401"/>
                    <a:pt x="5" y="401"/>
                  </a:cubicBezTo>
                  <a:cubicBezTo>
                    <a:pt x="5" y="397"/>
                    <a:pt x="5" y="397"/>
                    <a:pt x="5" y="397"/>
                  </a:cubicBezTo>
                  <a:cubicBezTo>
                    <a:pt x="4" y="401"/>
                    <a:pt x="4" y="401"/>
                    <a:pt x="4" y="401"/>
                  </a:cubicBezTo>
                  <a:cubicBezTo>
                    <a:pt x="4" y="401"/>
                    <a:pt x="4" y="401"/>
                    <a:pt x="5" y="401"/>
                  </a:cubicBezTo>
                  <a:cubicBezTo>
                    <a:pt x="5" y="397"/>
                    <a:pt x="5" y="397"/>
                    <a:pt x="5" y="397"/>
                  </a:cubicBezTo>
                  <a:cubicBezTo>
                    <a:pt x="4" y="401"/>
                    <a:pt x="4" y="401"/>
                    <a:pt x="4" y="401"/>
                  </a:cubicBezTo>
                  <a:cubicBezTo>
                    <a:pt x="4" y="400"/>
                    <a:pt x="4" y="400"/>
                    <a:pt x="4" y="400"/>
                  </a:cubicBezTo>
                  <a:cubicBezTo>
                    <a:pt x="4" y="401"/>
                    <a:pt x="4" y="401"/>
                    <a:pt x="4" y="401"/>
                  </a:cubicBezTo>
                  <a:cubicBezTo>
                    <a:pt x="4" y="401"/>
                    <a:pt x="4" y="401"/>
                    <a:pt x="4" y="401"/>
                  </a:cubicBezTo>
                  <a:cubicBezTo>
                    <a:pt x="4" y="400"/>
                    <a:pt x="4" y="400"/>
                    <a:pt x="4" y="400"/>
                  </a:cubicBezTo>
                  <a:cubicBezTo>
                    <a:pt x="4" y="401"/>
                    <a:pt x="4" y="401"/>
                    <a:pt x="4" y="401"/>
                  </a:cubicBezTo>
                  <a:cubicBezTo>
                    <a:pt x="4" y="401"/>
                    <a:pt x="5" y="401"/>
                    <a:pt x="5" y="401"/>
                  </a:cubicBezTo>
                  <a:cubicBezTo>
                    <a:pt x="11" y="403"/>
                    <a:pt x="31" y="411"/>
                    <a:pt x="50" y="418"/>
                  </a:cubicBezTo>
                  <a:cubicBezTo>
                    <a:pt x="59" y="422"/>
                    <a:pt x="67" y="425"/>
                    <a:pt x="74" y="428"/>
                  </a:cubicBezTo>
                  <a:cubicBezTo>
                    <a:pt x="80" y="430"/>
                    <a:pt x="85" y="432"/>
                    <a:pt x="85" y="432"/>
                  </a:cubicBezTo>
                  <a:cubicBezTo>
                    <a:pt x="87" y="433"/>
                    <a:pt x="89" y="432"/>
                    <a:pt x="90" y="430"/>
                  </a:cubicBezTo>
                  <a:cubicBezTo>
                    <a:pt x="91" y="428"/>
                    <a:pt x="90" y="425"/>
                    <a:pt x="88" y="424"/>
                  </a:cubicBezTo>
                  <a:cubicBezTo>
                    <a:pt x="88" y="424"/>
                    <a:pt x="83" y="421"/>
                    <a:pt x="76" y="416"/>
                  </a:cubicBezTo>
                  <a:cubicBezTo>
                    <a:pt x="64" y="409"/>
                    <a:pt x="47" y="399"/>
                    <a:pt x="33" y="390"/>
                  </a:cubicBezTo>
                  <a:cubicBezTo>
                    <a:pt x="26" y="386"/>
                    <a:pt x="19" y="382"/>
                    <a:pt x="15" y="379"/>
                  </a:cubicBezTo>
                  <a:cubicBezTo>
                    <a:pt x="12" y="377"/>
                    <a:pt x="10" y="376"/>
                    <a:pt x="9" y="375"/>
                  </a:cubicBezTo>
                  <a:cubicBezTo>
                    <a:pt x="9" y="375"/>
                    <a:pt x="8" y="374"/>
                    <a:pt x="8" y="374"/>
                  </a:cubicBezTo>
                  <a:cubicBezTo>
                    <a:pt x="8" y="374"/>
                    <a:pt x="8" y="374"/>
                    <a:pt x="8" y="374"/>
                  </a:cubicBezTo>
                  <a:cubicBezTo>
                    <a:pt x="6" y="376"/>
                    <a:pt x="6" y="376"/>
                    <a:pt x="6" y="376"/>
                  </a:cubicBezTo>
                  <a:cubicBezTo>
                    <a:pt x="8" y="374"/>
                    <a:pt x="8" y="374"/>
                    <a:pt x="8" y="374"/>
                  </a:cubicBezTo>
                  <a:cubicBezTo>
                    <a:pt x="8" y="374"/>
                    <a:pt x="8" y="374"/>
                    <a:pt x="8" y="374"/>
                  </a:cubicBezTo>
                  <a:cubicBezTo>
                    <a:pt x="6" y="376"/>
                    <a:pt x="6" y="376"/>
                    <a:pt x="6" y="376"/>
                  </a:cubicBezTo>
                  <a:cubicBezTo>
                    <a:pt x="8" y="374"/>
                    <a:pt x="8" y="374"/>
                    <a:pt x="8" y="374"/>
                  </a:cubicBezTo>
                  <a:cubicBezTo>
                    <a:pt x="5" y="377"/>
                    <a:pt x="5" y="377"/>
                    <a:pt x="5" y="377"/>
                  </a:cubicBezTo>
                  <a:cubicBezTo>
                    <a:pt x="9" y="375"/>
                    <a:pt x="9" y="375"/>
                    <a:pt x="9" y="375"/>
                  </a:cubicBezTo>
                  <a:cubicBezTo>
                    <a:pt x="8" y="374"/>
                    <a:pt x="8" y="374"/>
                    <a:pt x="8" y="374"/>
                  </a:cubicBezTo>
                  <a:cubicBezTo>
                    <a:pt x="5" y="377"/>
                    <a:pt x="5" y="377"/>
                    <a:pt x="5" y="377"/>
                  </a:cubicBezTo>
                  <a:cubicBezTo>
                    <a:pt x="9" y="375"/>
                    <a:pt x="9" y="375"/>
                    <a:pt x="9" y="375"/>
                  </a:cubicBezTo>
                  <a:cubicBezTo>
                    <a:pt x="5" y="377"/>
                    <a:pt x="5" y="377"/>
                    <a:pt x="5" y="377"/>
                  </a:cubicBezTo>
                  <a:cubicBezTo>
                    <a:pt x="9" y="377"/>
                    <a:pt x="9" y="377"/>
                    <a:pt x="9" y="377"/>
                  </a:cubicBezTo>
                  <a:cubicBezTo>
                    <a:pt x="9" y="376"/>
                    <a:pt x="9" y="375"/>
                    <a:pt x="9" y="375"/>
                  </a:cubicBezTo>
                  <a:cubicBezTo>
                    <a:pt x="5" y="377"/>
                    <a:pt x="5" y="377"/>
                    <a:pt x="5" y="377"/>
                  </a:cubicBezTo>
                  <a:cubicBezTo>
                    <a:pt x="9" y="377"/>
                    <a:pt x="9" y="377"/>
                    <a:pt x="9" y="377"/>
                  </a:cubicBezTo>
                  <a:cubicBezTo>
                    <a:pt x="5" y="377"/>
                    <a:pt x="5" y="377"/>
                    <a:pt x="5" y="377"/>
                  </a:cubicBezTo>
                  <a:cubicBezTo>
                    <a:pt x="8" y="379"/>
                    <a:pt x="8" y="379"/>
                    <a:pt x="8" y="379"/>
                  </a:cubicBezTo>
                  <a:cubicBezTo>
                    <a:pt x="9" y="378"/>
                    <a:pt x="9" y="377"/>
                    <a:pt x="9" y="377"/>
                  </a:cubicBezTo>
                  <a:cubicBezTo>
                    <a:pt x="5" y="377"/>
                    <a:pt x="5" y="377"/>
                    <a:pt x="5" y="377"/>
                  </a:cubicBezTo>
                  <a:cubicBezTo>
                    <a:pt x="8" y="379"/>
                    <a:pt x="8" y="379"/>
                    <a:pt x="8" y="379"/>
                  </a:cubicBezTo>
                  <a:cubicBezTo>
                    <a:pt x="5" y="377"/>
                    <a:pt x="5" y="377"/>
                    <a:pt x="5" y="377"/>
                  </a:cubicBezTo>
                  <a:cubicBezTo>
                    <a:pt x="3" y="381"/>
                    <a:pt x="3" y="381"/>
                    <a:pt x="3" y="381"/>
                  </a:cubicBezTo>
                  <a:cubicBezTo>
                    <a:pt x="79" y="411"/>
                    <a:pt x="79" y="411"/>
                    <a:pt x="79" y="411"/>
                  </a:cubicBezTo>
                  <a:cubicBezTo>
                    <a:pt x="81" y="412"/>
                    <a:pt x="84" y="411"/>
                    <a:pt x="85" y="410"/>
                  </a:cubicBezTo>
                  <a:cubicBezTo>
                    <a:pt x="85" y="409"/>
                    <a:pt x="85" y="408"/>
                    <a:pt x="85" y="407"/>
                  </a:cubicBezTo>
                  <a:cubicBezTo>
                    <a:pt x="85" y="406"/>
                    <a:pt x="85" y="405"/>
                    <a:pt x="85" y="405"/>
                  </a:cubicBezTo>
                  <a:cubicBezTo>
                    <a:pt x="84" y="404"/>
                    <a:pt x="84" y="404"/>
                    <a:pt x="84" y="404"/>
                  </a:cubicBezTo>
                  <a:cubicBezTo>
                    <a:pt x="83" y="403"/>
                    <a:pt x="83" y="403"/>
                    <a:pt x="83" y="403"/>
                  </a:cubicBezTo>
                  <a:cubicBezTo>
                    <a:pt x="82" y="402"/>
                    <a:pt x="80" y="401"/>
                    <a:pt x="78" y="400"/>
                  </a:cubicBezTo>
                  <a:cubicBezTo>
                    <a:pt x="60" y="388"/>
                    <a:pt x="10" y="358"/>
                    <a:pt x="10" y="358"/>
                  </a:cubicBezTo>
                  <a:cubicBezTo>
                    <a:pt x="8" y="362"/>
                    <a:pt x="8" y="362"/>
                    <a:pt x="8" y="362"/>
                  </a:cubicBezTo>
                  <a:cubicBezTo>
                    <a:pt x="11" y="364"/>
                    <a:pt x="11" y="364"/>
                    <a:pt x="11" y="364"/>
                  </a:cubicBezTo>
                  <a:cubicBezTo>
                    <a:pt x="8" y="362"/>
                    <a:pt x="8" y="362"/>
                    <a:pt x="8" y="362"/>
                  </a:cubicBezTo>
                  <a:cubicBezTo>
                    <a:pt x="10" y="365"/>
                    <a:pt x="10" y="365"/>
                    <a:pt x="10" y="365"/>
                  </a:cubicBezTo>
                  <a:cubicBezTo>
                    <a:pt x="11" y="365"/>
                    <a:pt x="11" y="364"/>
                    <a:pt x="11" y="364"/>
                  </a:cubicBezTo>
                  <a:cubicBezTo>
                    <a:pt x="8" y="362"/>
                    <a:pt x="8" y="362"/>
                    <a:pt x="8" y="362"/>
                  </a:cubicBezTo>
                  <a:cubicBezTo>
                    <a:pt x="10" y="365"/>
                    <a:pt x="10" y="365"/>
                    <a:pt x="10" y="365"/>
                  </a:cubicBezTo>
                  <a:cubicBezTo>
                    <a:pt x="8" y="362"/>
                    <a:pt x="8" y="362"/>
                    <a:pt x="8" y="362"/>
                  </a:cubicBezTo>
                  <a:cubicBezTo>
                    <a:pt x="9" y="366"/>
                    <a:pt x="9" y="366"/>
                    <a:pt x="9" y="366"/>
                  </a:cubicBezTo>
                  <a:cubicBezTo>
                    <a:pt x="9" y="366"/>
                    <a:pt x="10" y="366"/>
                    <a:pt x="10" y="365"/>
                  </a:cubicBezTo>
                  <a:cubicBezTo>
                    <a:pt x="8" y="362"/>
                    <a:pt x="8" y="362"/>
                    <a:pt x="8" y="362"/>
                  </a:cubicBezTo>
                  <a:cubicBezTo>
                    <a:pt x="9" y="366"/>
                    <a:pt x="9" y="366"/>
                    <a:pt x="9" y="366"/>
                  </a:cubicBezTo>
                  <a:cubicBezTo>
                    <a:pt x="8" y="362"/>
                    <a:pt x="8" y="362"/>
                    <a:pt x="8" y="362"/>
                  </a:cubicBezTo>
                  <a:cubicBezTo>
                    <a:pt x="8" y="366"/>
                    <a:pt x="8" y="366"/>
                    <a:pt x="8" y="366"/>
                  </a:cubicBezTo>
                  <a:cubicBezTo>
                    <a:pt x="9" y="366"/>
                    <a:pt x="9" y="366"/>
                    <a:pt x="9" y="366"/>
                  </a:cubicBezTo>
                  <a:cubicBezTo>
                    <a:pt x="8" y="362"/>
                    <a:pt x="8" y="362"/>
                    <a:pt x="8" y="362"/>
                  </a:cubicBezTo>
                  <a:cubicBezTo>
                    <a:pt x="8" y="366"/>
                    <a:pt x="8" y="366"/>
                    <a:pt x="8" y="366"/>
                  </a:cubicBezTo>
                  <a:cubicBezTo>
                    <a:pt x="8" y="364"/>
                    <a:pt x="8" y="364"/>
                    <a:pt x="8" y="364"/>
                  </a:cubicBezTo>
                  <a:cubicBezTo>
                    <a:pt x="8" y="366"/>
                    <a:pt x="8" y="366"/>
                    <a:pt x="8" y="366"/>
                  </a:cubicBezTo>
                  <a:cubicBezTo>
                    <a:pt x="8" y="366"/>
                    <a:pt x="8" y="366"/>
                    <a:pt x="8" y="366"/>
                  </a:cubicBezTo>
                  <a:cubicBezTo>
                    <a:pt x="8" y="364"/>
                    <a:pt x="8" y="364"/>
                    <a:pt x="8" y="364"/>
                  </a:cubicBezTo>
                  <a:cubicBezTo>
                    <a:pt x="8" y="366"/>
                    <a:pt x="8" y="366"/>
                    <a:pt x="8" y="366"/>
                  </a:cubicBezTo>
                  <a:cubicBezTo>
                    <a:pt x="8" y="366"/>
                    <a:pt x="8" y="366"/>
                    <a:pt x="8" y="366"/>
                  </a:cubicBezTo>
                  <a:cubicBezTo>
                    <a:pt x="9" y="366"/>
                    <a:pt x="11" y="367"/>
                    <a:pt x="14" y="368"/>
                  </a:cubicBezTo>
                  <a:cubicBezTo>
                    <a:pt x="23" y="371"/>
                    <a:pt x="40" y="379"/>
                    <a:pt x="54" y="385"/>
                  </a:cubicBezTo>
                  <a:cubicBezTo>
                    <a:pt x="61" y="389"/>
                    <a:pt x="67" y="392"/>
                    <a:pt x="72" y="394"/>
                  </a:cubicBezTo>
                  <a:cubicBezTo>
                    <a:pt x="77" y="396"/>
                    <a:pt x="80" y="397"/>
                    <a:pt x="80" y="397"/>
                  </a:cubicBezTo>
                  <a:cubicBezTo>
                    <a:pt x="82" y="398"/>
                    <a:pt x="84" y="398"/>
                    <a:pt x="85" y="396"/>
                  </a:cubicBezTo>
                  <a:cubicBezTo>
                    <a:pt x="86" y="394"/>
                    <a:pt x="86" y="391"/>
                    <a:pt x="84" y="390"/>
                  </a:cubicBezTo>
                  <a:cubicBezTo>
                    <a:pt x="84" y="390"/>
                    <a:pt x="79" y="387"/>
                    <a:pt x="73" y="383"/>
                  </a:cubicBezTo>
                  <a:cubicBezTo>
                    <a:pt x="63" y="377"/>
                    <a:pt x="48" y="368"/>
                    <a:pt x="35" y="360"/>
                  </a:cubicBezTo>
                  <a:cubicBezTo>
                    <a:pt x="29" y="356"/>
                    <a:pt x="23" y="352"/>
                    <a:pt x="19" y="350"/>
                  </a:cubicBezTo>
                  <a:cubicBezTo>
                    <a:pt x="17" y="349"/>
                    <a:pt x="16" y="348"/>
                    <a:pt x="15" y="347"/>
                  </a:cubicBezTo>
                  <a:cubicBezTo>
                    <a:pt x="14" y="346"/>
                    <a:pt x="14" y="346"/>
                    <a:pt x="13" y="346"/>
                  </a:cubicBezTo>
                  <a:cubicBezTo>
                    <a:pt x="13" y="346"/>
                    <a:pt x="13" y="346"/>
                    <a:pt x="13" y="346"/>
                  </a:cubicBezTo>
                  <a:cubicBezTo>
                    <a:pt x="13" y="346"/>
                    <a:pt x="13" y="346"/>
                    <a:pt x="13" y="346"/>
                  </a:cubicBezTo>
                  <a:cubicBezTo>
                    <a:pt x="12" y="348"/>
                    <a:pt x="12" y="348"/>
                    <a:pt x="12" y="348"/>
                  </a:cubicBezTo>
                  <a:cubicBezTo>
                    <a:pt x="13" y="346"/>
                    <a:pt x="13" y="346"/>
                    <a:pt x="13" y="346"/>
                  </a:cubicBezTo>
                  <a:cubicBezTo>
                    <a:pt x="13" y="346"/>
                    <a:pt x="13" y="346"/>
                    <a:pt x="13" y="346"/>
                  </a:cubicBezTo>
                  <a:cubicBezTo>
                    <a:pt x="12" y="348"/>
                    <a:pt x="12" y="348"/>
                    <a:pt x="12" y="348"/>
                  </a:cubicBezTo>
                  <a:cubicBezTo>
                    <a:pt x="13" y="346"/>
                    <a:pt x="13" y="346"/>
                    <a:pt x="13" y="346"/>
                  </a:cubicBezTo>
                  <a:cubicBezTo>
                    <a:pt x="11" y="349"/>
                    <a:pt x="11" y="349"/>
                    <a:pt x="11" y="349"/>
                  </a:cubicBezTo>
                  <a:cubicBezTo>
                    <a:pt x="14" y="346"/>
                    <a:pt x="14" y="346"/>
                    <a:pt x="14" y="346"/>
                  </a:cubicBezTo>
                  <a:cubicBezTo>
                    <a:pt x="13" y="346"/>
                    <a:pt x="13" y="346"/>
                    <a:pt x="13" y="346"/>
                  </a:cubicBezTo>
                  <a:cubicBezTo>
                    <a:pt x="11" y="349"/>
                    <a:pt x="11" y="349"/>
                    <a:pt x="11" y="349"/>
                  </a:cubicBezTo>
                  <a:cubicBezTo>
                    <a:pt x="14" y="346"/>
                    <a:pt x="14" y="346"/>
                    <a:pt x="14" y="346"/>
                  </a:cubicBezTo>
                  <a:cubicBezTo>
                    <a:pt x="11" y="349"/>
                    <a:pt x="11" y="349"/>
                    <a:pt x="11" y="349"/>
                  </a:cubicBezTo>
                  <a:cubicBezTo>
                    <a:pt x="14" y="347"/>
                    <a:pt x="14" y="347"/>
                    <a:pt x="14" y="347"/>
                  </a:cubicBezTo>
                  <a:cubicBezTo>
                    <a:pt x="14" y="346"/>
                    <a:pt x="14" y="346"/>
                    <a:pt x="14" y="346"/>
                  </a:cubicBezTo>
                  <a:cubicBezTo>
                    <a:pt x="11" y="349"/>
                    <a:pt x="11" y="349"/>
                    <a:pt x="11" y="349"/>
                  </a:cubicBezTo>
                  <a:cubicBezTo>
                    <a:pt x="14" y="347"/>
                    <a:pt x="14" y="347"/>
                    <a:pt x="14" y="347"/>
                  </a:cubicBezTo>
                  <a:cubicBezTo>
                    <a:pt x="11" y="349"/>
                    <a:pt x="11" y="349"/>
                    <a:pt x="11" y="349"/>
                  </a:cubicBezTo>
                  <a:cubicBezTo>
                    <a:pt x="15" y="349"/>
                    <a:pt x="15" y="349"/>
                    <a:pt x="15" y="349"/>
                  </a:cubicBezTo>
                  <a:cubicBezTo>
                    <a:pt x="15" y="348"/>
                    <a:pt x="14" y="347"/>
                    <a:pt x="14" y="347"/>
                  </a:cubicBezTo>
                  <a:cubicBezTo>
                    <a:pt x="11" y="349"/>
                    <a:pt x="11" y="349"/>
                    <a:pt x="11" y="349"/>
                  </a:cubicBezTo>
                  <a:cubicBezTo>
                    <a:pt x="15" y="349"/>
                    <a:pt x="15" y="349"/>
                    <a:pt x="15" y="349"/>
                  </a:cubicBezTo>
                  <a:cubicBezTo>
                    <a:pt x="11" y="349"/>
                    <a:pt x="11" y="349"/>
                    <a:pt x="11" y="349"/>
                  </a:cubicBezTo>
                  <a:cubicBezTo>
                    <a:pt x="14" y="351"/>
                    <a:pt x="14" y="351"/>
                    <a:pt x="14" y="351"/>
                  </a:cubicBezTo>
                  <a:cubicBezTo>
                    <a:pt x="11" y="349"/>
                    <a:pt x="11" y="349"/>
                    <a:pt x="11" y="349"/>
                  </a:cubicBezTo>
                  <a:cubicBezTo>
                    <a:pt x="13" y="353"/>
                    <a:pt x="13" y="353"/>
                    <a:pt x="13" y="353"/>
                  </a:cubicBezTo>
                  <a:cubicBezTo>
                    <a:pt x="13" y="353"/>
                    <a:pt x="14" y="352"/>
                    <a:pt x="14" y="351"/>
                  </a:cubicBezTo>
                  <a:cubicBezTo>
                    <a:pt x="11" y="349"/>
                    <a:pt x="11" y="349"/>
                    <a:pt x="11" y="349"/>
                  </a:cubicBezTo>
                  <a:cubicBezTo>
                    <a:pt x="13" y="353"/>
                    <a:pt x="13" y="353"/>
                    <a:pt x="13" y="353"/>
                  </a:cubicBezTo>
                  <a:cubicBezTo>
                    <a:pt x="11" y="349"/>
                    <a:pt x="11" y="349"/>
                    <a:pt x="11" y="349"/>
                  </a:cubicBezTo>
                  <a:cubicBezTo>
                    <a:pt x="11" y="353"/>
                    <a:pt x="11" y="353"/>
                    <a:pt x="11" y="353"/>
                  </a:cubicBezTo>
                  <a:cubicBezTo>
                    <a:pt x="12" y="353"/>
                    <a:pt x="12" y="353"/>
                    <a:pt x="13" y="353"/>
                  </a:cubicBezTo>
                  <a:cubicBezTo>
                    <a:pt x="11" y="349"/>
                    <a:pt x="11" y="349"/>
                    <a:pt x="11" y="349"/>
                  </a:cubicBezTo>
                  <a:cubicBezTo>
                    <a:pt x="11" y="353"/>
                    <a:pt x="11" y="353"/>
                    <a:pt x="11" y="353"/>
                  </a:cubicBezTo>
                  <a:cubicBezTo>
                    <a:pt x="11" y="350"/>
                    <a:pt x="11" y="350"/>
                    <a:pt x="11" y="350"/>
                  </a:cubicBezTo>
                  <a:cubicBezTo>
                    <a:pt x="11" y="353"/>
                    <a:pt x="11" y="353"/>
                    <a:pt x="11" y="353"/>
                  </a:cubicBezTo>
                  <a:cubicBezTo>
                    <a:pt x="11" y="353"/>
                    <a:pt x="11" y="353"/>
                    <a:pt x="11" y="353"/>
                  </a:cubicBezTo>
                  <a:cubicBezTo>
                    <a:pt x="11" y="350"/>
                    <a:pt x="11" y="350"/>
                    <a:pt x="11" y="350"/>
                  </a:cubicBezTo>
                  <a:cubicBezTo>
                    <a:pt x="11" y="353"/>
                    <a:pt x="11" y="353"/>
                    <a:pt x="11" y="353"/>
                  </a:cubicBezTo>
                  <a:cubicBezTo>
                    <a:pt x="11" y="351"/>
                    <a:pt x="11" y="351"/>
                    <a:pt x="11" y="351"/>
                  </a:cubicBezTo>
                  <a:cubicBezTo>
                    <a:pt x="10" y="353"/>
                    <a:pt x="10" y="353"/>
                    <a:pt x="10" y="353"/>
                  </a:cubicBezTo>
                  <a:cubicBezTo>
                    <a:pt x="11" y="353"/>
                    <a:pt x="11" y="353"/>
                    <a:pt x="11" y="353"/>
                  </a:cubicBezTo>
                  <a:cubicBezTo>
                    <a:pt x="11" y="351"/>
                    <a:pt x="11" y="351"/>
                    <a:pt x="11" y="351"/>
                  </a:cubicBezTo>
                  <a:cubicBezTo>
                    <a:pt x="10" y="353"/>
                    <a:pt x="10" y="353"/>
                    <a:pt x="10" y="353"/>
                  </a:cubicBezTo>
                  <a:cubicBezTo>
                    <a:pt x="10" y="353"/>
                    <a:pt x="10" y="353"/>
                    <a:pt x="10" y="353"/>
                  </a:cubicBezTo>
                  <a:cubicBezTo>
                    <a:pt x="10" y="353"/>
                    <a:pt x="10" y="353"/>
                    <a:pt x="10" y="353"/>
                  </a:cubicBezTo>
                  <a:cubicBezTo>
                    <a:pt x="10" y="353"/>
                    <a:pt x="10" y="353"/>
                    <a:pt x="10" y="353"/>
                  </a:cubicBezTo>
                  <a:cubicBezTo>
                    <a:pt x="10" y="353"/>
                    <a:pt x="10" y="353"/>
                    <a:pt x="10" y="353"/>
                  </a:cubicBezTo>
                  <a:cubicBezTo>
                    <a:pt x="10" y="353"/>
                    <a:pt x="10" y="353"/>
                    <a:pt x="10" y="353"/>
                  </a:cubicBezTo>
                  <a:cubicBezTo>
                    <a:pt x="10" y="353"/>
                    <a:pt x="11" y="354"/>
                    <a:pt x="12" y="354"/>
                  </a:cubicBezTo>
                  <a:cubicBezTo>
                    <a:pt x="15" y="355"/>
                    <a:pt x="20" y="357"/>
                    <a:pt x="27" y="360"/>
                  </a:cubicBezTo>
                  <a:cubicBezTo>
                    <a:pt x="38" y="364"/>
                    <a:pt x="50" y="369"/>
                    <a:pt x="61" y="374"/>
                  </a:cubicBezTo>
                  <a:cubicBezTo>
                    <a:pt x="66" y="376"/>
                    <a:pt x="70" y="378"/>
                    <a:pt x="74" y="379"/>
                  </a:cubicBezTo>
                  <a:cubicBezTo>
                    <a:pt x="77" y="380"/>
                    <a:pt x="79" y="381"/>
                    <a:pt x="79" y="381"/>
                  </a:cubicBezTo>
                  <a:cubicBezTo>
                    <a:pt x="81" y="382"/>
                    <a:pt x="83" y="381"/>
                    <a:pt x="84" y="379"/>
                  </a:cubicBezTo>
                  <a:cubicBezTo>
                    <a:pt x="85" y="377"/>
                    <a:pt x="85" y="375"/>
                    <a:pt x="83" y="374"/>
                  </a:cubicBezTo>
                  <a:cubicBezTo>
                    <a:pt x="49" y="353"/>
                    <a:pt x="49" y="353"/>
                    <a:pt x="49" y="353"/>
                  </a:cubicBezTo>
                  <a:cubicBezTo>
                    <a:pt x="77" y="363"/>
                    <a:pt x="77" y="363"/>
                    <a:pt x="77" y="363"/>
                  </a:cubicBezTo>
                  <a:cubicBezTo>
                    <a:pt x="79" y="364"/>
                    <a:pt x="81" y="363"/>
                    <a:pt x="82" y="361"/>
                  </a:cubicBezTo>
                  <a:cubicBezTo>
                    <a:pt x="83" y="359"/>
                    <a:pt x="83" y="357"/>
                    <a:pt x="81" y="356"/>
                  </a:cubicBezTo>
                  <a:cubicBezTo>
                    <a:pt x="13" y="314"/>
                    <a:pt x="13" y="314"/>
                    <a:pt x="13" y="314"/>
                  </a:cubicBezTo>
                  <a:cubicBezTo>
                    <a:pt x="11" y="317"/>
                    <a:pt x="11" y="317"/>
                    <a:pt x="11" y="317"/>
                  </a:cubicBezTo>
                  <a:cubicBezTo>
                    <a:pt x="14" y="319"/>
                    <a:pt x="14" y="319"/>
                    <a:pt x="14" y="319"/>
                  </a:cubicBezTo>
                  <a:cubicBezTo>
                    <a:pt x="11" y="317"/>
                    <a:pt x="11" y="317"/>
                    <a:pt x="11" y="317"/>
                  </a:cubicBezTo>
                  <a:cubicBezTo>
                    <a:pt x="13" y="321"/>
                    <a:pt x="13" y="321"/>
                    <a:pt x="13" y="321"/>
                  </a:cubicBezTo>
                  <a:cubicBezTo>
                    <a:pt x="13" y="321"/>
                    <a:pt x="14" y="320"/>
                    <a:pt x="14" y="319"/>
                  </a:cubicBezTo>
                  <a:cubicBezTo>
                    <a:pt x="11" y="317"/>
                    <a:pt x="11" y="317"/>
                    <a:pt x="11" y="317"/>
                  </a:cubicBezTo>
                  <a:cubicBezTo>
                    <a:pt x="13" y="321"/>
                    <a:pt x="13" y="321"/>
                    <a:pt x="13" y="321"/>
                  </a:cubicBezTo>
                  <a:cubicBezTo>
                    <a:pt x="11" y="318"/>
                    <a:pt x="11" y="318"/>
                    <a:pt x="11" y="318"/>
                  </a:cubicBezTo>
                  <a:cubicBezTo>
                    <a:pt x="12" y="321"/>
                    <a:pt x="12" y="321"/>
                    <a:pt x="12" y="321"/>
                  </a:cubicBezTo>
                  <a:cubicBezTo>
                    <a:pt x="12" y="321"/>
                    <a:pt x="12" y="321"/>
                    <a:pt x="13" y="321"/>
                  </a:cubicBezTo>
                  <a:cubicBezTo>
                    <a:pt x="11" y="318"/>
                    <a:pt x="11" y="318"/>
                    <a:pt x="11" y="318"/>
                  </a:cubicBezTo>
                  <a:cubicBezTo>
                    <a:pt x="12" y="321"/>
                    <a:pt x="12" y="321"/>
                    <a:pt x="12" y="321"/>
                  </a:cubicBezTo>
                  <a:cubicBezTo>
                    <a:pt x="11" y="319"/>
                    <a:pt x="11" y="319"/>
                    <a:pt x="11" y="319"/>
                  </a:cubicBezTo>
                  <a:cubicBezTo>
                    <a:pt x="11" y="321"/>
                    <a:pt x="11" y="321"/>
                    <a:pt x="11" y="321"/>
                  </a:cubicBezTo>
                  <a:cubicBezTo>
                    <a:pt x="12" y="321"/>
                    <a:pt x="12" y="321"/>
                    <a:pt x="12" y="321"/>
                  </a:cubicBezTo>
                  <a:cubicBezTo>
                    <a:pt x="11" y="319"/>
                    <a:pt x="11" y="319"/>
                    <a:pt x="11" y="319"/>
                  </a:cubicBezTo>
                  <a:cubicBezTo>
                    <a:pt x="11" y="321"/>
                    <a:pt x="11" y="321"/>
                    <a:pt x="11" y="321"/>
                  </a:cubicBezTo>
                  <a:cubicBezTo>
                    <a:pt x="11" y="320"/>
                    <a:pt x="11" y="320"/>
                    <a:pt x="11" y="320"/>
                  </a:cubicBezTo>
                  <a:cubicBezTo>
                    <a:pt x="11" y="321"/>
                    <a:pt x="11" y="321"/>
                    <a:pt x="11" y="321"/>
                  </a:cubicBezTo>
                  <a:cubicBezTo>
                    <a:pt x="11" y="321"/>
                    <a:pt x="11" y="321"/>
                    <a:pt x="11" y="321"/>
                  </a:cubicBezTo>
                  <a:cubicBezTo>
                    <a:pt x="11" y="320"/>
                    <a:pt x="11" y="320"/>
                    <a:pt x="11" y="320"/>
                  </a:cubicBezTo>
                  <a:cubicBezTo>
                    <a:pt x="11" y="321"/>
                    <a:pt x="11" y="321"/>
                    <a:pt x="11" y="321"/>
                  </a:cubicBezTo>
                  <a:cubicBezTo>
                    <a:pt x="11" y="321"/>
                    <a:pt x="12" y="321"/>
                    <a:pt x="12" y="322"/>
                  </a:cubicBezTo>
                  <a:cubicBezTo>
                    <a:pt x="15" y="322"/>
                    <a:pt x="21" y="324"/>
                    <a:pt x="28" y="326"/>
                  </a:cubicBezTo>
                  <a:cubicBezTo>
                    <a:pt x="38" y="329"/>
                    <a:pt x="51" y="333"/>
                    <a:pt x="62" y="337"/>
                  </a:cubicBezTo>
                  <a:cubicBezTo>
                    <a:pt x="67" y="339"/>
                    <a:pt x="71" y="340"/>
                    <a:pt x="74" y="341"/>
                  </a:cubicBezTo>
                  <a:cubicBezTo>
                    <a:pt x="76" y="342"/>
                    <a:pt x="77" y="342"/>
                    <a:pt x="78" y="343"/>
                  </a:cubicBezTo>
                  <a:cubicBezTo>
                    <a:pt x="79" y="343"/>
                    <a:pt x="79" y="343"/>
                    <a:pt x="79" y="343"/>
                  </a:cubicBezTo>
                  <a:cubicBezTo>
                    <a:pt x="80" y="343"/>
                    <a:pt x="80" y="343"/>
                    <a:pt x="80" y="343"/>
                  </a:cubicBezTo>
                  <a:cubicBezTo>
                    <a:pt x="80" y="343"/>
                    <a:pt x="80" y="343"/>
                    <a:pt x="80" y="343"/>
                  </a:cubicBezTo>
                  <a:cubicBezTo>
                    <a:pt x="80" y="343"/>
                    <a:pt x="80" y="343"/>
                    <a:pt x="80" y="343"/>
                  </a:cubicBezTo>
                  <a:cubicBezTo>
                    <a:pt x="80" y="343"/>
                    <a:pt x="80" y="343"/>
                    <a:pt x="80" y="343"/>
                  </a:cubicBezTo>
                  <a:cubicBezTo>
                    <a:pt x="80" y="343"/>
                    <a:pt x="81" y="343"/>
                    <a:pt x="81" y="343"/>
                  </a:cubicBezTo>
                  <a:cubicBezTo>
                    <a:pt x="83" y="343"/>
                    <a:pt x="85" y="342"/>
                    <a:pt x="85" y="340"/>
                  </a:cubicBezTo>
                  <a:cubicBezTo>
                    <a:pt x="86" y="338"/>
                    <a:pt x="85" y="336"/>
                    <a:pt x="83" y="335"/>
                  </a:cubicBezTo>
                  <a:cubicBezTo>
                    <a:pt x="14" y="292"/>
                    <a:pt x="14" y="292"/>
                    <a:pt x="14" y="292"/>
                  </a:cubicBezTo>
                  <a:cubicBezTo>
                    <a:pt x="12" y="296"/>
                    <a:pt x="12" y="296"/>
                    <a:pt x="12" y="296"/>
                  </a:cubicBezTo>
                  <a:cubicBezTo>
                    <a:pt x="10" y="299"/>
                    <a:pt x="10" y="299"/>
                    <a:pt x="10" y="299"/>
                  </a:cubicBezTo>
                  <a:cubicBezTo>
                    <a:pt x="10" y="299"/>
                    <a:pt x="28" y="307"/>
                    <a:pt x="45" y="315"/>
                  </a:cubicBezTo>
                  <a:cubicBezTo>
                    <a:pt x="54" y="319"/>
                    <a:pt x="63" y="323"/>
                    <a:pt x="70" y="326"/>
                  </a:cubicBezTo>
                  <a:cubicBezTo>
                    <a:pt x="74" y="327"/>
                    <a:pt x="77" y="328"/>
                    <a:pt x="79" y="329"/>
                  </a:cubicBezTo>
                  <a:cubicBezTo>
                    <a:pt x="80" y="329"/>
                    <a:pt x="81" y="330"/>
                    <a:pt x="82" y="330"/>
                  </a:cubicBezTo>
                  <a:cubicBezTo>
                    <a:pt x="82" y="330"/>
                    <a:pt x="82" y="330"/>
                    <a:pt x="82" y="330"/>
                  </a:cubicBezTo>
                  <a:cubicBezTo>
                    <a:pt x="83" y="331"/>
                    <a:pt x="83" y="331"/>
                    <a:pt x="83" y="331"/>
                  </a:cubicBezTo>
                  <a:cubicBezTo>
                    <a:pt x="83" y="331"/>
                    <a:pt x="83" y="331"/>
                    <a:pt x="84" y="331"/>
                  </a:cubicBezTo>
                  <a:cubicBezTo>
                    <a:pt x="84" y="331"/>
                    <a:pt x="85" y="331"/>
                    <a:pt x="85" y="331"/>
                  </a:cubicBezTo>
                  <a:cubicBezTo>
                    <a:pt x="86" y="330"/>
                    <a:pt x="87" y="330"/>
                    <a:pt x="88" y="329"/>
                  </a:cubicBezTo>
                  <a:cubicBezTo>
                    <a:pt x="88" y="328"/>
                    <a:pt x="89" y="327"/>
                    <a:pt x="88" y="326"/>
                  </a:cubicBezTo>
                  <a:cubicBezTo>
                    <a:pt x="88" y="324"/>
                    <a:pt x="87" y="323"/>
                    <a:pt x="86" y="323"/>
                  </a:cubicBezTo>
                  <a:cubicBezTo>
                    <a:pt x="86" y="323"/>
                    <a:pt x="82" y="320"/>
                    <a:pt x="76" y="316"/>
                  </a:cubicBezTo>
                  <a:cubicBezTo>
                    <a:pt x="67" y="311"/>
                    <a:pt x="53" y="302"/>
                    <a:pt x="41" y="295"/>
                  </a:cubicBezTo>
                  <a:cubicBezTo>
                    <a:pt x="35" y="291"/>
                    <a:pt x="30" y="288"/>
                    <a:pt x="26" y="286"/>
                  </a:cubicBezTo>
                  <a:cubicBezTo>
                    <a:pt x="24" y="284"/>
                    <a:pt x="23" y="283"/>
                    <a:pt x="22" y="283"/>
                  </a:cubicBezTo>
                  <a:cubicBezTo>
                    <a:pt x="21" y="282"/>
                    <a:pt x="21" y="282"/>
                    <a:pt x="21" y="282"/>
                  </a:cubicBezTo>
                  <a:cubicBezTo>
                    <a:pt x="21" y="282"/>
                    <a:pt x="21" y="282"/>
                    <a:pt x="21" y="282"/>
                  </a:cubicBezTo>
                  <a:cubicBezTo>
                    <a:pt x="19" y="284"/>
                    <a:pt x="19" y="284"/>
                    <a:pt x="19" y="284"/>
                  </a:cubicBezTo>
                  <a:cubicBezTo>
                    <a:pt x="21" y="282"/>
                    <a:pt x="21" y="282"/>
                    <a:pt x="21" y="282"/>
                  </a:cubicBezTo>
                  <a:cubicBezTo>
                    <a:pt x="21" y="282"/>
                    <a:pt x="21" y="282"/>
                    <a:pt x="21" y="282"/>
                  </a:cubicBezTo>
                  <a:cubicBezTo>
                    <a:pt x="19" y="284"/>
                    <a:pt x="19" y="284"/>
                    <a:pt x="19" y="284"/>
                  </a:cubicBezTo>
                  <a:cubicBezTo>
                    <a:pt x="21" y="282"/>
                    <a:pt x="21" y="282"/>
                    <a:pt x="21" y="282"/>
                  </a:cubicBezTo>
                  <a:cubicBezTo>
                    <a:pt x="18" y="285"/>
                    <a:pt x="18" y="285"/>
                    <a:pt x="18" y="285"/>
                  </a:cubicBezTo>
                  <a:cubicBezTo>
                    <a:pt x="21" y="283"/>
                    <a:pt x="21" y="283"/>
                    <a:pt x="21" y="283"/>
                  </a:cubicBezTo>
                  <a:cubicBezTo>
                    <a:pt x="21" y="282"/>
                    <a:pt x="21" y="282"/>
                    <a:pt x="21" y="282"/>
                  </a:cubicBezTo>
                  <a:cubicBezTo>
                    <a:pt x="18" y="285"/>
                    <a:pt x="18" y="285"/>
                    <a:pt x="18" y="285"/>
                  </a:cubicBezTo>
                  <a:cubicBezTo>
                    <a:pt x="21" y="283"/>
                    <a:pt x="21" y="283"/>
                    <a:pt x="21" y="283"/>
                  </a:cubicBezTo>
                  <a:cubicBezTo>
                    <a:pt x="18" y="285"/>
                    <a:pt x="18" y="285"/>
                    <a:pt x="18" y="285"/>
                  </a:cubicBezTo>
                  <a:cubicBezTo>
                    <a:pt x="22" y="285"/>
                    <a:pt x="22" y="285"/>
                    <a:pt x="22" y="285"/>
                  </a:cubicBezTo>
                  <a:cubicBezTo>
                    <a:pt x="22" y="284"/>
                    <a:pt x="22" y="283"/>
                    <a:pt x="21" y="283"/>
                  </a:cubicBezTo>
                  <a:cubicBezTo>
                    <a:pt x="18" y="285"/>
                    <a:pt x="18" y="285"/>
                    <a:pt x="18" y="285"/>
                  </a:cubicBezTo>
                  <a:cubicBezTo>
                    <a:pt x="22" y="285"/>
                    <a:pt x="22" y="285"/>
                    <a:pt x="22" y="285"/>
                  </a:cubicBezTo>
                  <a:cubicBezTo>
                    <a:pt x="18" y="285"/>
                    <a:pt x="18" y="285"/>
                    <a:pt x="18" y="285"/>
                  </a:cubicBezTo>
                  <a:cubicBezTo>
                    <a:pt x="21" y="287"/>
                    <a:pt x="21" y="287"/>
                    <a:pt x="21" y="287"/>
                  </a:cubicBezTo>
                  <a:cubicBezTo>
                    <a:pt x="22" y="286"/>
                    <a:pt x="22" y="285"/>
                    <a:pt x="22" y="285"/>
                  </a:cubicBezTo>
                  <a:cubicBezTo>
                    <a:pt x="18" y="285"/>
                    <a:pt x="18" y="285"/>
                    <a:pt x="18" y="285"/>
                  </a:cubicBezTo>
                  <a:cubicBezTo>
                    <a:pt x="21" y="287"/>
                    <a:pt x="21" y="287"/>
                    <a:pt x="21" y="287"/>
                  </a:cubicBezTo>
                  <a:cubicBezTo>
                    <a:pt x="21" y="287"/>
                    <a:pt x="21" y="287"/>
                    <a:pt x="21" y="287"/>
                  </a:cubicBezTo>
                  <a:cubicBezTo>
                    <a:pt x="18" y="285"/>
                    <a:pt x="18" y="285"/>
                    <a:pt x="18" y="285"/>
                  </a:cubicBezTo>
                  <a:cubicBezTo>
                    <a:pt x="20" y="288"/>
                    <a:pt x="20" y="288"/>
                    <a:pt x="20" y="288"/>
                  </a:cubicBezTo>
                  <a:cubicBezTo>
                    <a:pt x="20" y="288"/>
                    <a:pt x="21" y="288"/>
                    <a:pt x="21" y="287"/>
                  </a:cubicBezTo>
                  <a:cubicBezTo>
                    <a:pt x="18" y="285"/>
                    <a:pt x="18" y="285"/>
                    <a:pt x="18" y="285"/>
                  </a:cubicBezTo>
                  <a:cubicBezTo>
                    <a:pt x="20" y="288"/>
                    <a:pt x="20" y="288"/>
                    <a:pt x="20" y="288"/>
                  </a:cubicBezTo>
                  <a:cubicBezTo>
                    <a:pt x="18" y="285"/>
                    <a:pt x="18" y="285"/>
                    <a:pt x="18" y="285"/>
                  </a:cubicBezTo>
                  <a:cubicBezTo>
                    <a:pt x="18" y="289"/>
                    <a:pt x="18" y="289"/>
                    <a:pt x="18" y="289"/>
                  </a:cubicBezTo>
                  <a:cubicBezTo>
                    <a:pt x="19" y="289"/>
                    <a:pt x="19" y="289"/>
                    <a:pt x="20" y="288"/>
                  </a:cubicBezTo>
                  <a:cubicBezTo>
                    <a:pt x="18" y="285"/>
                    <a:pt x="18" y="285"/>
                    <a:pt x="18" y="285"/>
                  </a:cubicBezTo>
                  <a:cubicBezTo>
                    <a:pt x="18" y="289"/>
                    <a:pt x="18" y="289"/>
                    <a:pt x="18" y="289"/>
                  </a:cubicBezTo>
                  <a:cubicBezTo>
                    <a:pt x="18" y="285"/>
                    <a:pt x="18" y="285"/>
                    <a:pt x="18" y="285"/>
                  </a:cubicBezTo>
                  <a:cubicBezTo>
                    <a:pt x="18" y="289"/>
                    <a:pt x="18" y="289"/>
                    <a:pt x="18" y="289"/>
                  </a:cubicBezTo>
                  <a:cubicBezTo>
                    <a:pt x="18" y="289"/>
                    <a:pt x="18" y="289"/>
                    <a:pt x="18" y="289"/>
                  </a:cubicBezTo>
                  <a:cubicBezTo>
                    <a:pt x="18" y="285"/>
                    <a:pt x="18" y="285"/>
                    <a:pt x="18" y="285"/>
                  </a:cubicBezTo>
                  <a:cubicBezTo>
                    <a:pt x="18" y="289"/>
                    <a:pt x="18" y="289"/>
                    <a:pt x="18" y="289"/>
                  </a:cubicBezTo>
                  <a:cubicBezTo>
                    <a:pt x="18" y="286"/>
                    <a:pt x="18" y="286"/>
                    <a:pt x="18" y="286"/>
                  </a:cubicBezTo>
                  <a:cubicBezTo>
                    <a:pt x="17" y="289"/>
                    <a:pt x="17" y="289"/>
                    <a:pt x="17" y="289"/>
                  </a:cubicBezTo>
                  <a:cubicBezTo>
                    <a:pt x="18" y="289"/>
                    <a:pt x="18" y="289"/>
                    <a:pt x="18" y="289"/>
                  </a:cubicBezTo>
                  <a:cubicBezTo>
                    <a:pt x="18" y="286"/>
                    <a:pt x="18" y="286"/>
                    <a:pt x="18" y="286"/>
                  </a:cubicBezTo>
                  <a:cubicBezTo>
                    <a:pt x="17" y="289"/>
                    <a:pt x="17" y="289"/>
                    <a:pt x="17" y="289"/>
                  </a:cubicBezTo>
                  <a:cubicBezTo>
                    <a:pt x="17" y="288"/>
                    <a:pt x="17" y="288"/>
                    <a:pt x="17" y="288"/>
                  </a:cubicBezTo>
                  <a:cubicBezTo>
                    <a:pt x="17" y="289"/>
                    <a:pt x="17" y="289"/>
                    <a:pt x="17" y="289"/>
                  </a:cubicBezTo>
                  <a:cubicBezTo>
                    <a:pt x="17" y="289"/>
                    <a:pt x="17" y="289"/>
                    <a:pt x="17" y="289"/>
                  </a:cubicBezTo>
                  <a:cubicBezTo>
                    <a:pt x="17" y="288"/>
                    <a:pt x="17" y="288"/>
                    <a:pt x="17" y="288"/>
                  </a:cubicBezTo>
                  <a:cubicBezTo>
                    <a:pt x="17" y="289"/>
                    <a:pt x="17" y="289"/>
                    <a:pt x="17" y="289"/>
                  </a:cubicBezTo>
                  <a:cubicBezTo>
                    <a:pt x="17" y="289"/>
                    <a:pt x="18" y="289"/>
                    <a:pt x="19" y="289"/>
                  </a:cubicBezTo>
                  <a:cubicBezTo>
                    <a:pt x="21" y="290"/>
                    <a:pt x="27" y="292"/>
                    <a:pt x="33" y="294"/>
                  </a:cubicBezTo>
                  <a:cubicBezTo>
                    <a:pt x="43" y="298"/>
                    <a:pt x="55" y="302"/>
                    <a:pt x="64" y="306"/>
                  </a:cubicBezTo>
                  <a:cubicBezTo>
                    <a:pt x="69" y="307"/>
                    <a:pt x="73" y="309"/>
                    <a:pt x="76" y="310"/>
                  </a:cubicBezTo>
                  <a:cubicBezTo>
                    <a:pt x="79" y="311"/>
                    <a:pt x="81" y="312"/>
                    <a:pt x="81" y="312"/>
                  </a:cubicBezTo>
                  <a:cubicBezTo>
                    <a:pt x="83" y="313"/>
                    <a:pt x="85" y="312"/>
                    <a:pt x="86" y="310"/>
                  </a:cubicBezTo>
                  <a:cubicBezTo>
                    <a:pt x="87" y="308"/>
                    <a:pt x="87" y="305"/>
                    <a:pt x="85" y="304"/>
                  </a:cubicBezTo>
                  <a:cubicBezTo>
                    <a:pt x="22" y="265"/>
                    <a:pt x="22" y="265"/>
                    <a:pt x="22" y="265"/>
                  </a:cubicBezTo>
                  <a:cubicBezTo>
                    <a:pt x="20" y="269"/>
                    <a:pt x="20" y="269"/>
                    <a:pt x="20" y="269"/>
                  </a:cubicBezTo>
                  <a:cubicBezTo>
                    <a:pt x="23" y="271"/>
                    <a:pt x="23" y="271"/>
                    <a:pt x="23" y="271"/>
                  </a:cubicBezTo>
                  <a:cubicBezTo>
                    <a:pt x="20" y="269"/>
                    <a:pt x="20" y="269"/>
                    <a:pt x="20" y="269"/>
                  </a:cubicBezTo>
                  <a:cubicBezTo>
                    <a:pt x="22" y="272"/>
                    <a:pt x="22" y="272"/>
                    <a:pt x="22" y="272"/>
                  </a:cubicBezTo>
                  <a:cubicBezTo>
                    <a:pt x="22" y="272"/>
                    <a:pt x="23" y="272"/>
                    <a:pt x="23" y="271"/>
                  </a:cubicBezTo>
                  <a:cubicBezTo>
                    <a:pt x="20" y="269"/>
                    <a:pt x="20" y="269"/>
                    <a:pt x="20" y="269"/>
                  </a:cubicBezTo>
                  <a:cubicBezTo>
                    <a:pt x="22" y="272"/>
                    <a:pt x="22" y="272"/>
                    <a:pt x="22" y="272"/>
                  </a:cubicBezTo>
                  <a:cubicBezTo>
                    <a:pt x="20" y="269"/>
                    <a:pt x="20" y="269"/>
                    <a:pt x="20" y="269"/>
                  </a:cubicBezTo>
                  <a:cubicBezTo>
                    <a:pt x="21" y="273"/>
                    <a:pt x="21" y="273"/>
                    <a:pt x="21" y="273"/>
                  </a:cubicBezTo>
                  <a:cubicBezTo>
                    <a:pt x="21" y="273"/>
                    <a:pt x="21" y="273"/>
                    <a:pt x="22" y="272"/>
                  </a:cubicBezTo>
                  <a:cubicBezTo>
                    <a:pt x="20" y="269"/>
                    <a:pt x="20" y="269"/>
                    <a:pt x="20" y="269"/>
                  </a:cubicBezTo>
                  <a:cubicBezTo>
                    <a:pt x="21" y="273"/>
                    <a:pt x="21" y="273"/>
                    <a:pt x="21" y="273"/>
                  </a:cubicBezTo>
                  <a:cubicBezTo>
                    <a:pt x="20" y="270"/>
                    <a:pt x="20" y="270"/>
                    <a:pt x="20" y="270"/>
                  </a:cubicBezTo>
                  <a:cubicBezTo>
                    <a:pt x="20" y="273"/>
                    <a:pt x="20" y="273"/>
                    <a:pt x="20" y="273"/>
                  </a:cubicBezTo>
                  <a:cubicBezTo>
                    <a:pt x="21" y="273"/>
                    <a:pt x="21" y="273"/>
                    <a:pt x="21" y="273"/>
                  </a:cubicBezTo>
                  <a:cubicBezTo>
                    <a:pt x="20" y="270"/>
                    <a:pt x="20" y="270"/>
                    <a:pt x="20" y="270"/>
                  </a:cubicBezTo>
                  <a:cubicBezTo>
                    <a:pt x="20" y="273"/>
                    <a:pt x="20" y="273"/>
                    <a:pt x="20" y="273"/>
                  </a:cubicBezTo>
                  <a:cubicBezTo>
                    <a:pt x="20" y="272"/>
                    <a:pt x="20" y="272"/>
                    <a:pt x="20" y="272"/>
                  </a:cubicBezTo>
                  <a:cubicBezTo>
                    <a:pt x="20" y="273"/>
                    <a:pt x="20" y="273"/>
                    <a:pt x="20" y="273"/>
                  </a:cubicBezTo>
                  <a:cubicBezTo>
                    <a:pt x="20" y="273"/>
                    <a:pt x="20" y="273"/>
                    <a:pt x="20" y="273"/>
                  </a:cubicBezTo>
                  <a:cubicBezTo>
                    <a:pt x="20" y="272"/>
                    <a:pt x="20" y="272"/>
                    <a:pt x="20" y="272"/>
                  </a:cubicBezTo>
                  <a:cubicBezTo>
                    <a:pt x="20" y="273"/>
                    <a:pt x="20" y="273"/>
                    <a:pt x="20" y="273"/>
                  </a:cubicBezTo>
                  <a:cubicBezTo>
                    <a:pt x="20" y="273"/>
                    <a:pt x="21" y="273"/>
                    <a:pt x="21" y="273"/>
                  </a:cubicBezTo>
                  <a:cubicBezTo>
                    <a:pt x="24" y="274"/>
                    <a:pt x="30" y="276"/>
                    <a:pt x="37" y="278"/>
                  </a:cubicBezTo>
                  <a:cubicBezTo>
                    <a:pt x="47" y="282"/>
                    <a:pt x="60" y="287"/>
                    <a:pt x="70" y="291"/>
                  </a:cubicBezTo>
                  <a:cubicBezTo>
                    <a:pt x="75" y="293"/>
                    <a:pt x="79" y="295"/>
                    <a:pt x="82" y="296"/>
                  </a:cubicBezTo>
                  <a:cubicBezTo>
                    <a:pt x="84" y="297"/>
                    <a:pt x="85" y="297"/>
                    <a:pt x="86" y="298"/>
                  </a:cubicBezTo>
                  <a:cubicBezTo>
                    <a:pt x="87" y="298"/>
                    <a:pt x="87" y="298"/>
                    <a:pt x="87" y="298"/>
                  </a:cubicBezTo>
                  <a:cubicBezTo>
                    <a:pt x="87" y="298"/>
                    <a:pt x="87" y="298"/>
                    <a:pt x="87" y="298"/>
                  </a:cubicBezTo>
                  <a:cubicBezTo>
                    <a:pt x="87" y="298"/>
                    <a:pt x="87" y="298"/>
                    <a:pt x="87" y="298"/>
                  </a:cubicBezTo>
                  <a:cubicBezTo>
                    <a:pt x="87" y="298"/>
                    <a:pt x="87" y="298"/>
                    <a:pt x="87" y="298"/>
                  </a:cubicBezTo>
                  <a:cubicBezTo>
                    <a:pt x="90" y="299"/>
                    <a:pt x="92" y="298"/>
                    <a:pt x="93" y="296"/>
                  </a:cubicBezTo>
                  <a:cubicBezTo>
                    <a:pt x="94" y="294"/>
                    <a:pt x="93" y="292"/>
                    <a:pt x="91" y="291"/>
                  </a:cubicBezTo>
                  <a:cubicBezTo>
                    <a:pt x="91" y="291"/>
                    <a:pt x="87" y="288"/>
                    <a:pt x="81" y="285"/>
                  </a:cubicBezTo>
                  <a:cubicBezTo>
                    <a:pt x="72" y="279"/>
                    <a:pt x="59" y="271"/>
                    <a:pt x="48" y="264"/>
                  </a:cubicBezTo>
                  <a:cubicBezTo>
                    <a:pt x="42" y="260"/>
                    <a:pt x="37" y="257"/>
                    <a:pt x="33" y="255"/>
                  </a:cubicBezTo>
                  <a:cubicBezTo>
                    <a:pt x="31" y="254"/>
                    <a:pt x="30" y="253"/>
                    <a:pt x="29" y="252"/>
                  </a:cubicBezTo>
                  <a:cubicBezTo>
                    <a:pt x="29" y="252"/>
                    <a:pt x="28" y="251"/>
                    <a:pt x="28" y="251"/>
                  </a:cubicBezTo>
                  <a:cubicBezTo>
                    <a:pt x="28" y="251"/>
                    <a:pt x="28" y="251"/>
                    <a:pt x="28" y="251"/>
                  </a:cubicBezTo>
                  <a:cubicBezTo>
                    <a:pt x="26" y="253"/>
                    <a:pt x="26" y="253"/>
                    <a:pt x="26" y="253"/>
                  </a:cubicBezTo>
                  <a:cubicBezTo>
                    <a:pt x="28" y="252"/>
                    <a:pt x="28" y="252"/>
                    <a:pt x="28" y="252"/>
                  </a:cubicBezTo>
                  <a:cubicBezTo>
                    <a:pt x="28" y="251"/>
                    <a:pt x="28" y="251"/>
                    <a:pt x="28" y="251"/>
                  </a:cubicBezTo>
                  <a:cubicBezTo>
                    <a:pt x="26" y="253"/>
                    <a:pt x="26" y="253"/>
                    <a:pt x="26" y="253"/>
                  </a:cubicBezTo>
                  <a:cubicBezTo>
                    <a:pt x="28" y="252"/>
                    <a:pt x="28" y="252"/>
                    <a:pt x="28" y="252"/>
                  </a:cubicBezTo>
                  <a:cubicBezTo>
                    <a:pt x="25" y="254"/>
                    <a:pt x="25" y="254"/>
                    <a:pt x="25" y="254"/>
                  </a:cubicBezTo>
                  <a:cubicBezTo>
                    <a:pt x="29" y="252"/>
                    <a:pt x="29" y="252"/>
                    <a:pt x="29" y="252"/>
                  </a:cubicBezTo>
                  <a:cubicBezTo>
                    <a:pt x="28" y="252"/>
                    <a:pt x="28" y="252"/>
                    <a:pt x="28" y="252"/>
                  </a:cubicBezTo>
                  <a:cubicBezTo>
                    <a:pt x="25" y="254"/>
                    <a:pt x="25" y="254"/>
                    <a:pt x="25" y="254"/>
                  </a:cubicBezTo>
                  <a:cubicBezTo>
                    <a:pt x="29" y="252"/>
                    <a:pt x="29" y="252"/>
                    <a:pt x="29" y="252"/>
                  </a:cubicBezTo>
                  <a:cubicBezTo>
                    <a:pt x="25" y="254"/>
                    <a:pt x="25" y="254"/>
                    <a:pt x="25" y="254"/>
                  </a:cubicBezTo>
                  <a:cubicBezTo>
                    <a:pt x="29" y="254"/>
                    <a:pt x="29" y="254"/>
                    <a:pt x="29" y="254"/>
                  </a:cubicBezTo>
                  <a:cubicBezTo>
                    <a:pt x="29" y="253"/>
                    <a:pt x="29" y="253"/>
                    <a:pt x="29" y="252"/>
                  </a:cubicBezTo>
                  <a:cubicBezTo>
                    <a:pt x="25" y="254"/>
                    <a:pt x="25" y="254"/>
                    <a:pt x="25" y="254"/>
                  </a:cubicBezTo>
                  <a:cubicBezTo>
                    <a:pt x="29" y="254"/>
                    <a:pt x="29" y="254"/>
                    <a:pt x="29" y="254"/>
                  </a:cubicBezTo>
                  <a:cubicBezTo>
                    <a:pt x="25" y="254"/>
                    <a:pt x="25" y="254"/>
                    <a:pt x="25" y="254"/>
                  </a:cubicBezTo>
                  <a:cubicBezTo>
                    <a:pt x="28" y="257"/>
                    <a:pt x="28" y="257"/>
                    <a:pt x="28" y="257"/>
                  </a:cubicBezTo>
                  <a:cubicBezTo>
                    <a:pt x="29" y="256"/>
                    <a:pt x="29" y="255"/>
                    <a:pt x="29" y="254"/>
                  </a:cubicBezTo>
                  <a:cubicBezTo>
                    <a:pt x="25" y="254"/>
                    <a:pt x="25" y="254"/>
                    <a:pt x="25" y="254"/>
                  </a:cubicBezTo>
                  <a:cubicBezTo>
                    <a:pt x="28" y="257"/>
                    <a:pt x="28" y="257"/>
                    <a:pt x="28" y="257"/>
                  </a:cubicBezTo>
                  <a:cubicBezTo>
                    <a:pt x="29" y="256"/>
                    <a:pt x="29" y="256"/>
                    <a:pt x="29" y="256"/>
                  </a:cubicBezTo>
                  <a:cubicBezTo>
                    <a:pt x="25" y="254"/>
                    <a:pt x="25" y="254"/>
                    <a:pt x="25" y="254"/>
                  </a:cubicBezTo>
                  <a:cubicBezTo>
                    <a:pt x="27" y="258"/>
                    <a:pt x="27" y="258"/>
                    <a:pt x="27" y="258"/>
                  </a:cubicBezTo>
                  <a:cubicBezTo>
                    <a:pt x="28" y="258"/>
                    <a:pt x="28" y="257"/>
                    <a:pt x="29" y="256"/>
                  </a:cubicBezTo>
                  <a:cubicBezTo>
                    <a:pt x="25" y="254"/>
                    <a:pt x="25" y="254"/>
                    <a:pt x="25" y="254"/>
                  </a:cubicBezTo>
                  <a:cubicBezTo>
                    <a:pt x="27" y="258"/>
                    <a:pt x="27" y="258"/>
                    <a:pt x="27" y="258"/>
                  </a:cubicBezTo>
                  <a:cubicBezTo>
                    <a:pt x="25" y="254"/>
                    <a:pt x="25" y="254"/>
                    <a:pt x="25" y="254"/>
                  </a:cubicBezTo>
                  <a:cubicBezTo>
                    <a:pt x="26" y="258"/>
                    <a:pt x="26" y="258"/>
                    <a:pt x="26" y="258"/>
                  </a:cubicBezTo>
                  <a:cubicBezTo>
                    <a:pt x="26" y="258"/>
                    <a:pt x="27" y="258"/>
                    <a:pt x="27" y="258"/>
                  </a:cubicBezTo>
                  <a:cubicBezTo>
                    <a:pt x="25" y="254"/>
                    <a:pt x="25" y="254"/>
                    <a:pt x="25" y="254"/>
                  </a:cubicBezTo>
                  <a:cubicBezTo>
                    <a:pt x="26" y="258"/>
                    <a:pt x="26" y="258"/>
                    <a:pt x="26" y="258"/>
                  </a:cubicBezTo>
                  <a:cubicBezTo>
                    <a:pt x="25" y="255"/>
                    <a:pt x="25" y="255"/>
                    <a:pt x="25" y="255"/>
                  </a:cubicBezTo>
                  <a:cubicBezTo>
                    <a:pt x="25" y="258"/>
                    <a:pt x="25" y="258"/>
                    <a:pt x="25" y="258"/>
                  </a:cubicBezTo>
                  <a:cubicBezTo>
                    <a:pt x="26" y="258"/>
                    <a:pt x="26" y="258"/>
                    <a:pt x="26" y="258"/>
                  </a:cubicBezTo>
                  <a:cubicBezTo>
                    <a:pt x="25" y="255"/>
                    <a:pt x="25" y="255"/>
                    <a:pt x="25" y="255"/>
                  </a:cubicBezTo>
                  <a:cubicBezTo>
                    <a:pt x="25" y="258"/>
                    <a:pt x="25" y="258"/>
                    <a:pt x="25" y="258"/>
                  </a:cubicBezTo>
                  <a:cubicBezTo>
                    <a:pt x="25" y="256"/>
                    <a:pt x="25" y="256"/>
                    <a:pt x="25" y="256"/>
                  </a:cubicBezTo>
                  <a:cubicBezTo>
                    <a:pt x="25" y="258"/>
                    <a:pt x="25" y="258"/>
                    <a:pt x="25" y="258"/>
                  </a:cubicBezTo>
                  <a:cubicBezTo>
                    <a:pt x="25" y="258"/>
                    <a:pt x="25" y="258"/>
                    <a:pt x="25" y="258"/>
                  </a:cubicBezTo>
                  <a:cubicBezTo>
                    <a:pt x="25" y="256"/>
                    <a:pt x="25" y="256"/>
                    <a:pt x="25" y="256"/>
                  </a:cubicBezTo>
                  <a:cubicBezTo>
                    <a:pt x="25" y="258"/>
                    <a:pt x="25" y="258"/>
                    <a:pt x="25" y="258"/>
                  </a:cubicBezTo>
                  <a:cubicBezTo>
                    <a:pt x="25" y="258"/>
                    <a:pt x="25" y="258"/>
                    <a:pt x="25" y="258"/>
                  </a:cubicBezTo>
                  <a:cubicBezTo>
                    <a:pt x="25" y="258"/>
                    <a:pt x="25" y="258"/>
                    <a:pt x="25" y="258"/>
                  </a:cubicBezTo>
                  <a:cubicBezTo>
                    <a:pt x="25" y="258"/>
                    <a:pt x="25" y="258"/>
                    <a:pt x="25" y="258"/>
                  </a:cubicBezTo>
                  <a:cubicBezTo>
                    <a:pt x="25" y="258"/>
                    <a:pt x="25" y="258"/>
                    <a:pt x="25" y="258"/>
                  </a:cubicBezTo>
                  <a:cubicBezTo>
                    <a:pt x="25" y="258"/>
                    <a:pt x="25" y="258"/>
                    <a:pt x="25" y="258"/>
                  </a:cubicBezTo>
                  <a:cubicBezTo>
                    <a:pt x="25" y="258"/>
                    <a:pt x="26" y="259"/>
                    <a:pt x="26" y="259"/>
                  </a:cubicBezTo>
                  <a:cubicBezTo>
                    <a:pt x="29" y="260"/>
                    <a:pt x="34" y="261"/>
                    <a:pt x="40" y="264"/>
                  </a:cubicBezTo>
                  <a:cubicBezTo>
                    <a:pt x="50" y="267"/>
                    <a:pt x="61" y="272"/>
                    <a:pt x="70" y="276"/>
                  </a:cubicBezTo>
                  <a:cubicBezTo>
                    <a:pt x="75" y="278"/>
                    <a:pt x="79" y="279"/>
                    <a:pt x="82" y="281"/>
                  </a:cubicBezTo>
                  <a:cubicBezTo>
                    <a:pt x="85" y="282"/>
                    <a:pt x="87" y="282"/>
                    <a:pt x="87" y="282"/>
                  </a:cubicBezTo>
                  <a:cubicBezTo>
                    <a:pt x="89" y="283"/>
                    <a:pt x="91" y="282"/>
                    <a:pt x="92" y="280"/>
                  </a:cubicBezTo>
                  <a:cubicBezTo>
                    <a:pt x="93" y="278"/>
                    <a:pt x="92" y="276"/>
                    <a:pt x="90" y="275"/>
                  </a:cubicBezTo>
                  <a:cubicBezTo>
                    <a:pt x="56" y="253"/>
                    <a:pt x="56" y="253"/>
                    <a:pt x="56" y="253"/>
                  </a:cubicBezTo>
                  <a:cubicBezTo>
                    <a:pt x="97" y="267"/>
                    <a:pt x="97" y="267"/>
                    <a:pt x="97" y="267"/>
                  </a:cubicBezTo>
                  <a:cubicBezTo>
                    <a:pt x="99" y="268"/>
                    <a:pt x="101" y="267"/>
                    <a:pt x="102" y="265"/>
                  </a:cubicBezTo>
                  <a:cubicBezTo>
                    <a:pt x="103" y="263"/>
                    <a:pt x="102" y="261"/>
                    <a:pt x="101" y="259"/>
                  </a:cubicBezTo>
                  <a:cubicBezTo>
                    <a:pt x="37" y="220"/>
                    <a:pt x="37" y="220"/>
                    <a:pt x="37" y="220"/>
                  </a:cubicBezTo>
                  <a:cubicBezTo>
                    <a:pt x="35" y="223"/>
                    <a:pt x="35" y="223"/>
                    <a:pt x="35" y="223"/>
                  </a:cubicBezTo>
                  <a:cubicBezTo>
                    <a:pt x="38" y="226"/>
                    <a:pt x="38" y="226"/>
                    <a:pt x="38" y="226"/>
                  </a:cubicBezTo>
                  <a:cubicBezTo>
                    <a:pt x="35" y="223"/>
                    <a:pt x="35" y="223"/>
                    <a:pt x="35" y="223"/>
                  </a:cubicBezTo>
                  <a:cubicBezTo>
                    <a:pt x="37" y="227"/>
                    <a:pt x="37" y="227"/>
                    <a:pt x="37" y="227"/>
                  </a:cubicBezTo>
                  <a:cubicBezTo>
                    <a:pt x="37" y="227"/>
                    <a:pt x="38" y="226"/>
                    <a:pt x="38" y="226"/>
                  </a:cubicBezTo>
                  <a:cubicBezTo>
                    <a:pt x="35" y="223"/>
                    <a:pt x="35" y="223"/>
                    <a:pt x="35" y="223"/>
                  </a:cubicBezTo>
                  <a:cubicBezTo>
                    <a:pt x="37" y="227"/>
                    <a:pt x="37" y="227"/>
                    <a:pt x="37" y="227"/>
                  </a:cubicBezTo>
                  <a:cubicBezTo>
                    <a:pt x="35" y="223"/>
                    <a:pt x="35" y="223"/>
                    <a:pt x="35" y="223"/>
                  </a:cubicBezTo>
                  <a:cubicBezTo>
                    <a:pt x="35" y="227"/>
                    <a:pt x="35" y="227"/>
                    <a:pt x="35" y="227"/>
                  </a:cubicBezTo>
                  <a:cubicBezTo>
                    <a:pt x="36" y="227"/>
                    <a:pt x="36" y="227"/>
                    <a:pt x="37" y="227"/>
                  </a:cubicBezTo>
                  <a:cubicBezTo>
                    <a:pt x="35" y="223"/>
                    <a:pt x="35" y="223"/>
                    <a:pt x="35" y="223"/>
                  </a:cubicBezTo>
                  <a:cubicBezTo>
                    <a:pt x="35" y="227"/>
                    <a:pt x="35" y="227"/>
                    <a:pt x="35" y="227"/>
                  </a:cubicBezTo>
                  <a:cubicBezTo>
                    <a:pt x="35" y="224"/>
                    <a:pt x="35" y="224"/>
                    <a:pt x="35" y="224"/>
                  </a:cubicBezTo>
                  <a:cubicBezTo>
                    <a:pt x="35" y="228"/>
                    <a:pt x="35" y="228"/>
                    <a:pt x="35" y="228"/>
                  </a:cubicBezTo>
                  <a:cubicBezTo>
                    <a:pt x="35" y="227"/>
                    <a:pt x="35" y="227"/>
                    <a:pt x="35" y="227"/>
                  </a:cubicBezTo>
                  <a:cubicBezTo>
                    <a:pt x="35" y="224"/>
                    <a:pt x="35" y="224"/>
                    <a:pt x="35" y="224"/>
                  </a:cubicBezTo>
                  <a:cubicBezTo>
                    <a:pt x="35" y="228"/>
                    <a:pt x="35" y="228"/>
                    <a:pt x="35" y="228"/>
                  </a:cubicBezTo>
                  <a:cubicBezTo>
                    <a:pt x="35" y="225"/>
                    <a:pt x="35" y="225"/>
                    <a:pt x="35" y="225"/>
                  </a:cubicBezTo>
                  <a:cubicBezTo>
                    <a:pt x="35" y="228"/>
                    <a:pt x="35" y="228"/>
                    <a:pt x="35" y="228"/>
                  </a:cubicBezTo>
                  <a:cubicBezTo>
                    <a:pt x="35" y="228"/>
                    <a:pt x="35" y="228"/>
                    <a:pt x="35" y="228"/>
                  </a:cubicBezTo>
                  <a:cubicBezTo>
                    <a:pt x="35" y="225"/>
                    <a:pt x="35" y="225"/>
                    <a:pt x="35" y="225"/>
                  </a:cubicBezTo>
                  <a:cubicBezTo>
                    <a:pt x="35" y="228"/>
                    <a:pt x="35" y="228"/>
                    <a:pt x="35" y="228"/>
                  </a:cubicBezTo>
                  <a:cubicBezTo>
                    <a:pt x="35" y="227"/>
                    <a:pt x="35" y="227"/>
                    <a:pt x="35" y="227"/>
                  </a:cubicBezTo>
                  <a:cubicBezTo>
                    <a:pt x="35" y="228"/>
                    <a:pt x="35" y="228"/>
                    <a:pt x="35" y="228"/>
                  </a:cubicBezTo>
                  <a:cubicBezTo>
                    <a:pt x="35" y="228"/>
                    <a:pt x="35" y="228"/>
                    <a:pt x="35" y="228"/>
                  </a:cubicBezTo>
                  <a:cubicBezTo>
                    <a:pt x="35" y="227"/>
                    <a:pt x="35" y="227"/>
                    <a:pt x="35" y="227"/>
                  </a:cubicBezTo>
                  <a:cubicBezTo>
                    <a:pt x="35" y="228"/>
                    <a:pt x="35" y="228"/>
                    <a:pt x="35" y="228"/>
                  </a:cubicBezTo>
                  <a:cubicBezTo>
                    <a:pt x="35" y="228"/>
                    <a:pt x="35" y="228"/>
                    <a:pt x="36" y="228"/>
                  </a:cubicBezTo>
                  <a:cubicBezTo>
                    <a:pt x="39" y="229"/>
                    <a:pt x="44" y="231"/>
                    <a:pt x="51" y="233"/>
                  </a:cubicBezTo>
                  <a:cubicBezTo>
                    <a:pt x="61" y="237"/>
                    <a:pt x="73" y="242"/>
                    <a:pt x="83" y="246"/>
                  </a:cubicBezTo>
                  <a:cubicBezTo>
                    <a:pt x="88" y="248"/>
                    <a:pt x="93" y="250"/>
                    <a:pt x="96" y="251"/>
                  </a:cubicBezTo>
                  <a:cubicBezTo>
                    <a:pt x="98" y="251"/>
                    <a:pt x="99" y="252"/>
                    <a:pt x="100" y="252"/>
                  </a:cubicBezTo>
                  <a:cubicBezTo>
                    <a:pt x="100" y="252"/>
                    <a:pt x="101" y="253"/>
                    <a:pt x="101" y="253"/>
                  </a:cubicBezTo>
                  <a:cubicBezTo>
                    <a:pt x="101" y="253"/>
                    <a:pt x="101" y="253"/>
                    <a:pt x="101" y="253"/>
                  </a:cubicBezTo>
                  <a:cubicBezTo>
                    <a:pt x="102" y="253"/>
                    <a:pt x="102" y="253"/>
                    <a:pt x="102" y="253"/>
                  </a:cubicBezTo>
                  <a:cubicBezTo>
                    <a:pt x="102" y="253"/>
                    <a:pt x="102" y="253"/>
                    <a:pt x="102" y="253"/>
                  </a:cubicBezTo>
                  <a:cubicBezTo>
                    <a:pt x="102" y="253"/>
                    <a:pt x="102" y="253"/>
                    <a:pt x="103" y="253"/>
                  </a:cubicBezTo>
                  <a:cubicBezTo>
                    <a:pt x="104" y="253"/>
                    <a:pt x="104" y="253"/>
                    <a:pt x="105" y="253"/>
                  </a:cubicBezTo>
                  <a:cubicBezTo>
                    <a:pt x="106" y="252"/>
                    <a:pt x="107" y="251"/>
                    <a:pt x="107" y="249"/>
                  </a:cubicBezTo>
                  <a:cubicBezTo>
                    <a:pt x="107" y="247"/>
                    <a:pt x="106" y="246"/>
                    <a:pt x="105" y="245"/>
                  </a:cubicBezTo>
                  <a:cubicBezTo>
                    <a:pt x="38" y="203"/>
                    <a:pt x="38" y="203"/>
                    <a:pt x="38" y="203"/>
                  </a:cubicBezTo>
                  <a:cubicBezTo>
                    <a:pt x="35" y="207"/>
                    <a:pt x="35" y="207"/>
                    <a:pt x="35" y="207"/>
                  </a:cubicBezTo>
                  <a:cubicBezTo>
                    <a:pt x="39" y="209"/>
                    <a:pt x="39" y="209"/>
                    <a:pt x="39" y="209"/>
                  </a:cubicBezTo>
                  <a:cubicBezTo>
                    <a:pt x="35" y="207"/>
                    <a:pt x="35" y="207"/>
                    <a:pt x="35" y="207"/>
                  </a:cubicBezTo>
                  <a:cubicBezTo>
                    <a:pt x="38" y="210"/>
                    <a:pt x="38" y="210"/>
                    <a:pt x="38" y="210"/>
                  </a:cubicBezTo>
                  <a:cubicBezTo>
                    <a:pt x="38" y="210"/>
                    <a:pt x="39" y="209"/>
                    <a:pt x="39" y="209"/>
                  </a:cubicBezTo>
                  <a:cubicBezTo>
                    <a:pt x="35" y="207"/>
                    <a:pt x="35" y="207"/>
                    <a:pt x="35" y="207"/>
                  </a:cubicBezTo>
                  <a:cubicBezTo>
                    <a:pt x="38" y="210"/>
                    <a:pt x="38" y="210"/>
                    <a:pt x="38" y="210"/>
                  </a:cubicBezTo>
                  <a:cubicBezTo>
                    <a:pt x="35" y="207"/>
                    <a:pt x="35" y="207"/>
                    <a:pt x="35" y="207"/>
                  </a:cubicBezTo>
                  <a:cubicBezTo>
                    <a:pt x="36" y="211"/>
                    <a:pt x="36" y="211"/>
                    <a:pt x="36" y="211"/>
                  </a:cubicBezTo>
                  <a:cubicBezTo>
                    <a:pt x="37" y="211"/>
                    <a:pt x="37" y="211"/>
                    <a:pt x="38" y="210"/>
                  </a:cubicBezTo>
                  <a:cubicBezTo>
                    <a:pt x="35" y="207"/>
                    <a:pt x="35" y="207"/>
                    <a:pt x="35" y="207"/>
                  </a:cubicBezTo>
                  <a:cubicBezTo>
                    <a:pt x="36" y="211"/>
                    <a:pt x="36" y="211"/>
                    <a:pt x="36" y="211"/>
                  </a:cubicBezTo>
                  <a:cubicBezTo>
                    <a:pt x="36" y="207"/>
                    <a:pt x="36" y="207"/>
                    <a:pt x="36" y="207"/>
                  </a:cubicBezTo>
                  <a:cubicBezTo>
                    <a:pt x="36" y="211"/>
                    <a:pt x="36" y="211"/>
                    <a:pt x="36" y="211"/>
                  </a:cubicBezTo>
                  <a:cubicBezTo>
                    <a:pt x="36" y="211"/>
                    <a:pt x="36" y="211"/>
                    <a:pt x="36" y="211"/>
                  </a:cubicBezTo>
                  <a:cubicBezTo>
                    <a:pt x="36" y="207"/>
                    <a:pt x="36" y="207"/>
                    <a:pt x="36" y="207"/>
                  </a:cubicBezTo>
                  <a:cubicBezTo>
                    <a:pt x="36" y="211"/>
                    <a:pt x="36" y="211"/>
                    <a:pt x="36" y="211"/>
                  </a:cubicBezTo>
                  <a:cubicBezTo>
                    <a:pt x="36" y="208"/>
                    <a:pt x="36" y="208"/>
                    <a:pt x="36" y="208"/>
                  </a:cubicBezTo>
                  <a:cubicBezTo>
                    <a:pt x="35" y="211"/>
                    <a:pt x="35" y="211"/>
                    <a:pt x="35" y="211"/>
                  </a:cubicBezTo>
                  <a:cubicBezTo>
                    <a:pt x="36" y="211"/>
                    <a:pt x="36" y="211"/>
                    <a:pt x="36" y="211"/>
                  </a:cubicBezTo>
                  <a:cubicBezTo>
                    <a:pt x="36" y="208"/>
                    <a:pt x="36" y="208"/>
                    <a:pt x="36" y="208"/>
                  </a:cubicBezTo>
                  <a:cubicBezTo>
                    <a:pt x="35" y="211"/>
                    <a:pt x="35" y="211"/>
                    <a:pt x="35" y="211"/>
                  </a:cubicBezTo>
                  <a:cubicBezTo>
                    <a:pt x="35" y="211"/>
                    <a:pt x="35" y="211"/>
                    <a:pt x="35" y="211"/>
                  </a:cubicBezTo>
                  <a:cubicBezTo>
                    <a:pt x="35" y="211"/>
                    <a:pt x="35" y="211"/>
                    <a:pt x="35" y="211"/>
                  </a:cubicBezTo>
                  <a:cubicBezTo>
                    <a:pt x="35" y="211"/>
                    <a:pt x="35" y="211"/>
                    <a:pt x="35" y="211"/>
                  </a:cubicBezTo>
                  <a:cubicBezTo>
                    <a:pt x="35" y="211"/>
                    <a:pt x="35" y="211"/>
                    <a:pt x="35" y="211"/>
                  </a:cubicBezTo>
                  <a:cubicBezTo>
                    <a:pt x="35" y="211"/>
                    <a:pt x="35" y="211"/>
                    <a:pt x="35" y="211"/>
                  </a:cubicBezTo>
                  <a:cubicBezTo>
                    <a:pt x="35" y="211"/>
                    <a:pt x="36" y="211"/>
                    <a:pt x="37" y="211"/>
                  </a:cubicBezTo>
                  <a:cubicBezTo>
                    <a:pt x="40" y="212"/>
                    <a:pt x="46" y="214"/>
                    <a:pt x="53" y="217"/>
                  </a:cubicBezTo>
                  <a:cubicBezTo>
                    <a:pt x="64" y="222"/>
                    <a:pt x="78" y="227"/>
                    <a:pt x="88" y="232"/>
                  </a:cubicBezTo>
                  <a:cubicBezTo>
                    <a:pt x="94" y="234"/>
                    <a:pt x="99" y="236"/>
                    <a:pt x="102" y="237"/>
                  </a:cubicBezTo>
                  <a:cubicBezTo>
                    <a:pt x="105" y="239"/>
                    <a:pt x="107" y="239"/>
                    <a:pt x="107" y="239"/>
                  </a:cubicBezTo>
                  <a:cubicBezTo>
                    <a:pt x="110" y="240"/>
                    <a:pt x="112" y="239"/>
                    <a:pt x="113" y="237"/>
                  </a:cubicBezTo>
                  <a:cubicBezTo>
                    <a:pt x="114" y="235"/>
                    <a:pt x="113" y="233"/>
                    <a:pt x="111" y="232"/>
                  </a:cubicBezTo>
                  <a:cubicBezTo>
                    <a:pt x="111" y="232"/>
                    <a:pt x="107" y="229"/>
                    <a:pt x="101" y="226"/>
                  </a:cubicBezTo>
                  <a:cubicBezTo>
                    <a:pt x="91" y="220"/>
                    <a:pt x="77" y="212"/>
                    <a:pt x="66" y="204"/>
                  </a:cubicBezTo>
                  <a:cubicBezTo>
                    <a:pt x="60" y="201"/>
                    <a:pt x="54" y="197"/>
                    <a:pt x="51" y="195"/>
                  </a:cubicBezTo>
                  <a:cubicBezTo>
                    <a:pt x="49" y="194"/>
                    <a:pt x="47" y="193"/>
                    <a:pt x="46" y="192"/>
                  </a:cubicBezTo>
                  <a:cubicBezTo>
                    <a:pt x="46" y="192"/>
                    <a:pt x="46" y="191"/>
                    <a:pt x="46" y="191"/>
                  </a:cubicBezTo>
                  <a:cubicBezTo>
                    <a:pt x="46" y="191"/>
                    <a:pt x="46" y="191"/>
                    <a:pt x="46" y="191"/>
                  </a:cubicBezTo>
                  <a:cubicBezTo>
                    <a:pt x="44" y="193"/>
                    <a:pt x="44" y="193"/>
                    <a:pt x="44" y="193"/>
                  </a:cubicBezTo>
                  <a:cubicBezTo>
                    <a:pt x="46" y="192"/>
                    <a:pt x="46" y="192"/>
                    <a:pt x="46" y="192"/>
                  </a:cubicBezTo>
                  <a:cubicBezTo>
                    <a:pt x="46" y="191"/>
                    <a:pt x="46" y="191"/>
                    <a:pt x="46" y="191"/>
                  </a:cubicBezTo>
                  <a:cubicBezTo>
                    <a:pt x="44" y="193"/>
                    <a:pt x="44" y="193"/>
                    <a:pt x="44" y="193"/>
                  </a:cubicBezTo>
                  <a:cubicBezTo>
                    <a:pt x="46" y="192"/>
                    <a:pt x="46" y="192"/>
                    <a:pt x="46" y="192"/>
                  </a:cubicBezTo>
                  <a:cubicBezTo>
                    <a:pt x="43" y="194"/>
                    <a:pt x="43" y="194"/>
                    <a:pt x="43" y="194"/>
                  </a:cubicBezTo>
                  <a:cubicBezTo>
                    <a:pt x="46" y="192"/>
                    <a:pt x="46" y="192"/>
                    <a:pt x="46" y="192"/>
                  </a:cubicBezTo>
                  <a:cubicBezTo>
                    <a:pt x="46" y="192"/>
                    <a:pt x="46" y="192"/>
                    <a:pt x="46" y="192"/>
                  </a:cubicBezTo>
                  <a:cubicBezTo>
                    <a:pt x="43" y="194"/>
                    <a:pt x="43" y="194"/>
                    <a:pt x="43" y="194"/>
                  </a:cubicBezTo>
                  <a:cubicBezTo>
                    <a:pt x="46" y="192"/>
                    <a:pt x="46" y="192"/>
                    <a:pt x="46" y="192"/>
                  </a:cubicBezTo>
                  <a:cubicBezTo>
                    <a:pt x="42" y="194"/>
                    <a:pt x="42" y="194"/>
                    <a:pt x="42" y="194"/>
                  </a:cubicBezTo>
                  <a:cubicBezTo>
                    <a:pt x="46" y="194"/>
                    <a:pt x="46" y="194"/>
                    <a:pt x="46" y="194"/>
                  </a:cubicBezTo>
                  <a:cubicBezTo>
                    <a:pt x="46" y="193"/>
                    <a:pt x="46" y="192"/>
                    <a:pt x="46" y="192"/>
                  </a:cubicBezTo>
                  <a:cubicBezTo>
                    <a:pt x="42" y="194"/>
                    <a:pt x="42" y="194"/>
                    <a:pt x="42" y="194"/>
                  </a:cubicBezTo>
                  <a:cubicBezTo>
                    <a:pt x="46" y="194"/>
                    <a:pt x="46" y="194"/>
                    <a:pt x="46" y="194"/>
                  </a:cubicBezTo>
                  <a:cubicBezTo>
                    <a:pt x="42" y="194"/>
                    <a:pt x="42" y="194"/>
                    <a:pt x="42" y="194"/>
                  </a:cubicBezTo>
                  <a:cubicBezTo>
                    <a:pt x="46" y="196"/>
                    <a:pt x="46" y="196"/>
                    <a:pt x="46" y="196"/>
                  </a:cubicBezTo>
                  <a:cubicBezTo>
                    <a:pt x="46" y="195"/>
                    <a:pt x="46" y="194"/>
                    <a:pt x="46" y="194"/>
                  </a:cubicBezTo>
                  <a:cubicBezTo>
                    <a:pt x="42" y="194"/>
                    <a:pt x="42" y="194"/>
                    <a:pt x="42" y="194"/>
                  </a:cubicBezTo>
                  <a:cubicBezTo>
                    <a:pt x="46" y="196"/>
                    <a:pt x="46" y="196"/>
                    <a:pt x="46" y="196"/>
                  </a:cubicBezTo>
                  <a:cubicBezTo>
                    <a:pt x="46" y="196"/>
                    <a:pt x="46" y="196"/>
                    <a:pt x="46" y="196"/>
                  </a:cubicBezTo>
                  <a:cubicBezTo>
                    <a:pt x="42" y="194"/>
                    <a:pt x="42" y="194"/>
                    <a:pt x="42" y="194"/>
                  </a:cubicBezTo>
                  <a:cubicBezTo>
                    <a:pt x="44" y="197"/>
                    <a:pt x="44" y="197"/>
                    <a:pt x="44" y="197"/>
                  </a:cubicBezTo>
                  <a:cubicBezTo>
                    <a:pt x="45" y="197"/>
                    <a:pt x="45" y="197"/>
                    <a:pt x="46" y="196"/>
                  </a:cubicBezTo>
                  <a:cubicBezTo>
                    <a:pt x="42" y="194"/>
                    <a:pt x="42" y="194"/>
                    <a:pt x="42" y="194"/>
                  </a:cubicBezTo>
                  <a:cubicBezTo>
                    <a:pt x="44" y="197"/>
                    <a:pt x="44" y="197"/>
                    <a:pt x="44" y="197"/>
                  </a:cubicBezTo>
                  <a:cubicBezTo>
                    <a:pt x="42" y="194"/>
                    <a:pt x="42" y="194"/>
                    <a:pt x="42" y="194"/>
                  </a:cubicBezTo>
                  <a:cubicBezTo>
                    <a:pt x="43" y="198"/>
                    <a:pt x="43" y="198"/>
                    <a:pt x="43" y="198"/>
                  </a:cubicBezTo>
                  <a:cubicBezTo>
                    <a:pt x="43" y="198"/>
                    <a:pt x="44" y="198"/>
                    <a:pt x="44" y="197"/>
                  </a:cubicBezTo>
                  <a:cubicBezTo>
                    <a:pt x="42" y="194"/>
                    <a:pt x="42" y="194"/>
                    <a:pt x="42" y="194"/>
                  </a:cubicBezTo>
                  <a:cubicBezTo>
                    <a:pt x="43" y="198"/>
                    <a:pt x="43" y="198"/>
                    <a:pt x="43" y="198"/>
                  </a:cubicBezTo>
                  <a:cubicBezTo>
                    <a:pt x="42" y="194"/>
                    <a:pt x="42" y="194"/>
                    <a:pt x="42" y="194"/>
                  </a:cubicBezTo>
                  <a:cubicBezTo>
                    <a:pt x="42" y="198"/>
                    <a:pt x="42" y="198"/>
                    <a:pt x="42" y="198"/>
                  </a:cubicBezTo>
                  <a:cubicBezTo>
                    <a:pt x="43" y="198"/>
                    <a:pt x="43" y="198"/>
                    <a:pt x="43" y="198"/>
                  </a:cubicBezTo>
                  <a:cubicBezTo>
                    <a:pt x="42" y="194"/>
                    <a:pt x="42" y="194"/>
                    <a:pt x="42" y="194"/>
                  </a:cubicBezTo>
                  <a:cubicBezTo>
                    <a:pt x="42" y="198"/>
                    <a:pt x="42" y="198"/>
                    <a:pt x="42" y="198"/>
                  </a:cubicBezTo>
                  <a:cubicBezTo>
                    <a:pt x="42" y="195"/>
                    <a:pt x="42" y="195"/>
                    <a:pt x="42" y="195"/>
                  </a:cubicBezTo>
                  <a:cubicBezTo>
                    <a:pt x="42" y="198"/>
                    <a:pt x="42" y="198"/>
                    <a:pt x="42" y="198"/>
                  </a:cubicBezTo>
                  <a:cubicBezTo>
                    <a:pt x="42" y="198"/>
                    <a:pt x="42" y="198"/>
                    <a:pt x="42" y="198"/>
                  </a:cubicBezTo>
                  <a:cubicBezTo>
                    <a:pt x="42" y="195"/>
                    <a:pt x="42" y="195"/>
                    <a:pt x="42" y="195"/>
                  </a:cubicBezTo>
                  <a:cubicBezTo>
                    <a:pt x="42" y="198"/>
                    <a:pt x="42" y="198"/>
                    <a:pt x="42" y="198"/>
                  </a:cubicBezTo>
                  <a:cubicBezTo>
                    <a:pt x="42" y="197"/>
                    <a:pt x="42" y="197"/>
                    <a:pt x="42" y="197"/>
                  </a:cubicBezTo>
                  <a:cubicBezTo>
                    <a:pt x="42" y="198"/>
                    <a:pt x="42" y="198"/>
                    <a:pt x="42" y="198"/>
                  </a:cubicBezTo>
                  <a:cubicBezTo>
                    <a:pt x="42" y="198"/>
                    <a:pt x="42" y="198"/>
                    <a:pt x="42" y="198"/>
                  </a:cubicBezTo>
                  <a:cubicBezTo>
                    <a:pt x="42" y="197"/>
                    <a:pt x="42" y="197"/>
                    <a:pt x="42" y="197"/>
                  </a:cubicBezTo>
                  <a:cubicBezTo>
                    <a:pt x="42" y="198"/>
                    <a:pt x="42" y="198"/>
                    <a:pt x="42" y="198"/>
                  </a:cubicBezTo>
                  <a:cubicBezTo>
                    <a:pt x="42" y="198"/>
                    <a:pt x="42" y="198"/>
                    <a:pt x="43" y="198"/>
                  </a:cubicBezTo>
                  <a:cubicBezTo>
                    <a:pt x="45" y="199"/>
                    <a:pt x="51" y="201"/>
                    <a:pt x="58" y="204"/>
                  </a:cubicBezTo>
                  <a:cubicBezTo>
                    <a:pt x="68" y="207"/>
                    <a:pt x="80" y="212"/>
                    <a:pt x="90" y="216"/>
                  </a:cubicBezTo>
                  <a:cubicBezTo>
                    <a:pt x="95" y="218"/>
                    <a:pt x="100" y="220"/>
                    <a:pt x="103" y="221"/>
                  </a:cubicBezTo>
                  <a:cubicBezTo>
                    <a:pt x="106" y="222"/>
                    <a:pt x="108" y="223"/>
                    <a:pt x="108" y="223"/>
                  </a:cubicBezTo>
                  <a:cubicBezTo>
                    <a:pt x="110" y="223"/>
                    <a:pt x="112" y="223"/>
                    <a:pt x="113" y="221"/>
                  </a:cubicBezTo>
                  <a:cubicBezTo>
                    <a:pt x="114" y="220"/>
                    <a:pt x="114" y="219"/>
                    <a:pt x="114" y="219"/>
                  </a:cubicBezTo>
                  <a:cubicBezTo>
                    <a:pt x="114" y="217"/>
                    <a:pt x="114" y="217"/>
                    <a:pt x="113" y="216"/>
                  </a:cubicBezTo>
                  <a:cubicBezTo>
                    <a:pt x="113" y="216"/>
                    <a:pt x="113" y="216"/>
                    <a:pt x="113" y="215"/>
                  </a:cubicBezTo>
                  <a:cubicBezTo>
                    <a:pt x="112" y="215"/>
                    <a:pt x="112" y="215"/>
                    <a:pt x="112" y="215"/>
                  </a:cubicBezTo>
                  <a:cubicBezTo>
                    <a:pt x="111" y="214"/>
                    <a:pt x="109" y="213"/>
                    <a:pt x="107" y="212"/>
                  </a:cubicBezTo>
                  <a:cubicBezTo>
                    <a:pt x="92" y="202"/>
                    <a:pt x="50" y="176"/>
                    <a:pt x="50" y="176"/>
                  </a:cubicBezTo>
                  <a:cubicBezTo>
                    <a:pt x="48" y="180"/>
                    <a:pt x="48" y="180"/>
                    <a:pt x="48" y="180"/>
                  </a:cubicBezTo>
                  <a:cubicBezTo>
                    <a:pt x="46" y="184"/>
                    <a:pt x="46" y="184"/>
                    <a:pt x="46" y="184"/>
                  </a:cubicBezTo>
                  <a:cubicBezTo>
                    <a:pt x="117" y="213"/>
                    <a:pt x="117" y="213"/>
                    <a:pt x="117" y="213"/>
                  </a:cubicBezTo>
                  <a:cubicBezTo>
                    <a:pt x="119" y="214"/>
                    <a:pt x="122" y="213"/>
                    <a:pt x="123" y="212"/>
                  </a:cubicBezTo>
                  <a:cubicBezTo>
                    <a:pt x="123" y="211"/>
                    <a:pt x="123" y="210"/>
                    <a:pt x="123" y="209"/>
                  </a:cubicBezTo>
                  <a:cubicBezTo>
                    <a:pt x="123" y="208"/>
                    <a:pt x="123" y="207"/>
                    <a:pt x="123" y="207"/>
                  </a:cubicBezTo>
                  <a:cubicBezTo>
                    <a:pt x="122" y="206"/>
                    <a:pt x="122" y="206"/>
                    <a:pt x="122" y="206"/>
                  </a:cubicBezTo>
                  <a:cubicBezTo>
                    <a:pt x="121" y="205"/>
                    <a:pt x="120" y="205"/>
                    <a:pt x="119" y="204"/>
                  </a:cubicBezTo>
                  <a:cubicBezTo>
                    <a:pt x="116" y="202"/>
                    <a:pt x="111" y="198"/>
                    <a:pt x="104" y="194"/>
                  </a:cubicBezTo>
                  <a:cubicBezTo>
                    <a:pt x="85" y="182"/>
                    <a:pt x="55" y="164"/>
                    <a:pt x="55" y="164"/>
                  </a:cubicBezTo>
                  <a:cubicBezTo>
                    <a:pt x="53" y="168"/>
                    <a:pt x="53" y="168"/>
                    <a:pt x="53" y="168"/>
                  </a:cubicBezTo>
                  <a:cubicBezTo>
                    <a:pt x="57" y="170"/>
                    <a:pt x="57" y="170"/>
                    <a:pt x="57" y="170"/>
                  </a:cubicBezTo>
                  <a:cubicBezTo>
                    <a:pt x="53" y="168"/>
                    <a:pt x="53" y="168"/>
                    <a:pt x="53" y="168"/>
                  </a:cubicBezTo>
                  <a:cubicBezTo>
                    <a:pt x="55" y="172"/>
                    <a:pt x="55" y="172"/>
                    <a:pt x="55" y="172"/>
                  </a:cubicBezTo>
                  <a:cubicBezTo>
                    <a:pt x="56" y="171"/>
                    <a:pt x="56" y="171"/>
                    <a:pt x="57" y="170"/>
                  </a:cubicBezTo>
                  <a:cubicBezTo>
                    <a:pt x="53" y="168"/>
                    <a:pt x="53" y="168"/>
                    <a:pt x="53" y="168"/>
                  </a:cubicBezTo>
                  <a:cubicBezTo>
                    <a:pt x="55" y="172"/>
                    <a:pt x="55" y="172"/>
                    <a:pt x="55" y="172"/>
                  </a:cubicBezTo>
                  <a:cubicBezTo>
                    <a:pt x="53" y="168"/>
                    <a:pt x="53" y="168"/>
                    <a:pt x="53" y="168"/>
                  </a:cubicBezTo>
                  <a:cubicBezTo>
                    <a:pt x="54" y="172"/>
                    <a:pt x="54" y="172"/>
                    <a:pt x="54" y="172"/>
                  </a:cubicBezTo>
                  <a:cubicBezTo>
                    <a:pt x="54" y="172"/>
                    <a:pt x="55" y="172"/>
                    <a:pt x="55" y="172"/>
                  </a:cubicBezTo>
                  <a:cubicBezTo>
                    <a:pt x="53" y="168"/>
                    <a:pt x="53" y="168"/>
                    <a:pt x="53" y="168"/>
                  </a:cubicBezTo>
                  <a:cubicBezTo>
                    <a:pt x="54" y="172"/>
                    <a:pt x="54" y="172"/>
                    <a:pt x="54" y="172"/>
                  </a:cubicBezTo>
                  <a:cubicBezTo>
                    <a:pt x="53" y="169"/>
                    <a:pt x="53" y="169"/>
                    <a:pt x="53" y="169"/>
                  </a:cubicBezTo>
                  <a:cubicBezTo>
                    <a:pt x="53" y="172"/>
                    <a:pt x="53" y="172"/>
                    <a:pt x="53" y="172"/>
                  </a:cubicBezTo>
                  <a:cubicBezTo>
                    <a:pt x="54" y="172"/>
                    <a:pt x="54" y="172"/>
                    <a:pt x="54" y="172"/>
                  </a:cubicBezTo>
                  <a:cubicBezTo>
                    <a:pt x="53" y="169"/>
                    <a:pt x="53" y="169"/>
                    <a:pt x="53" y="169"/>
                  </a:cubicBezTo>
                  <a:cubicBezTo>
                    <a:pt x="53" y="172"/>
                    <a:pt x="53" y="172"/>
                    <a:pt x="53" y="172"/>
                  </a:cubicBezTo>
                  <a:cubicBezTo>
                    <a:pt x="53" y="170"/>
                    <a:pt x="53" y="170"/>
                    <a:pt x="53" y="170"/>
                  </a:cubicBezTo>
                  <a:cubicBezTo>
                    <a:pt x="53" y="172"/>
                    <a:pt x="53" y="172"/>
                    <a:pt x="53" y="172"/>
                  </a:cubicBezTo>
                  <a:cubicBezTo>
                    <a:pt x="53" y="172"/>
                    <a:pt x="53" y="172"/>
                    <a:pt x="53" y="172"/>
                  </a:cubicBezTo>
                  <a:cubicBezTo>
                    <a:pt x="53" y="170"/>
                    <a:pt x="53" y="170"/>
                    <a:pt x="53" y="170"/>
                  </a:cubicBezTo>
                  <a:cubicBezTo>
                    <a:pt x="53" y="172"/>
                    <a:pt x="53" y="172"/>
                    <a:pt x="53" y="172"/>
                  </a:cubicBezTo>
                  <a:cubicBezTo>
                    <a:pt x="53" y="172"/>
                    <a:pt x="53" y="172"/>
                    <a:pt x="53" y="172"/>
                  </a:cubicBezTo>
                  <a:cubicBezTo>
                    <a:pt x="54" y="172"/>
                    <a:pt x="55" y="173"/>
                    <a:pt x="58" y="174"/>
                  </a:cubicBezTo>
                  <a:cubicBezTo>
                    <a:pt x="66" y="176"/>
                    <a:pt x="81" y="182"/>
                    <a:pt x="95" y="187"/>
                  </a:cubicBezTo>
                  <a:cubicBezTo>
                    <a:pt x="102" y="190"/>
                    <a:pt x="109" y="192"/>
                    <a:pt x="114" y="194"/>
                  </a:cubicBezTo>
                  <a:cubicBezTo>
                    <a:pt x="116" y="195"/>
                    <a:pt x="118" y="196"/>
                    <a:pt x="120" y="196"/>
                  </a:cubicBezTo>
                  <a:cubicBezTo>
                    <a:pt x="121" y="196"/>
                    <a:pt x="122" y="197"/>
                    <a:pt x="122" y="197"/>
                  </a:cubicBezTo>
                  <a:cubicBezTo>
                    <a:pt x="123" y="197"/>
                    <a:pt x="124" y="197"/>
                    <a:pt x="125" y="197"/>
                  </a:cubicBezTo>
                  <a:cubicBezTo>
                    <a:pt x="125" y="197"/>
                    <a:pt x="125" y="197"/>
                    <a:pt x="126" y="197"/>
                  </a:cubicBezTo>
                  <a:cubicBezTo>
                    <a:pt x="126" y="197"/>
                    <a:pt x="127" y="197"/>
                    <a:pt x="127" y="196"/>
                  </a:cubicBezTo>
                  <a:cubicBezTo>
                    <a:pt x="128" y="196"/>
                    <a:pt x="128" y="196"/>
                    <a:pt x="128" y="195"/>
                  </a:cubicBezTo>
                  <a:cubicBezTo>
                    <a:pt x="129" y="194"/>
                    <a:pt x="129" y="193"/>
                    <a:pt x="129" y="192"/>
                  </a:cubicBezTo>
                  <a:cubicBezTo>
                    <a:pt x="129" y="191"/>
                    <a:pt x="128" y="190"/>
                    <a:pt x="127" y="189"/>
                  </a:cubicBezTo>
                  <a:cubicBezTo>
                    <a:pt x="69" y="153"/>
                    <a:pt x="69" y="153"/>
                    <a:pt x="69" y="153"/>
                  </a:cubicBezTo>
                  <a:cubicBezTo>
                    <a:pt x="67" y="156"/>
                    <a:pt x="67" y="156"/>
                    <a:pt x="67" y="156"/>
                  </a:cubicBezTo>
                  <a:cubicBezTo>
                    <a:pt x="65" y="160"/>
                    <a:pt x="65" y="160"/>
                    <a:pt x="65" y="160"/>
                  </a:cubicBezTo>
                  <a:cubicBezTo>
                    <a:pt x="65" y="160"/>
                    <a:pt x="80" y="166"/>
                    <a:pt x="95" y="171"/>
                  </a:cubicBezTo>
                  <a:cubicBezTo>
                    <a:pt x="102" y="174"/>
                    <a:pt x="110" y="177"/>
                    <a:pt x="116" y="179"/>
                  </a:cubicBezTo>
                  <a:cubicBezTo>
                    <a:pt x="120" y="180"/>
                    <a:pt x="122" y="181"/>
                    <a:pt x="124" y="181"/>
                  </a:cubicBezTo>
                  <a:cubicBezTo>
                    <a:pt x="126" y="182"/>
                    <a:pt x="126" y="182"/>
                    <a:pt x="127" y="182"/>
                  </a:cubicBezTo>
                  <a:cubicBezTo>
                    <a:pt x="128" y="182"/>
                    <a:pt x="129" y="182"/>
                    <a:pt x="130" y="182"/>
                  </a:cubicBezTo>
                  <a:cubicBezTo>
                    <a:pt x="130" y="182"/>
                    <a:pt x="130" y="182"/>
                    <a:pt x="131" y="182"/>
                  </a:cubicBezTo>
                  <a:cubicBezTo>
                    <a:pt x="131" y="182"/>
                    <a:pt x="132" y="182"/>
                    <a:pt x="132" y="182"/>
                  </a:cubicBezTo>
                  <a:cubicBezTo>
                    <a:pt x="133" y="182"/>
                    <a:pt x="133" y="181"/>
                    <a:pt x="134" y="180"/>
                  </a:cubicBezTo>
                  <a:cubicBezTo>
                    <a:pt x="134" y="180"/>
                    <a:pt x="134" y="180"/>
                    <a:pt x="134" y="180"/>
                  </a:cubicBezTo>
                  <a:cubicBezTo>
                    <a:pt x="134" y="180"/>
                    <a:pt x="134" y="179"/>
                    <a:pt x="134" y="178"/>
                  </a:cubicBezTo>
                  <a:cubicBezTo>
                    <a:pt x="134" y="177"/>
                    <a:pt x="134" y="176"/>
                    <a:pt x="134" y="176"/>
                  </a:cubicBezTo>
                  <a:cubicBezTo>
                    <a:pt x="133" y="175"/>
                    <a:pt x="133" y="175"/>
                    <a:pt x="133" y="174"/>
                  </a:cubicBezTo>
                  <a:cubicBezTo>
                    <a:pt x="132" y="174"/>
                    <a:pt x="132" y="174"/>
                    <a:pt x="131" y="173"/>
                  </a:cubicBezTo>
                  <a:cubicBezTo>
                    <a:pt x="128" y="171"/>
                    <a:pt x="124" y="168"/>
                    <a:pt x="118" y="165"/>
                  </a:cubicBezTo>
                  <a:cubicBezTo>
                    <a:pt x="110" y="160"/>
                    <a:pt x="100" y="154"/>
                    <a:pt x="92" y="149"/>
                  </a:cubicBezTo>
                  <a:cubicBezTo>
                    <a:pt x="88" y="147"/>
                    <a:pt x="84" y="145"/>
                    <a:pt x="82" y="143"/>
                  </a:cubicBezTo>
                  <a:cubicBezTo>
                    <a:pt x="81" y="143"/>
                    <a:pt x="80" y="142"/>
                    <a:pt x="79" y="141"/>
                  </a:cubicBezTo>
                  <a:cubicBezTo>
                    <a:pt x="79" y="141"/>
                    <a:pt x="79" y="141"/>
                    <a:pt x="79" y="141"/>
                  </a:cubicBezTo>
                  <a:cubicBezTo>
                    <a:pt x="77" y="143"/>
                    <a:pt x="77" y="143"/>
                    <a:pt x="77" y="143"/>
                  </a:cubicBezTo>
                  <a:cubicBezTo>
                    <a:pt x="79" y="141"/>
                    <a:pt x="79" y="141"/>
                    <a:pt x="79" y="141"/>
                  </a:cubicBezTo>
                  <a:cubicBezTo>
                    <a:pt x="79" y="141"/>
                    <a:pt x="79" y="141"/>
                    <a:pt x="79" y="141"/>
                  </a:cubicBezTo>
                  <a:cubicBezTo>
                    <a:pt x="77" y="143"/>
                    <a:pt x="77" y="143"/>
                    <a:pt x="77" y="143"/>
                  </a:cubicBezTo>
                  <a:cubicBezTo>
                    <a:pt x="79" y="141"/>
                    <a:pt x="79" y="141"/>
                    <a:pt x="79" y="141"/>
                  </a:cubicBezTo>
                  <a:cubicBezTo>
                    <a:pt x="76" y="144"/>
                    <a:pt x="76" y="144"/>
                    <a:pt x="76" y="144"/>
                  </a:cubicBezTo>
                  <a:cubicBezTo>
                    <a:pt x="79" y="142"/>
                    <a:pt x="79" y="142"/>
                    <a:pt x="79" y="142"/>
                  </a:cubicBezTo>
                  <a:cubicBezTo>
                    <a:pt x="79" y="141"/>
                    <a:pt x="79" y="141"/>
                    <a:pt x="79" y="141"/>
                  </a:cubicBezTo>
                  <a:cubicBezTo>
                    <a:pt x="76" y="144"/>
                    <a:pt x="76" y="144"/>
                    <a:pt x="76" y="144"/>
                  </a:cubicBezTo>
                  <a:cubicBezTo>
                    <a:pt x="79" y="142"/>
                    <a:pt x="79" y="142"/>
                    <a:pt x="79" y="142"/>
                  </a:cubicBezTo>
                  <a:cubicBezTo>
                    <a:pt x="76" y="144"/>
                    <a:pt x="76" y="144"/>
                    <a:pt x="76" y="144"/>
                  </a:cubicBezTo>
                  <a:cubicBezTo>
                    <a:pt x="80" y="144"/>
                    <a:pt x="80" y="144"/>
                    <a:pt x="80" y="144"/>
                  </a:cubicBezTo>
                  <a:cubicBezTo>
                    <a:pt x="80" y="143"/>
                    <a:pt x="80" y="142"/>
                    <a:pt x="79" y="142"/>
                  </a:cubicBezTo>
                  <a:cubicBezTo>
                    <a:pt x="76" y="144"/>
                    <a:pt x="76" y="144"/>
                    <a:pt x="76" y="144"/>
                  </a:cubicBezTo>
                  <a:cubicBezTo>
                    <a:pt x="80" y="144"/>
                    <a:pt x="80" y="144"/>
                    <a:pt x="80" y="144"/>
                  </a:cubicBezTo>
                  <a:cubicBezTo>
                    <a:pt x="76" y="144"/>
                    <a:pt x="76" y="144"/>
                    <a:pt x="76" y="144"/>
                  </a:cubicBezTo>
                  <a:cubicBezTo>
                    <a:pt x="79" y="147"/>
                    <a:pt x="79" y="147"/>
                    <a:pt x="79" y="147"/>
                  </a:cubicBezTo>
                  <a:cubicBezTo>
                    <a:pt x="80" y="146"/>
                    <a:pt x="80" y="145"/>
                    <a:pt x="80" y="144"/>
                  </a:cubicBezTo>
                  <a:cubicBezTo>
                    <a:pt x="76" y="144"/>
                    <a:pt x="76" y="144"/>
                    <a:pt x="76" y="144"/>
                  </a:cubicBezTo>
                  <a:cubicBezTo>
                    <a:pt x="79" y="147"/>
                    <a:pt x="79" y="147"/>
                    <a:pt x="79" y="147"/>
                  </a:cubicBezTo>
                  <a:cubicBezTo>
                    <a:pt x="76" y="144"/>
                    <a:pt x="76" y="144"/>
                    <a:pt x="76" y="144"/>
                  </a:cubicBezTo>
                  <a:cubicBezTo>
                    <a:pt x="74" y="148"/>
                    <a:pt x="74" y="148"/>
                    <a:pt x="74" y="148"/>
                  </a:cubicBezTo>
                  <a:cubicBezTo>
                    <a:pt x="138" y="171"/>
                    <a:pt x="138" y="171"/>
                    <a:pt x="138" y="171"/>
                  </a:cubicBezTo>
                  <a:cubicBezTo>
                    <a:pt x="140" y="172"/>
                    <a:pt x="143" y="171"/>
                    <a:pt x="144" y="169"/>
                  </a:cubicBezTo>
                  <a:cubicBezTo>
                    <a:pt x="145" y="167"/>
                    <a:pt x="144" y="165"/>
                    <a:pt x="142" y="164"/>
                  </a:cubicBezTo>
                  <a:cubicBezTo>
                    <a:pt x="87" y="129"/>
                    <a:pt x="87" y="129"/>
                    <a:pt x="87" y="129"/>
                  </a:cubicBezTo>
                  <a:cubicBezTo>
                    <a:pt x="84" y="133"/>
                    <a:pt x="84" y="133"/>
                    <a:pt x="84" y="133"/>
                  </a:cubicBezTo>
                  <a:cubicBezTo>
                    <a:pt x="88" y="135"/>
                    <a:pt x="88" y="135"/>
                    <a:pt x="88" y="135"/>
                  </a:cubicBezTo>
                  <a:cubicBezTo>
                    <a:pt x="84" y="133"/>
                    <a:pt x="84" y="133"/>
                    <a:pt x="84" y="133"/>
                  </a:cubicBezTo>
                  <a:cubicBezTo>
                    <a:pt x="87" y="136"/>
                    <a:pt x="87" y="136"/>
                    <a:pt x="87" y="136"/>
                  </a:cubicBezTo>
                  <a:cubicBezTo>
                    <a:pt x="87" y="136"/>
                    <a:pt x="88" y="136"/>
                    <a:pt x="88" y="135"/>
                  </a:cubicBezTo>
                  <a:cubicBezTo>
                    <a:pt x="84" y="133"/>
                    <a:pt x="84" y="133"/>
                    <a:pt x="84" y="133"/>
                  </a:cubicBezTo>
                  <a:cubicBezTo>
                    <a:pt x="87" y="136"/>
                    <a:pt x="87" y="136"/>
                    <a:pt x="87" y="136"/>
                  </a:cubicBezTo>
                  <a:cubicBezTo>
                    <a:pt x="84" y="133"/>
                    <a:pt x="84" y="133"/>
                    <a:pt x="84" y="133"/>
                  </a:cubicBezTo>
                  <a:cubicBezTo>
                    <a:pt x="85" y="137"/>
                    <a:pt x="85" y="137"/>
                    <a:pt x="85" y="137"/>
                  </a:cubicBezTo>
                  <a:cubicBezTo>
                    <a:pt x="85" y="137"/>
                    <a:pt x="86" y="137"/>
                    <a:pt x="87" y="136"/>
                  </a:cubicBezTo>
                  <a:cubicBezTo>
                    <a:pt x="84" y="133"/>
                    <a:pt x="84" y="133"/>
                    <a:pt x="84" y="133"/>
                  </a:cubicBezTo>
                  <a:cubicBezTo>
                    <a:pt x="85" y="137"/>
                    <a:pt x="85" y="137"/>
                    <a:pt x="85" y="137"/>
                  </a:cubicBezTo>
                  <a:cubicBezTo>
                    <a:pt x="84" y="133"/>
                    <a:pt x="84" y="133"/>
                    <a:pt x="84" y="133"/>
                  </a:cubicBezTo>
                  <a:cubicBezTo>
                    <a:pt x="84" y="137"/>
                    <a:pt x="84" y="137"/>
                    <a:pt x="84" y="137"/>
                  </a:cubicBezTo>
                  <a:cubicBezTo>
                    <a:pt x="85" y="137"/>
                    <a:pt x="85" y="137"/>
                    <a:pt x="85" y="137"/>
                  </a:cubicBezTo>
                  <a:cubicBezTo>
                    <a:pt x="84" y="133"/>
                    <a:pt x="84" y="133"/>
                    <a:pt x="84" y="133"/>
                  </a:cubicBezTo>
                  <a:cubicBezTo>
                    <a:pt x="84" y="137"/>
                    <a:pt x="84" y="137"/>
                    <a:pt x="84" y="137"/>
                  </a:cubicBezTo>
                  <a:cubicBezTo>
                    <a:pt x="84" y="134"/>
                    <a:pt x="84" y="134"/>
                    <a:pt x="84" y="134"/>
                  </a:cubicBezTo>
                  <a:cubicBezTo>
                    <a:pt x="84" y="137"/>
                    <a:pt x="84" y="137"/>
                    <a:pt x="84" y="137"/>
                  </a:cubicBezTo>
                  <a:cubicBezTo>
                    <a:pt x="84" y="137"/>
                    <a:pt x="84" y="137"/>
                    <a:pt x="84" y="137"/>
                  </a:cubicBezTo>
                  <a:cubicBezTo>
                    <a:pt x="84" y="134"/>
                    <a:pt x="84" y="134"/>
                    <a:pt x="84" y="134"/>
                  </a:cubicBezTo>
                  <a:cubicBezTo>
                    <a:pt x="84" y="137"/>
                    <a:pt x="84" y="137"/>
                    <a:pt x="84" y="137"/>
                  </a:cubicBezTo>
                  <a:cubicBezTo>
                    <a:pt x="84" y="136"/>
                    <a:pt x="84" y="136"/>
                    <a:pt x="84" y="136"/>
                  </a:cubicBezTo>
                  <a:cubicBezTo>
                    <a:pt x="84" y="137"/>
                    <a:pt x="84" y="137"/>
                    <a:pt x="84" y="137"/>
                  </a:cubicBezTo>
                  <a:cubicBezTo>
                    <a:pt x="84" y="137"/>
                    <a:pt x="84" y="137"/>
                    <a:pt x="84" y="137"/>
                  </a:cubicBezTo>
                  <a:cubicBezTo>
                    <a:pt x="84" y="136"/>
                    <a:pt x="84" y="136"/>
                    <a:pt x="84" y="136"/>
                  </a:cubicBezTo>
                  <a:cubicBezTo>
                    <a:pt x="84" y="137"/>
                    <a:pt x="84" y="137"/>
                    <a:pt x="84" y="137"/>
                  </a:cubicBezTo>
                  <a:cubicBezTo>
                    <a:pt x="84" y="137"/>
                    <a:pt x="85" y="137"/>
                    <a:pt x="85" y="137"/>
                  </a:cubicBezTo>
                  <a:cubicBezTo>
                    <a:pt x="88" y="138"/>
                    <a:pt x="94" y="140"/>
                    <a:pt x="101" y="142"/>
                  </a:cubicBezTo>
                  <a:cubicBezTo>
                    <a:pt x="111" y="146"/>
                    <a:pt x="125" y="150"/>
                    <a:pt x="135" y="154"/>
                  </a:cubicBezTo>
                  <a:cubicBezTo>
                    <a:pt x="141" y="156"/>
                    <a:pt x="146" y="157"/>
                    <a:pt x="149" y="158"/>
                  </a:cubicBezTo>
                  <a:cubicBezTo>
                    <a:pt x="152" y="159"/>
                    <a:pt x="154" y="160"/>
                    <a:pt x="154" y="160"/>
                  </a:cubicBezTo>
                  <a:cubicBezTo>
                    <a:pt x="156" y="161"/>
                    <a:pt x="157" y="160"/>
                    <a:pt x="158" y="160"/>
                  </a:cubicBezTo>
                  <a:cubicBezTo>
                    <a:pt x="159" y="159"/>
                    <a:pt x="160" y="157"/>
                    <a:pt x="160" y="156"/>
                  </a:cubicBezTo>
                  <a:cubicBezTo>
                    <a:pt x="160" y="155"/>
                    <a:pt x="160" y="154"/>
                    <a:pt x="159" y="154"/>
                  </a:cubicBezTo>
                  <a:cubicBezTo>
                    <a:pt x="159" y="153"/>
                    <a:pt x="159" y="153"/>
                    <a:pt x="159" y="153"/>
                  </a:cubicBezTo>
                  <a:cubicBezTo>
                    <a:pt x="158" y="153"/>
                    <a:pt x="158" y="153"/>
                    <a:pt x="158" y="153"/>
                  </a:cubicBezTo>
                  <a:cubicBezTo>
                    <a:pt x="158" y="152"/>
                    <a:pt x="157" y="152"/>
                    <a:pt x="157" y="151"/>
                  </a:cubicBezTo>
                  <a:cubicBezTo>
                    <a:pt x="154" y="150"/>
                    <a:pt x="149" y="147"/>
                    <a:pt x="143" y="144"/>
                  </a:cubicBezTo>
                  <a:cubicBezTo>
                    <a:pt x="134" y="138"/>
                    <a:pt x="122" y="131"/>
                    <a:pt x="113" y="125"/>
                  </a:cubicBezTo>
                  <a:cubicBezTo>
                    <a:pt x="108" y="122"/>
                    <a:pt x="104" y="120"/>
                    <a:pt x="101" y="118"/>
                  </a:cubicBezTo>
                  <a:cubicBezTo>
                    <a:pt x="100" y="117"/>
                    <a:pt x="98" y="116"/>
                    <a:pt x="98" y="115"/>
                  </a:cubicBezTo>
                  <a:cubicBezTo>
                    <a:pt x="97" y="115"/>
                    <a:pt x="97" y="115"/>
                    <a:pt x="97" y="115"/>
                  </a:cubicBezTo>
                  <a:cubicBezTo>
                    <a:pt x="97" y="115"/>
                    <a:pt x="97" y="115"/>
                    <a:pt x="97" y="115"/>
                  </a:cubicBezTo>
                  <a:cubicBezTo>
                    <a:pt x="97" y="115"/>
                    <a:pt x="97" y="115"/>
                    <a:pt x="97" y="115"/>
                  </a:cubicBezTo>
                  <a:cubicBezTo>
                    <a:pt x="97" y="115"/>
                    <a:pt x="97" y="115"/>
                    <a:pt x="97" y="115"/>
                  </a:cubicBezTo>
                  <a:cubicBezTo>
                    <a:pt x="97" y="115"/>
                    <a:pt x="97" y="115"/>
                    <a:pt x="97" y="115"/>
                  </a:cubicBezTo>
                  <a:cubicBezTo>
                    <a:pt x="97" y="115"/>
                    <a:pt x="97" y="115"/>
                    <a:pt x="97" y="115"/>
                  </a:cubicBezTo>
                  <a:cubicBezTo>
                    <a:pt x="97" y="115"/>
                    <a:pt x="97" y="115"/>
                    <a:pt x="97" y="115"/>
                  </a:cubicBezTo>
                  <a:cubicBezTo>
                    <a:pt x="95" y="117"/>
                    <a:pt x="95" y="117"/>
                    <a:pt x="95" y="117"/>
                  </a:cubicBezTo>
                  <a:cubicBezTo>
                    <a:pt x="98" y="116"/>
                    <a:pt x="98" y="116"/>
                    <a:pt x="98" y="116"/>
                  </a:cubicBezTo>
                  <a:cubicBezTo>
                    <a:pt x="97" y="115"/>
                    <a:pt x="97" y="115"/>
                    <a:pt x="97" y="115"/>
                  </a:cubicBezTo>
                  <a:cubicBezTo>
                    <a:pt x="95" y="117"/>
                    <a:pt x="95" y="117"/>
                    <a:pt x="95" y="117"/>
                  </a:cubicBezTo>
                  <a:cubicBezTo>
                    <a:pt x="98" y="116"/>
                    <a:pt x="98" y="116"/>
                    <a:pt x="98" y="116"/>
                  </a:cubicBezTo>
                  <a:cubicBezTo>
                    <a:pt x="94" y="117"/>
                    <a:pt x="94" y="117"/>
                    <a:pt x="94" y="117"/>
                  </a:cubicBezTo>
                  <a:cubicBezTo>
                    <a:pt x="98" y="117"/>
                    <a:pt x="98" y="117"/>
                    <a:pt x="98" y="117"/>
                  </a:cubicBezTo>
                  <a:cubicBezTo>
                    <a:pt x="98" y="116"/>
                    <a:pt x="98" y="116"/>
                    <a:pt x="98" y="116"/>
                  </a:cubicBezTo>
                  <a:cubicBezTo>
                    <a:pt x="94" y="117"/>
                    <a:pt x="94" y="117"/>
                    <a:pt x="94" y="117"/>
                  </a:cubicBezTo>
                  <a:cubicBezTo>
                    <a:pt x="98" y="117"/>
                    <a:pt x="98" y="117"/>
                    <a:pt x="98" y="117"/>
                  </a:cubicBezTo>
                  <a:cubicBezTo>
                    <a:pt x="94" y="117"/>
                    <a:pt x="94" y="117"/>
                    <a:pt x="94" y="117"/>
                  </a:cubicBezTo>
                  <a:cubicBezTo>
                    <a:pt x="97" y="120"/>
                    <a:pt x="97" y="120"/>
                    <a:pt x="97" y="120"/>
                  </a:cubicBezTo>
                  <a:cubicBezTo>
                    <a:pt x="98" y="119"/>
                    <a:pt x="98" y="118"/>
                    <a:pt x="98" y="117"/>
                  </a:cubicBezTo>
                  <a:cubicBezTo>
                    <a:pt x="94" y="117"/>
                    <a:pt x="94" y="117"/>
                    <a:pt x="94" y="117"/>
                  </a:cubicBezTo>
                  <a:cubicBezTo>
                    <a:pt x="97" y="120"/>
                    <a:pt x="97" y="120"/>
                    <a:pt x="97" y="120"/>
                  </a:cubicBezTo>
                  <a:cubicBezTo>
                    <a:pt x="97" y="120"/>
                    <a:pt x="97" y="120"/>
                    <a:pt x="97" y="120"/>
                  </a:cubicBezTo>
                  <a:cubicBezTo>
                    <a:pt x="94" y="117"/>
                    <a:pt x="94" y="117"/>
                    <a:pt x="94" y="117"/>
                  </a:cubicBezTo>
                  <a:cubicBezTo>
                    <a:pt x="96" y="121"/>
                    <a:pt x="96" y="121"/>
                    <a:pt x="96" y="121"/>
                  </a:cubicBezTo>
                  <a:cubicBezTo>
                    <a:pt x="97" y="121"/>
                    <a:pt x="97" y="120"/>
                    <a:pt x="97" y="120"/>
                  </a:cubicBezTo>
                  <a:cubicBezTo>
                    <a:pt x="94" y="117"/>
                    <a:pt x="94" y="117"/>
                    <a:pt x="94" y="117"/>
                  </a:cubicBezTo>
                  <a:cubicBezTo>
                    <a:pt x="96" y="121"/>
                    <a:pt x="96" y="121"/>
                    <a:pt x="96" y="121"/>
                  </a:cubicBezTo>
                  <a:cubicBezTo>
                    <a:pt x="94" y="117"/>
                    <a:pt x="94" y="117"/>
                    <a:pt x="94" y="117"/>
                  </a:cubicBezTo>
                  <a:cubicBezTo>
                    <a:pt x="95" y="122"/>
                    <a:pt x="95" y="122"/>
                    <a:pt x="95" y="122"/>
                  </a:cubicBezTo>
                  <a:cubicBezTo>
                    <a:pt x="95" y="122"/>
                    <a:pt x="95" y="121"/>
                    <a:pt x="96" y="121"/>
                  </a:cubicBezTo>
                  <a:cubicBezTo>
                    <a:pt x="94" y="117"/>
                    <a:pt x="94" y="117"/>
                    <a:pt x="94" y="117"/>
                  </a:cubicBezTo>
                  <a:cubicBezTo>
                    <a:pt x="95" y="122"/>
                    <a:pt x="95" y="122"/>
                    <a:pt x="95" y="122"/>
                  </a:cubicBezTo>
                  <a:cubicBezTo>
                    <a:pt x="94" y="117"/>
                    <a:pt x="94" y="117"/>
                    <a:pt x="94" y="117"/>
                  </a:cubicBezTo>
                  <a:cubicBezTo>
                    <a:pt x="94" y="122"/>
                    <a:pt x="94" y="122"/>
                    <a:pt x="94" y="122"/>
                  </a:cubicBezTo>
                  <a:cubicBezTo>
                    <a:pt x="95" y="122"/>
                    <a:pt x="95" y="122"/>
                    <a:pt x="95" y="122"/>
                  </a:cubicBezTo>
                  <a:cubicBezTo>
                    <a:pt x="94" y="117"/>
                    <a:pt x="94" y="117"/>
                    <a:pt x="94" y="117"/>
                  </a:cubicBezTo>
                  <a:cubicBezTo>
                    <a:pt x="94" y="122"/>
                    <a:pt x="94" y="122"/>
                    <a:pt x="94" y="122"/>
                  </a:cubicBezTo>
                  <a:cubicBezTo>
                    <a:pt x="94" y="118"/>
                    <a:pt x="94" y="118"/>
                    <a:pt x="94" y="118"/>
                  </a:cubicBezTo>
                  <a:cubicBezTo>
                    <a:pt x="93" y="122"/>
                    <a:pt x="93" y="122"/>
                    <a:pt x="93" y="122"/>
                  </a:cubicBezTo>
                  <a:cubicBezTo>
                    <a:pt x="93" y="122"/>
                    <a:pt x="93" y="122"/>
                    <a:pt x="94" y="122"/>
                  </a:cubicBezTo>
                  <a:cubicBezTo>
                    <a:pt x="94" y="118"/>
                    <a:pt x="94" y="118"/>
                    <a:pt x="94" y="118"/>
                  </a:cubicBezTo>
                  <a:cubicBezTo>
                    <a:pt x="93" y="122"/>
                    <a:pt x="93" y="122"/>
                    <a:pt x="93" y="122"/>
                  </a:cubicBezTo>
                  <a:cubicBezTo>
                    <a:pt x="94" y="119"/>
                    <a:pt x="94" y="119"/>
                    <a:pt x="94" y="119"/>
                  </a:cubicBezTo>
                  <a:cubicBezTo>
                    <a:pt x="93" y="122"/>
                    <a:pt x="93" y="122"/>
                    <a:pt x="93" y="122"/>
                  </a:cubicBezTo>
                  <a:cubicBezTo>
                    <a:pt x="93" y="122"/>
                    <a:pt x="93" y="122"/>
                    <a:pt x="93" y="122"/>
                  </a:cubicBezTo>
                  <a:cubicBezTo>
                    <a:pt x="94" y="119"/>
                    <a:pt x="94" y="119"/>
                    <a:pt x="94" y="119"/>
                  </a:cubicBezTo>
                  <a:cubicBezTo>
                    <a:pt x="93" y="122"/>
                    <a:pt x="93" y="122"/>
                    <a:pt x="93" y="122"/>
                  </a:cubicBezTo>
                  <a:cubicBezTo>
                    <a:pt x="93" y="122"/>
                    <a:pt x="93" y="122"/>
                    <a:pt x="94" y="122"/>
                  </a:cubicBezTo>
                  <a:cubicBezTo>
                    <a:pt x="99" y="124"/>
                    <a:pt x="117" y="130"/>
                    <a:pt x="133" y="136"/>
                  </a:cubicBezTo>
                  <a:cubicBezTo>
                    <a:pt x="141" y="139"/>
                    <a:pt x="149" y="142"/>
                    <a:pt x="155" y="144"/>
                  </a:cubicBezTo>
                  <a:cubicBezTo>
                    <a:pt x="158" y="145"/>
                    <a:pt x="161" y="146"/>
                    <a:pt x="163" y="147"/>
                  </a:cubicBezTo>
                  <a:cubicBezTo>
                    <a:pt x="164" y="147"/>
                    <a:pt x="165" y="148"/>
                    <a:pt x="165" y="148"/>
                  </a:cubicBezTo>
                  <a:cubicBezTo>
                    <a:pt x="166" y="148"/>
                    <a:pt x="166" y="148"/>
                    <a:pt x="166" y="148"/>
                  </a:cubicBezTo>
                  <a:cubicBezTo>
                    <a:pt x="167" y="148"/>
                    <a:pt x="167" y="148"/>
                    <a:pt x="168" y="148"/>
                  </a:cubicBezTo>
                  <a:cubicBezTo>
                    <a:pt x="168" y="148"/>
                    <a:pt x="168" y="148"/>
                    <a:pt x="169" y="148"/>
                  </a:cubicBezTo>
                  <a:cubicBezTo>
                    <a:pt x="169" y="148"/>
                    <a:pt x="170" y="148"/>
                    <a:pt x="170" y="147"/>
                  </a:cubicBezTo>
                  <a:cubicBezTo>
                    <a:pt x="170" y="147"/>
                    <a:pt x="171" y="147"/>
                    <a:pt x="171" y="146"/>
                  </a:cubicBezTo>
                  <a:cubicBezTo>
                    <a:pt x="172" y="145"/>
                    <a:pt x="172" y="145"/>
                    <a:pt x="172" y="144"/>
                  </a:cubicBezTo>
                  <a:cubicBezTo>
                    <a:pt x="172" y="143"/>
                    <a:pt x="172" y="142"/>
                    <a:pt x="172" y="142"/>
                  </a:cubicBezTo>
                  <a:cubicBezTo>
                    <a:pt x="171" y="141"/>
                    <a:pt x="171" y="141"/>
                    <a:pt x="171" y="141"/>
                  </a:cubicBezTo>
                  <a:cubicBezTo>
                    <a:pt x="170" y="140"/>
                    <a:pt x="170" y="140"/>
                    <a:pt x="170" y="140"/>
                  </a:cubicBezTo>
                  <a:cubicBezTo>
                    <a:pt x="170" y="140"/>
                    <a:pt x="170" y="140"/>
                    <a:pt x="169" y="139"/>
                  </a:cubicBezTo>
                  <a:cubicBezTo>
                    <a:pt x="167" y="138"/>
                    <a:pt x="162" y="135"/>
                    <a:pt x="156" y="131"/>
                  </a:cubicBezTo>
                  <a:cubicBezTo>
                    <a:pt x="138" y="120"/>
                    <a:pt x="109" y="102"/>
                    <a:pt x="109" y="102"/>
                  </a:cubicBezTo>
                  <a:cubicBezTo>
                    <a:pt x="107" y="106"/>
                    <a:pt x="107" y="106"/>
                    <a:pt x="107" y="106"/>
                  </a:cubicBezTo>
                  <a:cubicBezTo>
                    <a:pt x="111" y="108"/>
                    <a:pt x="111" y="108"/>
                    <a:pt x="111" y="108"/>
                  </a:cubicBezTo>
                  <a:cubicBezTo>
                    <a:pt x="107" y="106"/>
                    <a:pt x="107" y="106"/>
                    <a:pt x="107" y="106"/>
                  </a:cubicBezTo>
                  <a:cubicBezTo>
                    <a:pt x="110" y="109"/>
                    <a:pt x="110" y="109"/>
                    <a:pt x="110" y="109"/>
                  </a:cubicBezTo>
                  <a:cubicBezTo>
                    <a:pt x="110" y="109"/>
                    <a:pt x="110" y="109"/>
                    <a:pt x="111" y="108"/>
                  </a:cubicBezTo>
                  <a:cubicBezTo>
                    <a:pt x="107" y="106"/>
                    <a:pt x="107" y="106"/>
                    <a:pt x="107" y="106"/>
                  </a:cubicBezTo>
                  <a:cubicBezTo>
                    <a:pt x="110" y="109"/>
                    <a:pt x="110" y="109"/>
                    <a:pt x="110" y="109"/>
                  </a:cubicBezTo>
                  <a:cubicBezTo>
                    <a:pt x="107" y="106"/>
                    <a:pt x="107" y="106"/>
                    <a:pt x="107" y="106"/>
                  </a:cubicBezTo>
                  <a:cubicBezTo>
                    <a:pt x="108" y="110"/>
                    <a:pt x="108" y="110"/>
                    <a:pt x="108" y="110"/>
                  </a:cubicBezTo>
                  <a:cubicBezTo>
                    <a:pt x="108" y="110"/>
                    <a:pt x="109" y="110"/>
                    <a:pt x="110" y="109"/>
                  </a:cubicBezTo>
                  <a:cubicBezTo>
                    <a:pt x="107" y="106"/>
                    <a:pt x="107" y="106"/>
                    <a:pt x="107" y="106"/>
                  </a:cubicBezTo>
                  <a:cubicBezTo>
                    <a:pt x="108" y="110"/>
                    <a:pt x="108" y="110"/>
                    <a:pt x="108" y="110"/>
                  </a:cubicBezTo>
                  <a:cubicBezTo>
                    <a:pt x="108" y="107"/>
                    <a:pt x="108" y="107"/>
                    <a:pt x="108" y="107"/>
                  </a:cubicBezTo>
                  <a:cubicBezTo>
                    <a:pt x="108" y="110"/>
                    <a:pt x="108" y="110"/>
                    <a:pt x="108" y="110"/>
                  </a:cubicBezTo>
                  <a:cubicBezTo>
                    <a:pt x="108" y="110"/>
                    <a:pt x="108" y="110"/>
                    <a:pt x="108" y="110"/>
                  </a:cubicBezTo>
                  <a:cubicBezTo>
                    <a:pt x="108" y="107"/>
                    <a:pt x="108" y="107"/>
                    <a:pt x="108" y="107"/>
                  </a:cubicBezTo>
                  <a:cubicBezTo>
                    <a:pt x="108" y="110"/>
                    <a:pt x="108" y="110"/>
                    <a:pt x="108" y="110"/>
                  </a:cubicBezTo>
                  <a:cubicBezTo>
                    <a:pt x="108" y="108"/>
                    <a:pt x="108" y="108"/>
                    <a:pt x="108" y="108"/>
                  </a:cubicBezTo>
                  <a:cubicBezTo>
                    <a:pt x="107" y="110"/>
                    <a:pt x="107" y="110"/>
                    <a:pt x="107" y="110"/>
                  </a:cubicBezTo>
                  <a:cubicBezTo>
                    <a:pt x="108" y="110"/>
                    <a:pt x="108" y="110"/>
                    <a:pt x="108" y="110"/>
                  </a:cubicBezTo>
                  <a:cubicBezTo>
                    <a:pt x="108" y="108"/>
                    <a:pt x="108" y="108"/>
                    <a:pt x="108" y="108"/>
                  </a:cubicBezTo>
                  <a:cubicBezTo>
                    <a:pt x="107" y="110"/>
                    <a:pt x="107" y="110"/>
                    <a:pt x="107" y="110"/>
                  </a:cubicBezTo>
                  <a:cubicBezTo>
                    <a:pt x="107" y="110"/>
                    <a:pt x="108" y="110"/>
                    <a:pt x="109" y="110"/>
                  </a:cubicBezTo>
                  <a:cubicBezTo>
                    <a:pt x="112" y="111"/>
                    <a:pt x="117" y="113"/>
                    <a:pt x="124" y="116"/>
                  </a:cubicBezTo>
                  <a:cubicBezTo>
                    <a:pt x="135" y="120"/>
                    <a:pt x="148" y="126"/>
                    <a:pt x="158" y="130"/>
                  </a:cubicBezTo>
                  <a:cubicBezTo>
                    <a:pt x="163" y="132"/>
                    <a:pt x="168" y="134"/>
                    <a:pt x="171" y="135"/>
                  </a:cubicBezTo>
                  <a:cubicBezTo>
                    <a:pt x="174" y="137"/>
                    <a:pt x="176" y="138"/>
                    <a:pt x="176" y="138"/>
                  </a:cubicBezTo>
                  <a:cubicBezTo>
                    <a:pt x="178" y="139"/>
                    <a:pt x="180" y="138"/>
                    <a:pt x="181" y="136"/>
                  </a:cubicBezTo>
                  <a:cubicBezTo>
                    <a:pt x="182" y="134"/>
                    <a:pt x="182" y="131"/>
                    <a:pt x="180" y="130"/>
                  </a:cubicBezTo>
                  <a:cubicBezTo>
                    <a:pt x="121" y="94"/>
                    <a:pt x="121" y="94"/>
                    <a:pt x="121" y="94"/>
                  </a:cubicBezTo>
                  <a:cubicBezTo>
                    <a:pt x="119" y="97"/>
                    <a:pt x="119" y="97"/>
                    <a:pt x="119" y="97"/>
                  </a:cubicBezTo>
                  <a:cubicBezTo>
                    <a:pt x="123" y="99"/>
                    <a:pt x="123" y="99"/>
                    <a:pt x="123" y="99"/>
                  </a:cubicBezTo>
                  <a:cubicBezTo>
                    <a:pt x="119" y="97"/>
                    <a:pt x="119" y="97"/>
                    <a:pt x="119" y="97"/>
                  </a:cubicBezTo>
                  <a:cubicBezTo>
                    <a:pt x="121" y="101"/>
                    <a:pt x="121" y="101"/>
                    <a:pt x="121" y="101"/>
                  </a:cubicBezTo>
                  <a:cubicBezTo>
                    <a:pt x="122" y="101"/>
                    <a:pt x="122" y="100"/>
                    <a:pt x="123" y="99"/>
                  </a:cubicBezTo>
                  <a:cubicBezTo>
                    <a:pt x="119" y="97"/>
                    <a:pt x="119" y="97"/>
                    <a:pt x="119" y="97"/>
                  </a:cubicBezTo>
                  <a:cubicBezTo>
                    <a:pt x="121" y="101"/>
                    <a:pt x="121" y="101"/>
                    <a:pt x="121" y="101"/>
                  </a:cubicBezTo>
                  <a:cubicBezTo>
                    <a:pt x="119" y="97"/>
                    <a:pt x="119" y="97"/>
                    <a:pt x="119" y="97"/>
                  </a:cubicBezTo>
                  <a:cubicBezTo>
                    <a:pt x="120" y="101"/>
                    <a:pt x="120" y="101"/>
                    <a:pt x="120" y="101"/>
                  </a:cubicBezTo>
                  <a:cubicBezTo>
                    <a:pt x="120" y="101"/>
                    <a:pt x="121" y="101"/>
                    <a:pt x="121" y="101"/>
                  </a:cubicBezTo>
                  <a:cubicBezTo>
                    <a:pt x="119" y="97"/>
                    <a:pt x="119" y="97"/>
                    <a:pt x="119" y="97"/>
                  </a:cubicBezTo>
                  <a:cubicBezTo>
                    <a:pt x="120" y="101"/>
                    <a:pt x="120" y="101"/>
                    <a:pt x="120" y="101"/>
                  </a:cubicBezTo>
                  <a:cubicBezTo>
                    <a:pt x="119" y="98"/>
                    <a:pt x="119" y="98"/>
                    <a:pt x="119" y="98"/>
                  </a:cubicBezTo>
                  <a:cubicBezTo>
                    <a:pt x="119" y="101"/>
                    <a:pt x="119" y="101"/>
                    <a:pt x="119" y="101"/>
                  </a:cubicBezTo>
                  <a:cubicBezTo>
                    <a:pt x="120" y="101"/>
                    <a:pt x="120" y="101"/>
                    <a:pt x="120" y="101"/>
                  </a:cubicBezTo>
                  <a:cubicBezTo>
                    <a:pt x="119" y="98"/>
                    <a:pt x="119" y="98"/>
                    <a:pt x="119" y="98"/>
                  </a:cubicBezTo>
                  <a:cubicBezTo>
                    <a:pt x="119" y="101"/>
                    <a:pt x="119" y="101"/>
                    <a:pt x="119" y="101"/>
                  </a:cubicBezTo>
                  <a:cubicBezTo>
                    <a:pt x="119" y="100"/>
                    <a:pt x="119" y="100"/>
                    <a:pt x="119" y="100"/>
                  </a:cubicBezTo>
                  <a:cubicBezTo>
                    <a:pt x="119" y="101"/>
                    <a:pt x="119" y="101"/>
                    <a:pt x="119" y="101"/>
                  </a:cubicBezTo>
                  <a:cubicBezTo>
                    <a:pt x="119" y="101"/>
                    <a:pt x="119" y="101"/>
                    <a:pt x="119" y="101"/>
                  </a:cubicBezTo>
                  <a:cubicBezTo>
                    <a:pt x="119" y="100"/>
                    <a:pt x="119" y="100"/>
                    <a:pt x="119" y="100"/>
                  </a:cubicBezTo>
                  <a:cubicBezTo>
                    <a:pt x="119" y="101"/>
                    <a:pt x="119" y="101"/>
                    <a:pt x="119" y="101"/>
                  </a:cubicBezTo>
                  <a:cubicBezTo>
                    <a:pt x="119" y="101"/>
                    <a:pt x="120" y="101"/>
                    <a:pt x="121" y="102"/>
                  </a:cubicBezTo>
                  <a:cubicBezTo>
                    <a:pt x="124" y="102"/>
                    <a:pt x="130" y="105"/>
                    <a:pt x="137" y="107"/>
                  </a:cubicBezTo>
                  <a:cubicBezTo>
                    <a:pt x="148" y="111"/>
                    <a:pt x="162" y="117"/>
                    <a:pt x="173" y="121"/>
                  </a:cubicBezTo>
                  <a:cubicBezTo>
                    <a:pt x="178" y="123"/>
                    <a:pt x="183" y="125"/>
                    <a:pt x="186" y="126"/>
                  </a:cubicBezTo>
                  <a:cubicBezTo>
                    <a:pt x="190" y="128"/>
                    <a:pt x="192" y="128"/>
                    <a:pt x="192" y="128"/>
                  </a:cubicBezTo>
                  <a:cubicBezTo>
                    <a:pt x="194" y="129"/>
                    <a:pt x="196" y="128"/>
                    <a:pt x="197" y="126"/>
                  </a:cubicBezTo>
                  <a:cubicBezTo>
                    <a:pt x="198" y="124"/>
                    <a:pt x="197" y="122"/>
                    <a:pt x="195" y="121"/>
                  </a:cubicBezTo>
                  <a:cubicBezTo>
                    <a:pt x="129" y="79"/>
                    <a:pt x="129" y="79"/>
                    <a:pt x="129" y="79"/>
                  </a:cubicBezTo>
                  <a:cubicBezTo>
                    <a:pt x="127" y="83"/>
                    <a:pt x="127" y="83"/>
                    <a:pt x="127" y="83"/>
                  </a:cubicBezTo>
                  <a:cubicBezTo>
                    <a:pt x="127" y="87"/>
                    <a:pt x="127" y="87"/>
                    <a:pt x="127" y="87"/>
                  </a:cubicBezTo>
                  <a:cubicBezTo>
                    <a:pt x="127" y="83"/>
                    <a:pt x="127" y="83"/>
                    <a:pt x="127" y="83"/>
                  </a:cubicBezTo>
                  <a:cubicBezTo>
                    <a:pt x="126" y="87"/>
                    <a:pt x="126" y="87"/>
                    <a:pt x="126" y="87"/>
                  </a:cubicBezTo>
                  <a:cubicBezTo>
                    <a:pt x="126" y="87"/>
                    <a:pt x="126" y="87"/>
                    <a:pt x="127" y="87"/>
                  </a:cubicBezTo>
                  <a:cubicBezTo>
                    <a:pt x="127" y="83"/>
                    <a:pt x="127" y="83"/>
                    <a:pt x="127" y="83"/>
                  </a:cubicBezTo>
                  <a:cubicBezTo>
                    <a:pt x="126" y="87"/>
                    <a:pt x="126" y="87"/>
                    <a:pt x="126" y="87"/>
                  </a:cubicBezTo>
                  <a:cubicBezTo>
                    <a:pt x="127" y="84"/>
                    <a:pt x="127" y="84"/>
                    <a:pt x="127" y="84"/>
                  </a:cubicBezTo>
                  <a:cubicBezTo>
                    <a:pt x="126" y="87"/>
                    <a:pt x="126" y="87"/>
                    <a:pt x="126" y="87"/>
                  </a:cubicBezTo>
                  <a:cubicBezTo>
                    <a:pt x="126" y="87"/>
                    <a:pt x="126" y="87"/>
                    <a:pt x="126" y="87"/>
                  </a:cubicBezTo>
                  <a:cubicBezTo>
                    <a:pt x="127" y="84"/>
                    <a:pt x="127" y="84"/>
                    <a:pt x="127" y="84"/>
                  </a:cubicBezTo>
                  <a:cubicBezTo>
                    <a:pt x="126" y="87"/>
                    <a:pt x="126" y="87"/>
                    <a:pt x="126" y="87"/>
                  </a:cubicBezTo>
                  <a:cubicBezTo>
                    <a:pt x="126" y="87"/>
                    <a:pt x="126" y="87"/>
                    <a:pt x="127" y="88"/>
                  </a:cubicBezTo>
                  <a:cubicBezTo>
                    <a:pt x="132" y="90"/>
                    <a:pt x="149" y="97"/>
                    <a:pt x="165" y="104"/>
                  </a:cubicBezTo>
                  <a:cubicBezTo>
                    <a:pt x="173" y="107"/>
                    <a:pt x="180" y="111"/>
                    <a:pt x="186" y="113"/>
                  </a:cubicBezTo>
                  <a:cubicBezTo>
                    <a:pt x="189" y="115"/>
                    <a:pt x="192" y="116"/>
                    <a:pt x="194" y="116"/>
                  </a:cubicBezTo>
                  <a:cubicBezTo>
                    <a:pt x="195" y="117"/>
                    <a:pt x="196" y="117"/>
                    <a:pt x="196" y="117"/>
                  </a:cubicBezTo>
                  <a:cubicBezTo>
                    <a:pt x="197" y="117"/>
                    <a:pt x="197" y="117"/>
                    <a:pt x="197" y="117"/>
                  </a:cubicBezTo>
                  <a:cubicBezTo>
                    <a:pt x="198" y="118"/>
                    <a:pt x="198" y="118"/>
                    <a:pt x="199" y="118"/>
                  </a:cubicBezTo>
                  <a:cubicBezTo>
                    <a:pt x="199" y="118"/>
                    <a:pt x="200" y="118"/>
                    <a:pt x="200" y="117"/>
                  </a:cubicBezTo>
                  <a:cubicBezTo>
                    <a:pt x="200" y="117"/>
                    <a:pt x="201" y="117"/>
                    <a:pt x="201" y="117"/>
                  </a:cubicBezTo>
                  <a:cubicBezTo>
                    <a:pt x="202" y="117"/>
                    <a:pt x="202" y="116"/>
                    <a:pt x="203" y="116"/>
                  </a:cubicBezTo>
                  <a:cubicBezTo>
                    <a:pt x="203" y="115"/>
                    <a:pt x="203" y="114"/>
                    <a:pt x="203" y="112"/>
                  </a:cubicBezTo>
                  <a:cubicBezTo>
                    <a:pt x="203" y="111"/>
                    <a:pt x="202" y="110"/>
                    <a:pt x="201" y="110"/>
                  </a:cubicBezTo>
                  <a:cubicBezTo>
                    <a:pt x="142" y="73"/>
                    <a:pt x="142" y="73"/>
                    <a:pt x="142" y="73"/>
                  </a:cubicBezTo>
                  <a:cubicBezTo>
                    <a:pt x="140" y="76"/>
                    <a:pt x="140" y="76"/>
                    <a:pt x="140" y="76"/>
                  </a:cubicBezTo>
                  <a:cubicBezTo>
                    <a:pt x="143" y="78"/>
                    <a:pt x="143" y="78"/>
                    <a:pt x="143" y="78"/>
                  </a:cubicBezTo>
                  <a:cubicBezTo>
                    <a:pt x="140" y="76"/>
                    <a:pt x="140" y="76"/>
                    <a:pt x="140" y="76"/>
                  </a:cubicBezTo>
                  <a:cubicBezTo>
                    <a:pt x="142" y="80"/>
                    <a:pt x="142" y="80"/>
                    <a:pt x="142" y="80"/>
                  </a:cubicBezTo>
                  <a:cubicBezTo>
                    <a:pt x="142" y="80"/>
                    <a:pt x="143" y="79"/>
                    <a:pt x="143" y="78"/>
                  </a:cubicBezTo>
                  <a:cubicBezTo>
                    <a:pt x="140" y="76"/>
                    <a:pt x="140" y="76"/>
                    <a:pt x="140" y="76"/>
                  </a:cubicBezTo>
                  <a:cubicBezTo>
                    <a:pt x="142" y="80"/>
                    <a:pt x="142" y="80"/>
                    <a:pt x="142" y="80"/>
                  </a:cubicBezTo>
                  <a:cubicBezTo>
                    <a:pt x="140" y="76"/>
                    <a:pt x="140" y="76"/>
                    <a:pt x="140" y="76"/>
                  </a:cubicBezTo>
                  <a:cubicBezTo>
                    <a:pt x="140" y="80"/>
                    <a:pt x="140" y="80"/>
                    <a:pt x="140" y="80"/>
                  </a:cubicBezTo>
                  <a:cubicBezTo>
                    <a:pt x="141" y="80"/>
                    <a:pt x="141" y="80"/>
                    <a:pt x="142" y="80"/>
                  </a:cubicBezTo>
                  <a:cubicBezTo>
                    <a:pt x="140" y="76"/>
                    <a:pt x="140" y="76"/>
                    <a:pt x="140" y="76"/>
                  </a:cubicBezTo>
                  <a:cubicBezTo>
                    <a:pt x="140" y="80"/>
                    <a:pt x="140" y="80"/>
                    <a:pt x="140" y="80"/>
                  </a:cubicBezTo>
                  <a:cubicBezTo>
                    <a:pt x="140" y="76"/>
                    <a:pt x="140" y="76"/>
                    <a:pt x="140" y="76"/>
                  </a:cubicBezTo>
                  <a:cubicBezTo>
                    <a:pt x="140" y="81"/>
                    <a:pt x="140" y="81"/>
                    <a:pt x="140" y="81"/>
                  </a:cubicBezTo>
                  <a:cubicBezTo>
                    <a:pt x="140" y="80"/>
                    <a:pt x="140" y="80"/>
                    <a:pt x="140" y="80"/>
                  </a:cubicBezTo>
                  <a:cubicBezTo>
                    <a:pt x="140" y="76"/>
                    <a:pt x="140" y="76"/>
                    <a:pt x="140" y="76"/>
                  </a:cubicBezTo>
                  <a:cubicBezTo>
                    <a:pt x="140" y="81"/>
                    <a:pt x="140" y="81"/>
                    <a:pt x="140" y="81"/>
                  </a:cubicBezTo>
                  <a:cubicBezTo>
                    <a:pt x="140" y="77"/>
                    <a:pt x="140" y="77"/>
                    <a:pt x="140" y="77"/>
                  </a:cubicBezTo>
                  <a:cubicBezTo>
                    <a:pt x="139" y="80"/>
                    <a:pt x="139" y="80"/>
                    <a:pt x="139" y="80"/>
                  </a:cubicBezTo>
                  <a:cubicBezTo>
                    <a:pt x="139" y="80"/>
                    <a:pt x="139" y="81"/>
                    <a:pt x="140" y="81"/>
                  </a:cubicBezTo>
                  <a:cubicBezTo>
                    <a:pt x="140" y="77"/>
                    <a:pt x="140" y="77"/>
                    <a:pt x="140" y="77"/>
                  </a:cubicBezTo>
                  <a:cubicBezTo>
                    <a:pt x="139" y="80"/>
                    <a:pt x="139" y="80"/>
                    <a:pt x="139" y="80"/>
                  </a:cubicBezTo>
                  <a:cubicBezTo>
                    <a:pt x="139" y="80"/>
                    <a:pt x="139" y="80"/>
                    <a:pt x="139" y="80"/>
                  </a:cubicBezTo>
                  <a:cubicBezTo>
                    <a:pt x="139" y="81"/>
                    <a:pt x="141" y="81"/>
                    <a:pt x="144" y="82"/>
                  </a:cubicBezTo>
                  <a:cubicBezTo>
                    <a:pt x="153" y="85"/>
                    <a:pt x="171" y="92"/>
                    <a:pt x="187" y="98"/>
                  </a:cubicBezTo>
                  <a:cubicBezTo>
                    <a:pt x="195" y="101"/>
                    <a:pt x="202" y="104"/>
                    <a:pt x="207" y="106"/>
                  </a:cubicBezTo>
                  <a:cubicBezTo>
                    <a:pt x="213" y="108"/>
                    <a:pt x="216" y="110"/>
                    <a:pt x="216" y="110"/>
                  </a:cubicBezTo>
                  <a:cubicBezTo>
                    <a:pt x="218" y="110"/>
                    <a:pt x="220" y="110"/>
                    <a:pt x="222" y="108"/>
                  </a:cubicBezTo>
                  <a:cubicBezTo>
                    <a:pt x="222" y="107"/>
                    <a:pt x="222" y="106"/>
                    <a:pt x="222" y="106"/>
                  </a:cubicBezTo>
                  <a:cubicBezTo>
                    <a:pt x="222" y="104"/>
                    <a:pt x="222" y="104"/>
                    <a:pt x="221" y="103"/>
                  </a:cubicBezTo>
                  <a:cubicBezTo>
                    <a:pt x="221" y="102"/>
                    <a:pt x="221" y="102"/>
                    <a:pt x="220" y="102"/>
                  </a:cubicBezTo>
                  <a:cubicBezTo>
                    <a:pt x="220" y="101"/>
                    <a:pt x="219" y="101"/>
                    <a:pt x="218" y="100"/>
                  </a:cubicBezTo>
                  <a:cubicBezTo>
                    <a:pt x="216" y="98"/>
                    <a:pt x="210" y="95"/>
                    <a:pt x="204" y="91"/>
                  </a:cubicBezTo>
                  <a:cubicBezTo>
                    <a:pt x="185" y="79"/>
                    <a:pt x="157" y="63"/>
                    <a:pt x="157" y="63"/>
                  </a:cubicBezTo>
                  <a:cubicBezTo>
                    <a:pt x="155" y="66"/>
                    <a:pt x="155" y="66"/>
                    <a:pt x="155" y="66"/>
                  </a:cubicBezTo>
                  <a:cubicBezTo>
                    <a:pt x="153" y="70"/>
                    <a:pt x="153" y="70"/>
                    <a:pt x="153" y="70"/>
                  </a:cubicBezTo>
                  <a:cubicBezTo>
                    <a:pt x="153" y="70"/>
                    <a:pt x="171" y="79"/>
                    <a:pt x="189" y="87"/>
                  </a:cubicBezTo>
                  <a:cubicBezTo>
                    <a:pt x="198" y="91"/>
                    <a:pt x="207" y="95"/>
                    <a:pt x="214" y="98"/>
                  </a:cubicBezTo>
                  <a:cubicBezTo>
                    <a:pt x="218" y="100"/>
                    <a:pt x="221" y="101"/>
                    <a:pt x="224" y="102"/>
                  </a:cubicBezTo>
                  <a:cubicBezTo>
                    <a:pt x="225" y="103"/>
                    <a:pt x="226" y="103"/>
                    <a:pt x="227" y="103"/>
                  </a:cubicBezTo>
                  <a:cubicBezTo>
                    <a:pt x="227" y="103"/>
                    <a:pt x="228" y="103"/>
                    <a:pt x="228" y="104"/>
                  </a:cubicBezTo>
                  <a:cubicBezTo>
                    <a:pt x="228" y="104"/>
                    <a:pt x="229" y="104"/>
                    <a:pt x="230" y="104"/>
                  </a:cubicBezTo>
                  <a:cubicBezTo>
                    <a:pt x="230" y="104"/>
                    <a:pt x="230" y="104"/>
                    <a:pt x="231" y="104"/>
                  </a:cubicBezTo>
                  <a:cubicBezTo>
                    <a:pt x="231" y="103"/>
                    <a:pt x="232" y="103"/>
                    <a:pt x="232" y="103"/>
                  </a:cubicBezTo>
                  <a:cubicBezTo>
                    <a:pt x="233" y="103"/>
                    <a:pt x="233" y="102"/>
                    <a:pt x="233" y="102"/>
                  </a:cubicBezTo>
                  <a:cubicBezTo>
                    <a:pt x="234" y="101"/>
                    <a:pt x="234" y="100"/>
                    <a:pt x="234" y="98"/>
                  </a:cubicBezTo>
                  <a:cubicBezTo>
                    <a:pt x="234" y="97"/>
                    <a:pt x="233" y="96"/>
                    <a:pt x="232" y="96"/>
                  </a:cubicBezTo>
                  <a:cubicBezTo>
                    <a:pt x="232" y="96"/>
                    <a:pt x="228" y="93"/>
                    <a:pt x="222" y="90"/>
                  </a:cubicBezTo>
                  <a:cubicBezTo>
                    <a:pt x="213" y="84"/>
                    <a:pt x="199" y="75"/>
                    <a:pt x="187" y="68"/>
                  </a:cubicBezTo>
                  <a:cubicBezTo>
                    <a:pt x="181" y="65"/>
                    <a:pt x="176" y="62"/>
                    <a:pt x="173" y="59"/>
                  </a:cubicBezTo>
                  <a:cubicBezTo>
                    <a:pt x="171" y="58"/>
                    <a:pt x="169" y="57"/>
                    <a:pt x="168" y="56"/>
                  </a:cubicBezTo>
                  <a:cubicBezTo>
                    <a:pt x="168" y="56"/>
                    <a:pt x="167" y="56"/>
                    <a:pt x="167" y="56"/>
                  </a:cubicBezTo>
                  <a:cubicBezTo>
                    <a:pt x="167" y="55"/>
                    <a:pt x="167" y="55"/>
                    <a:pt x="167" y="55"/>
                  </a:cubicBezTo>
                  <a:cubicBezTo>
                    <a:pt x="166" y="57"/>
                    <a:pt x="166" y="57"/>
                    <a:pt x="166" y="57"/>
                  </a:cubicBezTo>
                  <a:cubicBezTo>
                    <a:pt x="167" y="56"/>
                    <a:pt x="167" y="56"/>
                    <a:pt x="167" y="56"/>
                  </a:cubicBezTo>
                  <a:cubicBezTo>
                    <a:pt x="167" y="55"/>
                    <a:pt x="167" y="55"/>
                    <a:pt x="167" y="55"/>
                  </a:cubicBezTo>
                  <a:cubicBezTo>
                    <a:pt x="166" y="57"/>
                    <a:pt x="166" y="57"/>
                    <a:pt x="166" y="57"/>
                  </a:cubicBezTo>
                  <a:cubicBezTo>
                    <a:pt x="167" y="56"/>
                    <a:pt x="167" y="56"/>
                    <a:pt x="167" y="56"/>
                  </a:cubicBezTo>
                  <a:cubicBezTo>
                    <a:pt x="164" y="58"/>
                    <a:pt x="164" y="58"/>
                    <a:pt x="164" y="58"/>
                  </a:cubicBezTo>
                  <a:cubicBezTo>
                    <a:pt x="168" y="56"/>
                    <a:pt x="168" y="56"/>
                    <a:pt x="168" y="56"/>
                  </a:cubicBezTo>
                  <a:cubicBezTo>
                    <a:pt x="167" y="56"/>
                    <a:pt x="167" y="56"/>
                    <a:pt x="167" y="56"/>
                  </a:cubicBezTo>
                  <a:cubicBezTo>
                    <a:pt x="164" y="58"/>
                    <a:pt x="164" y="58"/>
                    <a:pt x="164" y="58"/>
                  </a:cubicBezTo>
                  <a:cubicBezTo>
                    <a:pt x="168" y="56"/>
                    <a:pt x="168" y="56"/>
                    <a:pt x="168" y="56"/>
                  </a:cubicBezTo>
                  <a:cubicBezTo>
                    <a:pt x="164" y="58"/>
                    <a:pt x="164" y="58"/>
                    <a:pt x="164" y="58"/>
                  </a:cubicBezTo>
                  <a:cubicBezTo>
                    <a:pt x="168" y="58"/>
                    <a:pt x="168" y="58"/>
                    <a:pt x="168" y="58"/>
                  </a:cubicBezTo>
                  <a:cubicBezTo>
                    <a:pt x="168" y="57"/>
                    <a:pt x="168" y="57"/>
                    <a:pt x="168" y="56"/>
                  </a:cubicBezTo>
                  <a:cubicBezTo>
                    <a:pt x="164" y="58"/>
                    <a:pt x="164" y="58"/>
                    <a:pt x="164" y="58"/>
                  </a:cubicBezTo>
                  <a:cubicBezTo>
                    <a:pt x="168" y="58"/>
                    <a:pt x="168" y="58"/>
                    <a:pt x="168" y="58"/>
                  </a:cubicBezTo>
                  <a:cubicBezTo>
                    <a:pt x="164" y="58"/>
                    <a:pt x="164" y="58"/>
                    <a:pt x="164" y="58"/>
                  </a:cubicBezTo>
                  <a:cubicBezTo>
                    <a:pt x="167" y="61"/>
                    <a:pt x="167" y="61"/>
                    <a:pt x="167" y="61"/>
                  </a:cubicBezTo>
                  <a:cubicBezTo>
                    <a:pt x="168" y="60"/>
                    <a:pt x="168" y="59"/>
                    <a:pt x="168" y="58"/>
                  </a:cubicBezTo>
                  <a:cubicBezTo>
                    <a:pt x="164" y="58"/>
                    <a:pt x="164" y="58"/>
                    <a:pt x="164" y="58"/>
                  </a:cubicBezTo>
                  <a:cubicBezTo>
                    <a:pt x="167" y="61"/>
                    <a:pt x="167" y="61"/>
                    <a:pt x="167" y="61"/>
                  </a:cubicBezTo>
                  <a:cubicBezTo>
                    <a:pt x="168" y="60"/>
                    <a:pt x="168" y="60"/>
                    <a:pt x="168" y="60"/>
                  </a:cubicBezTo>
                  <a:cubicBezTo>
                    <a:pt x="164" y="58"/>
                    <a:pt x="164" y="58"/>
                    <a:pt x="164" y="58"/>
                  </a:cubicBezTo>
                  <a:cubicBezTo>
                    <a:pt x="166" y="62"/>
                    <a:pt x="166" y="62"/>
                    <a:pt x="166" y="62"/>
                  </a:cubicBezTo>
                  <a:cubicBezTo>
                    <a:pt x="166" y="62"/>
                    <a:pt x="167" y="62"/>
                    <a:pt x="168" y="60"/>
                  </a:cubicBezTo>
                  <a:cubicBezTo>
                    <a:pt x="164" y="58"/>
                    <a:pt x="164" y="58"/>
                    <a:pt x="164" y="58"/>
                  </a:cubicBezTo>
                  <a:cubicBezTo>
                    <a:pt x="166" y="62"/>
                    <a:pt x="166" y="62"/>
                    <a:pt x="166" y="62"/>
                  </a:cubicBezTo>
                  <a:cubicBezTo>
                    <a:pt x="164" y="58"/>
                    <a:pt x="164" y="58"/>
                    <a:pt x="164" y="58"/>
                  </a:cubicBezTo>
                  <a:cubicBezTo>
                    <a:pt x="164" y="63"/>
                    <a:pt x="164" y="63"/>
                    <a:pt x="164" y="63"/>
                  </a:cubicBezTo>
                  <a:cubicBezTo>
                    <a:pt x="164" y="63"/>
                    <a:pt x="165" y="63"/>
                    <a:pt x="166" y="62"/>
                  </a:cubicBezTo>
                  <a:cubicBezTo>
                    <a:pt x="164" y="58"/>
                    <a:pt x="164" y="58"/>
                    <a:pt x="164" y="58"/>
                  </a:cubicBezTo>
                  <a:cubicBezTo>
                    <a:pt x="164" y="63"/>
                    <a:pt x="164" y="63"/>
                    <a:pt x="164" y="63"/>
                  </a:cubicBezTo>
                  <a:cubicBezTo>
                    <a:pt x="164" y="59"/>
                    <a:pt x="164" y="59"/>
                    <a:pt x="164" y="59"/>
                  </a:cubicBezTo>
                  <a:cubicBezTo>
                    <a:pt x="163" y="63"/>
                    <a:pt x="163" y="63"/>
                    <a:pt x="163" y="63"/>
                  </a:cubicBezTo>
                  <a:cubicBezTo>
                    <a:pt x="163" y="63"/>
                    <a:pt x="163" y="63"/>
                    <a:pt x="164" y="63"/>
                  </a:cubicBezTo>
                  <a:cubicBezTo>
                    <a:pt x="164" y="59"/>
                    <a:pt x="164" y="59"/>
                    <a:pt x="164" y="59"/>
                  </a:cubicBezTo>
                  <a:cubicBezTo>
                    <a:pt x="163" y="63"/>
                    <a:pt x="163" y="63"/>
                    <a:pt x="163" y="63"/>
                  </a:cubicBezTo>
                  <a:cubicBezTo>
                    <a:pt x="164" y="60"/>
                    <a:pt x="164" y="60"/>
                    <a:pt x="164" y="60"/>
                  </a:cubicBezTo>
                  <a:cubicBezTo>
                    <a:pt x="163" y="63"/>
                    <a:pt x="163" y="63"/>
                    <a:pt x="163" y="63"/>
                  </a:cubicBezTo>
                  <a:cubicBezTo>
                    <a:pt x="163" y="63"/>
                    <a:pt x="163" y="63"/>
                    <a:pt x="163" y="63"/>
                  </a:cubicBezTo>
                  <a:cubicBezTo>
                    <a:pt x="164" y="60"/>
                    <a:pt x="164" y="60"/>
                    <a:pt x="164" y="60"/>
                  </a:cubicBezTo>
                  <a:cubicBezTo>
                    <a:pt x="163" y="63"/>
                    <a:pt x="163" y="63"/>
                    <a:pt x="163" y="63"/>
                  </a:cubicBezTo>
                  <a:cubicBezTo>
                    <a:pt x="163" y="63"/>
                    <a:pt x="163" y="63"/>
                    <a:pt x="164" y="63"/>
                  </a:cubicBezTo>
                  <a:cubicBezTo>
                    <a:pt x="169" y="65"/>
                    <a:pt x="187" y="73"/>
                    <a:pt x="203" y="80"/>
                  </a:cubicBezTo>
                  <a:cubicBezTo>
                    <a:pt x="212" y="84"/>
                    <a:pt x="220" y="88"/>
                    <a:pt x="226" y="90"/>
                  </a:cubicBezTo>
                  <a:cubicBezTo>
                    <a:pt x="229" y="92"/>
                    <a:pt x="232" y="93"/>
                    <a:pt x="234" y="93"/>
                  </a:cubicBezTo>
                  <a:cubicBezTo>
                    <a:pt x="235" y="94"/>
                    <a:pt x="235" y="94"/>
                    <a:pt x="236" y="94"/>
                  </a:cubicBezTo>
                  <a:cubicBezTo>
                    <a:pt x="236" y="94"/>
                    <a:pt x="237" y="95"/>
                    <a:pt x="237" y="95"/>
                  </a:cubicBezTo>
                  <a:cubicBezTo>
                    <a:pt x="238" y="95"/>
                    <a:pt x="238" y="95"/>
                    <a:pt x="239" y="95"/>
                  </a:cubicBezTo>
                  <a:cubicBezTo>
                    <a:pt x="239" y="95"/>
                    <a:pt x="239" y="95"/>
                    <a:pt x="240" y="95"/>
                  </a:cubicBezTo>
                  <a:cubicBezTo>
                    <a:pt x="241" y="95"/>
                    <a:pt x="242" y="94"/>
                    <a:pt x="242" y="93"/>
                  </a:cubicBezTo>
                  <a:cubicBezTo>
                    <a:pt x="243" y="92"/>
                    <a:pt x="243" y="91"/>
                    <a:pt x="243" y="90"/>
                  </a:cubicBezTo>
                  <a:cubicBezTo>
                    <a:pt x="243" y="88"/>
                    <a:pt x="242" y="88"/>
                    <a:pt x="241" y="87"/>
                  </a:cubicBezTo>
                  <a:cubicBezTo>
                    <a:pt x="181" y="49"/>
                    <a:pt x="181" y="49"/>
                    <a:pt x="181" y="49"/>
                  </a:cubicBezTo>
                  <a:cubicBezTo>
                    <a:pt x="178" y="53"/>
                    <a:pt x="178" y="53"/>
                    <a:pt x="178" y="53"/>
                  </a:cubicBezTo>
                  <a:cubicBezTo>
                    <a:pt x="182" y="55"/>
                    <a:pt x="182" y="55"/>
                    <a:pt x="182" y="55"/>
                  </a:cubicBezTo>
                  <a:cubicBezTo>
                    <a:pt x="178" y="53"/>
                    <a:pt x="178" y="53"/>
                    <a:pt x="178" y="53"/>
                  </a:cubicBezTo>
                  <a:cubicBezTo>
                    <a:pt x="181" y="56"/>
                    <a:pt x="181" y="56"/>
                    <a:pt x="181" y="56"/>
                  </a:cubicBezTo>
                  <a:cubicBezTo>
                    <a:pt x="181" y="56"/>
                    <a:pt x="182" y="56"/>
                    <a:pt x="182" y="55"/>
                  </a:cubicBezTo>
                  <a:cubicBezTo>
                    <a:pt x="178" y="53"/>
                    <a:pt x="178" y="53"/>
                    <a:pt x="178" y="53"/>
                  </a:cubicBezTo>
                  <a:cubicBezTo>
                    <a:pt x="181" y="56"/>
                    <a:pt x="181" y="56"/>
                    <a:pt x="181" y="56"/>
                  </a:cubicBezTo>
                  <a:cubicBezTo>
                    <a:pt x="178" y="53"/>
                    <a:pt x="178" y="53"/>
                    <a:pt x="178" y="53"/>
                  </a:cubicBezTo>
                  <a:cubicBezTo>
                    <a:pt x="179" y="57"/>
                    <a:pt x="179" y="57"/>
                    <a:pt x="179" y="57"/>
                  </a:cubicBezTo>
                  <a:cubicBezTo>
                    <a:pt x="180" y="57"/>
                    <a:pt x="180" y="57"/>
                    <a:pt x="181" y="56"/>
                  </a:cubicBezTo>
                  <a:cubicBezTo>
                    <a:pt x="178" y="53"/>
                    <a:pt x="178" y="53"/>
                    <a:pt x="178" y="53"/>
                  </a:cubicBezTo>
                  <a:cubicBezTo>
                    <a:pt x="179" y="57"/>
                    <a:pt x="179" y="57"/>
                    <a:pt x="179" y="57"/>
                  </a:cubicBezTo>
                  <a:cubicBezTo>
                    <a:pt x="179" y="53"/>
                    <a:pt x="179" y="53"/>
                    <a:pt x="179" y="53"/>
                  </a:cubicBezTo>
                  <a:cubicBezTo>
                    <a:pt x="179" y="57"/>
                    <a:pt x="179" y="57"/>
                    <a:pt x="179" y="57"/>
                  </a:cubicBezTo>
                  <a:cubicBezTo>
                    <a:pt x="179" y="57"/>
                    <a:pt x="179" y="57"/>
                    <a:pt x="179" y="57"/>
                  </a:cubicBezTo>
                  <a:cubicBezTo>
                    <a:pt x="179" y="53"/>
                    <a:pt x="179" y="53"/>
                    <a:pt x="179" y="53"/>
                  </a:cubicBezTo>
                  <a:cubicBezTo>
                    <a:pt x="179" y="57"/>
                    <a:pt x="179" y="57"/>
                    <a:pt x="179" y="57"/>
                  </a:cubicBezTo>
                  <a:cubicBezTo>
                    <a:pt x="179" y="53"/>
                    <a:pt x="179" y="53"/>
                    <a:pt x="179" y="53"/>
                  </a:cubicBezTo>
                  <a:cubicBezTo>
                    <a:pt x="178" y="57"/>
                    <a:pt x="178" y="57"/>
                    <a:pt x="178" y="57"/>
                  </a:cubicBezTo>
                  <a:cubicBezTo>
                    <a:pt x="178" y="57"/>
                    <a:pt x="178" y="57"/>
                    <a:pt x="179" y="57"/>
                  </a:cubicBezTo>
                  <a:cubicBezTo>
                    <a:pt x="179" y="53"/>
                    <a:pt x="179" y="53"/>
                    <a:pt x="179" y="53"/>
                  </a:cubicBezTo>
                  <a:cubicBezTo>
                    <a:pt x="178" y="57"/>
                    <a:pt x="178" y="57"/>
                    <a:pt x="178" y="57"/>
                  </a:cubicBezTo>
                  <a:cubicBezTo>
                    <a:pt x="178" y="54"/>
                    <a:pt x="178" y="54"/>
                    <a:pt x="178" y="54"/>
                  </a:cubicBezTo>
                  <a:cubicBezTo>
                    <a:pt x="177" y="57"/>
                    <a:pt x="177" y="57"/>
                    <a:pt x="177" y="57"/>
                  </a:cubicBezTo>
                  <a:cubicBezTo>
                    <a:pt x="178" y="57"/>
                    <a:pt x="178" y="57"/>
                    <a:pt x="178" y="57"/>
                  </a:cubicBezTo>
                  <a:cubicBezTo>
                    <a:pt x="178" y="54"/>
                    <a:pt x="178" y="54"/>
                    <a:pt x="178" y="54"/>
                  </a:cubicBezTo>
                  <a:cubicBezTo>
                    <a:pt x="177" y="57"/>
                    <a:pt x="177" y="57"/>
                    <a:pt x="177" y="57"/>
                  </a:cubicBezTo>
                  <a:cubicBezTo>
                    <a:pt x="177" y="57"/>
                    <a:pt x="178" y="57"/>
                    <a:pt x="179" y="57"/>
                  </a:cubicBezTo>
                  <a:cubicBezTo>
                    <a:pt x="184" y="60"/>
                    <a:pt x="202" y="68"/>
                    <a:pt x="219" y="75"/>
                  </a:cubicBezTo>
                  <a:cubicBezTo>
                    <a:pt x="227" y="79"/>
                    <a:pt x="236" y="82"/>
                    <a:pt x="242" y="85"/>
                  </a:cubicBezTo>
                  <a:cubicBezTo>
                    <a:pt x="245" y="86"/>
                    <a:pt x="248" y="87"/>
                    <a:pt x="250" y="88"/>
                  </a:cubicBezTo>
                  <a:cubicBezTo>
                    <a:pt x="251" y="88"/>
                    <a:pt x="252" y="89"/>
                    <a:pt x="253" y="89"/>
                  </a:cubicBezTo>
                  <a:cubicBezTo>
                    <a:pt x="254" y="89"/>
                    <a:pt x="254" y="89"/>
                    <a:pt x="254" y="89"/>
                  </a:cubicBezTo>
                  <a:cubicBezTo>
                    <a:pt x="255" y="89"/>
                    <a:pt x="255" y="89"/>
                    <a:pt x="256" y="89"/>
                  </a:cubicBezTo>
                  <a:cubicBezTo>
                    <a:pt x="256" y="89"/>
                    <a:pt x="257" y="89"/>
                    <a:pt x="257" y="89"/>
                  </a:cubicBezTo>
                  <a:cubicBezTo>
                    <a:pt x="258" y="89"/>
                    <a:pt x="258" y="89"/>
                    <a:pt x="258" y="89"/>
                  </a:cubicBezTo>
                  <a:cubicBezTo>
                    <a:pt x="259" y="88"/>
                    <a:pt x="259" y="88"/>
                    <a:pt x="260" y="87"/>
                  </a:cubicBezTo>
                  <a:cubicBezTo>
                    <a:pt x="260" y="87"/>
                    <a:pt x="260" y="87"/>
                    <a:pt x="260" y="87"/>
                  </a:cubicBezTo>
                  <a:cubicBezTo>
                    <a:pt x="260" y="86"/>
                    <a:pt x="260" y="86"/>
                    <a:pt x="260" y="85"/>
                  </a:cubicBezTo>
                  <a:cubicBezTo>
                    <a:pt x="260" y="84"/>
                    <a:pt x="260" y="83"/>
                    <a:pt x="260" y="83"/>
                  </a:cubicBezTo>
                  <a:cubicBezTo>
                    <a:pt x="259" y="82"/>
                    <a:pt x="259" y="82"/>
                    <a:pt x="259" y="81"/>
                  </a:cubicBezTo>
                  <a:cubicBezTo>
                    <a:pt x="258" y="81"/>
                    <a:pt x="257" y="80"/>
                    <a:pt x="257" y="80"/>
                  </a:cubicBezTo>
                  <a:cubicBezTo>
                    <a:pt x="254" y="77"/>
                    <a:pt x="248" y="74"/>
                    <a:pt x="242" y="70"/>
                  </a:cubicBezTo>
                  <a:cubicBezTo>
                    <a:pt x="232" y="64"/>
                    <a:pt x="220" y="57"/>
                    <a:pt x="210" y="51"/>
                  </a:cubicBezTo>
                  <a:cubicBezTo>
                    <a:pt x="206" y="48"/>
                    <a:pt x="201" y="46"/>
                    <a:pt x="198" y="44"/>
                  </a:cubicBezTo>
                  <a:cubicBezTo>
                    <a:pt x="197" y="43"/>
                    <a:pt x="196" y="42"/>
                    <a:pt x="195" y="42"/>
                  </a:cubicBezTo>
                  <a:cubicBezTo>
                    <a:pt x="194" y="41"/>
                    <a:pt x="194" y="41"/>
                    <a:pt x="194" y="41"/>
                  </a:cubicBezTo>
                  <a:cubicBezTo>
                    <a:pt x="194" y="41"/>
                    <a:pt x="194" y="41"/>
                    <a:pt x="194" y="41"/>
                  </a:cubicBezTo>
                  <a:cubicBezTo>
                    <a:pt x="193" y="43"/>
                    <a:pt x="193" y="43"/>
                    <a:pt x="193" y="43"/>
                  </a:cubicBezTo>
                  <a:cubicBezTo>
                    <a:pt x="194" y="41"/>
                    <a:pt x="194" y="41"/>
                    <a:pt x="194" y="41"/>
                  </a:cubicBezTo>
                  <a:cubicBezTo>
                    <a:pt x="194" y="41"/>
                    <a:pt x="194" y="41"/>
                    <a:pt x="194" y="41"/>
                  </a:cubicBezTo>
                  <a:cubicBezTo>
                    <a:pt x="193" y="43"/>
                    <a:pt x="193" y="43"/>
                    <a:pt x="193" y="43"/>
                  </a:cubicBezTo>
                  <a:cubicBezTo>
                    <a:pt x="194" y="41"/>
                    <a:pt x="194" y="41"/>
                    <a:pt x="194" y="41"/>
                  </a:cubicBezTo>
                  <a:cubicBezTo>
                    <a:pt x="192" y="44"/>
                    <a:pt x="192" y="44"/>
                    <a:pt x="192" y="44"/>
                  </a:cubicBezTo>
                  <a:cubicBezTo>
                    <a:pt x="195" y="42"/>
                    <a:pt x="195" y="42"/>
                    <a:pt x="195" y="42"/>
                  </a:cubicBezTo>
                  <a:cubicBezTo>
                    <a:pt x="194" y="41"/>
                    <a:pt x="194" y="41"/>
                    <a:pt x="194" y="41"/>
                  </a:cubicBezTo>
                  <a:cubicBezTo>
                    <a:pt x="192" y="44"/>
                    <a:pt x="192" y="44"/>
                    <a:pt x="192" y="44"/>
                  </a:cubicBezTo>
                  <a:cubicBezTo>
                    <a:pt x="195" y="42"/>
                    <a:pt x="195" y="42"/>
                    <a:pt x="195" y="42"/>
                  </a:cubicBezTo>
                  <a:cubicBezTo>
                    <a:pt x="191" y="44"/>
                    <a:pt x="191" y="44"/>
                    <a:pt x="191" y="44"/>
                  </a:cubicBezTo>
                  <a:cubicBezTo>
                    <a:pt x="195" y="43"/>
                    <a:pt x="195" y="43"/>
                    <a:pt x="195" y="43"/>
                  </a:cubicBezTo>
                  <a:cubicBezTo>
                    <a:pt x="195" y="42"/>
                    <a:pt x="195" y="42"/>
                    <a:pt x="195" y="42"/>
                  </a:cubicBezTo>
                  <a:cubicBezTo>
                    <a:pt x="191" y="44"/>
                    <a:pt x="191" y="44"/>
                    <a:pt x="191" y="44"/>
                  </a:cubicBezTo>
                  <a:cubicBezTo>
                    <a:pt x="195" y="43"/>
                    <a:pt x="195" y="43"/>
                    <a:pt x="195" y="43"/>
                  </a:cubicBezTo>
                  <a:cubicBezTo>
                    <a:pt x="191" y="44"/>
                    <a:pt x="191" y="44"/>
                    <a:pt x="191" y="44"/>
                  </a:cubicBezTo>
                  <a:cubicBezTo>
                    <a:pt x="195" y="44"/>
                    <a:pt x="195" y="44"/>
                    <a:pt x="195" y="44"/>
                  </a:cubicBezTo>
                  <a:cubicBezTo>
                    <a:pt x="195" y="43"/>
                    <a:pt x="195" y="43"/>
                    <a:pt x="195" y="43"/>
                  </a:cubicBezTo>
                  <a:cubicBezTo>
                    <a:pt x="191" y="44"/>
                    <a:pt x="191" y="44"/>
                    <a:pt x="191" y="44"/>
                  </a:cubicBezTo>
                  <a:cubicBezTo>
                    <a:pt x="195" y="44"/>
                    <a:pt x="195" y="44"/>
                    <a:pt x="195" y="44"/>
                  </a:cubicBezTo>
                  <a:cubicBezTo>
                    <a:pt x="191" y="44"/>
                    <a:pt x="191" y="44"/>
                    <a:pt x="191" y="44"/>
                  </a:cubicBezTo>
                  <a:cubicBezTo>
                    <a:pt x="195" y="47"/>
                    <a:pt x="195" y="47"/>
                    <a:pt x="195" y="47"/>
                  </a:cubicBezTo>
                  <a:cubicBezTo>
                    <a:pt x="191" y="44"/>
                    <a:pt x="191" y="44"/>
                    <a:pt x="191" y="44"/>
                  </a:cubicBezTo>
                  <a:cubicBezTo>
                    <a:pt x="193" y="48"/>
                    <a:pt x="193" y="48"/>
                    <a:pt x="193" y="48"/>
                  </a:cubicBezTo>
                  <a:cubicBezTo>
                    <a:pt x="193" y="48"/>
                    <a:pt x="194" y="48"/>
                    <a:pt x="195" y="47"/>
                  </a:cubicBezTo>
                  <a:cubicBezTo>
                    <a:pt x="191" y="44"/>
                    <a:pt x="191" y="44"/>
                    <a:pt x="191" y="44"/>
                  </a:cubicBezTo>
                  <a:cubicBezTo>
                    <a:pt x="193" y="48"/>
                    <a:pt x="193" y="48"/>
                    <a:pt x="193" y="48"/>
                  </a:cubicBezTo>
                  <a:cubicBezTo>
                    <a:pt x="191" y="45"/>
                    <a:pt x="191" y="45"/>
                    <a:pt x="191" y="45"/>
                  </a:cubicBezTo>
                  <a:cubicBezTo>
                    <a:pt x="191" y="49"/>
                    <a:pt x="191" y="49"/>
                    <a:pt x="191" y="49"/>
                  </a:cubicBezTo>
                  <a:cubicBezTo>
                    <a:pt x="192" y="49"/>
                    <a:pt x="192" y="49"/>
                    <a:pt x="193" y="48"/>
                  </a:cubicBezTo>
                  <a:cubicBezTo>
                    <a:pt x="191" y="45"/>
                    <a:pt x="191" y="45"/>
                    <a:pt x="191" y="45"/>
                  </a:cubicBezTo>
                  <a:cubicBezTo>
                    <a:pt x="191" y="49"/>
                    <a:pt x="191" y="49"/>
                    <a:pt x="191" y="49"/>
                  </a:cubicBezTo>
                  <a:cubicBezTo>
                    <a:pt x="191" y="46"/>
                    <a:pt x="191" y="46"/>
                    <a:pt x="191" y="46"/>
                  </a:cubicBezTo>
                  <a:cubicBezTo>
                    <a:pt x="191" y="48"/>
                    <a:pt x="191" y="48"/>
                    <a:pt x="191" y="48"/>
                  </a:cubicBezTo>
                  <a:cubicBezTo>
                    <a:pt x="191" y="49"/>
                    <a:pt x="191" y="49"/>
                    <a:pt x="191" y="49"/>
                  </a:cubicBezTo>
                  <a:cubicBezTo>
                    <a:pt x="191" y="46"/>
                    <a:pt x="191" y="46"/>
                    <a:pt x="191" y="46"/>
                  </a:cubicBezTo>
                  <a:cubicBezTo>
                    <a:pt x="191" y="48"/>
                    <a:pt x="191" y="48"/>
                    <a:pt x="191" y="48"/>
                  </a:cubicBezTo>
                  <a:cubicBezTo>
                    <a:pt x="191" y="48"/>
                    <a:pt x="191" y="48"/>
                    <a:pt x="191" y="48"/>
                  </a:cubicBezTo>
                  <a:cubicBezTo>
                    <a:pt x="191" y="48"/>
                    <a:pt x="191" y="48"/>
                    <a:pt x="191" y="48"/>
                  </a:cubicBezTo>
                  <a:cubicBezTo>
                    <a:pt x="191" y="48"/>
                    <a:pt x="191" y="48"/>
                    <a:pt x="191" y="48"/>
                  </a:cubicBezTo>
                  <a:cubicBezTo>
                    <a:pt x="191" y="48"/>
                    <a:pt x="191" y="48"/>
                    <a:pt x="191" y="48"/>
                  </a:cubicBezTo>
                  <a:cubicBezTo>
                    <a:pt x="191" y="48"/>
                    <a:pt x="191" y="48"/>
                    <a:pt x="191" y="48"/>
                  </a:cubicBezTo>
                  <a:cubicBezTo>
                    <a:pt x="191" y="49"/>
                    <a:pt x="192" y="49"/>
                    <a:pt x="193" y="49"/>
                  </a:cubicBezTo>
                  <a:cubicBezTo>
                    <a:pt x="196" y="50"/>
                    <a:pt x="203" y="53"/>
                    <a:pt x="211" y="57"/>
                  </a:cubicBezTo>
                  <a:cubicBezTo>
                    <a:pt x="224" y="63"/>
                    <a:pt x="239" y="70"/>
                    <a:pt x="252" y="76"/>
                  </a:cubicBezTo>
                  <a:cubicBezTo>
                    <a:pt x="259" y="79"/>
                    <a:pt x="265" y="82"/>
                    <a:pt x="269" y="84"/>
                  </a:cubicBezTo>
                  <a:cubicBezTo>
                    <a:pt x="272" y="85"/>
                    <a:pt x="274" y="86"/>
                    <a:pt x="275" y="86"/>
                  </a:cubicBezTo>
                  <a:cubicBezTo>
                    <a:pt x="276" y="87"/>
                    <a:pt x="277" y="87"/>
                    <a:pt x="278" y="87"/>
                  </a:cubicBezTo>
                  <a:cubicBezTo>
                    <a:pt x="278" y="87"/>
                    <a:pt x="279" y="87"/>
                    <a:pt x="280" y="87"/>
                  </a:cubicBezTo>
                  <a:cubicBezTo>
                    <a:pt x="280" y="87"/>
                    <a:pt x="281" y="87"/>
                    <a:pt x="281" y="87"/>
                  </a:cubicBezTo>
                  <a:cubicBezTo>
                    <a:pt x="282" y="87"/>
                    <a:pt x="283" y="86"/>
                    <a:pt x="284" y="85"/>
                  </a:cubicBezTo>
                  <a:cubicBezTo>
                    <a:pt x="285" y="84"/>
                    <a:pt x="285" y="83"/>
                    <a:pt x="284" y="82"/>
                  </a:cubicBezTo>
                  <a:cubicBezTo>
                    <a:pt x="284" y="81"/>
                    <a:pt x="284" y="80"/>
                    <a:pt x="283" y="79"/>
                  </a:cubicBezTo>
                  <a:cubicBezTo>
                    <a:pt x="208" y="33"/>
                    <a:pt x="208" y="33"/>
                    <a:pt x="208" y="33"/>
                  </a:cubicBezTo>
                  <a:cubicBezTo>
                    <a:pt x="206" y="36"/>
                    <a:pt x="206" y="36"/>
                    <a:pt x="206" y="36"/>
                  </a:cubicBezTo>
                  <a:cubicBezTo>
                    <a:pt x="210" y="39"/>
                    <a:pt x="210" y="39"/>
                    <a:pt x="210" y="39"/>
                  </a:cubicBezTo>
                  <a:cubicBezTo>
                    <a:pt x="206" y="36"/>
                    <a:pt x="206" y="36"/>
                    <a:pt x="206" y="36"/>
                  </a:cubicBezTo>
                  <a:cubicBezTo>
                    <a:pt x="207" y="41"/>
                    <a:pt x="207" y="41"/>
                    <a:pt x="207" y="41"/>
                  </a:cubicBezTo>
                  <a:cubicBezTo>
                    <a:pt x="208" y="40"/>
                    <a:pt x="209" y="40"/>
                    <a:pt x="210" y="39"/>
                  </a:cubicBezTo>
                  <a:cubicBezTo>
                    <a:pt x="206" y="36"/>
                    <a:pt x="206" y="36"/>
                    <a:pt x="206" y="36"/>
                  </a:cubicBezTo>
                  <a:cubicBezTo>
                    <a:pt x="207" y="41"/>
                    <a:pt x="207" y="41"/>
                    <a:pt x="207" y="41"/>
                  </a:cubicBezTo>
                  <a:cubicBezTo>
                    <a:pt x="206" y="37"/>
                    <a:pt x="206" y="37"/>
                    <a:pt x="206" y="37"/>
                  </a:cubicBezTo>
                  <a:cubicBezTo>
                    <a:pt x="206" y="41"/>
                    <a:pt x="206" y="41"/>
                    <a:pt x="206" y="41"/>
                  </a:cubicBezTo>
                  <a:cubicBezTo>
                    <a:pt x="206" y="41"/>
                    <a:pt x="207" y="41"/>
                    <a:pt x="207" y="41"/>
                  </a:cubicBezTo>
                  <a:cubicBezTo>
                    <a:pt x="206" y="37"/>
                    <a:pt x="206" y="37"/>
                    <a:pt x="206" y="37"/>
                  </a:cubicBezTo>
                  <a:cubicBezTo>
                    <a:pt x="206" y="41"/>
                    <a:pt x="206" y="41"/>
                    <a:pt x="206" y="41"/>
                  </a:cubicBezTo>
                  <a:cubicBezTo>
                    <a:pt x="206" y="37"/>
                    <a:pt x="206" y="37"/>
                    <a:pt x="206" y="37"/>
                  </a:cubicBezTo>
                  <a:cubicBezTo>
                    <a:pt x="205" y="41"/>
                    <a:pt x="205" y="41"/>
                    <a:pt x="205" y="41"/>
                  </a:cubicBezTo>
                  <a:cubicBezTo>
                    <a:pt x="205" y="41"/>
                    <a:pt x="205" y="41"/>
                    <a:pt x="206" y="41"/>
                  </a:cubicBezTo>
                  <a:cubicBezTo>
                    <a:pt x="206" y="37"/>
                    <a:pt x="206" y="37"/>
                    <a:pt x="206" y="37"/>
                  </a:cubicBezTo>
                  <a:cubicBezTo>
                    <a:pt x="205" y="41"/>
                    <a:pt x="205" y="41"/>
                    <a:pt x="205" y="41"/>
                  </a:cubicBezTo>
                  <a:cubicBezTo>
                    <a:pt x="206" y="38"/>
                    <a:pt x="206" y="38"/>
                    <a:pt x="206" y="38"/>
                  </a:cubicBezTo>
                  <a:cubicBezTo>
                    <a:pt x="205" y="41"/>
                    <a:pt x="205" y="41"/>
                    <a:pt x="205" y="41"/>
                  </a:cubicBezTo>
                  <a:cubicBezTo>
                    <a:pt x="205" y="41"/>
                    <a:pt x="205" y="41"/>
                    <a:pt x="205" y="41"/>
                  </a:cubicBezTo>
                  <a:cubicBezTo>
                    <a:pt x="206" y="38"/>
                    <a:pt x="206" y="38"/>
                    <a:pt x="206" y="38"/>
                  </a:cubicBezTo>
                  <a:cubicBezTo>
                    <a:pt x="205" y="41"/>
                    <a:pt x="205" y="41"/>
                    <a:pt x="205" y="41"/>
                  </a:cubicBezTo>
                  <a:cubicBezTo>
                    <a:pt x="205" y="41"/>
                    <a:pt x="205" y="41"/>
                    <a:pt x="206" y="41"/>
                  </a:cubicBezTo>
                  <a:cubicBezTo>
                    <a:pt x="210" y="43"/>
                    <a:pt x="217" y="46"/>
                    <a:pt x="226" y="50"/>
                  </a:cubicBezTo>
                  <a:cubicBezTo>
                    <a:pt x="239" y="56"/>
                    <a:pt x="256" y="65"/>
                    <a:pt x="270" y="71"/>
                  </a:cubicBezTo>
                  <a:cubicBezTo>
                    <a:pt x="277" y="74"/>
                    <a:pt x="284" y="77"/>
                    <a:pt x="288" y="79"/>
                  </a:cubicBezTo>
                  <a:cubicBezTo>
                    <a:pt x="291" y="80"/>
                    <a:pt x="292" y="81"/>
                    <a:pt x="294" y="82"/>
                  </a:cubicBezTo>
                  <a:cubicBezTo>
                    <a:pt x="295" y="82"/>
                    <a:pt x="295" y="82"/>
                    <a:pt x="296" y="83"/>
                  </a:cubicBezTo>
                  <a:cubicBezTo>
                    <a:pt x="297" y="83"/>
                    <a:pt x="297" y="83"/>
                    <a:pt x="297" y="83"/>
                  </a:cubicBezTo>
                  <a:cubicBezTo>
                    <a:pt x="297" y="83"/>
                    <a:pt x="297" y="83"/>
                    <a:pt x="298" y="83"/>
                  </a:cubicBezTo>
                  <a:cubicBezTo>
                    <a:pt x="298" y="83"/>
                    <a:pt x="299" y="83"/>
                    <a:pt x="299" y="83"/>
                  </a:cubicBezTo>
                  <a:cubicBezTo>
                    <a:pt x="300" y="83"/>
                    <a:pt x="300" y="83"/>
                    <a:pt x="300" y="82"/>
                  </a:cubicBezTo>
                  <a:cubicBezTo>
                    <a:pt x="301" y="82"/>
                    <a:pt x="301" y="82"/>
                    <a:pt x="302" y="81"/>
                  </a:cubicBezTo>
                  <a:cubicBezTo>
                    <a:pt x="302" y="80"/>
                    <a:pt x="303" y="79"/>
                    <a:pt x="302" y="78"/>
                  </a:cubicBezTo>
                  <a:cubicBezTo>
                    <a:pt x="302" y="77"/>
                    <a:pt x="301" y="76"/>
                    <a:pt x="300" y="75"/>
                  </a:cubicBezTo>
                  <a:cubicBezTo>
                    <a:pt x="229" y="30"/>
                    <a:pt x="229" y="30"/>
                    <a:pt x="229" y="30"/>
                  </a:cubicBezTo>
                  <a:cubicBezTo>
                    <a:pt x="226" y="34"/>
                    <a:pt x="226" y="34"/>
                    <a:pt x="226" y="34"/>
                  </a:cubicBezTo>
                  <a:cubicBezTo>
                    <a:pt x="230" y="36"/>
                    <a:pt x="230" y="36"/>
                    <a:pt x="230" y="36"/>
                  </a:cubicBezTo>
                  <a:cubicBezTo>
                    <a:pt x="226" y="34"/>
                    <a:pt x="226" y="34"/>
                    <a:pt x="226" y="34"/>
                  </a:cubicBezTo>
                  <a:cubicBezTo>
                    <a:pt x="228" y="38"/>
                    <a:pt x="228" y="38"/>
                    <a:pt x="228" y="38"/>
                  </a:cubicBezTo>
                  <a:cubicBezTo>
                    <a:pt x="228" y="38"/>
                    <a:pt x="229" y="37"/>
                    <a:pt x="230" y="36"/>
                  </a:cubicBezTo>
                  <a:cubicBezTo>
                    <a:pt x="226" y="34"/>
                    <a:pt x="226" y="34"/>
                    <a:pt x="226" y="34"/>
                  </a:cubicBezTo>
                  <a:cubicBezTo>
                    <a:pt x="228" y="38"/>
                    <a:pt x="228" y="38"/>
                    <a:pt x="228" y="38"/>
                  </a:cubicBezTo>
                  <a:cubicBezTo>
                    <a:pt x="226" y="34"/>
                    <a:pt x="226" y="34"/>
                    <a:pt x="226" y="34"/>
                  </a:cubicBezTo>
                  <a:cubicBezTo>
                    <a:pt x="226" y="38"/>
                    <a:pt x="226" y="38"/>
                    <a:pt x="226" y="38"/>
                  </a:cubicBezTo>
                  <a:cubicBezTo>
                    <a:pt x="227" y="38"/>
                    <a:pt x="227" y="38"/>
                    <a:pt x="228" y="38"/>
                  </a:cubicBezTo>
                  <a:cubicBezTo>
                    <a:pt x="226" y="34"/>
                    <a:pt x="226" y="34"/>
                    <a:pt x="226" y="34"/>
                  </a:cubicBezTo>
                  <a:cubicBezTo>
                    <a:pt x="226" y="38"/>
                    <a:pt x="226" y="38"/>
                    <a:pt x="226" y="38"/>
                  </a:cubicBezTo>
                  <a:cubicBezTo>
                    <a:pt x="226" y="34"/>
                    <a:pt x="226" y="34"/>
                    <a:pt x="226" y="34"/>
                  </a:cubicBezTo>
                  <a:cubicBezTo>
                    <a:pt x="225" y="38"/>
                    <a:pt x="225" y="38"/>
                    <a:pt x="225" y="38"/>
                  </a:cubicBezTo>
                  <a:cubicBezTo>
                    <a:pt x="225" y="38"/>
                    <a:pt x="225" y="38"/>
                    <a:pt x="226" y="38"/>
                  </a:cubicBezTo>
                  <a:cubicBezTo>
                    <a:pt x="226" y="34"/>
                    <a:pt x="226" y="34"/>
                    <a:pt x="226" y="34"/>
                  </a:cubicBezTo>
                  <a:cubicBezTo>
                    <a:pt x="225" y="38"/>
                    <a:pt x="225" y="38"/>
                    <a:pt x="225" y="38"/>
                  </a:cubicBezTo>
                  <a:cubicBezTo>
                    <a:pt x="226" y="36"/>
                    <a:pt x="226" y="36"/>
                    <a:pt x="226" y="36"/>
                  </a:cubicBezTo>
                  <a:cubicBezTo>
                    <a:pt x="225" y="38"/>
                    <a:pt x="225" y="38"/>
                    <a:pt x="225" y="38"/>
                  </a:cubicBezTo>
                  <a:cubicBezTo>
                    <a:pt x="225" y="38"/>
                    <a:pt x="225" y="38"/>
                    <a:pt x="225" y="38"/>
                  </a:cubicBezTo>
                  <a:cubicBezTo>
                    <a:pt x="226" y="36"/>
                    <a:pt x="226" y="36"/>
                    <a:pt x="226" y="36"/>
                  </a:cubicBezTo>
                  <a:cubicBezTo>
                    <a:pt x="225" y="38"/>
                    <a:pt x="225" y="38"/>
                    <a:pt x="225" y="38"/>
                  </a:cubicBezTo>
                  <a:cubicBezTo>
                    <a:pt x="225" y="38"/>
                    <a:pt x="226" y="38"/>
                    <a:pt x="226" y="39"/>
                  </a:cubicBezTo>
                  <a:cubicBezTo>
                    <a:pt x="233" y="41"/>
                    <a:pt x="253" y="51"/>
                    <a:pt x="273" y="59"/>
                  </a:cubicBezTo>
                  <a:cubicBezTo>
                    <a:pt x="283" y="64"/>
                    <a:pt x="293" y="68"/>
                    <a:pt x="301" y="71"/>
                  </a:cubicBezTo>
                  <a:cubicBezTo>
                    <a:pt x="304" y="72"/>
                    <a:pt x="308" y="74"/>
                    <a:pt x="310" y="75"/>
                  </a:cubicBezTo>
                  <a:cubicBezTo>
                    <a:pt x="312" y="75"/>
                    <a:pt x="313" y="76"/>
                    <a:pt x="314" y="76"/>
                  </a:cubicBezTo>
                  <a:cubicBezTo>
                    <a:pt x="314" y="76"/>
                    <a:pt x="315" y="76"/>
                    <a:pt x="315" y="76"/>
                  </a:cubicBezTo>
                  <a:cubicBezTo>
                    <a:pt x="316" y="76"/>
                    <a:pt x="316" y="76"/>
                    <a:pt x="317" y="76"/>
                  </a:cubicBezTo>
                  <a:cubicBezTo>
                    <a:pt x="317" y="76"/>
                    <a:pt x="318" y="76"/>
                    <a:pt x="318" y="76"/>
                  </a:cubicBezTo>
                  <a:cubicBezTo>
                    <a:pt x="319" y="76"/>
                    <a:pt x="319" y="76"/>
                    <a:pt x="319" y="76"/>
                  </a:cubicBezTo>
                  <a:cubicBezTo>
                    <a:pt x="320" y="75"/>
                    <a:pt x="320" y="75"/>
                    <a:pt x="321" y="74"/>
                  </a:cubicBezTo>
                  <a:cubicBezTo>
                    <a:pt x="321" y="74"/>
                    <a:pt x="321" y="74"/>
                    <a:pt x="321" y="74"/>
                  </a:cubicBezTo>
                  <a:cubicBezTo>
                    <a:pt x="321" y="73"/>
                    <a:pt x="321" y="73"/>
                    <a:pt x="321" y="72"/>
                  </a:cubicBezTo>
                  <a:cubicBezTo>
                    <a:pt x="321" y="70"/>
                    <a:pt x="321" y="70"/>
                    <a:pt x="321" y="69"/>
                  </a:cubicBezTo>
                  <a:cubicBezTo>
                    <a:pt x="320" y="69"/>
                    <a:pt x="320" y="68"/>
                    <a:pt x="320" y="68"/>
                  </a:cubicBezTo>
                  <a:cubicBezTo>
                    <a:pt x="319" y="68"/>
                    <a:pt x="318" y="67"/>
                    <a:pt x="317" y="66"/>
                  </a:cubicBezTo>
                  <a:cubicBezTo>
                    <a:pt x="314" y="64"/>
                    <a:pt x="308" y="60"/>
                    <a:pt x="301" y="56"/>
                  </a:cubicBezTo>
                  <a:cubicBezTo>
                    <a:pt x="279" y="42"/>
                    <a:pt x="247" y="23"/>
                    <a:pt x="247" y="23"/>
                  </a:cubicBezTo>
                  <a:cubicBezTo>
                    <a:pt x="244" y="27"/>
                    <a:pt x="244" y="27"/>
                    <a:pt x="244" y="27"/>
                  </a:cubicBezTo>
                  <a:cubicBezTo>
                    <a:pt x="243" y="30"/>
                    <a:pt x="243" y="30"/>
                    <a:pt x="243" y="30"/>
                  </a:cubicBezTo>
                  <a:cubicBezTo>
                    <a:pt x="243" y="30"/>
                    <a:pt x="265" y="41"/>
                    <a:pt x="287" y="52"/>
                  </a:cubicBezTo>
                  <a:cubicBezTo>
                    <a:pt x="298" y="57"/>
                    <a:pt x="309" y="62"/>
                    <a:pt x="318" y="66"/>
                  </a:cubicBezTo>
                  <a:cubicBezTo>
                    <a:pt x="322" y="68"/>
                    <a:pt x="325" y="70"/>
                    <a:pt x="328" y="71"/>
                  </a:cubicBezTo>
                  <a:cubicBezTo>
                    <a:pt x="329" y="72"/>
                    <a:pt x="330" y="72"/>
                    <a:pt x="331" y="73"/>
                  </a:cubicBezTo>
                  <a:cubicBezTo>
                    <a:pt x="332" y="73"/>
                    <a:pt x="332" y="73"/>
                    <a:pt x="332" y="73"/>
                  </a:cubicBezTo>
                  <a:cubicBezTo>
                    <a:pt x="333" y="73"/>
                    <a:pt x="333" y="73"/>
                    <a:pt x="333" y="73"/>
                  </a:cubicBezTo>
                  <a:cubicBezTo>
                    <a:pt x="333" y="73"/>
                    <a:pt x="333" y="73"/>
                    <a:pt x="333" y="73"/>
                  </a:cubicBezTo>
                  <a:cubicBezTo>
                    <a:pt x="334" y="73"/>
                    <a:pt x="334" y="73"/>
                    <a:pt x="334" y="73"/>
                  </a:cubicBezTo>
                  <a:cubicBezTo>
                    <a:pt x="335" y="73"/>
                    <a:pt x="335" y="73"/>
                    <a:pt x="336" y="73"/>
                  </a:cubicBezTo>
                  <a:cubicBezTo>
                    <a:pt x="336" y="73"/>
                    <a:pt x="337" y="73"/>
                    <a:pt x="338" y="72"/>
                  </a:cubicBezTo>
                  <a:cubicBezTo>
                    <a:pt x="338" y="71"/>
                    <a:pt x="339" y="69"/>
                    <a:pt x="339" y="68"/>
                  </a:cubicBezTo>
                  <a:cubicBezTo>
                    <a:pt x="338" y="67"/>
                    <a:pt x="338" y="66"/>
                    <a:pt x="337" y="65"/>
                  </a:cubicBezTo>
                  <a:cubicBezTo>
                    <a:pt x="262" y="19"/>
                    <a:pt x="262" y="19"/>
                    <a:pt x="262" y="19"/>
                  </a:cubicBezTo>
                  <a:cubicBezTo>
                    <a:pt x="259" y="22"/>
                    <a:pt x="259" y="22"/>
                    <a:pt x="259" y="22"/>
                  </a:cubicBezTo>
                  <a:cubicBezTo>
                    <a:pt x="263" y="24"/>
                    <a:pt x="263" y="24"/>
                    <a:pt x="263" y="24"/>
                  </a:cubicBezTo>
                  <a:cubicBezTo>
                    <a:pt x="259" y="22"/>
                    <a:pt x="259" y="22"/>
                    <a:pt x="259" y="22"/>
                  </a:cubicBezTo>
                  <a:cubicBezTo>
                    <a:pt x="262" y="26"/>
                    <a:pt x="262" y="26"/>
                    <a:pt x="262" y="26"/>
                  </a:cubicBezTo>
                  <a:cubicBezTo>
                    <a:pt x="262" y="25"/>
                    <a:pt x="263" y="25"/>
                    <a:pt x="263" y="24"/>
                  </a:cubicBezTo>
                  <a:cubicBezTo>
                    <a:pt x="259" y="22"/>
                    <a:pt x="259" y="22"/>
                    <a:pt x="259" y="22"/>
                  </a:cubicBezTo>
                  <a:cubicBezTo>
                    <a:pt x="262" y="26"/>
                    <a:pt x="262" y="26"/>
                    <a:pt x="262" y="26"/>
                  </a:cubicBezTo>
                  <a:cubicBezTo>
                    <a:pt x="259" y="22"/>
                    <a:pt x="259" y="22"/>
                    <a:pt x="259" y="22"/>
                  </a:cubicBezTo>
                  <a:cubicBezTo>
                    <a:pt x="260" y="26"/>
                    <a:pt x="260" y="26"/>
                    <a:pt x="260" y="26"/>
                  </a:cubicBezTo>
                  <a:cubicBezTo>
                    <a:pt x="261" y="26"/>
                    <a:pt x="261" y="26"/>
                    <a:pt x="262" y="26"/>
                  </a:cubicBezTo>
                  <a:cubicBezTo>
                    <a:pt x="259" y="22"/>
                    <a:pt x="259" y="22"/>
                    <a:pt x="259" y="22"/>
                  </a:cubicBezTo>
                  <a:cubicBezTo>
                    <a:pt x="260" y="26"/>
                    <a:pt x="260" y="26"/>
                    <a:pt x="260" y="26"/>
                  </a:cubicBezTo>
                  <a:cubicBezTo>
                    <a:pt x="259" y="23"/>
                    <a:pt x="259" y="23"/>
                    <a:pt x="259" y="23"/>
                  </a:cubicBezTo>
                  <a:cubicBezTo>
                    <a:pt x="259" y="26"/>
                    <a:pt x="259" y="26"/>
                    <a:pt x="259" y="26"/>
                  </a:cubicBezTo>
                  <a:cubicBezTo>
                    <a:pt x="260" y="26"/>
                    <a:pt x="260" y="26"/>
                    <a:pt x="260" y="26"/>
                  </a:cubicBezTo>
                  <a:cubicBezTo>
                    <a:pt x="259" y="23"/>
                    <a:pt x="259" y="23"/>
                    <a:pt x="259" y="23"/>
                  </a:cubicBezTo>
                  <a:cubicBezTo>
                    <a:pt x="259" y="26"/>
                    <a:pt x="259" y="26"/>
                    <a:pt x="259" y="26"/>
                  </a:cubicBezTo>
                  <a:cubicBezTo>
                    <a:pt x="259" y="24"/>
                    <a:pt x="259" y="24"/>
                    <a:pt x="259" y="24"/>
                  </a:cubicBezTo>
                  <a:cubicBezTo>
                    <a:pt x="259" y="26"/>
                    <a:pt x="259" y="26"/>
                    <a:pt x="259" y="26"/>
                  </a:cubicBezTo>
                  <a:cubicBezTo>
                    <a:pt x="259" y="26"/>
                    <a:pt x="259" y="26"/>
                    <a:pt x="259" y="26"/>
                  </a:cubicBezTo>
                  <a:cubicBezTo>
                    <a:pt x="259" y="24"/>
                    <a:pt x="259" y="24"/>
                    <a:pt x="259" y="24"/>
                  </a:cubicBezTo>
                  <a:cubicBezTo>
                    <a:pt x="259" y="26"/>
                    <a:pt x="259" y="26"/>
                    <a:pt x="259" y="26"/>
                  </a:cubicBezTo>
                  <a:cubicBezTo>
                    <a:pt x="259" y="26"/>
                    <a:pt x="259" y="26"/>
                    <a:pt x="259" y="26"/>
                  </a:cubicBezTo>
                  <a:cubicBezTo>
                    <a:pt x="259" y="26"/>
                    <a:pt x="259" y="26"/>
                    <a:pt x="259" y="26"/>
                  </a:cubicBezTo>
                  <a:cubicBezTo>
                    <a:pt x="259" y="26"/>
                    <a:pt x="259" y="26"/>
                    <a:pt x="259" y="26"/>
                  </a:cubicBezTo>
                  <a:cubicBezTo>
                    <a:pt x="259" y="26"/>
                    <a:pt x="259" y="26"/>
                    <a:pt x="259" y="26"/>
                  </a:cubicBezTo>
                  <a:cubicBezTo>
                    <a:pt x="259" y="26"/>
                    <a:pt x="259" y="26"/>
                    <a:pt x="259" y="26"/>
                  </a:cubicBezTo>
                  <a:cubicBezTo>
                    <a:pt x="259" y="26"/>
                    <a:pt x="260" y="27"/>
                    <a:pt x="261" y="27"/>
                  </a:cubicBezTo>
                  <a:cubicBezTo>
                    <a:pt x="265" y="29"/>
                    <a:pt x="273" y="32"/>
                    <a:pt x="282" y="37"/>
                  </a:cubicBezTo>
                  <a:cubicBezTo>
                    <a:pt x="296" y="44"/>
                    <a:pt x="314" y="53"/>
                    <a:pt x="329" y="60"/>
                  </a:cubicBezTo>
                  <a:cubicBezTo>
                    <a:pt x="336" y="63"/>
                    <a:pt x="342" y="67"/>
                    <a:pt x="347" y="69"/>
                  </a:cubicBezTo>
                  <a:cubicBezTo>
                    <a:pt x="351" y="71"/>
                    <a:pt x="354" y="72"/>
                    <a:pt x="354" y="72"/>
                  </a:cubicBezTo>
                  <a:cubicBezTo>
                    <a:pt x="356" y="73"/>
                    <a:pt x="359" y="73"/>
                    <a:pt x="360" y="71"/>
                  </a:cubicBezTo>
                  <a:cubicBezTo>
                    <a:pt x="361" y="69"/>
                    <a:pt x="360" y="66"/>
                    <a:pt x="358" y="65"/>
                  </a:cubicBezTo>
                  <a:cubicBezTo>
                    <a:pt x="358" y="65"/>
                    <a:pt x="357" y="64"/>
                    <a:pt x="355" y="63"/>
                  </a:cubicBezTo>
                  <a:cubicBezTo>
                    <a:pt x="347" y="58"/>
                    <a:pt x="327" y="46"/>
                    <a:pt x="308" y="35"/>
                  </a:cubicBezTo>
                  <a:cubicBezTo>
                    <a:pt x="299" y="29"/>
                    <a:pt x="291" y="24"/>
                    <a:pt x="285" y="20"/>
                  </a:cubicBezTo>
                  <a:cubicBezTo>
                    <a:pt x="282" y="18"/>
                    <a:pt x="279" y="16"/>
                    <a:pt x="277" y="15"/>
                  </a:cubicBezTo>
                  <a:cubicBezTo>
                    <a:pt x="276" y="14"/>
                    <a:pt x="276" y="14"/>
                    <a:pt x="275" y="14"/>
                  </a:cubicBezTo>
                  <a:cubicBezTo>
                    <a:pt x="275" y="14"/>
                    <a:pt x="275" y="14"/>
                    <a:pt x="275" y="14"/>
                  </a:cubicBezTo>
                  <a:cubicBezTo>
                    <a:pt x="275" y="14"/>
                    <a:pt x="275" y="14"/>
                    <a:pt x="275" y="14"/>
                  </a:cubicBezTo>
                  <a:cubicBezTo>
                    <a:pt x="274" y="15"/>
                    <a:pt x="274" y="15"/>
                    <a:pt x="274" y="15"/>
                  </a:cubicBezTo>
                  <a:cubicBezTo>
                    <a:pt x="276" y="14"/>
                    <a:pt x="276" y="14"/>
                    <a:pt x="276" y="14"/>
                  </a:cubicBezTo>
                  <a:cubicBezTo>
                    <a:pt x="275" y="14"/>
                    <a:pt x="275" y="14"/>
                    <a:pt x="275" y="14"/>
                  </a:cubicBezTo>
                  <a:cubicBezTo>
                    <a:pt x="274" y="15"/>
                    <a:pt x="274" y="15"/>
                    <a:pt x="274" y="15"/>
                  </a:cubicBezTo>
                  <a:cubicBezTo>
                    <a:pt x="276" y="14"/>
                    <a:pt x="276" y="14"/>
                    <a:pt x="276" y="14"/>
                  </a:cubicBezTo>
                  <a:cubicBezTo>
                    <a:pt x="273" y="16"/>
                    <a:pt x="273" y="16"/>
                    <a:pt x="273" y="16"/>
                  </a:cubicBezTo>
                  <a:cubicBezTo>
                    <a:pt x="276" y="14"/>
                    <a:pt x="276" y="14"/>
                    <a:pt x="276" y="14"/>
                  </a:cubicBezTo>
                  <a:cubicBezTo>
                    <a:pt x="276" y="14"/>
                    <a:pt x="276" y="14"/>
                    <a:pt x="276" y="14"/>
                  </a:cubicBezTo>
                  <a:cubicBezTo>
                    <a:pt x="273" y="16"/>
                    <a:pt x="273" y="16"/>
                    <a:pt x="273" y="16"/>
                  </a:cubicBezTo>
                  <a:cubicBezTo>
                    <a:pt x="276" y="14"/>
                    <a:pt x="276" y="14"/>
                    <a:pt x="276" y="14"/>
                  </a:cubicBezTo>
                  <a:cubicBezTo>
                    <a:pt x="272" y="16"/>
                    <a:pt x="272" y="16"/>
                    <a:pt x="272" y="16"/>
                  </a:cubicBezTo>
                  <a:cubicBezTo>
                    <a:pt x="276" y="16"/>
                    <a:pt x="276" y="16"/>
                    <a:pt x="276" y="16"/>
                  </a:cubicBezTo>
                  <a:cubicBezTo>
                    <a:pt x="276" y="15"/>
                    <a:pt x="276" y="15"/>
                    <a:pt x="276" y="14"/>
                  </a:cubicBezTo>
                  <a:cubicBezTo>
                    <a:pt x="272" y="16"/>
                    <a:pt x="272" y="16"/>
                    <a:pt x="272" y="16"/>
                  </a:cubicBezTo>
                  <a:cubicBezTo>
                    <a:pt x="276" y="16"/>
                    <a:pt x="276" y="16"/>
                    <a:pt x="276" y="16"/>
                  </a:cubicBezTo>
                  <a:cubicBezTo>
                    <a:pt x="272" y="16"/>
                    <a:pt x="272" y="16"/>
                    <a:pt x="272" y="16"/>
                  </a:cubicBezTo>
                  <a:cubicBezTo>
                    <a:pt x="276" y="18"/>
                    <a:pt x="276" y="18"/>
                    <a:pt x="276" y="18"/>
                  </a:cubicBezTo>
                  <a:cubicBezTo>
                    <a:pt x="276" y="18"/>
                    <a:pt x="276" y="17"/>
                    <a:pt x="276" y="16"/>
                  </a:cubicBezTo>
                  <a:cubicBezTo>
                    <a:pt x="272" y="16"/>
                    <a:pt x="272" y="16"/>
                    <a:pt x="272" y="16"/>
                  </a:cubicBezTo>
                  <a:cubicBezTo>
                    <a:pt x="276" y="18"/>
                    <a:pt x="276" y="18"/>
                    <a:pt x="276" y="18"/>
                  </a:cubicBezTo>
                  <a:cubicBezTo>
                    <a:pt x="272" y="16"/>
                    <a:pt x="272" y="16"/>
                    <a:pt x="272" y="16"/>
                  </a:cubicBezTo>
                  <a:cubicBezTo>
                    <a:pt x="270" y="20"/>
                    <a:pt x="270" y="20"/>
                    <a:pt x="270" y="20"/>
                  </a:cubicBezTo>
                  <a:cubicBezTo>
                    <a:pt x="378" y="74"/>
                    <a:pt x="378" y="74"/>
                    <a:pt x="378" y="74"/>
                  </a:cubicBezTo>
                  <a:cubicBezTo>
                    <a:pt x="380" y="75"/>
                    <a:pt x="383" y="75"/>
                    <a:pt x="384" y="73"/>
                  </a:cubicBezTo>
                  <a:cubicBezTo>
                    <a:pt x="385" y="71"/>
                    <a:pt x="385" y="68"/>
                    <a:pt x="383" y="67"/>
                  </a:cubicBezTo>
                  <a:cubicBezTo>
                    <a:pt x="288" y="8"/>
                    <a:pt x="288" y="8"/>
                    <a:pt x="288" y="8"/>
                  </a:cubicBezTo>
                  <a:cubicBezTo>
                    <a:pt x="286" y="12"/>
                    <a:pt x="286" y="12"/>
                    <a:pt x="286" y="12"/>
                  </a:cubicBezTo>
                  <a:cubicBezTo>
                    <a:pt x="284" y="16"/>
                    <a:pt x="284" y="16"/>
                    <a:pt x="284" y="16"/>
                  </a:cubicBezTo>
                  <a:cubicBezTo>
                    <a:pt x="284" y="16"/>
                    <a:pt x="314" y="30"/>
                    <a:pt x="344" y="45"/>
                  </a:cubicBezTo>
                  <a:cubicBezTo>
                    <a:pt x="360" y="53"/>
                    <a:pt x="375" y="60"/>
                    <a:pt x="388" y="66"/>
                  </a:cubicBezTo>
                  <a:cubicBezTo>
                    <a:pt x="394" y="69"/>
                    <a:pt x="400" y="71"/>
                    <a:pt x="404" y="73"/>
                  </a:cubicBezTo>
                  <a:cubicBezTo>
                    <a:pt x="406" y="74"/>
                    <a:pt x="408" y="74"/>
                    <a:pt x="409" y="75"/>
                  </a:cubicBezTo>
                  <a:cubicBezTo>
                    <a:pt x="410" y="75"/>
                    <a:pt x="411" y="75"/>
                    <a:pt x="412" y="75"/>
                  </a:cubicBezTo>
                  <a:cubicBezTo>
                    <a:pt x="412" y="76"/>
                    <a:pt x="413" y="76"/>
                    <a:pt x="414" y="76"/>
                  </a:cubicBezTo>
                  <a:cubicBezTo>
                    <a:pt x="414" y="76"/>
                    <a:pt x="415" y="76"/>
                    <a:pt x="415" y="75"/>
                  </a:cubicBezTo>
                  <a:cubicBezTo>
                    <a:pt x="416" y="75"/>
                    <a:pt x="417" y="75"/>
                    <a:pt x="418" y="74"/>
                  </a:cubicBezTo>
                  <a:cubicBezTo>
                    <a:pt x="419" y="73"/>
                    <a:pt x="419" y="71"/>
                    <a:pt x="418" y="70"/>
                  </a:cubicBezTo>
                  <a:cubicBezTo>
                    <a:pt x="418" y="69"/>
                    <a:pt x="417" y="68"/>
                    <a:pt x="416" y="68"/>
                  </a:cubicBezTo>
                  <a:cubicBezTo>
                    <a:pt x="416" y="68"/>
                    <a:pt x="415" y="67"/>
                    <a:pt x="412" y="65"/>
                  </a:cubicBezTo>
                  <a:cubicBezTo>
                    <a:pt x="402" y="59"/>
                    <a:pt x="378" y="45"/>
                    <a:pt x="356" y="31"/>
                  </a:cubicBezTo>
                  <a:cubicBezTo>
                    <a:pt x="345" y="25"/>
                    <a:pt x="335" y="18"/>
                    <a:pt x="327" y="13"/>
                  </a:cubicBezTo>
                  <a:cubicBezTo>
                    <a:pt x="323" y="11"/>
                    <a:pt x="320" y="9"/>
                    <a:pt x="318" y="7"/>
                  </a:cubicBezTo>
                  <a:cubicBezTo>
                    <a:pt x="317" y="7"/>
                    <a:pt x="316" y="6"/>
                    <a:pt x="316" y="6"/>
                  </a:cubicBezTo>
                  <a:cubicBezTo>
                    <a:pt x="316" y="5"/>
                    <a:pt x="316" y="5"/>
                    <a:pt x="316" y="5"/>
                  </a:cubicBezTo>
                  <a:cubicBezTo>
                    <a:pt x="316" y="5"/>
                    <a:pt x="316" y="5"/>
                    <a:pt x="316" y="5"/>
                  </a:cubicBezTo>
                  <a:cubicBezTo>
                    <a:pt x="315" y="7"/>
                    <a:pt x="315" y="7"/>
                    <a:pt x="315" y="7"/>
                  </a:cubicBezTo>
                  <a:cubicBezTo>
                    <a:pt x="316" y="6"/>
                    <a:pt x="316" y="6"/>
                    <a:pt x="316" y="6"/>
                  </a:cubicBezTo>
                  <a:cubicBezTo>
                    <a:pt x="316" y="5"/>
                    <a:pt x="316" y="5"/>
                    <a:pt x="316" y="5"/>
                  </a:cubicBezTo>
                  <a:cubicBezTo>
                    <a:pt x="315" y="7"/>
                    <a:pt x="315" y="7"/>
                    <a:pt x="315" y="7"/>
                  </a:cubicBezTo>
                  <a:cubicBezTo>
                    <a:pt x="316" y="6"/>
                    <a:pt x="316" y="6"/>
                    <a:pt x="316" y="6"/>
                  </a:cubicBezTo>
                  <a:cubicBezTo>
                    <a:pt x="313" y="8"/>
                    <a:pt x="313" y="8"/>
                    <a:pt x="313" y="8"/>
                  </a:cubicBezTo>
                  <a:cubicBezTo>
                    <a:pt x="317" y="8"/>
                    <a:pt x="317" y="8"/>
                    <a:pt x="317" y="8"/>
                  </a:cubicBezTo>
                  <a:cubicBezTo>
                    <a:pt x="317" y="6"/>
                    <a:pt x="316" y="6"/>
                    <a:pt x="316" y="6"/>
                  </a:cubicBezTo>
                  <a:cubicBezTo>
                    <a:pt x="313" y="8"/>
                    <a:pt x="313" y="8"/>
                    <a:pt x="313" y="8"/>
                  </a:cubicBezTo>
                  <a:cubicBezTo>
                    <a:pt x="317" y="8"/>
                    <a:pt x="317" y="8"/>
                    <a:pt x="317" y="8"/>
                  </a:cubicBezTo>
                  <a:cubicBezTo>
                    <a:pt x="312" y="8"/>
                    <a:pt x="312" y="8"/>
                    <a:pt x="312" y="8"/>
                  </a:cubicBezTo>
                  <a:cubicBezTo>
                    <a:pt x="316" y="10"/>
                    <a:pt x="316" y="10"/>
                    <a:pt x="316" y="10"/>
                  </a:cubicBezTo>
                  <a:cubicBezTo>
                    <a:pt x="316" y="9"/>
                    <a:pt x="317" y="8"/>
                    <a:pt x="317" y="8"/>
                  </a:cubicBezTo>
                  <a:cubicBezTo>
                    <a:pt x="312" y="8"/>
                    <a:pt x="312" y="8"/>
                    <a:pt x="312" y="8"/>
                  </a:cubicBezTo>
                  <a:cubicBezTo>
                    <a:pt x="316" y="10"/>
                    <a:pt x="316" y="10"/>
                    <a:pt x="316" y="10"/>
                  </a:cubicBezTo>
                  <a:cubicBezTo>
                    <a:pt x="316" y="10"/>
                    <a:pt x="316" y="10"/>
                    <a:pt x="316" y="10"/>
                  </a:cubicBezTo>
                  <a:cubicBezTo>
                    <a:pt x="312" y="8"/>
                    <a:pt x="312" y="8"/>
                    <a:pt x="312" y="8"/>
                  </a:cubicBezTo>
                  <a:cubicBezTo>
                    <a:pt x="314" y="12"/>
                    <a:pt x="314" y="12"/>
                    <a:pt x="314" y="12"/>
                  </a:cubicBezTo>
                  <a:cubicBezTo>
                    <a:pt x="314" y="11"/>
                    <a:pt x="315" y="11"/>
                    <a:pt x="316" y="10"/>
                  </a:cubicBezTo>
                  <a:cubicBezTo>
                    <a:pt x="312" y="8"/>
                    <a:pt x="312" y="8"/>
                    <a:pt x="312" y="8"/>
                  </a:cubicBezTo>
                  <a:cubicBezTo>
                    <a:pt x="314" y="12"/>
                    <a:pt x="314" y="12"/>
                    <a:pt x="314" y="12"/>
                  </a:cubicBezTo>
                  <a:cubicBezTo>
                    <a:pt x="312" y="8"/>
                    <a:pt x="312" y="8"/>
                    <a:pt x="312" y="8"/>
                  </a:cubicBezTo>
                  <a:cubicBezTo>
                    <a:pt x="312" y="12"/>
                    <a:pt x="312" y="12"/>
                    <a:pt x="312" y="12"/>
                  </a:cubicBezTo>
                  <a:cubicBezTo>
                    <a:pt x="313" y="12"/>
                    <a:pt x="313" y="12"/>
                    <a:pt x="314" y="12"/>
                  </a:cubicBezTo>
                  <a:cubicBezTo>
                    <a:pt x="312" y="8"/>
                    <a:pt x="312" y="8"/>
                    <a:pt x="312" y="8"/>
                  </a:cubicBezTo>
                  <a:cubicBezTo>
                    <a:pt x="312" y="12"/>
                    <a:pt x="312" y="12"/>
                    <a:pt x="312" y="12"/>
                  </a:cubicBezTo>
                  <a:cubicBezTo>
                    <a:pt x="312" y="9"/>
                    <a:pt x="312" y="9"/>
                    <a:pt x="312" y="9"/>
                  </a:cubicBezTo>
                  <a:cubicBezTo>
                    <a:pt x="312" y="12"/>
                    <a:pt x="312" y="12"/>
                    <a:pt x="312" y="12"/>
                  </a:cubicBezTo>
                  <a:cubicBezTo>
                    <a:pt x="312" y="12"/>
                    <a:pt x="312" y="12"/>
                    <a:pt x="312" y="12"/>
                  </a:cubicBezTo>
                  <a:cubicBezTo>
                    <a:pt x="312" y="9"/>
                    <a:pt x="312" y="9"/>
                    <a:pt x="312" y="9"/>
                  </a:cubicBezTo>
                  <a:cubicBezTo>
                    <a:pt x="312" y="12"/>
                    <a:pt x="312" y="12"/>
                    <a:pt x="312" y="12"/>
                  </a:cubicBezTo>
                  <a:cubicBezTo>
                    <a:pt x="312" y="12"/>
                    <a:pt x="312" y="12"/>
                    <a:pt x="312" y="12"/>
                  </a:cubicBezTo>
                  <a:cubicBezTo>
                    <a:pt x="312" y="12"/>
                    <a:pt x="312" y="12"/>
                    <a:pt x="312" y="12"/>
                  </a:cubicBezTo>
                  <a:cubicBezTo>
                    <a:pt x="312" y="12"/>
                    <a:pt x="312" y="12"/>
                    <a:pt x="312" y="12"/>
                  </a:cubicBezTo>
                  <a:cubicBezTo>
                    <a:pt x="312" y="12"/>
                    <a:pt x="312" y="12"/>
                    <a:pt x="312" y="12"/>
                  </a:cubicBezTo>
                  <a:cubicBezTo>
                    <a:pt x="312" y="12"/>
                    <a:pt x="312" y="12"/>
                    <a:pt x="312" y="12"/>
                  </a:cubicBezTo>
                  <a:cubicBezTo>
                    <a:pt x="312" y="12"/>
                    <a:pt x="313" y="12"/>
                    <a:pt x="314" y="13"/>
                  </a:cubicBezTo>
                  <a:cubicBezTo>
                    <a:pt x="319" y="15"/>
                    <a:pt x="330" y="21"/>
                    <a:pt x="343" y="27"/>
                  </a:cubicBezTo>
                  <a:cubicBezTo>
                    <a:pt x="362" y="37"/>
                    <a:pt x="387" y="51"/>
                    <a:pt x="407" y="61"/>
                  </a:cubicBezTo>
                  <a:cubicBezTo>
                    <a:pt x="417" y="66"/>
                    <a:pt x="426" y="71"/>
                    <a:pt x="432" y="75"/>
                  </a:cubicBezTo>
                  <a:cubicBezTo>
                    <a:pt x="438" y="78"/>
                    <a:pt x="442" y="80"/>
                    <a:pt x="442" y="80"/>
                  </a:cubicBezTo>
                  <a:cubicBezTo>
                    <a:pt x="443" y="81"/>
                    <a:pt x="445" y="81"/>
                    <a:pt x="446" y="80"/>
                  </a:cubicBezTo>
                  <a:cubicBezTo>
                    <a:pt x="448" y="79"/>
                    <a:pt x="448" y="78"/>
                    <a:pt x="448" y="76"/>
                  </a:cubicBezTo>
                  <a:cubicBezTo>
                    <a:pt x="448" y="75"/>
                    <a:pt x="448" y="74"/>
                    <a:pt x="448" y="74"/>
                  </a:cubicBezTo>
                  <a:cubicBezTo>
                    <a:pt x="447" y="73"/>
                    <a:pt x="447" y="73"/>
                    <a:pt x="447" y="73"/>
                  </a:cubicBezTo>
                  <a:cubicBezTo>
                    <a:pt x="447" y="73"/>
                    <a:pt x="447" y="73"/>
                    <a:pt x="447" y="73"/>
                  </a:cubicBezTo>
                  <a:cubicBezTo>
                    <a:pt x="446" y="72"/>
                    <a:pt x="446" y="72"/>
                    <a:pt x="446" y="72"/>
                  </a:cubicBezTo>
                  <a:cubicBezTo>
                    <a:pt x="443" y="70"/>
                    <a:pt x="435" y="65"/>
                    <a:pt x="424" y="59"/>
                  </a:cubicBezTo>
                  <a:cubicBezTo>
                    <a:pt x="408" y="49"/>
                    <a:pt x="386" y="35"/>
                    <a:pt x="367" y="23"/>
                  </a:cubicBezTo>
                  <a:cubicBezTo>
                    <a:pt x="358" y="18"/>
                    <a:pt x="350" y="12"/>
                    <a:pt x="344" y="9"/>
                  </a:cubicBezTo>
                  <a:cubicBezTo>
                    <a:pt x="341" y="7"/>
                    <a:pt x="339" y="5"/>
                    <a:pt x="337" y="4"/>
                  </a:cubicBezTo>
                  <a:cubicBezTo>
                    <a:pt x="336" y="4"/>
                    <a:pt x="336" y="3"/>
                    <a:pt x="335" y="3"/>
                  </a:cubicBezTo>
                  <a:cubicBezTo>
                    <a:pt x="335" y="3"/>
                    <a:pt x="335" y="3"/>
                    <a:pt x="335" y="3"/>
                  </a:cubicBezTo>
                  <a:cubicBezTo>
                    <a:pt x="333" y="5"/>
                    <a:pt x="333" y="5"/>
                    <a:pt x="333" y="5"/>
                  </a:cubicBezTo>
                  <a:cubicBezTo>
                    <a:pt x="335" y="3"/>
                    <a:pt x="335" y="3"/>
                    <a:pt x="335" y="3"/>
                  </a:cubicBezTo>
                  <a:cubicBezTo>
                    <a:pt x="335" y="3"/>
                    <a:pt x="335" y="3"/>
                    <a:pt x="335" y="3"/>
                  </a:cubicBezTo>
                  <a:cubicBezTo>
                    <a:pt x="333" y="5"/>
                    <a:pt x="333" y="5"/>
                    <a:pt x="333" y="5"/>
                  </a:cubicBezTo>
                  <a:cubicBezTo>
                    <a:pt x="335" y="3"/>
                    <a:pt x="335" y="3"/>
                    <a:pt x="335" y="3"/>
                  </a:cubicBezTo>
                  <a:cubicBezTo>
                    <a:pt x="332" y="6"/>
                    <a:pt x="332" y="6"/>
                    <a:pt x="332" y="6"/>
                  </a:cubicBezTo>
                  <a:cubicBezTo>
                    <a:pt x="336" y="4"/>
                    <a:pt x="336" y="4"/>
                    <a:pt x="336" y="4"/>
                  </a:cubicBezTo>
                  <a:cubicBezTo>
                    <a:pt x="335" y="3"/>
                    <a:pt x="335" y="3"/>
                    <a:pt x="335" y="3"/>
                  </a:cubicBezTo>
                  <a:cubicBezTo>
                    <a:pt x="332" y="6"/>
                    <a:pt x="332" y="6"/>
                    <a:pt x="332" y="6"/>
                  </a:cubicBezTo>
                  <a:cubicBezTo>
                    <a:pt x="336" y="4"/>
                    <a:pt x="336" y="4"/>
                    <a:pt x="336" y="4"/>
                  </a:cubicBezTo>
                  <a:cubicBezTo>
                    <a:pt x="332" y="6"/>
                    <a:pt x="332" y="6"/>
                    <a:pt x="332" y="6"/>
                  </a:cubicBezTo>
                  <a:cubicBezTo>
                    <a:pt x="336" y="4"/>
                    <a:pt x="336" y="4"/>
                    <a:pt x="336" y="4"/>
                  </a:cubicBezTo>
                  <a:cubicBezTo>
                    <a:pt x="336" y="4"/>
                    <a:pt x="336" y="4"/>
                    <a:pt x="336" y="4"/>
                  </a:cubicBezTo>
                  <a:cubicBezTo>
                    <a:pt x="332" y="6"/>
                    <a:pt x="332" y="6"/>
                    <a:pt x="332" y="6"/>
                  </a:cubicBezTo>
                  <a:cubicBezTo>
                    <a:pt x="336" y="4"/>
                    <a:pt x="336" y="4"/>
                    <a:pt x="336" y="4"/>
                  </a:cubicBezTo>
                  <a:cubicBezTo>
                    <a:pt x="332" y="6"/>
                    <a:pt x="332" y="6"/>
                    <a:pt x="332" y="6"/>
                  </a:cubicBezTo>
                  <a:cubicBezTo>
                    <a:pt x="336" y="6"/>
                    <a:pt x="336" y="6"/>
                    <a:pt x="336" y="6"/>
                  </a:cubicBezTo>
                  <a:cubicBezTo>
                    <a:pt x="336" y="5"/>
                    <a:pt x="336" y="5"/>
                    <a:pt x="336" y="4"/>
                  </a:cubicBezTo>
                  <a:cubicBezTo>
                    <a:pt x="332" y="6"/>
                    <a:pt x="332" y="6"/>
                    <a:pt x="332" y="6"/>
                  </a:cubicBezTo>
                  <a:cubicBezTo>
                    <a:pt x="336" y="6"/>
                    <a:pt x="336" y="6"/>
                    <a:pt x="336" y="6"/>
                  </a:cubicBezTo>
                  <a:cubicBezTo>
                    <a:pt x="332" y="6"/>
                    <a:pt x="332" y="6"/>
                    <a:pt x="332" y="6"/>
                  </a:cubicBezTo>
                  <a:cubicBezTo>
                    <a:pt x="330" y="10"/>
                    <a:pt x="330" y="10"/>
                    <a:pt x="330" y="10"/>
                  </a:cubicBezTo>
                  <a:cubicBezTo>
                    <a:pt x="330" y="10"/>
                    <a:pt x="370" y="31"/>
                    <a:pt x="409" y="53"/>
                  </a:cubicBezTo>
                  <a:cubicBezTo>
                    <a:pt x="429" y="63"/>
                    <a:pt x="449" y="74"/>
                    <a:pt x="464" y="82"/>
                  </a:cubicBezTo>
                  <a:cubicBezTo>
                    <a:pt x="472" y="86"/>
                    <a:pt x="478" y="89"/>
                    <a:pt x="483" y="92"/>
                  </a:cubicBezTo>
                  <a:cubicBezTo>
                    <a:pt x="485" y="93"/>
                    <a:pt x="487" y="94"/>
                    <a:pt x="488" y="95"/>
                  </a:cubicBezTo>
                  <a:cubicBezTo>
                    <a:pt x="489" y="95"/>
                    <a:pt x="490" y="95"/>
                    <a:pt x="490" y="95"/>
                  </a:cubicBezTo>
                  <a:cubicBezTo>
                    <a:pt x="491" y="96"/>
                    <a:pt x="491" y="96"/>
                    <a:pt x="491" y="96"/>
                  </a:cubicBezTo>
                  <a:cubicBezTo>
                    <a:pt x="491" y="96"/>
                    <a:pt x="491" y="96"/>
                    <a:pt x="491" y="96"/>
                  </a:cubicBezTo>
                  <a:cubicBezTo>
                    <a:pt x="492" y="96"/>
                    <a:pt x="492" y="96"/>
                    <a:pt x="493" y="96"/>
                  </a:cubicBezTo>
                  <a:cubicBezTo>
                    <a:pt x="493" y="96"/>
                    <a:pt x="493" y="96"/>
                    <a:pt x="494" y="96"/>
                  </a:cubicBezTo>
                  <a:cubicBezTo>
                    <a:pt x="494" y="95"/>
                    <a:pt x="495" y="95"/>
                    <a:pt x="496" y="94"/>
                  </a:cubicBezTo>
                  <a:cubicBezTo>
                    <a:pt x="497" y="93"/>
                    <a:pt x="497" y="92"/>
                    <a:pt x="497" y="91"/>
                  </a:cubicBezTo>
                  <a:cubicBezTo>
                    <a:pt x="497" y="90"/>
                    <a:pt x="496" y="89"/>
                    <a:pt x="495" y="88"/>
                  </a:cubicBezTo>
                  <a:cubicBezTo>
                    <a:pt x="355" y="1"/>
                    <a:pt x="355" y="1"/>
                    <a:pt x="355" y="1"/>
                  </a:cubicBezTo>
                  <a:cubicBezTo>
                    <a:pt x="353" y="0"/>
                    <a:pt x="351" y="0"/>
                    <a:pt x="350" y="2"/>
                  </a:cubicBezTo>
                  <a:cubicBezTo>
                    <a:pt x="348" y="4"/>
                    <a:pt x="349" y="7"/>
                    <a:pt x="351" y="8"/>
                  </a:cubicBezTo>
                  <a:cubicBezTo>
                    <a:pt x="490" y="95"/>
                    <a:pt x="490" y="95"/>
                    <a:pt x="490" y="95"/>
                  </a:cubicBezTo>
                  <a:cubicBezTo>
                    <a:pt x="493" y="92"/>
                    <a:pt x="493" y="92"/>
                    <a:pt x="493" y="92"/>
                  </a:cubicBezTo>
                  <a:cubicBezTo>
                    <a:pt x="489" y="89"/>
                    <a:pt x="489" y="89"/>
                    <a:pt x="489" y="89"/>
                  </a:cubicBezTo>
                  <a:cubicBezTo>
                    <a:pt x="493" y="92"/>
                    <a:pt x="493" y="92"/>
                    <a:pt x="493" y="92"/>
                  </a:cubicBezTo>
                  <a:cubicBezTo>
                    <a:pt x="491" y="88"/>
                    <a:pt x="491" y="88"/>
                    <a:pt x="491" y="88"/>
                  </a:cubicBezTo>
                  <a:cubicBezTo>
                    <a:pt x="491" y="88"/>
                    <a:pt x="490" y="88"/>
                    <a:pt x="489" y="89"/>
                  </a:cubicBezTo>
                  <a:cubicBezTo>
                    <a:pt x="493" y="92"/>
                    <a:pt x="493" y="92"/>
                    <a:pt x="493" y="92"/>
                  </a:cubicBezTo>
                  <a:cubicBezTo>
                    <a:pt x="491" y="88"/>
                    <a:pt x="491" y="88"/>
                    <a:pt x="491" y="88"/>
                  </a:cubicBezTo>
                  <a:cubicBezTo>
                    <a:pt x="493" y="92"/>
                    <a:pt x="493" y="92"/>
                    <a:pt x="493" y="92"/>
                  </a:cubicBezTo>
                  <a:cubicBezTo>
                    <a:pt x="493" y="87"/>
                    <a:pt x="493" y="87"/>
                    <a:pt x="493" y="87"/>
                  </a:cubicBezTo>
                  <a:cubicBezTo>
                    <a:pt x="492" y="87"/>
                    <a:pt x="492" y="87"/>
                    <a:pt x="491" y="88"/>
                  </a:cubicBezTo>
                  <a:cubicBezTo>
                    <a:pt x="493" y="92"/>
                    <a:pt x="493" y="92"/>
                    <a:pt x="493" y="92"/>
                  </a:cubicBezTo>
                  <a:cubicBezTo>
                    <a:pt x="493" y="87"/>
                    <a:pt x="493" y="87"/>
                    <a:pt x="493" y="87"/>
                  </a:cubicBezTo>
                  <a:cubicBezTo>
                    <a:pt x="493" y="91"/>
                    <a:pt x="493" y="91"/>
                    <a:pt x="493" y="91"/>
                  </a:cubicBezTo>
                  <a:cubicBezTo>
                    <a:pt x="493" y="87"/>
                    <a:pt x="493" y="87"/>
                    <a:pt x="493" y="87"/>
                  </a:cubicBezTo>
                  <a:cubicBezTo>
                    <a:pt x="493" y="87"/>
                    <a:pt x="493" y="87"/>
                    <a:pt x="493" y="87"/>
                  </a:cubicBezTo>
                  <a:cubicBezTo>
                    <a:pt x="493" y="91"/>
                    <a:pt x="493" y="91"/>
                    <a:pt x="493" y="91"/>
                  </a:cubicBezTo>
                  <a:cubicBezTo>
                    <a:pt x="493" y="87"/>
                    <a:pt x="493" y="87"/>
                    <a:pt x="493" y="87"/>
                  </a:cubicBezTo>
                  <a:cubicBezTo>
                    <a:pt x="493" y="90"/>
                    <a:pt x="493" y="90"/>
                    <a:pt x="493" y="90"/>
                  </a:cubicBezTo>
                  <a:cubicBezTo>
                    <a:pt x="494" y="87"/>
                    <a:pt x="494" y="87"/>
                    <a:pt x="494" y="87"/>
                  </a:cubicBezTo>
                  <a:cubicBezTo>
                    <a:pt x="493" y="87"/>
                    <a:pt x="493" y="87"/>
                    <a:pt x="493" y="87"/>
                  </a:cubicBezTo>
                  <a:cubicBezTo>
                    <a:pt x="493" y="90"/>
                    <a:pt x="493" y="90"/>
                    <a:pt x="493" y="90"/>
                  </a:cubicBezTo>
                  <a:cubicBezTo>
                    <a:pt x="494" y="87"/>
                    <a:pt x="494" y="87"/>
                    <a:pt x="494" y="87"/>
                  </a:cubicBezTo>
                  <a:cubicBezTo>
                    <a:pt x="494" y="87"/>
                    <a:pt x="494" y="87"/>
                    <a:pt x="494" y="87"/>
                  </a:cubicBezTo>
                  <a:cubicBezTo>
                    <a:pt x="493" y="87"/>
                    <a:pt x="492" y="87"/>
                    <a:pt x="491" y="86"/>
                  </a:cubicBezTo>
                  <a:cubicBezTo>
                    <a:pt x="479" y="80"/>
                    <a:pt x="439" y="59"/>
                    <a:pt x="403" y="40"/>
                  </a:cubicBezTo>
                  <a:cubicBezTo>
                    <a:pt x="385" y="30"/>
                    <a:pt x="368" y="21"/>
                    <a:pt x="355" y="14"/>
                  </a:cubicBezTo>
                  <a:cubicBezTo>
                    <a:pt x="349" y="10"/>
                    <a:pt x="344" y="7"/>
                    <a:pt x="340" y="5"/>
                  </a:cubicBezTo>
                  <a:cubicBezTo>
                    <a:pt x="336" y="4"/>
                    <a:pt x="334" y="2"/>
                    <a:pt x="334" y="2"/>
                  </a:cubicBezTo>
                  <a:cubicBezTo>
                    <a:pt x="333" y="2"/>
                    <a:pt x="331" y="2"/>
                    <a:pt x="330" y="2"/>
                  </a:cubicBezTo>
                  <a:cubicBezTo>
                    <a:pt x="329" y="3"/>
                    <a:pt x="328" y="5"/>
                    <a:pt x="328" y="6"/>
                  </a:cubicBezTo>
                  <a:cubicBezTo>
                    <a:pt x="328" y="8"/>
                    <a:pt x="328" y="8"/>
                    <a:pt x="328" y="8"/>
                  </a:cubicBezTo>
                  <a:cubicBezTo>
                    <a:pt x="329" y="9"/>
                    <a:pt x="329" y="9"/>
                    <a:pt x="329" y="9"/>
                  </a:cubicBezTo>
                  <a:cubicBezTo>
                    <a:pt x="330" y="10"/>
                    <a:pt x="330" y="10"/>
                    <a:pt x="330" y="10"/>
                  </a:cubicBezTo>
                  <a:cubicBezTo>
                    <a:pt x="330" y="10"/>
                    <a:pt x="331" y="11"/>
                    <a:pt x="332" y="11"/>
                  </a:cubicBezTo>
                  <a:cubicBezTo>
                    <a:pt x="341" y="17"/>
                    <a:pt x="368" y="34"/>
                    <a:pt x="393" y="49"/>
                  </a:cubicBezTo>
                  <a:cubicBezTo>
                    <a:pt x="406" y="57"/>
                    <a:pt x="418" y="65"/>
                    <a:pt x="427" y="70"/>
                  </a:cubicBezTo>
                  <a:cubicBezTo>
                    <a:pt x="431" y="73"/>
                    <a:pt x="435" y="76"/>
                    <a:pt x="438" y="77"/>
                  </a:cubicBezTo>
                  <a:cubicBezTo>
                    <a:pt x="439" y="78"/>
                    <a:pt x="440" y="79"/>
                    <a:pt x="441" y="79"/>
                  </a:cubicBezTo>
                  <a:cubicBezTo>
                    <a:pt x="441" y="79"/>
                    <a:pt x="441" y="79"/>
                    <a:pt x="441" y="79"/>
                  </a:cubicBezTo>
                  <a:cubicBezTo>
                    <a:pt x="441" y="79"/>
                    <a:pt x="441" y="79"/>
                    <a:pt x="441" y="79"/>
                  </a:cubicBezTo>
                  <a:cubicBezTo>
                    <a:pt x="443" y="78"/>
                    <a:pt x="443" y="78"/>
                    <a:pt x="443" y="78"/>
                  </a:cubicBezTo>
                  <a:cubicBezTo>
                    <a:pt x="441" y="79"/>
                    <a:pt x="441" y="79"/>
                    <a:pt x="441" y="79"/>
                  </a:cubicBezTo>
                  <a:cubicBezTo>
                    <a:pt x="441" y="79"/>
                    <a:pt x="441" y="79"/>
                    <a:pt x="441" y="79"/>
                  </a:cubicBezTo>
                  <a:cubicBezTo>
                    <a:pt x="443" y="78"/>
                    <a:pt x="443" y="78"/>
                    <a:pt x="443" y="78"/>
                  </a:cubicBezTo>
                  <a:cubicBezTo>
                    <a:pt x="441" y="79"/>
                    <a:pt x="441" y="79"/>
                    <a:pt x="441" y="79"/>
                  </a:cubicBezTo>
                  <a:cubicBezTo>
                    <a:pt x="444" y="76"/>
                    <a:pt x="444" y="76"/>
                    <a:pt x="444" y="76"/>
                  </a:cubicBezTo>
                  <a:cubicBezTo>
                    <a:pt x="441" y="79"/>
                    <a:pt x="441" y="79"/>
                    <a:pt x="441" y="79"/>
                  </a:cubicBezTo>
                  <a:cubicBezTo>
                    <a:pt x="441" y="79"/>
                    <a:pt x="441" y="79"/>
                    <a:pt x="441" y="79"/>
                  </a:cubicBezTo>
                  <a:cubicBezTo>
                    <a:pt x="444" y="76"/>
                    <a:pt x="444" y="76"/>
                    <a:pt x="444" y="76"/>
                  </a:cubicBezTo>
                  <a:cubicBezTo>
                    <a:pt x="441" y="79"/>
                    <a:pt x="441" y="79"/>
                    <a:pt x="441" y="79"/>
                  </a:cubicBezTo>
                  <a:cubicBezTo>
                    <a:pt x="444" y="76"/>
                    <a:pt x="444" y="76"/>
                    <a:pt x="444" y="76"/>
                  </a:cubicBezTo>
                  <a:cubicBezTo>
                    <a:pt x="441" y="79"/>
                    <a:pt x="441" y="79"/>
                    <a:pt x="441" y="79"/>
                  </a:cubicBezTo>
                  <a:cubicBezTo>
                    <a:pt x="441" y="79"/>
                    <a:pt x="441" y="79"/>
                    <a:pt x="441" y="79"/>
                  </a:cubicBezTo>
                  <a:cubicBezTo>
                    <a:pt x="444" y="76"/>
                    <a:pt x="444" y="76"/>
                    <a:pt x="444" y="76"/>
                  </a:cubicBezTo>
                  <a:cubicBezTo>
                    <a:pt x="441" y="79"/>
                    <a:pt x="441" y="79"/>
                    <a:pt x="441" y="79"/>
                  </a:cubicBezTo>
                  <a:cubicBezTo>
                    <a:pt x="444" y="76"/>
                    <a:pt x="444" y="76"/>
                    <a:pt x="444" y="76"/>
                  </a:cubicBezTo>
                  <a:cubicBezTo>
                    <a:pt x="440" y="78"/>
                    <a:pt x="440" y="78"/>
                    <a:pt x="440" y="78"/>
                  </a:cubicBezTo>
                  <a:cubicBezTo>
                    <a:pt x="441" y="79"/>
                    <a:pt x="441" y="79"/>
                    <a:pt x="441" y="79"/>
                  </a:cubicBezTo>
                  <a:cubicBezTo>
                    <a:pt x="444" y="76"/>
                    <a:pt x="444" y="76"/>
                    <a:pt x="444" y="76"/>
                  </a:cubicBezTo>
                  <a:cubicBezTo>
                    <a:pt x="440" y="78"/>
                    <a:pt x="440" y="78"/>
                    <a:pt x="440" y="78"/>
                  </a:cubicBezTo>
                  <a:cubicBezTo>
                    <a:pt x="444" y="76"/>
                    <a:pt x="444" y="76"/>
                    <a:pt x="444" y="76"/>
                  </a:cubicBezTo>
                  <a:cubicBezTo>
                    <a:pt x="440" y="76"/>
                    <a:pt x="440" y="76"/>
                    <a:pt x="440" y="76"/>
                  </a:cubicBezTo>
                  <a:cubicBezTo>
                    <a:pt x="440" y="77"/>
                    <a:pt x="440" y="78"/>
                    <a:pt x="440" y="78"/>
                  </a:cubicBezTo>
                  <a:cubicBezTo>
                    <a:pt x="444" y="76"/>
                    <a:pt x="444" y="76"/>
                    <a:pt x="444" y="76"/>
                  </a:cubicBezTo>
                  <a:cubicBezTo>
                    <a:pt x="440" y="76"/>
                    <a:pt x="440" y="76"/>
                    <a:pt x="440" y="76"/>
                  </a:cubicBezTo>
                  <a:cubicBezTo>
                    <a:pt x="444" y="76"/>
                    <a:pt x="444" y="76"/>
                    <a:pt x="444" y="76"/>
                  </a:cubicBezTo>
                  <a:cubicBezTo>
                    <a:pt x="446" y="72"/>
                    <a:pt x="446" y="72"/>
                    <a:pt x="446" y="72"/>
                  </a:cubicBezTo>
                  <a:cubicBezTo>
                    <a:pt x="446" y="72"/>
                    <a:pt x="414" y="55"/>
                    <a:pt x="382" y="38"/>
                  </a:cubicBezTo>
                  <a:cubicBezTo>
                    <a:pt x="365" y="29"/>
                    <a:pt x="349" y="21"/>
                    <a:pt x="337" y="14"/>
                  </a:cubicBezTo>
                  <a:cubicBezTo>
                    <a:pt x="330" y="11"/>
                    <a:pt x="325" y="9"/>
                    <a:pt x="321" y="7"/>
                  </a:cubicBezTo>
                  <a:cubicBezTo>
                    <a:pt x="319" y="6"/>
                    <a:pt x="317" y="5"/>
                    <a:pt x="316" y="4"/>
                  </a:cubicBezTo>
                  <a:cubicBezTo>
                    <a:pt x="316" y="4"/>
                    <a:pt x="315" y="4"/>
                    <a:pt x="315" y="4"/>
                  </a:cubicBezTo>
                  <a:cubicBezTo>
                    <a:pt x="314" y="3"/>
                    <a:pt x="314" y="3"/>
                    <a:pt x="314" y="3"/>
                  </a:cubicBezTo>
                  <a:cubicBezTo>
                    <a:pt x="314" y="3"/>
                    <a:pt x="313" y="3"/>
                    <a:pt x="312" y="3"/>
                  </a:cubicBezTo>
                  <a:cubicBezTo>
                    <a:pt x="312" y="3"/>
                    <a:pt x="312" y="3"/>
                    <a:pt x="311" y="3"/>
                  </a:cubicBezTo>
                  <a:cubicBezTo>
                    <a:pt x="310" y="4"/>
                    <a:pt x="309" y="4"/>
                    <a:pt x="309" y="5"/>
                  </a:cubicBezTo>
                  <a:cubicBezTo>
                    <a:pt x="312" y="8"/>
                    <a:pt x="312" y="8"/>
                    <a:pt x="312" y="8"/>
                  </a:cubicBezTo>
                  <a:cubicBezTo>
                    <a:pt x="309" y="5"/>
                    <a:pt x="309" y="5"/>
                    <a:pt x="309" y="5"/>
                  </a:cubicBezTo>
                  <a:cubicBezTo>
                    <a:pt x="308" y="6"/>
                    <a:pt x="308" y="7"/>
                    <a:pt x="308" y="8"/>
                  </a:cubicBezTo>
                  <a:cubicBezTo>
                    <a:pt x="308" y="9"/>
                    <a:pt x="308" y="10"/>
                    <a:pt x="309" y="10"/>
                  </a:cubicBezTo>
                  <a:cubicBezTo>
                    <a:pt x="309" y="11"/>
                    <a:pt x="310" y="11"/>
                    <a:pt x="310" y="12"/>
                  </a:cubicBezTo>
                  <a:cubicBezTo>
                    <a:pt x="311" y="12"/>
                    <a:pt x="312" y="13"/>
                    <a:pt x="313" y="14"/>
                  </a:cubicBezTo>
                  <a:cubicBezTo>
                    <a:pt x="318" y="17"/>
                    <a:pt x="326" y="23"/>
                    <a:pt x="336" y="29"/>
                  </a:cubicBezTo>
                  <a:cubicBezTo>
                    <a:pt x="366" y="48"/>
                    <a:pt x="412" y="75"/>
                    <a:pt x="412" y="75"/>
                  </a:cubicBezTo>
                  <a:cubicBezTo>
                    <a:pt x="414" y="71"/>
                    <a:pt x="414" y="71"/>
                    <a:pt x="414" y="71"/>
                  </a:cubicBezTo>
                  <a:cubicBezTo>
                    <a:pt x="411" y="69"/>
                    <a:pt x="411" y="69"/>
                    <a:pt x="411" y="69"/>
                  </a:cubicBezTo>
                  <a:cubicBezTo>
                    <a:pt x="414" y="71"/>
                    <a:pt x="414" y="71"/>
                    <a:pt x="414" y="71"/>
                  </a:cubicBezTo>
                  <a:cubicBezTo>
                    <a:pt x="413" y="67"/>
                    <a:pt x="413" y="67"/>
                    <a:pt x="413" y="67"/>
                  </a:cubicBezTo>
                  <a:cubicBezTo>
                    <a:pt x="412" y="67"/>
                    <a:pt x="411" y="68"/>
                    <a:pt x="411" y="69"/>
                  </a:cubicBezTo>
                  <a:cubicBezTo>
                    <a:pt x="414" y="71"/>
                    <a:pt x="414" y="71"/>
                    <a:pt x="414" y="71"/>
                  </a:cubicBezTo>
                  <a:cubicBezTo>
                    <a:pt x="413" y="67"/>
                    <a:pt x="413" y="67"/>
                    <a:pt x="413" y="67"/>
                  </a:cubicBezTo>
                  <a:cubicBezTo>
                    <a:pt x="414" y="70"/>
                    <a:pt x="414" y="70"/>
                    <a:pt x="414" y="70"/>
                  </a:cubicBezTo>
                  <a:cubicBezTo>
                    <a:pt x="414" y="67"/>
                    <a:pt x="414" y="67"/>
                    <a:pt x="414" y="67"/>
                  </a:cubicBezTo>
                  <a:cubicBezTo>
                    <a:pt x="414" y="67"/>
                    <a:pt x="413" y="67"/>
                    <a:pt x="413" y="67"/>
                  </a:cubicBezTo>
                  <a:cubicBezTo>
                    <a:pt x="414" y="70"/>
                    <a:pt x="414" y="70"/>
                    <a:pt x="414" y="70"/>
                  </a:cubicBezTo>
                  <a:cubicBezTo>
                    <a:pt x="414" y="67"/>
                    <a:pt x="414" y="67"/>
                    <a:pt x="414" y="67"/>
                  </a:cubicBezTo>
                  <a:cubicBezTo>
                    <a:pt x="414" y="68"/>
                    <a:pt x="414" y="68"/>
                    <a:pt x="414" y="68"/>
                  </a:cubicBezTo>
                  <a:cubicBezTo>
                    <a:pt x="414" y="67"/>
                    <a:pt x="414" y="67"/>
                    <a:pt x="414" y="67"/>
                  </a:cubicBezTo>
                  <a:cubicBezTo>
                    <a:pt x="414" y="67"/>
                    <a:pt x="414" y="67"/>
                    <a:pt x="414" y="67"/>
                  </a:cubicBezTo>
                  <a:cubicBezTo>
                    <a:pt x="414" y="68"/>
                    <a:pt x="414" y="68"/>
                    <a:pt x="414" y="68"/>
                  </a:cubicBezTo>
                  <a:cubicBezTo>
                    <a:pt x="414" y="67"/>
                    <a:pt x="414" y="67"/>
                    <a:pt x="414" y="67"/>
                  </a:cubicBezTo>
                  <a:cubicBezTo>
                    <a:pt x="414" y="67"/>
                    <a:pt x="414" y="67"/>
                    <a:pt x="414" y="67"/>
                  </a:cubicBezTo>
                  <a:cubicBezTo>
                    <a:pt x="413" y="67"/>
                    <a:pt x="412" y="67"/>
                    <a:pt x="410" y="66"/>
                  </a:cubicBezTo>
                  <a:cubicBezTo>
                    <a:pt x="405" y="64"/>
                    <a:pt x="394" y="59"/>
                    <a:pt x="381" y="54"/>
                  </a:cubicBezTo>
                  <a:cubicBezTo>
                    <a:pt x="363" y="45"/>
                    <a:pt x="339" y="33"/>
                    <a:pt x="321" y="24"/>
                  </a:cubicBezTo>
                  <a:cubicBezTo>
                    <a:pt x="311" y="19"/>
                    <a:pt x="303" y="15"/>
                    <a:pt x="297" y="13"/>
                  </a:cubicBezTo>
                  <a:cubicBezTo>
                    <a:pt x="292" y="10"/>
                    <a:pt x="288" y="8"/>
                    <a:pt x="288" y="8"/>
                  </a:cubicBezTo>
                  <a:cubicBezTo>
                    <a:pt x="286" y="7"/>
                    <a:pt x="283" y="8"/>
                    <a:pt x="282" y="10"/>
                  </a:cubicBezTo>
                  <a:cubicBezTo>
                    <a:pt x="281" y="12"/>
                    <a:pt x="282" y="14"/>
                    <a:pt x="284" y="15"/>
                  </a:cubicBezTo>
                  <a:cubicBezTo>
                    <a:pt x="299" y="25"/>
                    <a:pt x="299" y="25"/>
                    <a:pt x="299" y="25"/>
                  </a:cubicBezTo>
                  <a:cubicBezTo>
                    <a:pt x="274" y="12"/>
                    <a:pt x="274" y="12"/>
                    <a:pt x="274" y="12"/>
                  </a:cubicBezTo>
                  <a:cubicBezTo>
                    <a:pt x="272" y="11"/>
                    <a:pt x="270" y="12"/>
                    <a:pt x="268" y="14"/>
                  </a:cubicBezTo>
                  <a:cubicBezTo>
                    <a:pt x="268" y="15"/>
                    <a:pt x="268" y="15"/>
                    <a:pt x="268" y="16"/>
                  </a:cubicBezTo>
                  <a:cubicBezTo>
                    <a:pt x="268" y="18"/>
                    <a:pt x="268" y="18"/>
                    <a:pt x="268" y="19"/>
                  </a:cubicBezTo>
                  <a:cubicBezTo>
                    <a:pt x="269" y="19"/>
                    <a:pt x="269" y="20"/>
                    <a:pt x="270" y="20"/>
                  </a:cubicBezTo>
                  <a:cubicBezTo>
                    <a:pt x="270" y="21"/>
                    <a:pt x="271" y="21"/>
                    <a:pt x="272" y="22"/>
                  </a:cubicBezTo>
                  <a:cubicBezTo>
                    <a:pt x="276" y="25"/>
                    <a:pt x="283" y="29"/>
                    <a:pt x="291" y="34"/>
                  </a:cubicBezTo>
                  <a:cubicBezTo>
                    <a:pt x="316" y="50"/>
                    <a:pt x="354" y="72"/>
                    <a:pt x="354" y="72"/>
                  </a:cubicBezTo>
                  <a:cubicBezTo>
                    <a:pt x="356" y="69"/>
                    <a:pt x="356" y="69"/>
                    <a:pt x="356" y="69"/>
                  </a:cubicBezTo>
                  <a:cubicBezTo>
                    <a:pt x="358" y="65"/>
                    <a:pt x="358" y="65"/>
                    <a:pt x="358" y="65"/>
                  </a:cubicBezTo>
                  <a:cubicBezTo>
                    <a:pt x="358" y="65"/>
                    <a:pt x="335" y="53"/>
                    <a:pt x="311" y="42"/>
                  </a:cubicBezTo>
                  <a:cubicBezTo>
                    <a:pt x="300" y="36"/>
                    <a:pt x="288" y="30"/>
                    <a:pt x="278" y="26"/>
                  </a:cubicBezTo>
                  <a:cubicBezTo>
                    <a:pt x="274" y="23"/>
                    <a:pt x="270" y="22"/>
                    <a:pt x="267" y="20"/>
                  </a:cubicBezTo>
                  <a:cubicBezTo>
                    <a:pt x="265" y="20"/>
                    <a:pt x="264" y="19"/>
                    <a:pt x="263" y="19"/>
                  </a:cubicBezTo>
                  <a:cubicBezTo>
                    <a:pt x="262" y="18"/>
                    <a:pt x="262" y="18"/>
                    <a:pt x="261" y="18"/>
                  </a:cubicBezTo>
                  <a:cubicBezTo>
                    <a:pt x="261" y="18"/>
                    <a:pt x="260" y="18"/>
                    <a:pt x="259" y="18"/>
                  </a:cubicBezTo>
                  <a:cubicBezTo>
                    <a:pt x="259" y="18"/>
                    <a:pt x="259" y="18"/>
                    <a:pt x="258" y="18"/>
                  </a:cubicBezTo>
                  <a:cubicBezTo>
                    <a:pt x="258" y="18"/>
                    <a:pt x="257" y="18"/>
                    <a:pt x="257" y="19"/>
                  </a:cubicBezTo>
                  <a:cubicBezTo>
                    <a:pt x="256" y="19"/>
                    <a:pt x="256" y="19"/>
                    <a:pt x="256" y="20"/>
                  </a:cubicBezTo>
                  <a:cubicBezTo>
                    <a:pt x="254" y="22"/>
                    <a:pt x="255" y="25"/>
                    <a:pt x="257" y="26"/>
                  </a:cubicBezTo>
                  <a:cubicBezTo>
                    <a:pt x="332" y="73"/>
                    <a:pt x="332" y="73"/>
                    <a:pt x="332" y="73"/>
                  </a:cubicBezTo>
                  <a:cubicBezTo>
                    <a:pt x="334" y="69"/>
                    <a:pt x="334" y="69"/>
                    <a:pt x="334" y="69"/>
                  </a:cubicBezTo>
                  <a:cubicBezTo>
                    <a:pt x="331" y="67"/>
                    <a:pt x="331" y="67"/>
                    <a:pt x="331" y="67"/>
                  </a:cubicBezTo>
                  <a:cubicBezTo>
                    <a:pt x="334" y="69"/>
                    <a:pt x="334" y="69"/>
                    <a:pt x="334" y="69"/>
                  </a:cubicBezTo>
                  <a:cubicBezTo>
                    <a:pt x="333" y="65"/>
                    <a:pt x="333" y="65"/>
                    <a:pt x="333" y="65"/>
                  </a:cubicBezTo>
                  <a:cubicBezTo>
                    <a:pt x="333" y="65"/>
                    <a:pt x="332" y="66"/>
                    <a:pt x="331" y="67"/>
                  </a:cubicBezTo>
                  <a:cubicBezTo>
                    <a:pt x="334" y="69"/>
                    <a:pt x="334" y="69"/>
                    <a:pt x="334" y="69"/>
                  </a:cubicBezTo>
                  <a:cubicBezTo>
                    <a:pt x="333" y="65"/>
                    <a:pt x="333" y="65"/>
                    <a:pt x="333" y="65"/>
                  </a:cubicBezTo>
                  <a:cubicBezTo>
                    <a:pt x="334" y="69"/>
                    <a:pt x="334" y="69"/>
                    <a:pt x="334" y="69"/>
                  </a:cubicBezTo>
                  <a:cubicBezTo>
                    <a:pt x="334" y="65"/>
                    <a:pt x="334" y="65"/>
                    <a:pt x="334" y="65"/>
                  </a:cubicBezTo>
                  <a:cubicBezTo>
                    <a:pt x="334" y="65"/>
                    <a:pt x="334" y="65"/>
                    <a:pt x="333" y="65"/>
                  </a:cubicBezTo>
                  <a:cubicBezTo>
                    <a:pt x="334" y="69"/>
                    <a:pt x="334" y="69"/>
                    <a:pt x="334" y="69"/>
                  </a:cubicBezTo>
                  <a:cubicBezTo>
                    <a:pt x="334" y="65"/>
                    <a:pt x="334" y="65"/>
                    <a:pt x="334" y="65"/>
                  </a:cubicBezTo>
                  <a:cubicBezTo>
                    <a:pt x="334" y="69"/>
                    <a:pt x="334" y="69"/>
                    <a:pt x="334" y="69"/>
                  </a:cubicBezTo>
                  <a:cubicBezTo>
                    <a:pt x="335" y="65"/>
                    <a:pt x="335" y="65"/>
                    <a:pt x="335" y="65"/>
                  </a:cubicBezTo>
                  <a:cubicBezTo>
                    <a:pt x="335" y="65"/>
                    <a:pt x="335" y="65"/>
                    <a:pt x="334" y="65"/>
                  </a:cubicBezTo>
                  <a:cubicBezTo>
                    <a:pt x="334" y="69"/>
                    <a:pt x="334" y="69"/>
                    <a:pt x="334" y="69"/>
                  </a:cubicBezTo>
                  <a:cubicBezTo>
                    <a:pt x="335" y="65"/>
                    <a:pt x="335" y="65"/>
                    <a:pt x="335" y="65"/>
                  </a:cubicBezTo>
                  <a:cubicBezTo>
                    <a:pt x="335" y="67"/>
                    <a:pt x="335" y="67"/>
                    <a:pt x="335" y="67"/>
                  </a:cubicBezTo>
                  <a:cubicBezTo>
                    <a:pt x="335" y="65"/>
                    <a:pt x="335" y="65"/>
                    <a:pt x="335" y="65"/>
                  </a:cubicBezTo>
                  <a:cubicBezTo>
                    <a:pt x="335" y="65"/>
                    <a:pt x="335" y="65"/>
                    <a:pt x="335" y="65"/>
                  </a:cubicBezTo>
                  <a:cubicBezTo>
                    <a:pt x="335" y="67"/>
                    <a:pt x="335" y="67"/>
                    <a:pt x="335" y="67"/>
                  </a:cubicBezTo>
                  <a:cubicBezTo>
                    <a:pt x="335" y="65"/>
                    <a:pt x="335" y="65"/>
                    <a:pt x="335" y="65"/>
                  </a:cubicBezTo>
                  <a:cubicBezTo>
                    <a:pt x="335" y="65"/>
                    <a:pt x="335" y="65"/>
                    <a:pt x="334" y="64"/>
                  </a:cubicBezTo>
                  <a:cubicBezTo>
                    <a:pt x="330" y="63"/>
                    <a:pt x="323" y="60"/>
                    <a:pt x="314" y="55"/>
                  </a:cubicBezTo>
                  <a:cubicBezTo>
                    <a:pt x="301" y="49"/>
                    <a:pt x="284" y="41"/>
                    <a:pt x="270" y="34"/>
                  </a:cubicBezTo>
                  <a:cubicBezTo>
                    <a:pt x="264" y="31"/>
                    <a:pt x="258" y="28"/>
                    <a:pt x="253" y="26"/>
                  </a:cubicBezTo>
                  <a:cubicBezTo>
                    <a:pt x="249" y="24"/>
                    <a:pt x="246" y="23"/>
                    <a:pt x="246" y="23"/>
                  </a:cubicBezTo>
                  <a:cubicBezTo>
                    <a:pt x="244" y="22"/>
                    <a:pt x="242" y="22"/>
                    <a:pt x="241" y="24"/>
                  </a:cubicBezTo>
                  <a:cubicBezTo>
                    <a:pt x="240" y="27"/>
                    <a:pt x="240" y="29"/>
                    <a:pt x="242" y="30"/>
                  </a:cubicBezTo>
                  <a:cubicBezTo>
                    <a:pt x="242" y="30"/>
                    <a:pt x="247" y="33"/>
                    <a:pt x="254" y="37"/>
                  </a:cubicBezTo>
                  <a:cubicBezTo>
                    <a:pt x="264" y="43"/>
                    <a:pt x="279" y="52"/>
                    <a:pt x="292" y="60"/>
                  </a:cubicBezTo>
                  <a:cubicBezTo>
                    <a:pt x="298" y="64"/>
                    <a:pt x="304" y="68"/>
                    <a:pt x="308" y="70"/>
                  </a:cubicBezTo>
                  <a:cubicBezTo>
                    <a:pt x="310" y="72"/>
                    <a:pt x="312" y="73"/>
                    <a:pt x="313" y="74"/>
                  </a:cubicBezTo>
                  <a:cubicBezTo>
                    <a:pt x="313" y="74"/>
                    <a:pt x="314" y="74"/>
                    <a:pt x="314" y="74"/>
                  </a:cubicBezTo>
                  <a:cubicBezTo>
                    <a:pt x="314" y="74"/>
                    <a:pt x="314" y="74"/>
                    <a:pt x="314" y="74"/>
                  </a:cubicBezTo>
                  <a:cubicBezTo>
                    <a:pt x="315" y="73"/>
                    <a:pt x="315" y="73"/>
                    <a:pt x="315" y="73"/>
                  </a:cubicBezTo>
                  <a:cubicBezTo>
                    <a:pt x="314" y="74"/>
                    <a:pt x="314" y="74"/>
                    <a:pt x="314" y="74"/>
                  </a:cubicBezTo>
                  <a:cubicBezTo>
                    <a:pt x="314" y="74"/>
                    <a:pt x="314" y="74"/>
                    <a:pt x="314" y="74"/>
                  </a:cubicBezTo>
                  <a:cubicBezTo>
                    <a:pt x="315" y="73"/>
                    <a:pt x="315" y="73"/>
                    <a:pt x="315" y="73"/>
                  </a:cubicBezTo>
                  <a:cubicBezTo>
                    <a:pt x="314" y="74"/>
                    <a:pt x="314" y="74"/>
                    <a:pt x="314" y="74"/>
                  </a:cubicBezTo>
                  <a:cubicBezTo>
                    <a:pt x="317" y="72"/>
                    <a:pt x="317" y="72"/>
                    <a:pt x="317" y="72"/>
                  </a:cubicBezTo>
                  <a:cubicBezTo>
                    <a:pt x="313" y="74"/>
                    <a:pt x="313" y="74"/>
                    <a:pt x="313" y="74"/>
                  </a:cubicBezTo>
                  <a:cubicBezTo>
                    <a:pt x="314" y="74"/>
                    <a:pt x="314" y="74"/>
                    <a:pt x="314" y="74"/>
                  </a:cubicBezTo>
                  <a:cubicBezTo>
                    <a:pt x="317" y="72"/>
                    <a:pt x="317" y="72"/>
                    <a:pt x="317" y="72"/>
                  </a:cubicBezTo>
                  <a:cubicBezTo>
                    <a:pt x="313" y="74"/>
                    <a:pt x="313" y="74"/>
                    <a:pt x="313" y="74"/>
                  </a:cubicBezTo>
                  <a:cubicBezTo>
                    <a:pt x="317" y="72"/>
                    <a:pt x="317" y="72"/>
                    <a:pt x="317" y="72"/>
                  </a:cubicBezTo>
                  <a:cubicBezTo>
                    <a:pt x="313" y="72"/>
                    <a:pt x="313" y="72"/>
                    <a:pt x="313" y="72"/>
                  </a:cubicBezTo>
                  <a:cubicBezTo>
                    <a:pt x="313" y="73"/>
                    <a:pt x="313" y="73"/>
                    <a:pt x="313" y="74"/>
                  </a:cubicBezTo>
                  <a:cubicBezTo>
                    <a:pt x="317" y="72"/>
                    <a:pt x="317" y="72"/>
                    <a:pt x="317" y="72"/>
                  </a:cubicBezTo>
                  <a:cubicBezTo>
                    <a:pt x="313" y="72"/>
                    <a:pt x="313" y="72"/>
                    <a:pt x="313" y="72"/>
                  </a:cubicBezTo>
                  <a:cubicBezTo>
                    <a:pt x="317" y="72"/>
                    <a:pt x="317" y="72"/>
                    <a:pt x="317" y="72"/>
                  </a:cubicBezTo>
                  <a:cubicBezTo>
                    <a:pt x="314" y="70"/>
                    <a:pt x="314" y="70"/>
                    <a:pt x="314" y="70"/>
                  </a:cubicBezTo>
                  <a:cubicBezTo>
                    <a:pt x="313" y="70"/>
                    <a:pt x="313" y="71"/>
                    <a:pt x="313" y="72"/>
                  </a:cubicBezTo>
                  <a:cubicBezTo>
                    <a:pt x="317" y="72"/>
                    <a:pt x="317" y="72"/>
                    <a:pt x="317" y="72"/>
                  </a:cubicBezTo>
                  <a:cubicBezTo>
                    <a:pt x="314" y="70"/>
                    <a:pt x="314" y="70"/>
                    <a:pt x="314" y="70"/>
                  </a:cubicBezTo>
                  <a:cubicBezTo>
                    <a:pt x="317" y="72"/>
                    <a:pt x="317" y="72"/>
                    <a:pt x="317" y="72"/>
                  </a:cubicBezTo>
                  <a:cubicBezTo>
                    <a:pt x="314" y="70"/>
                    <a:pt x="314" y="70"/>
                    <a:pt x="314" y="70"/>
                  </a:cubicBezTo>
                  <a:cubicBezTo>
                    <a:pt x="317" y="72"/>
                    <a:pt x="317" y="72"/>
                    <a:pt x="317" y="72"/>
                  </a:cubicBezTo>
                  <a:cubicBezTo>
                    <a:pt x="315" y="68"/>
                    <a:pt x="315" y="68"/>
                    <a:pt x="315" y="68"/>
                  </a:cubicBezTo>
                  <a:cubicBezTo>
                    <a:pt x="314" y="69"/>
                    <a:pt x="314" y="69"/>
                    <a:pt x="314" y="70"/>
                  </a:cubicBezTo>
                  <a:cubicBezTo>
                    <a:pt x="317" y="72"/>
                    <a:pt x="317" y="72"/>
                    <a:pt x="317" y="72"/>
                  </a:cubicBezTo>
                  <a:cubicBezTo>
                    <a:pt x="315" y="68"/>
                    <a:pt x="315" y="68"/>
                    <a:pt x="315" y="68"/>
                  </a:cubicBezTo>
                  <a:cubicBezTo>
                    <a:pt x="317" y="72"/>
                    <a:pt x="317" y="72"/>
                    <a:pt x="317" y="72"/>
                  </a:cubicBezTo>
                  <a:cubicBezTo>
                    <a:pt x="316" y="68"/>
                    <a:pt x="316" y="68"/>
                    <a:pt x="316" y="68"/>
                  </a:cubicBezTo>
                  <a:cubicBezTo>
                    <a:pt x="316" y="68"/>
                    <a:pt x="315" y="68"/>
                    <a:pt x="315" y="68"/>
                  </a:cubicBezTo>
                  <a:cubicBezTo>
                    <a:pt x="317" y="72"/>
                    <a:pt x="317" y="72"/>
                    <a:pt x="317" y="72"/>
                  </a:cubicBezTo>
                  <a:cubicBezTo>
                    <a:pt x="316" y="68"/>
                    <a:pt x="316" y="68"/>
                    <a:pt x="316" y="68"/>
                  </a:cubicBezTo>
                  <a:cubicBezTo>
                    <a:pt x="317" y="71"/>
                    <a:pt x="317" y="71"/>
                    <a:pt x="317" y="71"/>
                  </a:cubicBezTo>
                  <a:cubicBezTo>
                    <a:pt x="317" y="68"/>
                    <a:pt x="317" y="68"/>
                    <a:pt x="317" y="68"/>
                  </a:cubicBezTo>
                  <a:cubicBezTo>
                    <a:pt x="316" y="68"/>
                    <a:pt x="316" y="68"/>
                    <a:pt x="316" y="68"/>
                  </a:cubicBezTo>
                  <a:cubicBezTo>
                    <a:pt x="317" y="71"/>
                    <a:pt x="317" y="71"/>
                    <a:pt x="317" y="71"/>
                  </a:cubicBezTo>
                  <a:cubicBezTo>
                    <a:pt x="317" y="68"/>
                    <a:pt x="317" y="68"/>
                    <a:pt x="317" y="68"/>
                  </a:cubicBezTo>
                  <a:cubicBezTo>
                    <a:pt x="317" y="69"/>
                    <a:pt x="317" y="69"/>
                    <a:pt x="317" y="69"/>
                  </a:cubicBezTo>
                  <a:cubicBezTo>
                    <a:pt x="317" y="68"/>
                    <a:pt x="317" y="68"/>
                    <a:pt x="317" y="68"/>
                  </a:cubicBezTo>
                  <a:cubicBezTo>
                    <a:pt x="317" y="68"/>
                    <a:pt x="317" y="68"/>
                    <a:pt x="317" y="68"/>
                  </a:cubicBezTo>
                  <a:cubicBezTo>
                    <a:pt x="317" y="69"/>
                    <a:pt x="317" y="69"/>
                    <a:pt x="317" y="69"/>
                  </a:cubicBezTo>
                  <a:cubicBezTo>
                    <a:pt x="317" y="68"/>
                    <a:pt x="317" y="68"/>
                    <a:pt x="317" y="68"/>
                  </a:cubicBezTo>
                  <a:cubicBezTo>
                    <a:pt x="317" y="68"/>
                    <a:pt x="316" y="68"/>
                    <a:pt x="315" y="67"/>
                  </a:cubicBezTo>
                  <a:cubicBezTo>
                    <a:pt x="312" y="66"/>
                    <a:pt x="304" y="63"/>
                    <a:pt x="295" y="59"/>
                  </a:cubicBezTo>
                  <a:cubicBezTo>
                    <a:pt x="282" y="54"/>
                    <a:pt x="265" y="46"/>
                    <a:pt x="252" y="41"/>
                  </a:cubicBezTo>
                  <a:cubicBezTo>
                    <a:pt x="245" y="38"/>
                    <a:pt x="239" y="35"/>
                    <a:pt x="235" y="33"/>
                  </a:cubicBezTo>
                  <a:cubicBezTo>
                    <a:pt x="233" y="32"/>
                    <a:pt x="231" y="31"/>
                    <a:pt x="230" y="31"/>
                  </a:cubicBezTo>
                  <a:cubicBezTo>
                    <a:pt x="229" y="30"/>
                    <a:pt x="229" y="30"/>
                    <a:pt x="228" y="30"/>
                  </a:cubicBezTo>
                  <a:cubicBezTo>
                    <a:pt x="228" y="30"/>
                    <a:pt x="228" y="30"/>
                    <a:pt x="228" y="30"/>
                  </a:cubicBezTo>
                  <a:cubicBezTo>
                    <a:pt x="228" y="30"/>
                    <a:pt x="228" y="30"/>
                    <a:pt x="228" y="30"/>
                  </a:cubicBezTo>
                  <a:cubicBezTo>
                    <a:pt x="227" y="30"/>
                    <a:pt x="227" y="30"/>
                    <a:pt x="227" y="30"/>
                  </a:cubicBezTo>
                  <a:cubicBezTo>
                    <a:pt x="227" y="30"/>
                    <a:pt x="227" y="30"/>
                    <a:pt x="226" y="30"/>
                  </a:cubicBezTo>
                  <a:cubicBezTo>
                    <a:pt x="226" y="30"/>
                    <a:pt x="225" y="30"/>
                    <a:pt x="225" y="30"/>
                  </a:cubicBezTo>
                  <a:cubicBezTo>
                    <a:pt x="224" y="30"/>
                    <a:pt x="223" y="31"/>
                    <a:pt x="223" y="32"/>
                  </a:cubicBezTo>
                  <a:cubicBezTo>
                    <a:pt x="221" y="34"/>
                    <a:pt x="222" y="36"/>
                    <a:pt x="224" y="38"/>
                  </a:cubicBezTo>
                  <a:cubicBezTo>
                    <a:pt x="296" y="82"/>
                    <a:pt x="296" y="82"/>
                    <a:pt x="296" y="82"/>
                  </a:cubicBezTo>
                  <a:cubicBezTo>
                    <a:pt x="298" y="79"/>
                    <a:pt x="298" y="79"/>
                    <a:pt x="298" y="79"/>
                  </a:cubicBezTo>
                  <a:cubicBezTo>
                    <a:pt x="295" y="76"/>
                    <a:pt x="295" y="76"/>
                    <a:pt x="295" y="76"/>
                  </a:cubicBezTo>
                  <a:cubicBezTo>
                    <a:pt x="298" y="79"/>
                    <a:pt x="298" y="79"/>
                    <a:pt x="298" y="79"/>
                  </a:cubicBezTo>
                  <a:cubicBezTo>
                    <a:pt x="296" y="75"/>
                    <a:pt x="296" y="75"/>
                    <a:pt x="296" y="75"/>
                  </a:cubicBezTo>
                  <a:cubicBezTo>
                    <a:pt x="295" y="75"/>
                    <a:pt x="295" y="76"/>
                    <a:pt x="295" y="76"/>
                  </a:cubicBezTo>
                  <a:cubicBezTo>
                    <a:pt x="298" y="79"/>
                    <a:pt x="298" y="79"/>
                    <a:pt x="298" y="79"/>
                  </a:cubicBezTo>
                  <a:cubicBezTo>
                    <a:pt x="296" y="75"/>
                    <a:pt x="296" y="75"/>
                    <a:pt x="296" y="75"/>
                  </a:cubicBezTo>
                  <a:cubicBezTo>
                    <a:pt x="298" y="79"/>
                    <a:pt x="298" y="79"/>
                    <a:pt x="298" y="79"/>
                  </a:cubicBezTo>
                  <a:cubicBezTo>
                    <a:pt x="297" y="75"/>
                    <a:pt x="297" y="75"/>
                    <a:pt x="297" y="75"/>
                  </a:cubicBezTo>
                  <a:cubicBezTo>
                    <a:pt x="297" y="75"/>
                    <a:pt x="296" y="75"/>
                    <a:pt x="296" y="75"/>
                  </a:cubicBezTo>
                  <a:cubicBezTo>
                    <a:pt x="298" y="79"/>
                    <a:pt x="298" y="79"/>
                    <a:pt x="298" y="79"/>
                  </a:cubicBezTo>
                  <a:cubicBezTo>
                    <a:pt x="297" y="75"/>
                    <a:pt x="297" y="75"/>
                    <a:pt x="297" y="75"/>
                  </a:cubicBezTo>
                  <a:cubicBezTo>
                    <a:pt x="298" y="79"/>
                    <a:pt x="298" y="79"/>
                    <a:pt x="298" y="79"/>
                  </a:cubicBezTo>
                  <a:cubicBezTo>
                    <a:pt x="298" y="75"/>
                    <a:pt x="298" y="75"/>
                    <a:pt x="298" y="75"/>
                  </a:cubicBezTo>
                  <a:cubicBezTo>
                    <a:pt x="297" y="75"/>
                    <a:pt x="297" y="75"/>
                    <a:pt x="297" y="75"/>
                  </a:cubicBezTo>
                  <a:cubicBezTo>
                    <a:pt x="298" y="79"/>
                    <a:pt x="298" y="79"/>
                    <a:pt x="298" y="79"/>
                  </a:cubicBezTo>
                  <a:cubicBezTo>
                    <a:pt x="298" y="75"/>
                    <a:pt x="298" y="75"/>
                    <a:pt x="298" y="75"/>
                  </a:cubicBezTo>
                  <a:cubicBezTo>
                    <a:pt x="298" y="78"/>
                    <a:pt x="298" y="78"/>
                    <a:pt x="298" y="78"/>
                  </a:cubicBezTo>
                  <a:cubicBezTo>
                    <a:pt x="299" y="75"/>
                    <a:pt x="299" y="75"/>
                    <a:pt x="299" y="75"/>
                  </a:cubicBezTo>
                  <a:cubicBezTo>
                    <a:pt x="299" y="75"/>
                    <a:pt x="299" y="75"/>
                    <a:pt x="298" y="75"/>
                  </a:cubicBezTo>
                  <a:cubicBezTo>
                    <a:pt x="298" y="78"/>
                    <a:pt x="298" y="78"/>
                    <a:pt x="298" y="78"/>
                  </a:cubicBezTo>
                  <a:cubicBezTo>
                    <a:pt x="299" y="75"/>
                    <a:pt x="299" y="75"/>
                    <a:pt x="299" y="75"/>
                  </a:cubicBezTo>
                  <a:cubicBezTo>
                    <a:pt x="299" y="75"/>
                    <a:pt x="299" y="75"/>
                    <a:pt x="299" y="75"/>
                  </a:cubicBezTo>
                  <a:cubicBezTo>
                    <a:pt x="299" y="75"/>
                    <a:pt x="299" y="75"/>
                    <a:pt x="299" y="75"/>
                  </a:cubicBezTo>
                  <a:cubicBezTo>
                    <a:pt x="299" y="75"/>
                    <a:pt x="299" y="75"/>
                    <a:pt x="299" y="75"/>
                  </a:cubicBezTo>
                  <a:cubicBezTo>
                    <a:pt x="299" y="75"/>
                    <a:pt x="299" y="75"/>
                    <a:pt x="299" y="75"/>
                  </a:cubicBezTo>
                  <a:cubicBezTo>
                    <a:pt x="299" y="75"/>
                    <a:pt x="299" y="75"/>
                    <a:pt x="299" y="75"/>
                  </a:cubicBezTo>
                  <a:cubicBezTo>
                    <a:pt x="299" y="75"/>
                    <a:pt x="298" y="74"/>
                    <a:pt x="297" y="74"/>
                  </a:cubicBezTo>
                  <a:cubicBezTo>
                    <a:pt x="293" y="72"/>
                    <a:pt x="286" y="69"/>
                    <a:pt x="277" y="65"/>
                  </a:cubicBezTo>
                  <a:cubicBezTo>
                    <a:pt x="263" y="59"/>
                    <a:pt x="246" y="50"/>
                    <a:pt x="233" y="44"/>
                  </a:cubicBezTo>
                  <a:cubicBezTo>
                    <a:pt x="226" y="41"/>
                    <a:pt x="220" y="38"/>
                    <a:pt x="215" y="36"/>
                  </a:cubicBezTo>
                  <a:cubicBezTo>
                    <a:pt x="213" y="35"/>
                    <a:pt x="211" y="34"/>
                    <a:pt x="210" y="33"/>
                  </a:cubicBezTo>
                  <a:cubicBezTo>
                    <a:pt x="209" y="33"/>
                    <a:pt x="209" y="33"/>
                    <a:pt x="208" y="33"/>
                  </a:cubicBezTo>
                  <a:cubicBezTo>
                    <a:pt x="207" y="32"/>
                    <a:pt x="207" y="32"/>
                    <a:pt x="207" y="32"/>
                  </a:cubicBezTo>
                  <a:cubicBezTo>
                    <a:pt x="207" y="32"/>
                    <a:pt x="207" y="32"/>
                    <a:pt x="207" y="32"/>
                  </a:cubicBezTo>
                  <a:cubicBezTo>
                    <a:pt x="207" y="32"/>
                    <a:pt x="207" y="32"/>
                    <a:pt x="206" y="32"/>
                  </a:cubicBezTo>
                  <a:cubicBezTo>
                    <a:pt x="206" y="32"/>
                    <a:pt x="205" y="32"/>
                    <a:pt x="205" y="32"/>
                  </a:cubicBezTo>
                  <a:cubicBezTo>
                    <a:pt x="204" y="33"/>
                    <a:pt x="203" y="33"/>
                    <a:pt x="202" y="34"/>
                  </a:cubicBezTo>
                  <a:cubicBezTo>
                    <a:pt x="201" y="36"/>
                    <a:pt x="202" y="39"/>
                    <a:pt x="204" y="40"/>
                  </a:cubicBezTo>
                  <a:cubicBezTo>
                    <a:pt x="278" y="87"/>
                    <a:pt x="278" y="87"/>
                    <a:pt x="278" y="87"/>
                  </a:cubicBezTo>
                  <a:cubicBezTo>
                    <a:pt x="280" y="83"/>
                    <a:pt x="280" y="83"/>
                    <a:pt x="280" y="83"/>
                  </a:cubicBezTo>
                  <a:cubicBezTo>
                    <a:pt x="277" y="81"/>
                    <a:pt x="277" y="81"/>
                    <a:pt x="277" y="81"/>
                  </a:cubicBezTo>
                  <a:cubicBezTo>
                    <a:pt x="280" y="83"/>
                    <a:pt x="280" y="83"/>
                    <a:pt x="280" y="83"/>
                  </a:cubicBezTo>
                  <a:cubicBezTo>
                    <a:pt x="279" y="79"/>
                    <a:pt x="279" y="79"/>
                    <a:pt x="279" y="79"/>
                  </a:cubicBezTo>
                  <a:cubicBezTo>
                    <a:pt x="278" y="79"/>
                    <a:pt x="277" y="80"/>
                    <a:pt x="277" y="81"/>
                  </a:cubicBezTo>
                  <a:cubicBezTo>
                    <a:pt x="280" y="83"/>
                    <a:pt x="280" y="83"/>
                    <a:pt x="280" y="83"/>
                  </a:cubicBezTo>
                  <a:cubicBezTo>
                    <a:pt x="279" y="79"/>
                    <a:pt x="279" y="79"/>
                    <a:pt x="279" y="79"/>
                  </a:cubicBezTo>
                  <a:cubicBezTo>
                    <a:pt x="280" y="82"/>
                    <a:pt x="280" y="82"/>
                    <a:pt x="280" y="82"/>
                  </a:cubicBezTo>
                  <a:cubicBezTo>
                    <a:pt x="280" y="79"/>
                    <a:pt x="280" y="79"/>
                    <a:pt x="280" y="79"/>
                  </a:cubicBezTo>
                  <a:cubicBezTo>
                    <a:pt x="280" y="79"/>
                    <a:pt x="279" y="79"/>
                    <a:pt x="279" y="79"/>
                  </a:cubicBezTo>
                  <a:cubicBezTo>
                    <a:pt x="280" y="82"/>
                    <a:pt x="280" y="82"/>
                    <a:pt x="280" y="82"/>
                  </a:cubicBezTo>
                  <a:cubicBezTo>
                    <a:pt x="280" y="79"/>
                    <a:pt x="280" y="79"/>
                    <a:pt x="280" y="79"/>
                  </a:cubicBezTo>
                  <a:cubicBezTo>
                    <a:pt x="280" y="81"/>
                    <a:pt x="280" y="81"/>
                    <a:pt x="280" y="81"/>
                  </a:cubicBezTo>
                  <a:cubicBezTo>
                    <a:pt x="280" y="79"/>
                    <a:pt x="280" y="79"/>
                    <a:pt x="280" y="79"/>
                  </a:cubicBezTo>
                  <a:cubicBezTo>
                    <a:pt x="280" y="79"/>
                    <a:pt x="280" y="79"/>
                    <a:pt x="280" y="79"/>
                  </a:cubicBezTo>
                  <a:cubicBezTo>
                    <a:pt x="280" y="81"/>
                    <a:pt x="280" y="81"/>
                    <a:pt x="280" y="81"/>
                  </a:cubicBezTo>
                  <a:cubicBezTo>
                    <a:pt x="280" y="79"/>
                    <a:pt x="280" y="79"/>
                    <a:pt x="280" y="79"/>
                  </a:cubicBezTo>
                  <a:cubicBezTo>
                    <a:pt x="280" y="79"/>
                    <a:pt x="279" y="79"/>
                    <a:pt x="279" y="78"/>
                  </a:cubicBezTo>
                  <a:cubicBezTo>
                    <a:pt x="275" y="77"/>
                    <a:pt x="268" y="74"/>
                    <a:pt x="260" y="70"/>
                  </a:cubicBezTo>
                  <a:cubicBezTo>
                    <a:pt x="247" y="65"/>
                    <a:pt x="232" y="57"/>
                    <a:pt x="219" y="51"/>
                  </a:cubicBezTo>
                  <a:cubicBezTo>
                    <a:pt x="212" y="48"/>
                    <a:pt x="206" y="45"/>
                    <a:pt x="202" y="43"/>
                  </a:cubicBezTo>
                  <a:cubicBezTo>
                    <a:pt x="199" y="42"/>
                    <a:pt x="197" y="42"/>
                    <a:pt x="196" y="41"/>
                  </a:cubicBezTo>
                  <a:cubicBezTo>
                    <a:pt x="195" y="41"/>
                    <a:pt x="194" y="40"/>
                    <a:pt x="194" y="40"/>
                  </a:cubicBezTo>
                  <a:cubicBezTo>
                    <a:pt x="193" y="40"/>
                    <a:pt x="192" y="40"/>
                    <a:pt x="191" y="40"/>
                  </a:cubicBezTo>
                  <a:cubicBezTo>
                    <a:pt x="191" y="40"/>
                    <a:pt x="191" y="40"/>
                    <a:pt x="190" y="40"/>
                  </a:cubicBezTo>
                  <a:cubicBezTo>
                    <a:pt x="189" y="40"/>
                    <a:pt x="188" y="41"/>
                    <a:pt x="187" y="42"/>
                  </a:cubicBezTo>
                  <a:cubicBezTo>
                    <a:pt x="187" y="43"/>
                    <a:pt x="187" y="44"/>
                    <a:pt x="187" y="44"/>
                  </a:cubicBezTo>
                  <a:cubicBezTo>
                    <a:pt x="187" y="46"/>
                    <a:pt x="187" y="46"/>
                    <a:pt x="188" y="47"/>
                  </a:cubicBezTo>
                  <a:cubicBezTo>
                    <a:pt x="188" y="47"/>
                    <a:pt x="188" y="47"/>
                    <a:pt x="188" y="48"/>
                  </a:cubicBezTo>
                  <a:cubicBezTo>
                    <a:pt x="189" y="48"/>
                    <a:pt x="189" y="48"/>
                    <a:pt x="189" y="48"/>
                  </a:cubicBezTo>
                  <a:cubicBezTo>
                    <a:pt x="190" y="49"/>
                    <a:pt x="192" y="50"/>
                    <a:pt x="194" y="51"/>
                  </a:cubicBezTo>
                  <a:cubicBezTo>
                    <a:pt x="202" y="56"/>
                    <a:pt x="217" y="65"/>
                    <a:pt x="230" y="73"/>
                  </a:cubicBezTo>
                  <a:cubicBezTo>
                    <a:pt x="236" y="77"/>
                    <a:pt x="242" y="80"/>
                    <a:pt x="247" y="83"/>
                  </a:cubicBezTo>
                  <a:cubicBezTo>
                    <a:pt x="249" y="85"/>
                    <a:pt x="251" y="86"/>
                    <a:pt x="252" y="87"/>
                  </a:cubicBezTo>
                  <a:cubicBezTo>
                    <a:pt x="252" y="87"/>
                    <a:pt x="253" y="87"/>
                    <a:pt x="253" y="87"/>
                  </a:cubicBezTo>
                  <a:cubicBezTo>
                    <a:pt x="253" y="88"/>
                    <a:pt x="253" y="88"/>
                    <a:pt x="253" y="88"/>
                  </a:cubicBezTo>
                  <a:cubicBezTo>
                    <a:pt x="255" y="86"/>
                    <a:pt x="255" y="86"/>
                    <a:pt x="255" y="86"/>
                  </a:cubicBezTo>
                  <a:cubicBezTo>
                    <a:pt x="253" y="87"/>
                    <a:pt x="253" y="87"/>
                    <a:pt x="253" y="87"/>
                  </a:cubicBezTo>
                  <a:cubicBezTo>
                    <a:pt x="253" y="88"/>
                    <a:pt x="253" y="88"/>
                    <a:pt x="253" y="88"/>
                  </a:cubicBezTo>
                  <a:cubicBezTo>
                    <a:pt x="255" y="86"/>
                    <a:pt x="255" y="86"/>
                    <a:pt x="255" y="86"/>
                  </a:cubicBezTo>
                  <a:cubicBezTo>
                    <a:pt x="253" y="87"/>
                    <a:pt x="253" y="87"/>
                    <a:pt x="253" y="87"/>
                  </a:cubicBezTo>
                  <a:cubicBezTo>
                    <a:pt x="256" y="85"/>
                    <a:pt x="256" y="85"/>
                    <a:pt x="256" y="85"/>
                  </a:cubicBezTo>
                  <a:cubicBezTo>
                    <a:pt x="252" y="87"/>
                    <a:pt x="252" y="87"/>
                    <a:pt x="252" y="87"/>
                  </a:cubicBezTo>
                  <a:cubicBezTo>
                    <a:pt x="253" y="87"/>
                    <a:pt x="253" y="87"/>
                    <a:pt x="253" y="87"/>
                  </a:cubicBezTo>
                  <a:cubicBezTo>
                    <a:pt x="256" y="85"/>
                    <a:pt x="256" y="85"/>
                    <a:pt x="256" y="85"/>
                  </a:cubicBezTo>
                  <a:cubicBezTo>
                    <a:pt x="252" y="87"/>
                    <a:pt x="252" y="87"/>
                    <a:pt x="252" y="87"/>
                  </a:cubicBezTo>
                  <a:cubicBezTo>
                    <a:pt x="256" y="85"/>
                    <a:pt x="256" y="85"/>
                    <a:pt x="256" y="85"/>
                  </a:cubicBezTo>
                  <a:cubicBezTo>
                    <a:pt x="252" y="85"/>
                    <a:pt x="252" y="85"/>
                    <a:pt x="252" y="85"/>
                  </a:cubicBezTo>
                  <a:cubicBezTo>
                    <a:pt x="252" y="86"/>
                    <a:pt x="252" y="86"/>
                    <a:pt x="252" y="87"/>
                  </a:cubicBezTo>
                  <a:cubicBezTo>
                    <a:pt x="256" y="85"/>
                    <a:pt x="256" y="85"/>
                    <a:pt x="256" y="85"/>
                  </a:cubicBezTo>
                  <a:cubicBezTo>
                    <a:pt x="252" y="85"/>
                    <a:pt x="252" y="85"/>
                    <a:pt x="252" y="85"/>
                  </a:cubicBezTo>
                  <a:cubicBezTo>
                    <a:pt x="256" y="85"/>
                    <a:pt x="256" y="85"/>
                    <a:pt x="256" y="85"/>
                  </a:cubicBezTo>
                  <a:cubicBezTo>
                    <a:pt x="252" y="83"/>
                    <a:pt x="252" y="83"/>
                    <a:pt x="252" y="83"/>
                  </a:cubicBezTo>
                  <a:cubicBezTo>
                    <a:pt x="252" y="83"/>
                    <a:pt x="252" y="84"/>
                    <a:pt x="252" y="85"/>
                  </a:cubicBezTo>
                  <a:cubicBezTo>
                    <a:pt x="256" y="85"/>
                    <a:pt x="256" y="85"/>
                    <a:pt x="256" y="85"/>
                  </a:cubicBezTo>
                  <a:cubicBezTo>
                    <a:pt x="252" y="83"/>
                    <a:pt x="252" y="83"/>
                    <a:pt x="252" y="83"/>
                  </a:cubicBezTo>
                  <a:cubicBezTo>
                    <a:pt x="256" y="85"/>
                    <a:pt x="256" y="85"/>
                    <a:pt x="256" y="85"/>
                  </a:cubicBezTo>
                  <a:cubicBezTo>
                    <a:pt x="253" y="83"/>
                    <a:pt x="253" y="83"/>
                    <a:pt x="253" y="83"/>
                  </a:cubicBezTo>
                  <a:cubicBezTo>
                    <a:pt x="256" y="85"/>
                    <a:pt x="256" y="85"/>
                    <a:pt x="256" y="85"/>
                  </a:cubicBezTo>
                  <a:cubicBezTo>
                    <a:pt x="254" y="81"/>
                    <a:pt x="254" y="81"/>
                    <a:pt x="254" y="81"/>
                  </a:cubicBezTo>
                  <a:cubicBezTo>
                    <a:pt x="253" y="82"/>
                    <a:pt x="253" y="82"/>
                    <a:pt x="253" y="83"/>
                  </a:cubicBezTo>
                  <a:cubicBezTo>
                    <a:pt x="256" y="85"/>
                    <a:pt x="256" y="85"/>
                    <a:pt x="256" y="85"/>
                  </a:cubicBezTo>
                  <a:cubicBezTo>
                    <a:pt x="254" y="81"/>
                    <a:pt x="254" y="81"/>
                    <a:pt x="254" y="81"/>
                  </a:cubicBezTo>
                  <a:cubicBezTo>
                    <a:pt x="256" y="85"/>
                    <a:pt x="256" y="85"/>
                    <a:pt x="256" y="85"/>
                  </a:cubicBezTo>
                  <a:cubicBezTo>
                    <a:pt x="255" y="81"/>
                    <a:pt x="255" y="81"/>
                    <a:pt x="255" y="81"/>
                  </a:cubicBezTo>
                  <a:cubicBezTo>
                    <a:pt x="255" y="81"/>
                    <a:pt x="254" y="81"/>
                    <a:pt x="254" y="81"/>
                  </a:cubicBezTo>
                  <a:cubicBezTo>
                    <a:pt x="256" y="85"/>
                    <a:pt x="256" y="85"/>
                    <a:pt x="256" y="85"/>
                  </a:cubicBezTo>
                  <a:cubicBezTo>
                    <a:pt x="255" y="81"/>
                    <a:pt x="255" y="81"/>
                    <a:pt x="255" y="81"/>
                  </a:cubicBezTo>
                  <a:cubicBezTo>
                    <a:pt x="256" y="84"/>
                    <a:pt x="256" y="84"/>
                    <a:pt x="256" y="84"/>
                  </a:cubicBezTo>
                  <a:cubicBezTo>
                    <a:pt x="256" y="81"/>
                    <a:pt x="256" y="81"/>
                    <a:pt x="256" y="81"/>
                  </a:cubicBezTo>
                  <a:cubicBezTo>
                    <a:pt x="255" y="81"/>
                    <a:pt x="255" y="81"/>
                    <a:pt x="255" y="81"/>
                  </a:cubicBezTo>
                  <a:cubicBezTo>
                    <a:pt x="256" y="84"/>
                    <a:pt x="256" y="84"/>
                    <a:pt x="256" y="84"/>
                  </a:cubicBezTo>
                  <a:cubicBezTo>
                    <a:pt x="256" y="81"/>
                    <a:pt x="256" y="81"/>
                    <a:pt x="256" y="81"/>
                  </a:cubicBezTo>
                  <a:cubicBezTo>
                    <a:pt x="256" y="83"/>
                    <a:pt x="256" y="83"/>
                    <a:pt x="256" y="83"/>
                  </a:cubicBezTo>
                  <a:cubicBezTo>
                    <a:pt x="256" y="81"/>
                    <a:pt x="256" y="81"/>
                    <a:pt x="256" y="81"/>
                  </a:cubicBezTo>
                  <a:cubicBezTo>
                    <a:pt x="256" y="81"/>
                    <a:pt x="256" y="81"/>
                    <a:pt x="256" y="81"/>
                  </a:cubicBezTo>
                  <a:cubicBezTo>
                    <a:pt x="256" y="83"/>
                    <a:pt x="256" y="83"/>
                    <a:pt x="256" y="83"/>
                  </a:cubicBezTo>
                  <a:cubicBezTo>
                    <a:pt x="256" y="81"/>
                    <a:pt x="256" y="81"/>
                    <a:pt x="256" y="81"/>
                  </a:cubicBezTo>
                  <a:cubicBezTo>
                    <a:pt x="256" y="81"/>
                    <a:pt x="256" y="81"/>
                    <a:pt x="256" y="81"/>
                  </a:cubicBezTo>
                  <a:cubicBezTo>
                    <a:pt x="256" y="81"/>
                    <a:pt x="256" y="81"/>
                    <a:pt x="256" y="81"/>
                  </a:cubicBezTo>
                  <a:cubicBezTo>
                    <a:pt x="256" y="81"/>
                    <a:pt x="256" y="81"/>
                    <a:pt x="256" y="81"/>
                  </a:cubicBezTo>
                  <a:cubicBezTo>
                    <a:pt x="256" y="81"/>
                    <a:pt x="256" y="81"/>
                    <a:pt x="256" y="81"/>
                  </a:cubicBezTo>
                  <a:cubicBezTo>
                    <a:pt x="256" y="81"/>
                    <a:pt x="256" y="81"/>
                    <a:pt x="256" y="81"/>
                  </a:cubicBezTo>
                  <a:cubicBezTo>
                    <a:pt x="256" y="81"/>
                    <a:pt x="256" y="81"/>
                    <a:pt x="255" y="80"/>
                  </a:cubicBezTo>
                  <a:cubicBezTo>
                    <a:pt x="252" y="79"/>
                    <a:pt x="245" y="77"/>
                    <a:pt x="238" y="74"/>
                  </a:cubicBezTo>
                  <a:cubicBezTo>
                    <a:pt x="226" y="69"/>
                    <a:pt x="212" y="63"/>
                    <a:pt x="201" y="58"/>
                  </a:cubicBezTo>
                  <a:cubicBezTo>
                    <a:pt x="195" y="55"/>
                    <a:pt x="190" y="53"/>
                    <a:pt x="186" y="51"/>
                  </a:cubicBezTo>
                  <a:cubicBezTo>
                    <a:pt x="185" y="51"/>
                    <a:pt x="183" y="50"/>
                    <a:pt x="182" y="50"/>
                  </a:cubicBezTo>
                  <a:cubicBezTo>
                    <a:pt x="181" y="49"/>
                    <a:pt x="181" y="49"/>
                    <a:pt x="181" y="49"/>
                  </a:cubicBezTo>
                  <a:cubicBezTo>
                    <a:pt x="180" y="49"/>
                    <a:pt x="180" y="49"/>
                    <a:pt x="180" y="49"/>
                  </a:cubicBezTo>
                  <a:cubicBezTo>
                    <a:pt x="180" y="49"/>
                    <a:pt x="180" y="49"/>
                    <a:pt x="180" y="49"/>
                  </a:cubicBezTo>
                  <a:cubicBezTo>
                    <a:pt x="179" y="49"/>
                    <a:pt x="179" y="49"/>
                    <a:pt x="179" y="49"/>
                  </a:cubicBezTo>
                  <a:cubicBezTo>
                    <a:pt x="178" y="49"/>
                    <a:pt x="178" y="49"/>
                    <a:pt x="177" y="49"/>
                  </a:cubicBezTo>
                  <a:cubicBezTo>
                    <a:pt x="177" y="49"/>
                    <a:pt x="176" y="49"/>
                    <a:pt x="176" y="49"/>
                  </a:cubicBezTo>
                  <a:cubicBezTo>
                    <a:pt x="176" y="50"/>
                    <a:pt x="175" y="50"/>
                    <a:pt x="175" y="51"/>
                  </a:cubicBezTo>
                  <a:cubicBezTo>
                    <a:pt x="174" y="53"/>
                    <a:pt x="174" y="55"/>
                    <a:pt x="176" y="57"/>
                  </a:cubicBezTo>
                  <a:cubicBezTo>
                    <a:pt x="237" y="94"/>
                    <a:pt x="237" y="94"/>
                    <a:pt x="237" y="94"/>
                  </a:cubicBezTo>
                  <a:cubicBezTo>
                    <a:pt x="239" y="91"/>
                    <a:pt x="239" y="91"/>
                    <a:pt x="239" y="91"/>
                  </a:cubicBezTo>
                  <a:cubicBezTo>
                    <a:pt x="235" y="88"/>
                    <a:pt x="235" y="88"/>
                    <a:pt x="235" y="88"/>
                  </a:cubicBezTo>
                  <a:cubicBezTo>
                    <a:pt x="239" y="91"/>
                    <a:pt x="239" y="91"/>
                    <a:pt x="239" y="91"/>
                  </a:cubicBezTo>
                  <a:cubicBezTo>
                    <a:pt x="238" y="86"/>
                    <a:pt x="238" y="86"/>
                    <a:pt x="238" y="86"/>
                  </a:cubicBezTo>
                  <a:cubicBezTo>
                    <a:pt x="237" y="87"/>
                    <a:pt x="236" y="87"/>
                    <a:pt x="235" y="88"/>
                  </a:cubicBezTo>
                  <a:cubicBezTo>
                    <a:pt x="239" y="91"/>
                    <a:pt x="239" y="91"/>
                    <a:pt x="239" y="91"/>
                  </a:cubicBezTo>
                  <a:cubicBezTo>
                    <a:pt x="238" y="86"/>
                    <a:pt x="238" y="86"/>
                    <a:pt x="238" y="86"/>
                  </a:cubicBezTo>
                  <a:cubicBezTo>
                    <a:pt x="239" y="90"/>
                    <a:pt x="239" y="90"/>
                    <a:pt x="239" y="90"/>
                  </a:cubicBezTo>
                  <a:cubicBezTo>
                    <a:pt x="239" y="86"/>
                    <a:pt x="239" y="86"/>
                    <a:pt x="239" y="86"/>
                  </a:cubicBezTo>
                  <a:cubicBezTo>
                    <a:pt x="238" y="86"/>
                    <a:pt x="238" y="86"/>
                    <a:pt x="238" y="86"/>
                  </a:cubicBezTo>
                  <a:cubicBezTo>
                    <a:pt x="239" y="90"/>
                    <a:pt x="239" y="90"/>
                    <a:pt x="239" y="90"/>
                  </a:cubicBezTo>
                  <a:cubicBezTo>
                    <a:pt x="239" y="86"/>
                    <a:pt x="239" y="86"/>
                    <a:pt x="239" y="86"/>
                  </a:cubicBezTo>
                  <a:cubicBezTo>
                    <a:pt x="239" y="89"/>
                    <a:pt x="239" y="89"/>
                    <a:pt x="239" y="89"/>
                  </a:cubicBezTo>
                  <a:cubicBezTo>
                    <a:pt x="239" y="86"/>
                    <a:pt x="239" y="86"/>
                    <a:pt x="239" y="86"/>
                  </a:cubicBezTo>
                  <a:cubicBezTo>
                    <a:pt x="239" y="86"/>
                    <a:pt x="239" y="86"/>
                    <a:pt x="239" y="86"/>
                  </a:cubicBezTo>
                  <a:cubicBezTo>
                    <a:pt x="239" y="89"/>
                    <a:pt x="239" y="89"/>
                    <a:pt x="239" y="89"/>
                  </a:cubicBezTo>
                  <a:cubicBezTo>
                    <a:pt x="239" y="86"/>
                    <a:pt x="239" y="86"/>
                    <a:pt x="239" y="86"/>
                  </a:cubicBezTo>
                  <a:cubicBezTo>
                    <a:pt x="239" y="87"/>
                    <a:pt x="239" y="87"/>
                    <a:pt x="239" y="87"/>
                  </a:cubicBezTo>
                  <a:cubicBezTo>
                    <a:pt x="239" y="86"/>
                    <a:pt x="239" y="86"/>
                    <a:pt x="239" y="86"/>
                  </a:cubicBezTo>
                  <a:cubicBezTo>
                    <a:pt x="239" y="86"/>
                    <a:pt x="239" y="86"/>
                    <a:pt x="239" y="86"/>
                  </a:cubicBezTo>
                  <a:cubicBezTo>
                    <a:pt x="239" y="87"/>
                    <a:pt x="239" y="87"/>
                    <a:pt x="239" y="87"/>
                  </a:cubicBezTo>
                  <a:cubicBezTo>
                    <a:pt x="239" y="86"/>
                    <a:pt x="239" y="86"/>
                    <a:pt x="239" y="86"/>
                  </a:cubicBezTo>
                  <a:cubicBezTo>
                    <a:pt x="239" y="86"/>
                    <a:pt x="239" y="86"/>
                    <a:pt x="238" y="86"/>
                  </a:cubicBezTo>
                  <a:cubicBezTo>
                    <a:pt x="235" y="85"/>
                    <a:pt x="229" y="82"/>
                    <a:pt x="222" y="79"/>
                  </a:cubicBezTo>
                  <a:cubicBezTo>
                    <a:pt x="211" y="74"/>
                    <a:pt x="197" y="68"/>
                    <a:pt x="186" y="63"/>
                  </a:cubicBezTo>
                  <a:cubicBezTo>
                    <a:pt x="180" y="61"/>
                    <a:pt x="175" y="59"/>
                    <a:pt x="172" y="57"/>
                  </a:cubicBezTo>
                  <a:cubicBezTo>
                    <a:pt x="170" y="56"/>
                    <a:pt x="169" y="56"/>
                    <a:pt x="168" y="55"/>
                  </a:cubicBezTo>
                  <a:cubicBezTo>
                    <a:pt x="167" y="55"/>
                    <a:pt x="167" y="55"/>
                    <a:pt x="166" y="55"/>
                  </a:cubicBezTo>
                  <a:cubicBezTo>
                    <a:pt x="166" y="54"/>
                    <a:pt x="166" y="54"/>
                    <a:pt x="166" y="54"/>
                  </a:cubicBezTo>
                  <a:cubicBezTo>
                    <a:pt x="165" y="54"/>
                    <a:pt x="165" y="54"/>
                    <a:pt x="165" y="54"/>
                  </a:cubicBezTo>
                  <a:cubicBezTo>
                    <a:pt x="165" y="54"/>
                    <a:pt x="165" y="54"/>
                    <a:pt x="165" y="54"/>
                  </a:cubicBezTo>
                  <a:cubicBezTo>
                    <a:pt x="165" y="54"/>
                    <a:pt x="165" y="54"/>
                    <a:pt x="164" y="54"/>
                  </a:cubicBezTo>
                  <a:cubicBezTo>
                    <a:pt x="164" y="54"/>
                    <a:pt x="163" y="54"/>
                    <a:pt x="163" y="54"/>
                  </a:cubicBezTo>
                  <a:cubicBezTo>
                    <a:pt x="162" y="55"/>
                    <a:pt x="161" y="55"/>
                    <a:pt x="160" y="56"/>
                  </a:cubicBezTo>
                  <a:cubicBezTo>
                    <a:pt x="164" y="58"/>
                    <a:pt x="164" y="58"/>
                    <a:pt x="164" y="58"/>
                  </a:cubicBezTo>
                  <a:cubicBezTo>
                    <a:pt x="161" y="56"/>
                    <a:pt x="161" y="56"/>
                    <a:pt x="161" y="56"/>
                  </a:cubicBezTo>
                  <a:cubicBezTo>
                    <a:pt x="160" y="57"/>
                    <a:pt x="160" y="58"/>
                    <a:pt x="160" y="58"/>
                  </a:cubicBezTo>
                  <a:cubicBezTo>
                    <a:pt x="160" y="60"/>
                    <a:pt x="160" y="60"/>
                    <a:pt x="160" y="60"/>
                  </a:cubicBezTo>
                  <a:cubicBezTo>
                    <a:pt x="161" y="61"/>
                    <a:pt x="161" y="61"/>
                    <a:pt x="161" y="62"/>
                  </a:cubicBezTo>
                  <a:cubicBezTo>
                    <a:pt x="161" y="62"/>
                    <a:pt x="162" y="62"/>
                    <a:pt x="162" y="62"/>
                  </a:cubicBezTo>
                  <a:cubicBezTo>
                    <a:pt x="163" y="63"/>
                    <a:pt x="165" y="64"/>
                    <a:pt x="167" y="66"/>
                  </a:cubicBezTo>
                  <a:cubicBezTo>
                    <a:pt x="183" y="76"/>
                    <a:pt x="228" y="103"/>
                    <a:pt x="228" y="103"/>
                  </a:cubicBezTo>
                  <a:cubicBezTo>
                    <a:pt x="230" y="99"/>
                    <a:pt x="230" y="99"/>
                    <a:pt x="230" y="99"/>
                  </a:cubicBezTo>
                  <a:cubicBezTo>
                    <a:pt x="226" y="97"/>
                    <a:pt x="226" y="97"/>
                    <a:pt x="226" y="97"/>
                  </a:cubicBezTo>
                  <a:cubicBezTo>
                    <a:pt x="230" y="99"/>
                    <a:pt x="230" y="99"/>
                    <a:pt x="230" y="99"/>
                  </a:cubicBezTo>
                  <a:cubicBezTo>
                    <a:pt x="227" y="96"/>
                    <a:pt x="227" y="96"/>
                    <a:pt x="227" y="96"/>
                  </a:cubicBezTo>
                  <a:cubicBezTo>
                    <a:pt x="227" y="96"/>
                    <a:pt x="227" y="97"/>
                    <a:pt x="226" y="97"/>
                  </a:cubicBezTo>
                  <a:cubicBezTo>
                    <a:pt x="230" y="99"/>
                    <a:pt x="230" y="99"/>
                    <a:pt x="230" y="99"/>
                  </a:cubicBezTo>
                  <a:cubicBezTo>
                    <a:pt x="227" y="96"/>
                    <a:pt x="227" y="96"/>
                    <a:pt x="227" y="96"/>
                  </a:cubicBezTo>
                  <a:cubicBezTo>
                    <a:pt x="230" y="99"/>
                    <a:pt x="230" y="99"/>
                    <a:pt x="230" y="99"/>
                  </a:cubicBezTo>
                  <a:cubicBezTo>
                    <a:pt x="229" y="95"/>
                    <a:pt x="229" y="95"/>
                    <a:pt x="229" y="95"/>
                  </a:cubicBezTo>
                  <a:cubicBezTo>
                    <a:pt x="229" y="95"/>
                    <a:pt x="228" y="95"/>
                    <a:pt x="227" y="96"/>
                  </a:cubicBezTo>
                  <a:cubicBezTo>
                    <a:pt x="230" y="99"/>
                    <a:pt x="230" y="99"/>
                    <a:pt x="230" y="99"/>
                  </a:cubicBezTo>
                  <a:cubicBezTo>
                    <a:pt x="229" y="95"/>
                    <a:pt x="229" y="95"/>
                    <a:pt x="229" y="95"/>
                  </a:cubicBezTo>
                  <a:cubicBezTo>
                    <a:pt x="230" y="99"/>
                    <a:pt x="230" y="99"/>
                    <a:pt x="230" y="99"/>
                  </a:cubicBezTo>
                  <a:cubicBezTo>
                    <a:pt x="230" y="95"/>
                    <a:pt x="230" y="95"/>
                    <a:pt x="230" y="95"/>
                  </a:cubicBezTo>
                  <a:cubicBezTo>
                    <a:pt x="229" y="95"/>
                    <a:pt x="229" y="95"/>
                    <a:pt x="229" y="95"/>
                  </a:cubicBezTo>
                  <a:cubicBezTo>
                    <a:pt x="230" y="99"/>
                    <a:pt x="230" y="99"/>
                    <a:pt x="230" y="99"/>
                  </a:cubicBezTo>
                  <a:cubicBezTo>
                    <a:pt x="230" y="95"/>
                    <a:pt x="230" y="95"/>
                    <a:pt x="230" y="95"/>
                  </a:cubicBezTo>
                  <a:cubicBezTo>
                    <a:pt x="230" y="98"/>
                    <a:pt x="230" y="98"/>
                    <a:pt x="230" y="98"/>
                  </a:cubicBezTo>
                  <a:cubicBezTo>
                    <a:pt x="230" y="95"/>
                    <a:pt x="230" y="95"/>
                    <a:pt x="230" y="95"/>
                  </a:cubicBezTo>
                  <a:cubicBezTo>
                    <a:pt x="230" y="95"/>
                    <a:pt x="230" y="95"/>
                    <a:pt x="230" y="95"/>
                  </a:cubicBezTo>
                  <a:cubicBezTo>
                    <a:pt x="230" y="98"/>
                    <a:pt x="230" y="98"/>
                    <a:pt x="230" y="98"/>
                  </a:cubicBezTo>
                  <a:cubicBezTo>
                    <a:pt x="230" y="95"/>
                    <a:pt x="230" y="95"/>
                    <a:pt x="230" y="95"/>
                  </a:cubicBezTo>
                  <a:cubicBezTo>
                    <a:pt x="230" y="96"/>
                    <a:pt x="230" y="96"/>
                    <a:pt x="230" y="96"/>
                  </a:cubicBezTo>
                  <a:cubicBezTo>
                    <a:pt x="230" y="95"/>
                    <a:pt x="230" y="95"/>
                    <a:pt x="230" y="95"/>
                  </a:cubicBezTo>
                  <a:cubicBezTo>
                    <a:pt x="230" y="95"/>
                    <a:pt x="230" y="95"/>
                    <a:pt x="230" y="95"/>
                  </a:cubicBezTo>
                  <a:cubicBezTo>
                    <a:pt x="230" y="96"/>
                    <a:pt x="230" y="96"/>
                    <a:pt x="230" y="96"/>
                  </a:cubicBezTo>
                  <a:cubicBezTo>
                    <a:pt x="230" y="95"/>
                    <a:pt x="230" y="95"/>
                    <a:pt x="230" y="95"/>
                  </a:cubicBezTo>
                  <a:cubicBezTo>
                    <a:pt x="230" y="95"/>
                    <a:pt x="229" y="95"/>
                    <a:pt x="229" y="95"/>
                  </a:cubicBezTo>
                  <a:cubicBezTo>
                    <a:pt x="226" y="94"/>
                    <a:pt x="219" y="91"/>
                    <a:pt x="212" y="88"/>
                  </a:cubicBezTo>
                  <a:cubicBezTo>
                    <a:pt x="201" y="83"/>
                    <a:pt x="187" y="77"/>
                    <a:pt x="176" y="72"/>
                  </a:cubicBezTo>
                  <a:cubicBezTo>
                    <a:pt x="171" y="69"/>
                    <a:pt x="166" y="67"/>
                    <a:pt x="162" y="65"/>
                  </a:cubicBezTo>
                  <a:cubicBezTo>
                    <a:pt x="159" y="63"/>
                    <a:pt x="157" y="63"/>
                    <a:pt x="157" y="63"/>
                  </a:cubicBezTo>
                  <a:cubicBezTo>
                    <a:pt x="155" y="62"/>
                    <a:pt x="152" y="62"/>
                    <a:pt x="151" y="64"/>
                  </a:cubicBezTo>
                  <a:cubicBezTo>
                    <a:pt x="150" y="66"/>
                    <a:pt x="151" y="69"/>
                    <a:pt x="153" y="70"/>
                  </a:cubicBezTo>
                  <a:cubicBezTo>
                    <a:pt x="153" y="70"/>
                    <a:pt x="157" y="72"/>
                    <a:pt x="163" y="76"/>
                  </a:cubicBezTo>
                  <a:cubicBezTo>
                    <a:pt x="171" y="81"/>
                    <a:pt x="185" y="89"/>
                    <a:pt x="196" y="96"/>
                  </a:cubicBezTo>
                  <a:cubicBezTo>
                    <a:pt x="201" y="99"/>
                    <a:pt x="206" y="103"/>
                    <a:pt x="210" y="105"/>
                  </a:cubicBezTo>
                  <a:cubicBezTo>
                    <a:pt x="211" y="106"/>
                    <a:pt x="213" y="107"/>
                    <a:pt x="214" y="108"/>
                  </a:cubicBezTo>
                  <a:cubicBezTo>
                    <a:pt x="214" y="108"/>
                    <a:pt x="214" y="108"/>
                    <a:pt x="215" y="108"/>
                  </a:cubicBezTo>
                  <a:cubicBezTo>
                    <a:pt x="215" y="108"/>
                    <a:pt x="215" y="108"/>
                    <a:pt x="215" y="108"/>
                  </a:cubicBezTo>
                  <a:cubicBezTo>
                    <a:pt x="215" y="108"/>
                    <a:pt x="215" y="108"/>
                    <a:pt x="215" y="108"/>
                  </a:cubicBezTo>
                  <a:cubicBezTo>
                    <a:pt x="215" y="108"/>
                    <a:pt x="215" y="108"/>
                    <a:pt x="215" y="108"/>
                  </a:cubicBezTo>
                  <a:cubicBezTo>
                    <a:pt x="215" y="108"/>
                    <a:pt x="215" y="108"/>
                    <a:pt x="215" y="108"/>
                  </a:cubicBezTo>
                  <a:cubicBezTo>
                    <a:pt x="215" y="108"/>
                    <a:pt x="215" y="108"/>
                    <a:pt x="215" y="108"/>
                  </a:cubicBezTo>
                  <a:cubicBezTo>
                    <a:pt x="217" y="106"/>
                    <a:pt x="217" y="106"/>
                    <a:pt x="217" y="106"/>
                  </a:cubicBezTo>
                  <a:cubicBezTo>
                    <a:pt x="214" y="108"/>
                    <a:pt x="214" y="108"/>
                    <a:pt x="214" y="108"/>
                  </a:cubicBezTo>
                  <a:cubicBezTo>
                    <a:pt x="215" y="108"/>
                    <a:pt x="215" y="108"/>
                    <a:pt x="215" y="108"/>
                  </a:cubicBezTo>
                  <a:cubicBezTo>
                    <a:pt x="217" y="106"/>
                    <a:pt x="217" y="106"/>
                    <a:pt x="217" y="106"/>
                  </a:cubicBezTo>
                  <a:cubicBezTo>
                    <a:pt x="214" y="108"/>
                    <a:pt x="214" y="108"/>
                    <a:pt x="214" y="108"/>
                  </a:cubicBezTo>
                  <a:cubicBezTo>
                    <a:pt x="217" y="106"/>
                    <a:pt x="217" y="106"/>
                    <a:pt x="217" y="106"/>
                  </a:cubicBezTo>
                  <a:cubicBezTo>
                    <a:pt x="214" y="107"/>
                    <a:pt x="214" y="107"/>
                    <a:pt x="214" y="107"/>
                  </a:cubicBezTo>
                  <a:cubicBezTo>
                    <a:pt x="214" y="108"/>
                    <a:pt x="214" y="108"/>
                    <a:pt x="214" y="108"/>
                  </a:cubicBezTo>
                  <a:cubicBezTo>
                    <a:pt x="217" y="106"/>
                    <a:pt x="217" y="106"/>
                    <a:pt x="217" y="106"/>
                  </a:cubicBezTo>
                  <a:cubicBezTo>
                    <a:pt x="214" y="107"/>
                    <a:pt x="214" y="107"/>
                    <a:pt x="214" y="107"/>
                  </a:cubicBezTo>
                  <a:cubicBezTo>
                    <a:pt x="218" y="106"/>
                    <a:pt x="218" y="106"/>
                    <a:pt x="218" y="106"/>
                  </a:cubicBezTo>
                  <a:cubicBezTo>
                    <a:pt x="214" y="106"/>
                    <a:pt x="214" y="106"/>
                    <a:pt x="214" y="106"/>
                  </a:cubicBezTo>
                  <a:cubicBezTo>
                    <a:pt x="214" y="106"/>
                    <a:pt x="214" y="107"/>
                    <a:pt x="214" y="107"/>
                  </a:cubicBezTo>
                  <a:cubicBezTo>
                    <a:pt x="218" y="106"/>
                    <a:pt x="218" y="106"/>
                    <a:pt x="218" y="106"/>
                  </a:cubicBezTo>
                  <a:cubicBezTo>
                    <a:pt x="214" y="106"/>
                    <a:pt x="214" y="106"/>
                    <a:pt x="214" y="106"/>
                  </a:cubicBezTo>
                  <a:cubicBezTo>
                    <a:pt x="218" y="106"/>
                    <a:pt x="218" y="106"/>
                    <a:pt x="218" y="106"/>
                  </a:cubicBezTo>
                  <a:cubicBezTo>
                    <a:pt x="214" y="103"/>
                    <a:pt x="214" y="103"/>
                    <a:pt x="214" y="103"/>
                  </a:cubicBezTo>
                  <a:cubicBezTo>
                    <a:pt x="214" y="104"/>
                    <a:pt x="214" y="105"/>
                    <a:pt x="214" y="106"/>
                  </a:cubicBezTo>
                  <a:cubicBezTo>
                    <a:pt x="218" y="106"/>
                    <a:pt x="218" y="106"/>
                    <a:pt x="218" y="106"/>
                  </a:cubicBezTo>
                  <a:cubicBezTo>
                    <a:pt x="214" y="103"/>
                    <a:pt x="214" y="103"/>
                    <a:pt x="214" y="103"/>
                  </a:cubicBezTo>
                  <a:cubicBezTo>
                    <a:pt x="218" y="106"/>
                    <a:pt x="218" y="106"/>
                    <a:pt x="218" y="106"/>
                  </a:cubicBezTo>
                  <a:cubicBezTo>
                    <a:pt x="219" y="102"/>
                    <a:pt x="219" y="102"/>
                    <a:pt x="219" y="102"/>
                  </a:cubicBezTo>
                  <a:cubicBezTo>
                    <a:pt x="219" y="102"/>
                    <a:pt x="200" y="94"/>
                    <a:pt x="181" y="87"/>
                  </a:cubicBezTo>
                  <a:cubicBezTo>
                    <a:pt x="171" y="83"/>
                    <a:pt x="162" y="80"/>
                    <a:pt x="154" y="77"/>
                  </a:cubicBezTo>
                  <a:cubicBezTo>
                    <a:pt x="150" y="75"/>
                    <a:pt x="147" y="74"/>
                    <a:pt x="145" y="73"/>
                  </a:cubicBezTo>
                  <a:cubicBezTo>
                    <a:pt x="144" y="73"/>
                    <a:pt x="143" y="73"/>
                    <a:pt x="142" y="72"/>
                  </a:cubicBezTo>
                  <a:cubicBezTo>
                    <a:pt x="142" y="72"/>
                    <a:pt x="142" y="72"/>
                    <a:pt x="141" y="72"/>
                  </a:cubicBezTo>
                  <a:cubicBezTo>
                    <a:pt x="141" y="72"/>
                    <a:pt x="141" y="72"/>
                    <a:pt x="141" y="72"/>
                  </a:cubicBezTo>
                  <a:cubicBezTo>
                    <a:pt x="141" y="72"/>
                    <a:pt x="140" y="72"/>
                    <a:pt x="140" y="72"/>
                  </a:cubicBezTo>
                  <a:cubicBezTo>
                    <a:pt x="139" y="72"/>
                    <a:pt x="139" y="72"/>
                    <a:pt x="139" y="72"/>
                  </a:cubicBezTo>
                  <a:cubicBezTo>
                    <a:pt x="138" y="72"/>
                    <a:pt x="138" y="72"/>
                    <a:pt x="137" y="73"/>
                  </a:cubicBezTo>
                  <a:cubicBezTo>
                    <a:pt x="137" y="73"/>
                    <a:pt x="136" y="73"/>
                    <a:pt x="136" y="74"/>
                  </a:cubicBezTo>
                  <a:cubicBezTo>
                    <a:pt x="135" y="76"/>
                    <a:pt x="135" y="79"/>
                    <a:pt x="137" y="80"/>
                  </a:cubicBezTo>
                  <a:cubicBezTo>
                    <a:pt x="197" y="117"/>
                    <a:pt x="197" y="117"/>
                    <a:pt x="197" y="117"/>
                  </a:cubicBezTo>
                  <a:cubicBezTo>
                    <a:pt x="199" y="113"/>
                    <a:pt x="199" y="113"/>
                    <a:pt x="199" y="113"/>
                  </a:cubicBezTo>
                  <a:cubicBezTo>
                    <a:pt x="195" y="111"/>
                    <a:pt x="195" y="111"/>
                    <a:pt x="195" y="111"/>
                  </a:cubicBezTo>
                  <a:cubicBezTo>
                    <a:pt x="199" y="113"/>
                    <a:pt x="199" y="113"/>
                    <a:pt x="199" y="113"/>
                  </a:cubicBezTo>
                  <a:cubicBezTo>
                    <a:pt x="197" y="110"/>
                    <a:pt x="197" y="110"/>
                    <a:pt x="197" y="110"/>
                  </a:cubicBezTo>
                  <a:cubicBezTo>
                    <a:pt x="196" y="110"/>
                    <a:pt x="196" y="110"/>
                    <a:pt x="195" y="111"/>
                  </a:cubicBezTo>
                  <a:cubicBezTo>
                    <a:pt x="199" y="113"/>
                    <a:pt x="199" y="113"/>
                    <a:pt x="199" y="113"/>
                  </a:cubicBezTo>
                  <a:cubicBezTo>
                    <a:pt x="197" y="110"/>
                    <a:pt x="197" y="110"/>
                    <a:pt x="197" y="110"/>
                  </a:cubicBezTo>
                  <a:cubicBezTo>
                    <a:pt x="199" y="113"/>
                    <a:pt x="199" y="113"/>
                    <a:pt x="199" y="113"/>
                  </a:cubicBezTo>
                  <a:cubicBezTo>
                    <a:pt x="198" y="109"/>
                    <a:pt x="198" y="109"/>
                    <a:pt x="198" y="109"/>
                  </a:cubicBezTo>
                  <a:cubicBezTo>
                    <a:pt x="198" y="109"/>
                    <a:pt x="197" y="109"/>
                    <a:pt x="197" y="110"/>
                  </a:cubicBezTo>
                  <a:cubicBezTo>
                    <a:pt x="199" y="113"/>
                    <a:pt x="199" y="113"/>
                    <a:pt x="199" y="113"/>
                  </a:cubicBezTo>
                  <a:cubicBezTo>
                    <a:pt x="198" y="109"/>
                    <a:pt x="198" y="109"/>
                    <a:pt x="198" y="109"/>
                  </a:cubicBezTo>
                  <a:cubicBezTo>
                    <a:pt x="199" y="113"/>
                    <a:pt x="199" y="113"/>
                    <a:pt x="199" y="113"/>
                  </a:cubicBezTo>
                  <a:cubicBezTo>
                    <a:pt x="199" y="109"/>
                    <a:pt x="199" y="109"/>
                    <a:pt x="199" y="109"/>
                  </a:cubicBezTo>
                  <a:cubicBezTo>
                    <a:pt x="198" y="109"/>
                    <a:pt x="198" y="109"/>
                    <a:pt x="198" y="109"/>
                  </a:cubicBezTo>
                  <a:cubicBezTo>
                    <a:pt x="199" y="113"/>
                    <a:pt x="199" y="113"/>
                    <a:pt x="199" y="113"/>
                  </a:cubicBezTo>
                  <a:cubicBezTo>
                    <a:pt x="199" y="109"/>
                    <a:pt x="199" y="109"/>
                    <a:pt x="199" y="109"/>
                  </a:cubicBezTo>
                  <a:cubicBezTo>
                    <a:pt x="199" y="112"/>
                    <a:pt x="199" y="112"/>
                    <a:pt x="199" y="112"/>
                  </a:cubicBezTo>
                  <a:cubicBezTo>
                    <a:pt x="199" y="109"/>
                    <a:pt x="199" y="109"/>
                    <a:pt x="199" y="109"/>
                  </a:cubicBezTo>
                  <a:cubicBezTo>
                    <a:pt x="199" y="109"/>
                    <a:pt x="199" y="109"/>
                    <a:pt x="199" y="109"/>
                  </a:cubicBezTo>
                  <a:cubicBezTo>
                    <a:pt x="199" y="112"/>
                    <a:pt x="199" y="112"/>
                    <a:pt x="199" y="112"/>
                  </a:cubicBezTo>
                  <a:cubicBezTo>
                    <a:pt x="199" y="109"/>
                    <a:pt x="199" y="109"/>
                    <a:pt x="199" y="109"/>
                  </a:cubicBezTo>
                  <a:cubicBezTo>
                    <a:pt x="199" y="110"/>
                    <a:pt x="199" y="110"/>
                    <a:pt x="199" y="110"/>
                  </a:cubicBezTo>
                  <a:cubicBezTo>
                    <a:pt x="200" y="109"/>
                    <a:pt x="200" y="109"/>
                    <a:pt x="200" y="109"/>
                  </a:cubicBezTo>
                  <a:cubicBezTo>
                    <a:pt x="199" y="109"/>
                    <a:pt x="199" y="109"/>
                    <a:pt x="199" y="109"/>
                  </a:cubicBezTo>
                  <a:cubicBezTo>
                    <a:pt x="199" y="110"/>
                    <a:pt x="199" y="110"/>
                    <a:pt x="199" y="110"/>
                  </a:cubicBezTo>
                  <a:cubicBezTo>
                    <a:pt x="200" y="109"/>
                    <a:pt x="200" y="109"/>
                    <a:pt x="200" y="109"/>
                  </a:cubicBezTo>
                  <a:cubicBezTo>
                    <a:pt x="200" y="109"/>
                    <a:pt x="199" y="109"/>
                    <a:pt x="198" y="109"/>
                  </a:cubicBezTo>
                  <a:cubicBezTo>
                    <a:pt x="195" y="108"/>
                    <a:pt x="190" y="105"/>
                    <a:pt x="183" y="102"/>
                  </a:cubicBezTo>
                  <a:cubicBezTo>
                    <a:pt x="172" y="98"/>
                    <a:pt x="159" y="92"/>
                    <a:pt x="148" y="87"/>
                  </a:cubicBezTo>
                  <a:cubicBezTo>
                    <a:pt x="142" y="85"/>
                    <a:pt x="138" y="83"/>
                    <a:pt x="134" y="82"/>
                  </a:cubicBezTo>
                  <a:cubicBezTo>
                    <a:pt x="133" y="81"/>
                    <a:pt x="131" y="80"/>
                    <a:pt x="130" y="80"/>
                  </a:cubicBezTo>
                  <a:cubicBezTo>
                    <a:pt x="130" y="80"/>
                    <a:pt x="129" y="79"/>
                    <a:pt x="129" y="79"/>
                  </a:cubicBezTo>
                  <a:cubicBezTo>
                    <a:pt x="129" y="79"/>
                    <a:pt x="129" y="79"/>
                    <a:pt x="129" y="79"/>
                  </a:cubicBezTo>
                  <a:cubicBezTo>
                    <a:pt x="128" y="79"/>
                    <a:pt x="128" y="79"/>
                    <a:pt x="128" y="79"/>
                  </a:cubicBezTo>
                  <a:cubicBezTo>
                    <a:pt x="128" y="79"/>
                    <a:pt x="128" y="79"/>
                    <a:pt x="128" y="79"/>
                  </a:cubicBezTo>
                  <a:cubicBezTo>
                    <a:pt x="128" y="79"/>
                    <a:pt x="128" y="79"/>
                    <a:pt x="127" y="79"/>
                  </a:cubicBezTo>
                  <a:cubicBezTo>
                    <a:pt x="125" y="79"/>
                    <a:pt x="123" y="80"/>
                    <a:pt x="123" y="82"/>
                  </a:cubicBezTo>
                  <a:cubicBezTo>
                    <a:pt x="122" y="84"/>
                    <a:pt x="123" y="86"/>
                    <a:pt x="125" y="87"/>
                  </a:cubicBezTo>
                  <a:cubicBezTo>
                    <a:pt x="191" y="128"/>
                    <a:pt x="191" y="128"/>
                    <a:pt x="191" y="128"/>
                  </a:cubicBezTo>
                  <a:cubicBezTo>
                    <a:pt x="193" y="124"/>
                    <a:pt x="193" y="124"/>
                    <a:pt x="193" y="124"/>
                  </a:cubicBezTo>
                  <a:cubicBezTo>
                    <a:pt x="195" y="120"/>
                    <a:pt x="195" y="120"/>
                    <a:pt x="195" y="120"/>
                  </a:cubicBezTo>
                  <a:cubicBezTo>
                    <a:pt x="195" y="120"/>
                    <a:pt x="178" y="114"/>
                    <a:pt x="160" y="107"/>
                  </a:cubicBezTo>
                  <a:cubicBezTo>
                    <a:pt x="151" y="103"/>
                    <a:pt x="142" y="100"/>
                    <a:pt x="135" y="97"/>
                  </a:cubicBezTo>
                  <a:cubicBezTo>
                    <a:pt x="131" y="96"/>
                    <a:pt x="128" y="95"/>
                    <a:pt x="125" y="94"/>
                  </a:cubicBezTo>
                  <a:cubicBezTo>
                    <a:pt x="124" y="94"/>
                    <a:pt x="123" y="93"/>
                    <a:pt x="122" y="93"/>
                  </a:cubicBezTo>
                  <a:cubicBezTo>
                    <a:pt x="121" y="93"/>
                    <a:pt x="121" y="93"/>
                    <a:pt x="119" y="93"/>
                  </a:cubicBezTo>
                  <a:cubicBezTo>
                    <a:pt x="119" y="93"/>
                    <a:pt x="119" y="93"/>
                    <a:pt x="118" y="93"/>
                  </a:cubicBezTo>
                  <a:cubicBezTo>
                    <a:pt x="118" y="93"/>
                    <a:pt x="117" y="93"/>
                    <a:pt x="117" y="93"/>
                  </a:cubicBezTo>
                  <a:cubicBezTo>
                    <a:pt x="116" y="94"/>
                    <a:pt x="116" y="94"/>
                    <a:pt x="115" y="95"/>
                  </a:cubicBezTo>
                  <a:cubicBezTo>
                    <a:pt x="114" y="97"/>
                    <a:pt x="115" y="100"/>
                    <a:pt x="117" y="101"/>
                  </a:cubicBezTo>
                  <a:cubicBezTo>
                    <a:pt x="175" y="137"/>
                    <a:pt x="175" y="137"/>
                    <a:pt x="175" y="137"/>
                  </a:cubicBezTo>
                  <a:cubicBezTo>
                    <a:pt x="178" y="134"/>
                    <a:pt x="178" y="134"/>
                    <a:pt x="178" y="134"/>
                  </a:cubicBezTo>
                  <a:cubicBezTo>
                    <a:pt x="179" y="130"/>
                    <a:pt x="179" y="130"/>
                    <a:pt x="179" y="130"/>
                  </a:cubicBezTo>
                  <a:cubicBezTo>
                    <a:pt x="179" y="130"/>
                    <a:pt x="163" y="123"/>
                    <a:pt x="146" y="116"/>
                  </a:cubicBezTo>
                  <a:cubicBezTo>
                    <a:pt x="138" y="112"/>
                    <a:pt x="129" y="109"/>
                    <a:pt x="122" y="106"/>
                  </a:cubicBezTo>
                  <a:cubicBezTo>
                    <a:pt x="119" y="105"/>
                    <a:pt x="116" y="104"/>
                    <a:pt x="114" y="103"/>
                  </a:cubicBezTo>
                  <a:cubicBezTo>
                    <a:pt x="112" y="102"/>
                    <a:pt x="111" y="102"/>
                    <a:pt x="110" y="102"/>
                  </a:cubicBezTo>
                  <a:cubicBezTo>
                    <a:pt x="109" y="102"/>
                    <a:pt x="109" y="101"/>
                    <a:pt x="108" y="101"/>
                  </a:cubicBezTo>
                  <a:cubicBezTo>
                    <a:pt x="107" y="101"/>
                    <a:pt x="107" y="101"/>
                    <a:pt x="106" y="102"/>
                  </a:cubicBezTo>
                  <a:cubicBezTo>
                    <a:pt x="106" y="102"/>
                    <a:pt x="105" y="102"/>
                    <a:pt x="105" y="102"/>
                  </a:cubicBezTo>
                  <a:cubicBezTo>
                    <a:pt x="104" y="102"/>
                    <a:pt x="104" y="103"/>
                    <a:pt x="103" y="104"/>
                  </a:cubicBezTo>
                  <a:cubicBezTo>
                    <a:pt x="103" y="105"/>
                    <a:pt x="103" y="106"/>
                    <a:pt x="103" y="107"/>
                  </a:cubicBezTo>
                  <a:cubicBezTo>
                    <a:pt x="103" y="108"/>
                    <a:pt x="104" y="109"/>
                    <a:pt x="105" y="109"/>
                  </a:cubicBezTo>
                  <a:cubicBezTo>
                    <a:pt x="105" y="109"/>
                    <a:pt x="109" y="112"/>
                    <a:pt x="114" y="115"/>
                  </a:cubicBezTo>
                  <a:cubicBezTo>
                    <a:pt x="123" y="121"/>
                    <a:pt x="136" y="128"/>
                    <a:pt x="146" y="135"/>
                  </a:cubicBezTo>
                  <a:cubicBezTo>
                    <a:pt x="152" y="138"/>
                    <a:pt x="156" y="141"/>
                    <a:pt x="160" y="144"/>
                  </a:cubicBezTo>
                  <a:cubicBezTo>
                    <a:pt x="162" y="145"/>
                    <a:pt x="163" y="146"/>
                    <a:pt x="164" y="146"/>
                  </a:cubicBezTo>
                  <a:cubicBezTo>
                    <a:pt x="164" y="147"/>
                    <a:pt x="165" y="147"/>
                    <a:pt x="165" y="147"/>
                  </a:cubicBezTo>
                  <a:cubicBezTo>
                    <a:pt x="165" y="147"/>
                    <a:pt x="165" y="147"/>
                    <a:pt x="165" y="147"/>
                  </a:cubicBezTo>
                  <a:cubicBezTo>
                    <a:pt x="166" y="145"/>
                    <a:pt x="166" y="145"/>
                    <a:pt x="166" y="145"/>
                  </a:cubicBezTo>
                  <a:cubicBezTo>
                    <a:pt x="165" y="147"/>
                    <a:pt x="165" y="147"/>
                    <a:pt x="165" y="147"/>
                  </a:cubicBezTo>
                  <a:cubicBezTo>
                    <a:pt x="165" y="147"/>
                    <a:pt x="165" y="147"/>
                    <a:pt x="165" y="147"/>
                  </a:cubicBezTo>
                  <a:cubicBezTo>
                    <a:pt x="166" y="145"/>
                    <a:pt x="166" y="145"/>
                    <a:pt x="166" y="145"/>
                  </a:cubicBezTo>
                  <a:cubicBezTo>
                    <a:pt x="165" y="147"/>
                    <a:pt x="165" y="147"/>
                    <a:pt x="165" y="147"/>
                  </a:cubicBezTo>
                  <a:cubicBezTo>
                    <a:pt x="168" y="144"/>
                    <a:pt x="168" y="144"/>
                    <a:pt x="168" y="144"/>
                  </a:cubicBezTo>
                  <a:cubicBezTo>
                    <a:pt x="164" y="146"/>
                    <a:pt x="164" y="146"/>
                    <a:pt x="164" y="146"/>
                  </a:cubicBezTo>
                  <a:cubicBezTo>
                    <a:pt x="165" y="147"/>
                    <a:pt x="165" y="147"/>
                    <a:pt x="165" y="147"/>
                  </a:cubicBezTo>
                  <a:cubicBezTo>
                    <a:pt x="168" y="144"/>
                    <a:pt x="168" y="144"/>
                    <a:pt x="168" y="144"/>
                  </a:cubicBezTo>
                  <a:cubicBezTo>
                    <a:pt x="164" y="146"/>
                    <a:pt x="164" y="146"/>
                    <a:pt x="164" y="146"/>
                  </a:cubicBezTo>
                  <a:cubicBezTo>
                    <a:pt x="168" y="144"/>
                    <a:pt x="168" y="144"/>
                    <a:pt x="168" y="144"/>
                  </a:cubicBezTo>
                  <a:cubicBezTo>
                    <a:pt x="164" y="146"/>
                    <a:pt x="164" y="146"/>
                    <a:pt x="164" y="146"/>
                  </a:cubicBezTo>
                  <a:cubicBezTo>
                    <a:pt x="164" y="146"/>
                    <a:pt x="164" y="146"/>
                    <a:pt x="164" y="146"/>
                  </a:cubicBezTo>
                  <a:cubicBezTo>
                    <a:pt x="168" y="144"/>
                    <a:pt x="168" y="144"/>
                    <a:pt x="168" y="144"/>
                  </a:cubicBezTo>
                  <a:cubicBezTo>
                    <a:pt x="164" y="146"/>
                    <a:pt x="164" y="146"/>
                    <a:pt x="164" y="146"/>
                  </a:cubicBezTo>
                  <a:cubicBezTo>
                    <a:pt x="168" y="144"/>
                    <a:pt x="168" y="144"/>
                    <a:pt x="168" y="144"/>
                  </a:cubicBezTo>
                  <a:cubicBezTo>
                    <a:pt x="164" y="144"/>
                    <a:pt x="164" y="144"/>
                    <a:pt x="164" y="144"/>
                  </a:cubicBezTo>
                  <a:cubicBezTo>
                    <a:pt x="164" y="145"/>
                    <a:pt x="164" y="145"/>
                    <a:pt x="164" y="146"/>
                  </a:cubicBezTo>
                  <a:cubicBezTo>
                    <a:pt x="168" y="144"/>
                    <a:pt x="168" y="144"/>
                    <a:pt x="168" y="144"/>
                  </a:cubicBezTo>
                  <a:cubicBezTo>
                    <a:pt x="164" y="144"/>
                    <a:pt x="164" y="144"/>
                    <a:pt x="164" y="144"/>
                  </a:cubicBezTo>
                  <a:cubicBezTo>
                    <a:pt x="168" y="144"/>
                    <a:pt x="168" y="144"/>
                    <a:pt x="168" y="144"/>
                  </a:cubicBezTo>
                  <a:cubicBezTo>
                    <a:pt x="164" y="141"/>
                    <a:pt x="164" y="141"/>
                    <a:pt x="164" y="141"/>
                  </a:cubicBezTo>
                  <a:cubicBezTo>
                    <a:pt x="168" y="144"/>
                    <a:pt x="168" y="144"/>
                    <a:pt x="168" y="144"/>
                  </a:cubicBezTo>
                  <a:cubicBezTo>
                    <a:pt x="166" y="140"/>
                    <a:pt x="166" y="140"/>
                    <a:pt x="166" y="140"/>
                  </a:cubicBezTo>
                  <a:cubicBezTo>
                    <a:pt x="165" y="140"/>
                    <a:pt x="165" y="141"/>
                    <a:pt x="164" y="141"/>
                  </a:cubicBezTo>
                  <a:cubicBezTo>
                    <a:pt x="168" y="144"/>
                    <a:pt x="168" y="144"/>
                    <a:pt x="168" y="144"/>
                  </a:cubicBezTo>
                  <a:cubicBezTo>
                    <a:pt x="166" y="140"/>
                    <a:pt x="166" y="140"/>
                    <a:pt x="166" y="140"/>
                  </a:cubicBezTo>
                  <a:cubicBezTo>
                    <a:pt x="168" y="144"/>
                    <a:pt x="168" y="144"/>
                    <a:pt x="168" y="144"/>
                  </a:cubicBezTo>
                  <a:cubicBezTo>
                    <a:pt x="167" y="140"/>
                    <a:pt x="167" y="140"/>
                    <a:pt x="167" y="140"/>
                  </a:cubicBezTo>
                  <a:cubicBezTo>
                    <a:pt x="167" y="140"/>
                    <a:pt x="166" y="140"/>
                    <a:pt x="166" y="140"/>
                  </a:cubicBezTo>
                  <a:cubicBezTo>
                    <a:pt x="168" y="144"/>
                    <a:pt x="168" y="144"/>
                    <a:pt x="168" y="144"/>
                  </a:cubicBezTo>
                  <a:cubicBezTo>
                    <a:pt x="167" y="140"/>
                    <a:pt x="167" y="140"/>
                    <a:pt x="167" y="140"/>
                  </a:cubicBezTo>
                  <a:cubicBezTo>
                    <a:pt x="168" y="143"/>
                    <a:pt x="168" y="143"/>
                    <a:pt x="168" y="143"/>
                  </a:cubicBezTo>
                  <a:cubicBezTo>
                    <a:pt x="168" y="140"/>
                    <a:pt x="168" y="140"/>
                    <a:pt x="168" y="140"/>
                  </a:cubicBezTo>
                  <a:cubicBezTo>
                    <a:pt x="167" y="140"/>
                    <a:pt x="167" y="140"/>
                    <a:pt x="167" y="140"/>
                  </a:cubicBezTo>
                  <a:cubicBezTo>
                    <a:pt x="168" y="143"/>
                    <a:pt x="168" y="143"/>
                    <a:pt x="168" y="143"/>
                  </a:cubicBezTo>
                  <a:cubicBezTo>
                    <a:pt x="168" y="140"/>
                    <a:pt x="168" y="140"/>
                    <a:pt x="168" y="140"/>
                  </a:cubicBezTo>
                  <a:cubicBezTo>
                    <a:pt x="168" y="142"/>
                    <a:pt x="168" y="142"/>
                    <a:pt x="168" y="142"/>
                  </a:cubicBezTo>
                  <a:cubicBezTo>
                    <a:pt x="168" y="140"/>
                    <a:pt x="168" y="140"/>
                    <a:pt x="168" y="140"/>
                  </a:cubicBezTo>
                  <a:cubicBezTo>
                    <a:pt x="168" y="140"/>
                    <a:pt x="168" y="140"/>
                    <a:pt x="168" y="140"/>
                  </a:cubicBezTo>
                  <a:cubicBezTo>
                    <a:pt x="168" y="142"/>
                    <a:pt x="168" y="142"/>
                    <a:pt x="168" y="142"/>
                  </a:cubicBezTo>
                  <a:cubicBezTo>
                    <a:pt x="168" y="140"/>
                    <a:pt x="168" y="140"/>
                    <a:pt x="168" y="140"/>
                  </a:cubicBezTo>
                  <a:cubicBezTo>
                    <a:pt x="168" y="140"/>
                    <a:pt x="168" y="140"/>
                    <a:pt x="168" y="140"/>
                  </a:cubicBezTo>
                  <a:cubicBezTo>
                    <a:pt x="168" y="140"/>
                    <a:pt x="168" y="140"/>
                    <a:pt x="168" y="140"/>
                  </a:cubicBezTo>
                  <a:cubicBezTo>
                    <a:pt x="168" y="140"/>
                    <a:pt x="168" y="140"/>
                    <a:pt x="168" y="140"/>
                  </a:cubicBezTo>
                  <a:cubicBezTo>
                    <a:pt x="168" y="140"/>
                    <a:pt x="168" y="140"/>
                    <a:pt x="168" y="140"/>
                  </a:cubicBezTo>
                  <a:cubicBezTo>
                    <a:pt x="168" y="140"/>
                    <a:pt x="168" y="140"/>
                    <a:pt x="168" y="140"/>
                  </a:cubicBezTo>
                  <a:cubicBezTo>
                    <a:pt x="168" y="140"/>
                    <a:pt x="167" y="139"/>
                    <a:pt x="167" y="139"/>
                  </a:cubicBezTo>
                  <a:cubicBezTo>
                    <a:pt x="164" y="138"/>
                    <a:pt x="158" y="136"/>
                    <a:pt x="150" y="134"/>
                  </a:cubicBezTo>
                  <a:cubicBezTo>
                    <a:pt x="140" y="130"/>
                    <a:pt x="126" y="125"/>
                    <a:pt x="115" y="121"/>
                  </a:cubicBezTo>
                  <a:cubicBezTo>
                    <a:pt x="110" y="119"/>
                    <a:pt x="105" y="117"/>
                    <a:pt x="101" y="115"/>
                  </a:cubicBezTo>
                  <a:cubicBezTo>
                    <a:pt x="99" y="115"/>
                    <a:pt x="98" y="114"/>
                    <a:pt x="97" y="114"/>
                  </a:cubicBezTo>
                  <a:cubicBezTo>
                    <a:pt x="96" y="114"/>
                    <a:pt x="96" y="114"/>
                    <a:pt x="96" y="113"/>
                  </a:cubicBezTo>
                  <a:cubicBezTo>
                    <a:pt x="95" y="113"/>
                    <a:pt x="95" y="113"/>
                    <a:pt x="95" y="113"/>
                  </a:cubicBezTo>
                  <a:cubicBezTo>
                    <a:pt x="95" y="113"/>
                    <a:pt x="95" y="113"/>
                    <a:pt x="95" y="113"/>
                  </a:cubicBezTo>
                  <a:cubicBezTo>
                    <a:pt x="95" y="113"/>
                    <a:pt x="94" y="113"/>
                    <a:pt x="94" y="113"/>
                  </a:cubicBezTo>
                  <a:cubicBezTo>
                    <a:pt x="93" y="113"/>
                    <a:pt x="93" y="113"/>
                    <a:pt x="93" y="113"/>
                  </a:cubicBezTo>
                  <a:cubicBezTo>
                    <a:pt x="92" y="113"/>
                    <a:pt x="92" y="113"/>
                    <a:pt x="91" y="114"/>
                  </a:cubicBezTo>
                  <a:cubicBezTo>
                    <a:pt x="91" y="114"/>
                    <a:pt x="90" y="114"/>
                    <a:pt x="90" y="115"/>
                  </a:cubicBezTo>
                  <a:cubicBezTo>
                    <a:pt x="94" y="117"/>
                    <a:pt x="94" y="117"/>
                    <a:pt x="94" y="117"/>
                  </a:cubicBezTo>
                  <a:cubicBezTo>
                    <a:pt x="90" y="115"/>
                    <a:pt x="90" y="115"/>
                    <a:pt x="90" y="115"/>
                  </a:cubicBezTo>
                  <a:cubicBezTo>
                    <a:pt x="90" y="116"/>
                    <a:pt x="89" y="117"/>
                    <a:pt x="89" y="117"/>
                  </a:cubicBezTo>
                  <a:cubicBezTo>
                    <a:pt x="89" y="119"/>
                    <a:pt x="90" y="119"/>
                    <a:pt x="90" y="120"/>
                  </a:cubicBezTo>
                  <a:cubicBezTo>
                    <a:pt x="90" y="120"/>
                    <a:pt x="91" y="121"/>
                    <a:pt x="91" y="121"/>
                  </a:cubicBezTo>
                  <a:cubicBezTo>
                    <a:pt x="92" y="122"/>
                    <a:pt x="92" y="122"/>
                    <a:pt x="93" y="123"/>
                  </a:cubicBezTo>
                  <a:cubicBezTo>
                    <a:pt x="96" y="125"/>
                    <a:pt x="101" y="128"/>
                    <a:pt x="107" y="132"/>
                  </a:cubicBezTo>
                  <a:cubicBezTo>
                    <a:pt x="116" y="138"/>
                    <a:pt x="128" y="145"/>
                    <a:pt x="137" y="150"/>
                  </a:cubicBezTo>
                  <a:cubicBezTo>
                    <a:pt x="142" y="153"/>
                    <a:pt x="146" y="155"/>
                    <a:pt x="149" y="157"/>
                  </a:cubicBezTo>
                  <a:cubicBezTo>
                    <a:pt x="150" y="158"/>
                    <a:pt x="151" y="158"/>
                    <a:pt x="152" y="159"/>
                  </a:cubicBezTo>
                  <a:cubicBezTo>
                    <a:pt x="153" y="159"/>
                    <a:pt x="153" y="159"/>
                    <a:pt x="153" y="159"/>
                  </a:cubicBezTo>
                  <a:cubicBezTo>
                    <a:pt x="153" y="159"/>
                    <a:pt x="153" y="159"/>
                    <a:pt x="153" y="159"/>
                  </a:cubicBezTo>
                  <a:cubicBezTo>
                    <a:pt x="154" y="157"/>
                    <a:pt x="154" y="157"/>
                    <a:pt x="154" y="157"/>
                  </a:cubicBezTo>
                  <a:cubicBezTo>
                    <a:pt x="153" y="159"/>
                    <a:pt x="153" y="159"/>
                    <a:pt x="153" y="159"/>
                  </a:cubicBezTo>
                  <a:cubicBezTo>
                    <a:pt x="153" y="159"/>
                    <a:pt x="153" y="159"/>
                    <a:pt x="153" y="159"/>
                  </a:cubicBezTo>
                  <a:cubicBezTo>
                    <a:pt x="154" y="157"/>
                    <a:pt x="154" y="157"/>
                    <a:pt x="154" y="157"/>
                  </a:cubicBezTo>
                  <a:cubicBezTo>
                    <a:pt x="153" y="159"/>
                    <a:pt x="153" y="159"/>
                    <a:pt x="153" y="159"/>
                  </a:cubicBezTo>
                  <a:cubicBezTo>
                    <a:pt x="155" y="156"/>
                    <a:pt x="155" y="156"/>
                    <a:pt x="155" y="156"/>
                  </a:cubicBezTo>
                  <a:cubicBezTo>
                    <a:pt x="152" y="159"/>
                    <a:pt x="152" y="159"/>
                    <a:pt x="152" y="159"/>
                  </a:cubicBezTo>
                  <a:cubicBezTo>
                    <a:pt x="153" y="159"/>
                    <a:pt x="153" y="159"/>
                    <a:pt x="153" y="159"/>
                  </a:cubicBezTo>
                  <a:cubicBezTo>
                    <a:pt x="155" y="156"/>
                    <a:pt x="155" y="156"/>
                    <a:pt x="155" y="156"/>
                  </a:cubicBezTo>
                  <a:cubicBezTo>
                    <a:pt x="152" y="159"/>
                    <a:pt x="152" y="159"/>
                    <a:pt x="152" y="159"/>
                  </a:cubicBezTo>
                  <a:cubicBezTo>
                    <a:pt x="156" y="156"/>
                    <a:pt x="156" y="156"/>
                    <a:pt x="156" y="156"/>
                  </a:cubicBezTo>
                  <a:cubicBezTo>
                    <a:pt x="152" y="158"/>
                    <a:pt x="152" y="158"/>
                    <a:pt x="152" y="158"/>
                  </a:cubicBezTo>
                  <a:cubicBezTo>
                    <a:pt x="152" y="158"/>
                    <a:pt x="152" y="159"/>
                    <a:pt x="152" y="159"/>
                  </a:cubicBezTo>
                  <a:cubicBezTo>
                    <a:pt x="156" y="156"/>
                    <a:pt x="156" y="156"/>
                    <a:pt x="156" y="156"/>
                  </a:cubicBezTo>
                  <a:cubicBezTo>
                    <a:pt x="152" y="158"/>
                    <a:pt x="152" y="158"/>
                    <a:pt x="152" y="158"/>
                  </a:cubicBezTo>
                  <a:cubicBezTo>
                    <a:pt x="156" y="156"/>
                    <a:pt x="156" y="156"/>
                    <a:pt x="156" y="156"/>
                  </a:cubicBezTo>
                  <a:cubicBezTo>
                    <a:pt x="151" y="156"/>
                    <a:pt x="151" y="156"/>
                    <a:pt x="151" y="156"/>
                  </a:cubicBezTo>
                  <a:cubicBezTo>
                    <a:pt x="151" y="157"/>
                    <a:pt x="152" y="158"/>
                    <a:pt x="152" y="158"/>
                  </a:cubicBezTo>
                  <a:cubicBezTo>
                    <a:pt x="156" y="156"/>
                    <a:pt x="156" y="156"/>
                    <a:pt x="156" y="156"/>
                  </a:cubicBezTo>
                  <a:cubicBezTo>
                    <a:pt x="151" y="156"/>
                    <a:pt x="151" y="156"/>
                    <a:pt x="151" y="156"/>
                  </a:cubicBezTo>
                  <a:cubicBezTo>
                    <a:pt x="156" y="156"/>
                    <a:pt x="156" y="156"/>
                    <a:pt x="156" y="156"/>
                  </a:cubicBezTo>
                  <a:cubicBezTo>
                    <a:pt x="157" y="152"/>
                    <a:pt x="157" y="152"/>
                    <a:pt x="157" y="152"/>
                  </a:cubicBezTo>
                  <a:cubicBezTo>
                    <a:pt x="157" y="152"/>
                    <a:pt x="140" y="146"/>
                    <a:pt x="122" y="140"/>
                  </a:cubicBezTo>
                  <a:cubicBezTo>
                    <a:pt x="114" y="137"/>
                    <a:pt x="105" y="134"/>
                    <a:pt x="98" y="132"/>
                  </a:cubicBezTo>
                  <a:cubicBezTo>
                    <a:pt x="95" y="131"/>
                    <a:pt x="92" y="130"/>
                    <a:pt x="89" y="129"/>
                  </a:cubicBezTo>
                  <a:cubicBezTo>
                    <a:pt x="88" y="129"/>
                    <a:pt x="88" y="129"/>
                    <a:pt x="87" y="129"/>
                  </a:cubicBezTo>
                  <a:cubicBezTo>
                    <a:pt x="86" y="129"/>
                    <a:pt x="86" y="128"/>
                    <a:pt x="86" y="128"/>
                  </a:cubicBezTo>
                  <a:cubicBezTo>
                    <a:pt x="85" y="128"/>
                    <a:pt x="85" y="128"/>
                    <a:pt x="85" y="128"/>
                  </a:cubicBezTo>
                  <a:cubicBezTo>
                    <a:pt x="85" y="128"/>
                    <a:pt x="85" y="128"/>
                    <a:pt x="84" y="128"/>
                  </a:cubicBezTo>
                  <a:cubicBezTo>
                    <a:pt x="84" y="128"/>
                    <a:pt x="84" y="128"/>
                    <a:pt x="83" y="128"/>
                  </a:cubicBezTo>
                  <a:cubicBezTo>
                    <a:pt x="83" y="128"/>
                    <a:pt x="83" y="129"/>
                    <a:pt x="82" y="129"/>
                  </a:cubicBezTo>
                  <a:cubicBezTo>
                    <a:pt x="82" y="129"/>
                    <a:pt x="81" y="129"/>
                    <a:pt x="81" y="130"/>
                  </a:cubicBezTo>
                  <a:cubicBezTo>
                    <a:pt x="79" y="132"/>
                    <a:pt x="80" y="135"/>
                    <a:pt x="82" y="136"/>
                  </a:cubicBezTo>
                  <a:cubicBezTo>
                    <a:pt x="103" y="149"/>
                    <a:pt x="103" y="149"/>
                    <a:pt x="103" y="149"/>
                  </a:cubicBezTo>
                  <a:cubicBezTo>
                    <a:pt x="77" y="140"/>
                    <a:pt x="77" y="140"/>
                    <a:pt x="77" y="140"/>
                  </a:cubicBezTo>
                  <a:cubicBezTo>
                    <a:pt x="75" y="139"/>
                    <a:pt x="73" y="140"/>
                    <a:pt x="72" y="141"/>
                  </a:cubicBezTo>
                  <a:cubicBezTo>
                    <a:pt x="71" y="142"/>
                    <a:pt x="71" y="143"/>
                    <a:pt x="71" y="144"/>
                  </a:cubicBezTo>
                  <a:cubicBezTo>
                    <a:pt x="71" y="145"/>
                    <a:pt x="72" y="145"/>
                    <a:pt x="72" y="146"/>
                  </a:cubicBezTo>
                  <a:cubicBezTo>
                    <a:pt x="72" y="147"/>
                    <a:pt x="72" y="147"/>
                    <a:pt x="72" y="147"/>
                  </a:cubicBezTo>
                  <a:cubicBezTo>
                    <a:pt x="73" y="147"/>
                    <a:pt x="73" y="148"/>
                    <a:pt x="73" y="148"/>
                  </a:cubicBezTo>
                  <a:cubicBezTo>
                    <a:pt x="74" y="149"/>
                    <a:pt x="76" y="150"/>
                    <a:pt x="78" y="151"/>
                  </a:cubicBezTo>
                  <a:cubicBezTo>
                    <a:pt x="84" y="155"/>
                    <a:pt x="97" y="162"/>
                    <a:pt x="108" y="169"/>
                  </a:cubicBezTo>
                  <a:cubicBezTo>
                    <a:pt x="113" y="172"/>
                    <a:pt x="118" y="175"/>
                    <a:pt x="122" y="177"/>
                  </a:cubicBezTo>
                  <a:cubicBezTo>
                    <a:pt x="124" y="178"/>
                    <a:pt x="125" y="179"/>
                    <a:pt x="126" y="180"/>
                  </a:cubicBezTo>
                  <a:cubicBezTo>
                    <a:pt x="126" y="180"/>
                    <a:pt x="127" y="181"/>
                    <a:pt x="127" y="181"/>
                  </a:cubicBezTo>
                  <a:cubicBezTo>
                    <a:pt x="127" y="181"/>
                    <a:pt x="127" y="181"/>
                    <a:pt x="127" y="181"/>
                  </a:cubicBezTo>
                  <a:cubicBezTo>
                    <a:pt x="128" y="179"/>
                    <a:pt x="128" y="179"/>
                    <a:pt x="128" y="179"/>
                  </a:cubicBezTo>
                  <a:cubicBezTo>
                    <a:pt x="127" y="180"/>
                    <a:pt x="127" y="180"/>
                    <a:pt x="127" y="180"/>
                  </a:cubicBezTo>
                  <a:cubicBezTo>
                    <a:pt x="127" y="181"/>
                    <a:pt x="127" y="181"/>
                    <a:pt x="127" y="181"/>
                  </a:cubicBezTo>
                  <a:cubicBezTo>
                    <a:pt x="128" y="179"/>
                    <a:pt x="128" y="179"/>
                    <a:pt x="128" y="179"/>
                  </a:cubicBezTo>
                  <a:cubicBezTo>
                    <a:pt x="127" y="180"/>
                    <a:pt x="127" y="180"/>
                    <a:pt x="127" y="180"/>
                  </a:cubicBezTo>
                  <a:cubicBezTo>
                    <a:pt x="130" y="178"/>
                    <a:pt x="130" y="178"/>
                    <a:pt x="130" y="178"/>
                  </a:cubicBezTo>
                  <a:cubicBezTo>
                    <a:pt x="126" y="180"/>
                    <a:pt x="126" y="180"/>
                    <a:pt x="126" y="180"/>
                  </a:cubicBezTo>
                  <a:cubicBezTo>
                    <a:pt x="127" y="180"/>
                    <a:pt x="127" y="180"/>
                    <a:pt x="127" y="180"/>
                  </a:cubicBezTo>
                  <a:cubicBezTo>
                    <a:pt x="130" y="178"/>
                    <a:pt x="130" y="178"/>
                    <a:pt x="130" y="178"/>
                  </a:cubicBezTo>
                  <a:cubicBezTo>
                    <a:pt x="126" y="180"/>
                    <a:pt x="126" y="180"/>
                    <a:pt x="126" y="180"/>
                  </a:cubicBezTo>
                  <a:cubicBezTo>
                    <a:pt x="130" y="178"/>
                    <a:pt x="130" y="178"/>
                    <a:pt x="130" y="178"/>
                  </a:cubicBezTo>
                  <a:cubicBezTo>
                    <a:pt x="126" y="178"/>
                    <a:pt x="126" y="178"/>
                    <a:pt x="126" y="178"/>
                  </a:cubicBezTo>
                  <a:cubicBezTo>
                    <a:pt x="126" y="179"/>
                    <a:pt x="126" y="179"/>
                    <a:pt x="126" y="180"/>
                  </a:cubicBezTo>
                  <a:cubicBezTo>
                    <a:pt x="130" y="178"/>
                    <a:pt x="130" y="178"/>
                    <a:pt x="130" y="178"/>
                  </a:cubicBezTo>
                  <a:cubicBezTo>
                    <a:pt x="126" y="178"/>
                    <a:pt x="126" y="178"/>
                    <a:pt x="126" y="178"/>
                  </a:cubicBezTo>
                  <a:cubicBezTo>
                    <a:pt x="130" y="178"/>
                    <a:pt x="130" y="178"/>
                    <a:pt x="130" y="178"/>
                  </a:cubicBezTo>
                  <a:cubicBezTo>
                    <a:pt x="126" y="176"/>
                    <a:pt x="126" y="176"/>
                    <a:pt x="126" y="176"/>
                  </a:cubicBezTo>
                  <a:cubicBezTo>
                    <a:pt x="126" y="177"/>
                    <a:pt x="126" y="177"/>
                    <a:pt x="126" y="178"/>
                  </a:cubicBezTo>
                  <a:cubicBezTo>
                    <a:pt x="130" y="178"/>
                    <a:pt x="130" y="178"/>
                    <a:pt x="130" y="178"/>
                  </a:cubicBezTo>
                  <a:cubicBezTo>
                    <a:pt x="126" y="176"/>
                    <a:pt x="126" y="176"/>
                    <a:pt x="126" y="176"/>
                  </a:cubicBezTo>
                  <a:cubicBezTo>
                    <a:pt x="130" y="178"/>
                    <a:pt x="130" y="178"/>
                    <a:pt x="130" y="178"/>
                  </a:cubicBezTo>
                  <a:cubicBezTo>
                    <a:pt x="126" y="176"/>
                    <a:pt x="126" y="176"/>
                    <a:pt x="126" y="176"/>
                  </a:cubicBezTo>
                  <a:cubicBezTo>
                    <a:pt x="130" y="178"/>
                    <a:pt x="130" y="178"/>
                    <a:pt x="130" y="178"/>
                  </a:cubicBezTo>
                  <a:cubicBezTo>
                    <a:pt x="128" y="174"/>
                    <a:pt x="128" y="174"/>
                    <a:pt x="128" y="174"/>
                  </a:cubicBezTo>
                  <a:cubicBezTo>
                    <a:pt x="127" y="175"/>
                    <a:pt x="127" y="175"/>
                    <a:pt x="126" y="176"/>
                  </a:cubicBezTo>
                  <a:cubicBezTo>
                    <a:pt x="130" y="178"/>
                    <a:pt x="130" y="178"/>
                    <a:pt x="130" y="178"/>
                  </a:cubicBezTo>
                  <a:cubicBezTo>
                    <a:pt x="128" y="174"/>
                    <a:pt x="128" y="174"/>
                    <a:pt x="128" y="174"/>
                  </a:cubicBezTo>
                  <a:cubicBezTo>
                    <a:pt x="130" y="178"/>
                    <a:pt x="130" y="178"/>
                    <a:pt x="130" y="178"/>
                  </a:cubicBezTo>
                  <a:cubicBezTo>
                    <a:pt x="129" y="174"/>
                    <a:pt x="129" y="174"/>
                    <a:pt x="129" y="174"/>
                  </a:cubicBezTo>
                  <a:cubicBezTo>
                    <a:pt x="129" y="174"/>
                    <a:pt x="129" y="174"/>
                    <a:pt x="128" y="174"/>
                  </a:cubicBezTo>
                  <a:cubicBezTo>
                    <a:pt x="130" y="178"/>
                    <a:pt x="130" y="178"/>
                    <a:pt x="130" y="178"/>
                  </a:cubicBezTo>
                  <a:cubicBezTo>
                    <a:pt x="129" y="174"/>
                    <a:pt x="129" y="174"/>
                    <a:pt x="129" y="174"/>
                  </a:cubicBezTo>
                  <a:cubicBezTo>
                    <a:pt x="130" y="177"/>
                    <a:pt x="130" y="177"/>
                    <a:pt x="130" y="177"/>
                  </a:cubicBezTo>
                  <a:cubicBezTo>
                    <a:pt x="130" y="174"/>
                    <a:pt x="130" y="174"/>
                    <a:pt x="130" y="174"/>
                  </a:cubicBezTo>
                  <a:cubicBezTo>
                    <a:pt x="129" y="174"/>
                    <a:pt x="129" y="174"/>
                    <a:pt x="129" y="174"/>
                  </a:cubicBezTo>
                  <a:cubicBezTo>
                    <a:pt x="130" y="177"/>
                    <a:pt x="130" y="177"/>
                    <a:pt x="130" y="177"/>
                  </a:cubicBezTo>
                  <a:cubicBezTo>
                    <a:pt x="130" y="174"/>
                    <a:pt x="130" y="174"/>
                    <a:pt x="130" y="174"/>
                  </a:cubicBezTo>
                  <a:cubicBezTo>
                    <a:pt x="130" y="175"/>
                    <a:pt x="130" y="175"/>
                    <a:pt x="130" y="175"/>
                  </a:cubicBezTo>
                  <a:cubicBezTo>
                    <a:pt x="130" y="174"/>
                    <a:pt x="130" y="174"/>
                    <a:pt x="130" y="174"/>
                  </a:cubicBezTo>
                  <a:cubicBezTo>
                    <a:pt x="130" y="174"/>
                    <a:pt x="130" y="174"/>
                    <a:pt x="130" y="174"/>
                  </a:cubicBezTo>
                  <a:cubicBezTo>
                    <a:pt x="130" y="175"/>
                    <a:pt x="130" y="175"/>
                    <a:pt x="130" y="175"/>
                  </a:cubicBezTo>
                  <a:cubicBezTo>
                    <a:pt x="130" y="174"/>
                    <a:pt x="130" y="174"/>
                    <a:pt x="130" y="174"/>
                  </a:cubicBezTo>
                  <a:cubicBezTo>
                    <a:pt x="130" y="174"/>
                    <a:pt x="129" y="174"/>
                    <a:pt x="129" y="174"/>
                  </a:cubicBezTo>
                  <a:cubicBezTo>
                    <a:pt x="126" y="173"/>
                    <a:pt x="121" y="171"/>
                    <a:pt x="115" y="169"/>
                  </a:cubicBezTo>
                  <a:cubicBezTo>
                    <a:pt x="105" y="166"/>
                    <a:pt x="94" y="162"/>
                    <a:pt x="84" y="158"/>
                  </a:cubicBezTo>
                  <a:cubicBezTo>
                    <a:pt x="80" y="157"/>
                    <a:pt x="76" y="155"/>
                    <a:pt x="73" y="154"/>
                  </a:cubicBezTo>
                  <a:cubicBezTo>
                    <a:pt x="70" y="153"/>
                    <a:pt x="68" y="152"/>
                    <a:pt x="68" y="152"/>
                  </a:cubicBezTo>
                  <a:cubicBezTo>
                    <a:pt x="66" y="151"/>
                    <a:pt x="64" y="152"/>
                    <a:pt x="63" y="154"/>
                  </a:cubicBezTo>
                  <a:cubicBezTo>
                    <a:pt x="62" y="156"/>
                    <a:pt x="62" y="159"/>
                    <a:pt x="64" y="160"/>
                  </a:cubicBezTo>
                  <a:cubicBezTo>
                    <a:pt x="123" y="196"/>
                    <a:pt x="123" y="196"/>
                    <a:pt x="123" y="196"/>
                  </a:cubicBezTo>
                  <a:cubicBezTo>
                    <a:pt x="125" y="193"/>
                    <a:pt x="125" y="193"/>
                    <a:pt x="125" y="193"/>
                  </a:cubicBezTo>
                  <a:cubicBezTo>
                    <a:pt x="121" y="190"/>
                    <a:pt x="121" y="190"/>
                    <a:pt x="121" y="190"/>
                  </a:cubicBezTo>
                  <a:cubicBezTo>
                    <a:pt x="125" y="193"/>
                    <a:pt x="125" y="193"/>
                    <a:pt x="125" y="193"/>
                  </a:cubicBezTo>
                  <a:cubicBezTo>
                    <a:pt x="123" y="189"/>
                    <a:pt x="123" y="189"/>
                    <a:pt x="123" y="189"/>
                  </a:cubicBezTo>
                  <a:cubicBezTo>
                    <a:pt x="122" y="189"/>
                    <a:pt x="122" y="190"/>
                    <a:pt x="121" y="190"/>
                  </a:cubicBezTo>
                  <a:cubicBezTo>
                    <a:pt x="125" y="193"/>
                    <a:pt x="125" y="193"/>
                    <a:pt x="125" y="193"/>
                  </a:cubicBezTo>
                  <a:cubicBezTo>
                    <a:pt x="123" y="189"/>
                    <a:pt x="123" y="189"/>
                    <a:pt x="123" y="189"/>
                  </a:cubicBezTo>
                  <a:cubicBezTo>
                    <a:pt x="125" y="193"/>
                    <a:pt x="125" y="193"/>
                    <a:pt x="125" y="193"/>
                  </a:cubicBezTo>
                  <a:cubicBezTo>
                    <a:pt x="124" y="189"/>
                    <a:pt x="124" y="189"/>
                    <a:pt x="124" y="189"/>
                  </a:cubicBezTo>
                  <a:cubicBezTo>
                    <a:pt x="124" y="189"/>
                    <a:pt x="123" y="189"/>
                    <a:pt x="123" y="189"/>
                  </a:cubicBezTo>
                  <a:cubicBezTo>
                    <a:pt x="125" y="193"/>
                    <a:pt x="125" y="193"/>
                    <a:pt x="125" y="193"/>
                  </a:cubicBezTo>
                  <a:cubicBezTo>
                    <a:pt x="124" y="189"/>
                    <a:pt x="124" y="189"/>
                    <a:pt x="124" y="189"/>
                  </a:cubicBezTo>
                  <a:cubicBezTo>
                    <a:pt x="125" y="192"/>
                    <a:pt x="125" y="192"/>
                    <a:pt x="125" y="192"/>
                  </a:cubicBezTo>
                  <a:cubicBezTo>
                    <a:pt x="125" y="188"/>
                    <a:pt x="125" y="188"/>
                    <a:pt x="125" y="188"/>
                  </a:cubicBezTo>
                  <a:cubicBezTo>
                    <a:pt x="124" y="189"/>
                    <a:pt x="124" y="189"/>
                    <a:pt x="124" y="189"/>
                  </a:cubicBezTo>
                  <a:cubicBezTo>
                    <a:pt x="125" y="192"/>
                    <a:pt x="125" y="192"/>
                    <a:pt x="125" y="192"/>
                  </a:cubicBezTo>
                  <a:cubicBezTo>
                    <a:pt x="125" y="188"/>
                    <a:pt x="125" y="188"/>
                    <a:pt x="125" y="188"/>
                  </a:cubicBezTo>
                  <a:cubicBezTo>
                    <a:pt x="125" y="191"/>
                    <a:pt x="125" y="191"/>
                    <a:pt x="125" y="191"/>
                  </a:cubicBezTo>
                  <a:cubicBezTo>
                    <a:pt x="125" y="188"/>
                    <a:pt x="125" y="188"/>
                    <a:pt x="125" y="188"/>
                  </a:cubicBezTo>
                  <a:cubicBezTo>
                    <a:pt x="125" y="188"/>
                    <a:pt x="125" y="188"/>
                    <a:pt x="125" y="188"/>
                  </a:cubicBezTo>
                  <a:cubicBezTo>
                    <a:pt x="125" y="191"/>
                    <a:pt x="125" y="191"/>
                    <a:pt x="125" y="191"/>
                  </a:cubicBezTo>
                  <a:cubicBezTo>
                    <a:pt x="125" y="188"/>
                    <a:pt x="125" y="188"/>
                    <a:pt x="125" y="188"/>
                  </a:cubicBezTo>
                  <a:cubicBezTo>
                    <a:pt x="125" y="188"/>
                    <a:pt x="125" y="188"/>
                    <a:pt x="125" y="188"/>
                  </a:cubicBezTo>
                  <a:cubicBezTo>
                    <a:pt x="124" y="188"/>
                    <a:pt x="123" y="188"/>
                    <a:pt x="120" y="187"/>
                  </a:cubicBezTo>
                  <a:cubicBezTo>
                    <a:pt x="112" y="184"/>
                    <a:pt x="97" y="179"/>
                    <a:pt x="83" y="174"/>
                  </a:cubicBezTo>
                  <a:cubicBezTo>
                    <a:pt x="76" y="171"/>
                    <a:pt x="69" y="169"/>
                    <a:pt x="64" y="167"/>
                  </a:cubicBezTo>
                  <a:cubicBezTo>
                    <a:pt x="62" y="166"/>
                    <a:pt x="60" y="165"/>
                    <a:pt x="58" y="165"/>
                  </a:cubicBezTo>
                  <a:cubicBezTo>
                    <a:pt x="57" y="164"/>
                    <a:pt x="56" y="164"/>
                    <a:pt x="55" y="164"/>
                  </a:cubicBezTo>
                  <a:cubicBezTo>
                    <a:pt x="55" y="164"/>
                    <a:pt x="54" y="164"/>
                    <a:pt x="53" y="164"/>
                  </a:cubicBezTo>
                  <a:cubicBezTo>
                    <a:pt x="53" y="164"/>
                    <a:pt x="53" y="164"/>
                    <a:pt x="52" y="164"/>
                  </a:cubicBezTo>
                  <a:cubicBezTo>
                    <a:pt x="52" y="164"/>
                    <a:pt x="51" y="164"/>
                    <a:pt x="51" y="164"/>
                  </a:cubicBezTo>
                  <a:cubicBezTo>
                    <a:pt x="50" y="165"/>
                    <a:pt x="50" y="165"/>
                    <a:pt x="49" y="166"/>
                  </a:cubicBezTo>
                  <a:cubicBezTo>
                    <a:pt x="49" y="167"/>
                    <a:pt x="48" y="168"/>
                    <a:pt x="49" y="169"/>
                  </a:cubicBezTo>
                  <a:cubicBezTo>
                    <a:pt x="49" y="170"/>
                    <a:pt x="50" y="171"/>
                    <a:pt x="51" y="172"/>
                  </a:cubicBezTo>
                  <a:cubicBezTo>
                    <a:pt x="51" y="172"/>
                    <a:pt x="55" y="174"/>
                    <a:pt x="61" y="178"/>
                  </a:cubicBezTo>
                  <a:cubicBezTo>
                    <a:pt x="70" y="183"/>
                    <a:pt x="84" y="192"/>
                    <a:pt x="96" y="199"/>
                  </a:cubicBezTo>
                  <a:cubicBezTo>
                    <a:pt x="102" y="202"/>
                    <a:pt x="107" y="206"/>
                    <a:pt x="111" y="208"/>
                  </a:cubicBezTo>
                  <a:cubicBezTo>
                    <a:pt x="112" y="209"/>
                    <a:pt x="114" y="210"/>
                    <a:pt x="115" y="211"/>
                  </a:cubicBezTo>
                  <a:cubicBezTo>
                    <a:pt x="115" y="211"/>
                    <a:pt x="116" y="212"/>
                    <a:pt x="116" y="212"/>
                  </a:cubicBezTo>
                  <a:cubicBezTo>
                    <a:pt x="116" y="212"/>
                    <a:pt x="116" y="212"/>
                    <a:pt x="116" y="212"/>
                  </a:cubicBezTo>
                  <a:cubicBezTo>
                    <a:pt x="117" y="210"/>
                    <a:pt x="117" y="210"/>
                    <a:pt x="117" y="210"/>
                  </a:cubicBezTo>
                  <a:cubicBezTo>
                    <a:pt x="115" y="211"/>
                    <a:pt x="115" y="211"/>
                    <a:pt x="115" y="211"/>
                  </a:cubicBezTo>
                  <a:cubicBezTo>
                    <a:pt x="116" y="212"/>
                    <a:pt x="116" y="212"/>
                    <a:pt x="116" y="212"/>
                  </a:cubicBezTo>
                  <a:cubicBezTo>
                    <a:pt x="117" y="210"/>
                    <a:pt x="117" y="210"/>
                    <a:pt x="117" y="210"/>
                  </a:cubicBezTo>
                  <a:cubicBezTo>
                    <a:pt x="115" y="211"/>
                    <a:pt x="115" y="211"/>
                    <a:pt x="115" y="211"/>
                  </a:cubicBezTo>
                  <a:cubicBezTo>
                    <a:pt x="119" y="209"/>
                    <a:pt x="119" y="209"/>
                    <a:pt x="119" y="209"/>
                  </a:cubicBezTo>
                  <a:cubicBezTo>
                    <a:pt x="115" y="209"/>
                    <a:pt x="115" y="209"/>
                    <a:pt x="115" y="209"/>
                  </a:cubicBezTo>
                  <a:cubicBezTo>
                    <a:pt x="115" y="211"/>
                    <a:pt x="115" y="211"/>
                    <a:pt x="115" y="211"/>
                  </a:cubicBezTo>
                  <a:cubicBezTo>
                    <a:pt x="119" y="209"/>
                    <a:pt x="119" y="209"/>
                    <a:pt x="119" y="209"/>
                  </a:cubicBezTo>
                  <a:cubicBezTo>
                    <a:pt x="115" y="209"/>
                    <a:pt x="115" y="209"/>
                    <a:pt x="115" y="209"/>
                  </a:cubicBezTo>
                  <a:cubicBezTo>
                    <a:pt x="119" y="209"/>
                    <a:pt x="119" y="209"/>
                    <a:pt x="119" y="209"/>
                  </a:cubicBezTo>
                  <a:cubicBezTo>
                    <a:pt x="115" y="207"/>
                    <a:pt x="115" y="207"/>
                    <a:pt x="115" y="207"/>
                  </a:cubicBezTo>
                  <a:cubicBezTo>
                    <a:pt x="115" y="208"/>
                    <a:pt x="115" y="209"/>
                    <a:pt x="115" y="209"/>
                  </a:cubicBezTo>
                  <a:cubicBezTo>
                    <a:pt x="119" y="209"/>
                    <a:pt x="119" y="209"/>
                    <a:pt x="119" y="209"/>
                  </a:cubicBezTo>
                  <a:cubicBezTo>
                    <a:pt x="115" y="207"/>
                    <a:pt x="115" y="207"/>
                    <a:pt x="115" y="207"/>
                  </a:cubicBezTo>
                  <a:cubicBezTo>
                    <a:pt x="119" y="209"/>
                    <a:pt x="119" y="209"/>
                    <a:pt x="119" y="209"/>
                  </a:cubicBezTo>
                  <a:cubicBezTo>
                    <a:pt x="121" y="205"/>
                    <a:pt x="121" y="205"/>
                    <a:pt x="121" y="205"/>
                  </a:cubicBezTo>
                  <a:cubicBezTo>
                    <a:pt x="49" y="176"/>
                    <a:pt x="49" y="176"/>
                    <a:pt x="49" y="176"/>
                  </a:cubicBezTo>
                  <a:cubicBezTo>
                    <a:pt x="47" y="175"/>
                    <a:pt x="45" y="176"/>
                    <a:pt x="44" y="178"/>
                  </a:cubicBezTo>
                  <a:cubicBezTo>
                    <a:pt x="43" y="180"/>
                    <a:pt x="44" y="182"/>
                    <a:pt x="45" y="184"/>
                  </a:cubicBezTo>
                  <a:cubicBezTo>
                    <a:pt x="45" y="184"/>
                    <a:pt x="49" y="186"/>
                    <a:pt x="55" y="189"/>
                  </a:cubicBezTo>
                  <a:cubicBezTo>
                    <a:pt x="64" y="195"/>
                    <a:pt x="77" y="203"/>
                    <a:pt x="88" y="210"/>
                  </a:cubicBezTo>
                  <a:cubicBezTo>
                    <a:pt x="93" y="213"/>
                    <a:pt x="98" y="216"/>
                    <a:pt x="102" y="218"/>
                  </a:cubicBezTo>
                  <a:cubicBezTo>
                    <a:pt x="103" y="219"/>
                    <a:pt x="105" y="220"/>
                    <a:pt x="106" y="221"/>
                  </a:cubicBezTo>
                  <a:cubicBezTo>
                    <a:pt x="106" y="221"/>
                    <a:pt x="107" y="222"/>
                    <a:pt x="107" y="222"/>
                  </a:cubicBezTo>
                  <a:cubicBezTo>
                    <a:pt x="107" y="222"/>
                    <a:pt x="107" y="222"/>
                    <a:pt x="107" y="222"/>
                  </a:cubicBezTo>
                  <a:cubicBezTo>
                    <a:pt x="108" y="220"/>
                    <a:pt x="108" y="220"/>
                    <a:pt x="108" y="220"/>
                  </a:cubicBezTo>
                  <a:cubicBezTo>
                    <a:pt x="107" y="222"/>
                    <a:pt x="107" y="222"/>
                    <a:pt x="107" y="222"/>
                  </a:cubicBezTo>
                  <a:cubicBezTo>
                    <a:pt x="107" y="222"/>
                    <a:pt x="107" y="222"/>
                    <a:pt x="107" y="222"/>
                  </a:cubicBezTo>
                  <a:cubicBezTo>
                    <a:pt x="108" y="220"/>
                    <a:pt x="108" y="220"/>
                    <a:pt x="108" y="220"/>
                  </a:cubicBezTo>
                  <a:cubicBezTo>
                    <a:pt x="107" y="222"/>
                    <a:pt x="107" y="222"/>
                    <a:pt x="107" y="222"/>
                  </a:cubicBezTo>
                  <a:cubicBezTo>
                    <a:pt x="109" y="219"/>
                    <a:pt x="109" y="219"/>
                    <a:pt x="109" y="219"/>
                  </a:cubicBezTo>
                  <a:cubicBezTo>
                    <a:pt x="106" y="221"/>
                    <a:pt x="106" y="221"/>
                    <a:pt x="106" y="221"/>
                  </a:cubicBezTo>
                  <a:cubicBezTo>
                    <a:pt x="107" y="222"/>
                    <a:pt x="107" y="222"/>
                    <a:pt x="107" y="222"/>
                  </a:cubicBezTo>
                  <a:cubicBezTo>
                    <a:pt x="109" y="219"/>
                    <a:pt x="109" y="219"/>
                    <a:pt x="109" y="219"/>
                  </a:cubicBezTo>
                  <a:cubicBezTo>
                    <a:pt x="106" y="221"/>
                    <a:pt x="106" y="221"/>
                    <a:pt x="106" y="221"/>
                  </a:cubicBezTo>
                  <a:cubicBezTo>
                    <a:pt x="110" y="219"/>
                    <a:pt x="110" y="219"/>
                    <a:pt x="110" y="219"/>
                  </a:cubicBezTo>
                  <a:cubicBezTo>
                    <a:pt x="106" y="220"/>
                    <a:pt x="106" y="220"/>
                    <a:pt x="106" y="220"/>
                  </a:cubicBezTo>
                  <a:cubicBezTo>
                    <a:pt x="106" y="221"/>
                    <a:pt x="106" y="221"/>
                    <a:pt x="106" y="221"/>
                  </a:cubicBezTo>
                  <a:cubicBezTo>
                    <a:pt x="110" y="219"/>
                    <a:pt x="110" y="219"/>
                    <a:pt x="110" y="219"/>
                  </a:cubicBezTo>
                  <a:cubicBezTo>
                    <a:pt x="106" y="220"/>
                    <a:pt x="106" y="220"/>
                    <a:pt x="106" y="220"/>
                  </a:cubicBezTo>
                  <a:cubicBezTo>
                    <a:pt x="110" y="219"/>
                    <a:pt x="110" y="219"/>
                    <a:pt x="110" y="219"/>
                  </a:cubicBezTo>
                  <a:cubicBezTo>
                    <a:pt x="105" y="219"/>
                    <a:pt x="105" y="219"/>
                    <a:pt x="105" y="219"/>
                  </a:cubicBezTo>
                  <a:cubicBezTo>
                    <a:pt x="105" y="219"/>
                    <a:pt x="106" y="220"/>
                    <a:pt x="106" y="220"/>
                  </a:cubicBezTo>
                  <a:cubicBezTo>
                    <a:pt x="110" y="219"/>
                    <a:pt x="110" y="219"/>
                    <a:pt x="110" y="219"/>
                  </a:cubicBezTo>
                  <a:cubicBezTo>
                    <a:pt x="105" y="219"/>
                    <a:pt x="105" y="219"/>
                    <a:pt x="105" y="219"/>
                  </a:cubicBezTo>
                  <a:cubicBezTo>
                    <a:pt x="110" y="219"/>
                    <a:pt x="110" y="219"/>
                    <a:pt x="110" y="219"/>
                  </a:cubicBezTo>
                  <a:cubicBezTo>
                    <a:pt x="106" y="217"/>
                    <a:pt x="106" y="217"/>
                    <a:pt x="106" y="217"/>
                  </a:cubicBezTo>
                  <a:cubicBezTo>
                    <a:pt x="106" y="217"/>
                    <a:pt x="105" y="218"/>
                    <a:pt x="105" y="219"/>
                  </a:cubicBezTo>
                  <a:cubicBezTo>
                    <a:pt x="110" y="219"/>
                    <a:pt x="110" y="219"/>
                    <a:pt x="110" y="219"/>
                  </a:cubicBezTo>
                  <a:cubicBezTo>
                    <a:pt x="106" y="217"/>
                    <a:pt x="106" y="217"/>
                    <a:pt x="106" y="217"/>
                  </a:cubicBezTo>
                  <a:cubicBezTo>
                    <a:pt x="110" y="219"/>
                    <a:pt x="110" y="219"/>
                    <a:pt x="110" y="219"/>
                  </a:cubicBezTo>
                  <a:cubicBezTo>
                    <a:pt x="111" y="215"/>
                    <a:pt x="111" y="215"/>
                    <a:pt x="111" y="215"/>
                  </a:cubicBezTo>
                  <a:cubicBezTo>
                    <a:pt x="111" y="215"/>
                    <a:pt x="95" y="208"/>
                    <a:pt x="78" y="202"/>
                  </a:cubicBezTo>
                  <a:cubicBezTo>
                    <a:pt x="70" y="199"/>
                    <a:pt x="62" y="196"/>
                    <a:pt x="55" y="194"/>
                  </a:cubicBezTo>
                  <a:cubicBezTo>
                    <a:pt x="52" y="192"/>
                    <a:pt x="49" y="191"/>
                    <a:pt x="47" y="191"/>
                  </a:cubicBezTo>
                  <a:cubicBezTo>
                    <a:pt x="46" y="190"/>
                    <a:pt x="45" y="190"/>
                    <a:pt x="45" y="190"/>
                  </a:cubicBezTo>
                  <a:cubicBezTo>
                    <a:pt x="44" y="190"/>
                    <a:pt x="44" y="190"/>
                    <a:pt x="44" y="190"/>
                  </a:cubicBezTo>
                  <a:cubicBezTo>
                    <a:pt x="43" y="189"/>
                    <a:pt x="43" y="189"/>
                    <a:pt x="43" y="189"/>
                  </a:cubicBezTo>
                  <a:cubicBezTo>
                    <a:pt x="43" y="189"/>
                    <a:pt x="43" y="189"/>
                    <a:pt x="42" y="189"/>
                  </a:cubicBezTo>
                  <a:cubicBezTo>
                    <a:pt x="42" y="189"/>
                    <a:pt x="42" y="189"/>
                    <a:pt x="41" y="190"/>
                  </a:cubicBezTo>
                  <a:cubicBezTo>
                    <a:pt x="41" y="190"/>
                    <a:pt x="40" y="190"/>
                    <a:pt x="40" y="190"/>
                  </a:cubicBezTo>
                  <a:cubicBezTo>
                    <a:pt x="39" y="190"/>
                    <a:pt x="39" y="191"/>
                    <a:pt x="38" y="191"/>
                  </a:cubicBezTo>
                  <a:cubicBezTo>
                    <a:pt x="42" y="194"/>
                    <a:pt x="42" y="194"/>
                    <a:pt x="42" y="194"/>
                  </a:cubicBezTo>
                  <a:cubicBezTo>
                    <a:pt x="39" y="191"/>
                    <a:pt x="39" y="191"/>
                    <a:pt x="39" y="191"/>
                  </a:cubicBezTo>
                  <a:cubicBezTo>
                    <a:pt x="38" y="192"/>
                    <a:pt x="38" y="193"/>
                    <a:pt x="38" y="194"/>
                  </a:cubicBezTo>
                  <a:cubicBezTo>
                    <a:pt x="38" y="195"/>
                    <a:pt x="38" y="196"/>
                    <a:pt x="38" y="196"/>
                  </a:cubicBezTo>
                  <a:cubicBezTo>
                    <a:pt x="39" y="197"/>
                    <a:pt x="39" y="197"/>
                    <a:pt x="40" y="197"/>
                  </a:cubicBezTo>
                  <a:cubicBezTo>
                    <a:pt x="40" y="198"/>
                    <a:pt x="41" y="199"/>
                    <a:pt x="42" y="199"/>
                  </a:cubicBezTo>
                  <a:cubicBezTo>
                    <a:pt x="45" y="201"/>
                    <a:pt x="50" y="205"/>
                    <a:pt x="57" y="209"/>
                  </a:cubicBezTo>
                  <a:cubicBezTo>
                    <a:pt x="77" y="222"/>
                    <a:pt x="107" y="239"/>
                    <a:pt x="107" y="239"/>
                  </a:cubicBezTo>
                  <a:cubicBezTo>
                    <a:pt x="109" y="236"/>
                    <a:pt x="109" y="236"/>
                    <a:pt x="109" y="236"/>
                  </a:cubicBezTo>
                  <a:cubicBezTo>
                    <a:pt x="111" y="232"/>
                    <a:pt x="111" y="232"/>
                    <a:pt x="111" y="232"/>
                  </a:cubicBezTo>
                  <a:cubicBezTo>
                    <a:pt x="111" y="232"/>
                    <a:pt x="94" y="224"/>
                    <a:pt x="76" y="217"/>
                  </a:cubicBezTo>
                  <a:cubicBezTo>
                    <a:pt x="67" y="213"/>
                    <a:pt x="58" y="210"/>
                    <a:pt x="51" y="207"/>
                  </a:cubicBezTo>
                  <a:cubicBezTo>
                    <a:pt x="47" y="206"/>
                    <a:pt x="44" y="205"/>
                    <a:pt x="41" y="204"/>
                  </a:cubicBezTo>
                  <a:cubicBezTo>
                    <a:pt x="40" y="203"/>
                    <a:pt x="39" y="203"/>
                    <a:pt x="38" y="203"/>
                  </a:cubicBezTo>
                  <a:cubicBezTo>
                    <a:pt x="38" y="203"/>
                    <a:pt x="37" y="202"/>
                    <a:pt x="37" y="202"/>
                  </a:cubicBezTo>
                  <a:cubicBezTo>
                    <a:pt x="37" y="202"/>
                    <a:pt x="36" y="202"/>
                    <a:pt x="36" y="202"/>
                  </a:cubicBezTo>
                  <a:cubicBezTo>
                    <a:pt x="35" y="202"/>
                    <a:pt x="35" y="202"/>
                    <a:pt x="34" y="202"/>
                  </a:cubicBezTo>
                  <a:cubicBezTo>
                    <a:pt x="34" y="202"/>
                    <a:pt x="33" y="203"/>
                    <a:pt x="33" y="203"/>
                  </a:cubicBezTo>
                  <a:cubicBezTo>
                    <a:pt x="33" y="203"/>
                    <a:pt x="32" y="204"/>
                    <a:pt x="32" y="204"/>
                  </a:cubicBezTo>
                  <a:cubicBezTo>
                    <a:pt x="30" y="206"/>
                    <a:pt x="31" y="209"/>
                    <a:pt x="33" y="210"/>
                  </a:cubicBezTo>
                  <a:cubicBezTo>
                    <a:pt x="101" y="252"/>
                    <a:pt x="101" y="252"/>
                    <a:pt x="101" y="252"/>
                  </a:cubicBezTo>
                  <a:cubicBezTo>
                    <a:pt x="103" y="249"/>
                    <a:pt x="103" y="249"/>
                    <a:pt x="103" y="249"/>
                  </a:cubicBezTo>
                  <a:cubicBezTo>
                    <a:pt x="101" y="245"/>
                    <a:pt x="101" y="245"/>
                    <a:pt x="101" y="245"/>
                  </a:cubicBezTo>
                  <a:cubicBezTo>
                    <a:pt x="103" y="249"/>
                    <a:pt x="103" y="249"/>
                    <a:pt x="103" y="249"/>
                  </a:cubicBezTo>
                  <a:cubicBezTo>
                    <a:pt x="103" y="245"/>
                    <a:pt x="103" y="245"/>
                    <a:pt x="103" y="245"/>
                  </a:cubicBezTo>
                  <a:cubicBezTo>
                    <a:pt x="102" y="244"/>
                    <a:pt x="101" y="245"/>
                    <a:pt x="101" y="245"/>
                  </a:cubicBezTo>
                  <a:cubicBezTo>
                    <a:pt x="103" y="249"/>
                    <a:pt x="103" y="249"/>
                    <a:pt x="103" y="249"/>
                  </a:cubicBezTo>
                  <a:cubicBezTo>
                    <a:pt x="103" y="245"/>
                    <a:pt x="103" y="245"/>
                    <a:pt x="103" y="245"/>
                  </a:cubicBezTo>
                  <a:cubicBezTo>
                    <a:pt x="103" y="249"/>
                    <a:pt x="103" y="249"/>
                    <a:pt x="103" y="249"/>
                  </a:cubicBezTo>
                  <a:cubicBezTo>
                    <a:pt x="104" y="245"/>
                    <a:pt x="104" y="245"/>
                    <a:pt x="104" y="245"/>
                  </a:cubicBezTo>
                  <a:cubicBezTo>
                    <a:pt x="104" y="245"/>
                    <a:pt x="104" y="245"/>
                    <a:pt x="103" y="245"/>
                  </a:cubicBezTo>
                  <a:cubicBezTo>
                    <a:pt x="103" y="249"/>
                    <a:pt x="103" y="249"/>
                    <a:pt x="103" y="249"/>
                  </a:cubicBezTo>
                  <a:cubicBezTo>
                    <a:pt x="104" y="245"/>
                    <a:pt x="104" y="245"/>
                    <a:pt x="104" y="245"/>
                  </a:cubicBezTo>
                  <a:cubicBezTo>
                    <a:pt x="103" y="247"/>
                    <a:pt x="103" y="247"/>
                    <a:pt x="103" y="247"/>
                  </a:cubicBezTo>
                  <a:cubicBezTo>
                    <a:pt x="104" y="245"/>
                    <a:pt x="104" y="245"/>
                    <a:pt x="104" y="245"/>
                  </a:cubicBezTo>
                  <a:cubicBezTo>
                    <a:pt x="104" y="245"/>
                    <a:pt x="104" y="245"/>
                    <a:pt x="104" y="245"/>
                  </a:cubicBezTo>
                  <a:cubicBezTo>
                    <a:pt x="103" y="247"/>
                    <a:pt x="103" y="247"/>
                    <a:pt x="103" y="247"/>
                  </a:cubicBezTo>
                  <a:cubicBezTo>
                    <a:pt x="104" y="245"/>
                    <a:pt x="104" y="245"/>
                    <a:pt x="104" y="245"/>
                  </a:cubicBezTo>
                  <a:cubicBezTo>
                    <a:pt x="104" y="245"/>
                    <a:pt x="104" y="245"/>
                    <a:pt x="103" y="244"/>
                  </a:cubicBezTo>
                  <a:cubicBezTo>
                    <a:pt x="98" y="243"/>
                    <a:pt x="83" y="236"/>
                    <a:pt x="68" y="230"/>
                  </a:cubicBezTo>
                  <a:cubicBezTo>
                    <a:pt x="60" y="227"/>
                    <a:pt x="53" y="225"/>
                    <a:pt x="47" y="223"/>
                  </a:cubicBezTo>
                  <a:cubicBezTo>
                    <a:pt x="44" y="222"/>
                    <a:pt x="42" y="221"/>
                    <a:pt x="40" y="220"/>
                  </a:cubicBezTo>
                  <a:cubicBezTo>
                    <a:pt x="39" y="220"/>
                    <a:pt x="38" y="220"/>
                    <a:pt x="37" y="219"/>
                  </a:cubicBezTo>
                  <a:cubicBezTo>
                    <a:pt x="37" y="219"/>
                    <a:pt x="37" y="219"/>
                    <a:pt x="36" y="219"/>
                  </a:cubicBezTo>
                  <a:cubicBezTo>
                    <a:pt x="36" y="219"/>
                    <a:pt x="35" y="219"/>
                    <a:pt x="35" y="219"/>
                  </a:cubicBezTo>
                  <a:cubicBezTo>
                    <a:pt x="35" y="219"/>
                    <a:pt x="34" y="219"/>
                    <a:pt x="34" y="219"/>
                  </a:cubicBezTo>
                  <a:cubicBezTo>
                    <a:pt x="33" y="219"/>
                    <a:pt x="33" y="219"/>
                    <a:pt x="32" y="220"/>
                  </a:cubicBezTo>
                  <a:cubicBezTo>
                    <a:pt x="32" y="220"/>
                    <a:pt x="31" y="220"/>
                    <a:pt x="31" y="221"/>
                  </a:cubicBezTo>
                  <a:cubicBezTo>
                    <a:pt x="30" y="223"/>
                    <a:pt x="30" y="226"/>
                    <a:pt x="32" y="227"/>
                  </a:cubicBezTo>
                  <a:cubicBezTo>
                    <a:pt x="65" y="247"/>
                    <a:pt x="65" y="247"/>
                    <a:pt x="65" y="247"/>
                  </a:cubicBezTo>
                  <a:cubicBezTo>
                    <a:pt x="24" y="233"/>
                    <a:pt x="24" y="233"/>
                    <a:pt x="24" y="233"/>
                  </a:cubicBezTo>
                  <a:cubicBezTo>
                    <a:pt x="22" y="233"/>
                    <a:pt x="19" y="234"/>
                    <a:pt x="18" y="236"/>
                  </a:cubicBezTo>
                  <a:cubicBezTo>
                    <a:pt x="18" y="238"/>
                    <a:pt x="18" y="240"/>
                    <a:pt x="20" y="241"/>
                  </a:cubicBezTo>
                  <a:cubicBezTo>
                    <a:pt x="86" y="282"/>
                    <a:pt x="86" y="282"/>
                    <a:pt x="86" y="282"/>
                  </a:cubicBezTo>
                  <a:cubicBezTo>
                    <a:pt x="88" y="279"/>
                    <a:pt x="88" y="279"/>
                    <a:pt x="88" y="279"/>
                  </a:cubicBezTo>
                  <a:cubicBezTo>
                    <a:pt x="90" y="275"/>
                    <a:pt x="90" y="275"/>
                    <a:pt x="90" y="275"/>
                  </a:cubicBezTo>
                  <a:cubicBezTo>
                    <a:pt x="90" y="275"/>
                    <a:pt x="75" y="268"/>
                    <a:pt x="60" y="262"/>
                  </a:cubicBezTo>
                  <a:cubicBezTo>
                    <a:pt x="52" y="259"/>
                    <a:pt x="45" y="256"/>
                    <a:pt x="39" y="254"/>
                  </a:cubicBezTo>
                  <a:cubicBezTo>
                    <a:pt x="35" y="253"/>
                    <a:pt x="33" y="252"/>
                    <a:pt x="31" y="251"/>
                  </a:cubicBezTo>
                  <a:cubicBezTo>
                    <a:pt x="30" y="251"/>
                    <a:pt x="29" y="250"/>
                    <a:pt x="28" y="250"/>
                  </a:cubicBezTo>
                  <a:cubicBezTo>
                    <a:pt x="27" y="250"/>
                    <a:pt x="27" y="250"/>
                    <a:pt x="27" y="250"/>
                  </a:cubicBezTo>
                  <a:cubicBezTo>
                    <a:pt x="26" y="250"/>
                    <a:pt x="26" y="250"/>
                    <a:pt x="25" y="250"/>
                  </a:cubicBezTo>
                  <a:cubicBezTo>
                    <a:pt x="25" y="250"/>
                    <a:pt x="25" y="250"/>
                    <a:pt x="24" y="250"/>
                  </a:cubicBezTo>
                  <a:cubicBezTo>
                    <a:pt x="24" y="250"/>
                    <a:pt x="23" y="250"/>
                    <a:pt x="23" y="251"/>
                  </a:cubicBezTo>
                  <a:cubicBezTo>
                    <a:pt x="22" y="251"/>
                    <a:pt x="22" y="251"/>
                    <a:pt x="21" y="252"/>
                  </a:cubicBezTo>
                  <a:cubicBezTo>
                    <a:pt x="25" y="254"/>
                    <a:pt x="25" y="254"/>
                    <a:pt x="25" y="254"/>
                  </a:cubicBezTo>
                  <a:cubicBezTo>
                    <a:pt x="22" y="252"/>
                    <a:pt x="22" y="252"/>
                    <a:pt x="22" y="252"/>
                  </a:cubicBezTo>
                  <a:cubicBezTo>
                    <a:pt x="21" y="253"/>
                    <a:pt x="21" y="254"/>
                    <a:pt x="21" y="254"/>
                  </a:cubicBezTo>
                  <a:cubicBezTo>
                    <a:pt x="21" y="255"/>
                    <a:pt x="21" y="256"/>
                    <a:pt x="21" y="256"/>
                  </a:cubicBezTo>
                  <a:cubicBezTo>
                    <a:pt x="22" y="257"/>
                    <a:pt x="22" y="257"/>
                    <a:pt x="22" y="257"/>
                  </a:cubicBezTo>
                  <a:cubicBezTo>
                    <a:pt x="22" y="258"/>
                    <a:pt x="23" y="258"/>
                    <a:pt x="23" y="258"/>
                  </a:cubicBezTo>
                  <a:cubicBezTo>
                    <a:pt x="24" y="259"/>
                    <a:pt x="25" y="260"/>
                    <a:pt x="28" y="261"/>
                  </a:cubicBezTo>
                  <a:cubicBezTo>
                    <a:pt x="35" y="267"/>
                    <a:pt x="50" y="276"/>
                    <a:pt x="63" y="283"/>
                  </a:cubicBezTo>
                  <a:cubicBezTo>
                    <a:pt x="76" y="291"/>
                    <a:pt x="87" y="298"/>
                    <a:pt x="87" y="298"/>
                  </a:cubicBezTo>
                  <a:cubicBezTo>
                    <a:pt x="89" y="294"/>
                    <a:pt x="89" y="294"/>
                    <a:pt x="89" y="294"/>
                  </a:cubicBezTo>
                  <a:cubicBezTo>
                    <a:pt x="91" y="290"/>
                    <a:pt x="91" y="290"/>
                    <a:pt x="91" y="290"/>
                  </a:cubicBezTo>
                  <a:cubicBezTo>
                    <a:pt x="91" y="290"/>
                    <a:pt x="75" y="284"/>
                    <a:pt x="58" y="277"/>
                  </a:cubicBezTo>
                  <a:cubicBezTo>
                    <a:pt x="50" y="274"/>
                    <a:pt x="42" y="271"/>
                    <a:pt x="35" y="268"/>
                  </a:cubicBezTo>
                  <a:cubicBezTo>
                    <a:pt x="31" y="267"/>
                    <a:pt x="28" y="266"/>
                    <a:pt x="26" y="265"/>
                  </a:cubicBezTo>
                  <a:cubicBezTo>
                    <a:pt x="25" y="265"/>
                    <a:pt x="24" y="265"/>
                    <a:pt x="23" y="265"/>
                  </a:cubicBezTo>
                  <a:cubicBezTo>
                    <a:pt x="22" y="264"/>
                    <a:pt x="21" y="264"/>
                    <a:pt x="20" y="264"/>
                  </a:cubicBezTo>
                  <a:cubicBezTo>
                    <a:pt x="20" y="264"/>
                    <a:pt x="19" y="264"/>
                    <a:pt x="19" y="264"/>
                  </a:cubicBezTo>
                  <a:cubicBezTo>
                    <a:pt x="18" y="264"/>
                    <a:pt x="18" y="265"/>
                    <a:pt x="18" y="265"/>
                  </a:cubicBezTo>
                  <a:cubicBezTo>
                    <a:pt x="17" y="265"/>
                    <a:pt x="16" y="266"/>
                    <a:pt x="16" y="266"/>
                  </a:cubicBezTo>
                  <a:cubicBezTo>
                    <a:pt x="15" y="268"/>
                    <a:pt x="15" y="271"/>
                    <a:pt x="17" y="272"/>
                  </a:cubicBezTo>
                  <a:cubicBezTo>
                    <a:pt x="80" y="311"/>
                    <a:pt x="80" y="311"/>
                    <a:pt x="80" y="311"/>
                  </a:cubicBezTo>
                  <a:cubicBezTo>
                    <a:pt x="82" y="308"/>
                    <a:pt x="82" y="308"/>
                    <a:pt x="82" y="308"/>
                  </a:cubicBezTo>
                  <a:cubicBezTo>
                    <a:pt x="84" y="304"/>
                    <a:pt x="84" y="304"/>
                    <a:pt x="84" y="304"/>
                  </a:cubicBezTo>
                  <a:cubicBezTo>
                    <a:pt x="84" y="304"/>
                    <a:pt x="69" y="298"/>
                    <a:pt x="53" y="292"/>
                  </a:cubicBezTo>
                  <a:cubicBezTo>
                    <a:pt x="45" y="289"/>
                    <a:pt x="37" y="286"/>
                    <a:pt x="31" y="284"/>
                  </a:cubicBezTo>
                  <a:cubicBezTo>
                    <a:pt x="28" y="283"/>
                    <a:pt x="25" y="282"/>
                    <a:pt x="23" y="282"/>
                  </a:cubicBezTo>
                  <a:cubicBezTo>
                    <a:pt x="22" y="281"/>
                    <a:pt x="21" y="281"/>
                    <a:pt x="20" y="281"/>
                  </a:cubicBezTo>
                  <a:cubicBezTo>
                    <a:pt x="20" y="281"/>
                    <a:pt x="19" y="281"/>
                    <a:pt x="19" y="281"/>
                  </a:cubicBezTo>
                  <a:cubicBezTo>
                    <a:pt x="19" y="281"/>
                    <a:pt x="18" y="280"/>
                    <a:pt x="18" y="280"/>
                  </a:cubicBezTo>
                  <a:cubicBezTo>
                    <a:pt x="17" y="280"/>
                    <a:pt x="17" y="280"/>
                    <a:pt x="17" y="281"/>
                  </a:cubicBezTo>
                  <a:cubicBezTo>
                    <a:pt x="16" y="281"/>
                    <a:pt x="16" y="281"/>
                    <a:pt x="15" y="281"/>
                  </a:cubicBezTo>
                  <a:cubicBezTo>
                    <a:pt x="15" y="281"/>
                    <a:pt x="14" y="282"/>
                    <a:pt x="14" y="283"/>
                  </a:cubicBezTo>
                  <a:cubicBezTo>
                    <a:pt x="18" y="285"/>
                    <a:pt x="18" y="285"/>
                    <a:pt x="18" y="285"/>
                  </a:cubicBezTo>
                  <a:cubicBezTo>
                    <a:pt x="14" y="282"/>
                    <a:pt x="14" y="282"/>
                    <a:pt x="14" y="282"/>
                  </a:cubicBezTo>
                  <a:cubicBezTo>
                    <a:pt x="13" y="283"/>
                    <a:pt x="13" y="284"/>
                    <a:pt x="13" y="285"/>
                  </a:cubicBezTo>
                  <a:cubicBezTo>
                    <a:pt x="13" y="286"/>
                    <a:pt x="14" y="286"/>
                    <a:pt x="14" y="287"/>
                  </a:cubicBezTo>
                  <a:cubicBezTo>
                    <a:pt x="14" y="287"/>
                    <a:pt x="14" y="288"/>
                    <a:pt x="14" y="288"/>
                  </a:cubicBezTo>
                  <a:cubicBezTo>
                    <a:pt x="15" y="288"/>
                    <a:pt x="15" y="288"/>
                    <a:pt x="15" y="289"/>
                  </a:cubicBezTo>
                  <a:cubicBezTo>
                    <a:pt x="17" y="290"/>
                    <a:pt x="18" y="291"/>
                    <a:pt x="20" y="292"/>
                  </a:cubicBezTo>
                  <a:cubicBezTo>
                    <a:pt x="28" y="297"/>
                    <a:pt x="44" y="307"/>
                    <a:pt x="57" y="315"/>
                  </a:cubicBezTo>
                  <a:cubicBezTo>
                    <a:pt x="71" y="323"/>
                    <a:pt x="82" y="330"/>
                    <a:pt x="82" y="330"/>
                  </a:cubicBezTo>
                  <a:cubicBezTo>
                    <a:pt x="84" y="326"/>
                    <a:pt x="84" y="326"/>
                    <a:pt x="84" y="326"/>
                  </a:cubicBezTo>
                  <a:cubicBezTo>
                    <a:pt x="81" y="324"/>
                    <a:pt x="81" y="324"/>
                    <a:pt x="81" y="324"/>
                  </a:cubicBezTo>
                  <a:cubicBezTo>
                    <a:pt x="84" y="326"/>
                    <a:pt x="84" y="326"/>
                    <a:pt x="84" y="326"/>
                  </a:cubicBezTo>
                  <a:cubicBezTo>
                    <a:pt x="83" y="322"/>
                    <a:pt x="83" y="322"/>
                    <a:pt x="83" y="322"/>
                  </a:cubicBezTo>
                  <a:cubicBezTo>
                    <a:pt x="82" y="322"/>
                    <a:pt x="82" y="323"/>
                    <a:pt x="81" y="324"/>
                  </a:cubicBezTo>
                  <a:cubicBezTo>
                    <a:pt x="84" y="326"/>
                    <a:pt x="84" y="326"/>
                    <a:pt x="84" y="326"/>
                  </a:cubicBezTo>
                  <a:cubicBezTo>
                    <a:pt x="83" y="322"/>
                    <a:pt x="83" y="322"/>
                    <a:pt x="83" y="322"/>
                  </a:cubicBezTo>
                  <a:cubicBezTo>
                    <a:pt x="84" y="326"/>
                    <a:pt x="84" y="326"/>
                    <a:pt x="84" y="326"/>
                  </a:cubicBezTo>
                  <a:cubicBezTo>
                    <a:pt x="84" y="322"/>
                    <a:pt x="84" y="322"/>
                    <a:pt x="84" y="322"/>
                  </a:cubicBezTo>
                  <a:cubicBezTo>
                    <a:pt x="84" y="322"/>
                    <a:pt x="83" y="322"/>
                    <a:pt x="83" y="322"/>
                  </a:cubicBezTo>
                  <a:cubicBezTo>
                    <a:pt x="84" y="326"/>
                    <a:pt x="84" y="326"/>
                    <a:pt x="84" y="326"/>
                  </a:cubicBezTo>
                  <a:cubicBezTo>
                    <a:pt x="84" y="322"/>
                    <a:pt x="84" y="322"/>
                    <a:pt x="84" y="322"/>
                  </a:cubicBezTo>
                  <a:cubicBezTo>
                    <a:pt x="84" y="326"/>
                    <a:pt x="84" y="326"/>
                    <a:pt x="84" y="326"/>
                  </a:cubicBezTo>
                  <a:cubicBezTo>
                    <a:pt x="85" y="322"/>
                    <a:pt x="85" y="322"/>
                    <a:pt x="85" y="322"/>
                  </a:cubicBezTo>
                  <a:cubicBezTo>
                    <a:pt x="85" y="322"/>
                    <a:pt x="85" y="322"/>
                    <a:pt x="84" y="322"/>
                  </a:cubicBezTo>
                  <a:cubicBezTo>
                    <a:pt x="84" y="326"/>
                    <a:pt x="84" y="326"/>
                    <a:pt x="84" y="326"/>
                  </a:cubicBezTo>
                  <a:cubicBezTo>
                    <a:pt x="85" y="322"/>
                    <a:pt x="85" y="322"/>
                    <a:pt x="85" y="322"/>
                  </a:cubicBezTo>
                  <a:cubicBezTo>
                    <a:pt x="85" y="324"/>
                    <a:pt x="85" y="324"/>
                    <a:pt x="85" y="324"/>
                  </a:cubicBezTo>
                  <a:cubicBezTo>
                    <a:pt x="85" y="322"/>
                    <a:pt x="85" y="322"/>
                    <a:pt x="85" y="322"/>
                  </a:cubicBezTo>
                  <a:cubicBezTo>
                    <a:pt x="85" y="322"/>
                    <a:pt x="85" y="322"/>
                    <a:pt x="85" y="322"/>
                  </a:cubicBezTo>
                  <a:cubicBezTo>
                    <a:pt x="85" y="324"/>
                    <a:pt x="85" y="324"/>
                    <a:pt x="85" y="324"/>
                  </a:cubicBezTo>
                  <a:cubicBezTo>
                    <a:pt x="85" y="322"/>
                    <a:pt x="85" y="322"/>
                    <a:pt x="85" y="322"/>
                  </a:cubicBezTo>
                  <a:cubicBezTo>
                    <a:pt x="85" y="322"/>
                    <a:pt x="84" y="322"/>
                    <a:pt x="84" y="322"/>
                  </a:cubicBezTo>
                  <a:cubicBezTo>
                    <a:pt x="81" y="321"/>
                    <a:pt x="75" y="318"/>
                    <a:pt x="68" y="315"/>
                  </a:cubicBezTo>
                  <a:cubicBezTo>
                    <a:pt x="57" y="311"/>
                    <a:pt x="44" y="305"/>
                    <a:pt x="33" y="300"/>
                  </a:cubicBezTo>
                  <a:cubicBezTo>
                    <a:pt x="27" y="298"/>
                    <a:pt x="22" y="296"/>
                    <a:pt x="19" y="294"/>
                  </a:cubicBezTo>
                  <a:cubicBezTo>
                    <a:pt x="15" y="293"/>
                    <a:pt x="13" y="292"/>
                    <a:pt x="13" y="292"/>
                  </a:cubicBezTo>
                  <a:cubicBezTo>
                    <a:pt x="11" y="291"/>
                    <a:pt x="9" y="292"/>
                    <a:pt x="8" y="294"/>
                  </a:cubicBezTo>
                  <a:cubicBezTo>
                    <a:pt x="7" y="296"/>
                    <a:pt x="7" y="298"/>
                    <a:pt x="9" y="299"/>
                  </a:cubicBezTo>
                  <a:cubicBezTo>
                    <a:pt x="79" y="343"/>
                    <a:pt x="79" y="343"/>
                    <a:pt x="79" y="343"/>
                  </a:cubicBezTo>
                  <a:cubicBezTo>
                    <a:pt x="81" y="339"/>
                    <a:pt x="81" y="339"/>
                    <a:pt x="81" y="339"/>
                  </a:cubicBezTo>
                  <a:cubicBezTo>
                    <a:pt x="81" y="335"/>
                    <a:pt x="81" y="335"/>
                    <a:pt x="81" y="335"/>
                  </a:cubicBezTo>
                  <a:cubicBezTo>
                    <a:pt x="81" y="339"/>
                    <a:pt x="81" y="339"/>
                    <a:pt x="81" y="339"/>
                  </a:cubicBezTo>
                  <a:cubicBezTo>
                    <a:pt x="82" y="335"/>
                    <a:pt x="82" y="335"/>
                    <a:pt x="82" y="335"/>
                  </a:cubicBezTo>
                  <a:cubicBezTo>
                    <a:pt x="82" y="335"/>
                    <a:pt x="82" y="335"/>
                    <a:pt x="81" y="335"/>
                  </a:cubicBezTo>
                  <a:cubicBezTo>
                    <a:pt x="81" y="339"/>
                    <a:pt x="81" y="339"/>
                    <a:pt x="81" y="339"/>
                  </a:cubicBezTo>
                  <a:cubicBezTo>
                    <a:pt x="82" y="335"/>
                    <a:pt x="82" y="335"/>
                    <a:pt x="82" y="335"/>
                  </a:cubicBezTo>
                  <a:cubicBezTo>
                    <a:pt x="81" y="338"/>
                    <a:pt x="81" y="338"/>
                    <a:pt x="81" y="338"/>
                  </a:cubicBezTo>
                  <a:cubicBezTo>
                    <a:pt x="82" y="335"/>
                    <a:pt x="82" y="335"/>
                    <a:pt x="82" y="335"/>
                  </a:cubicBezTo>
                  <a:cubicBezTo>
                    <a:pt x="82" y="335"/>
                    <a:pt x="82" y="335"/>
                    <a:pt x="82" y="335"/>
                  </a:cubicBezTo>
                  <a:cubicBezTo>
                    <a:pt x="81" y="338"/>
                    <a:pt x="81" y="338"/>
                    <a:pt x="81" y="338"/>
                  </a:cubicBezTo>
                  <a:cubicBezTo>
                    <a:pt x="82" y="335"/>
                    <a:pt x="82" y="335"/>
                    <a:pt x="82" y="335"/>
                  </a:cubicBezTo>
                  <a:cubicBezTo>
                    <a:pt x="82" y="335"/>
                    <a:pt x="81" y="334"/>
                    <a:pt x="79" y="334"/>
                  </a:cubicBezTo>
                  <a:cubicBezTo>
                    <a:pt x="72" y="331"/>
                    <a:pt x="57" y="326"/>
                    <a:pt x="43" y="322"/>
                  </a:cubicBezTo>
                  <a:cubicBezTo>
                    <a:pt x="36" y="319"/>
                    <a:pt x="29" y="317"/>
                    <a:pt x="23" y="316"/>
                  </a:cubicBezTo>
                  <a:cubicBezTo>
                    <a:pt x="20" y="315"/>
                    <a:pt x="18" y="314"/>
                    <a:pt x="16" y="314"/>
                  </a:cubicBezTo>
                  <a:cubicBezTo>
                    <a:pt x="15" y="313"/>
                    <a:pt x="14" y="313"/>
                    <a:pt x="14" y="313"/>
                  </a:cubicBezTo>
                  <a:cubicBezTo>
                    <a:pt x="13" y="313"/>
                    <a:pt x="12" y="313"/>
                    <a:pt x="11" y="313"/>
                  </a:cubicBezTo>
                  <a:cubicBezTo>
                    <a:pt x="11" y="313"/>
                    <a:pt x="11" y="313"/>
                    <a:pt x="10" y="313"/>
                  </a:cubicBezTo>
                  <a:cubicBezTo>
                    <a:pt x="10" y="313"/>
                    <a:pt x="9" y="313"/>
                    <a:pt x="9" y="313"/>
                  </a:cubicBezTo>
                  <a:cubicBezTo>
                    <a:pt x="8" y="314"/>
                    <a:pt x="8" y="314"/>
                    <a:pt x="7" y="315"/>
                  </a:cubicBezTo>
                  <a:cubicBezTo>
                    <a:pt x="6" y="317"/>
                    <a:pt x="7" y="320"/>
                    <a:pt x="9" y="321"/>
                  </a:cubicBezTo>
                  <a:cubicBezTo>
                    <a:pt x="37" y="339"/>
                    <a:pt x="37" y="339"/>
                    <a:pt x="37" y="339"/>
                  </a:cubicBezTo>
                  <a:cubicBezTo>
                    <a:pt x="10" y="328"/>
                    <a:pt x="10" y="328"/>
                    <a:pt x="10" y="328"/>
                  </a:cubicBezTo>
                  <a:cubicBezTo>
                    <a:pt x="7" y="327"/>
                    <a:pt x="5" y="328"/>
                    <a:pt x="4" y="330"/>
                  </a:cubicBezTo>
                  <a:cubicBezTo>
                    <a:pt x="3" y="332"/>
                    <a:pt x="4" y="334"/>
                    <a:pt x="6" y="336"/>
                  </a:cubicBezTo>
                  <a:cubicBezTo>
                    <a:pt x="78" y="381"/>
                    <a:pt x="78" y="381"/>
                    <a:pt x="78" y="381"/>
                  </a:cubicBezTo>
                  <a:cubicBezTo>
                    <a:pt x="80" y="377"/>
                    <a:pt x="80" y="377"/>
                    <a:pt x="80" y="377"/>
                  </a:cubicBezTo>
                  <a:cubicBezTo>
                    <a:pt x="82" y="373"/>
                    <a:pt x="82" y="373"/>
                    <a:pt x="82" y="373"/>
                  </a:cubicBezTo>
                  <a:cubicBezTo>
                    <a:pt x="82" y="373"/>
                    <a:pt x="66" y="366"/>
                    <a:pt x="49" y="359"/>
                  </a:cubicBezTo>
                  <a:cubicBezTo>
                    <a:pt x="40" y="356"/>
                    <a:pt x="32" y="352"/>
                    <a:pt x="25" y="350"/>
                  </a:cubicBezTo>
                  <a:cubicBezTo>
                    <a:pt x="22" y="348"/>
                    <a:pt x="19" y="347"/>
                    <a:pt x="16" y="346"/>
                  </a:cubicBezTo>
                  <a:cubicBezTo>
                    <a:pt x="15" y="346"/>
                    <a:pt x="14" y="346"/>
                    <a:pt x="13" y="345"/>
                  </a:cubicBezTo>
                  <a:cubicBezTo>
                    <a:pt x="13" y="345"/>
                    <a:pt x="13" y="345"/>
                    <a:pt x="12" y="345"/>
                  </a:cubicBezTo>
                  <a:cubicBezTo>
                    <a:pt x="12" y="345"/>
                    <a:pt x="11" y="345"/>
                    <a:pt x="11" y="345"/>
                  </a:cubicBezTo>
                  <a:cubicBezTo>
                    <a:pt x="10" y="345"/>
                    <a:pt x="10" y="345"/>
                    <a:pt x="9" y="345"/>
                  </a:cubicBezTo>
                  <a:cubicBezTo>
                    <a:pt x="9" y="345"/>
                    <a:pt x="9" y="345"/>
                    <a:pt x="8" y="346"/>
                  </a:cubicBezTo>
                  <a:cubicBezTo>
                    <a:pt x="8" y="346"/>
                    <a:pt x="7" y="346"/>
                    <a:pt x="7" y="347"/>
                  </a:cubicBezTo>
                  <a:cubicBezTo>
                    <a:pt x="6" y="348"/>
                    <a:pt x="6" y="348"/>
                    <a:pt x="6" y="349"/>
                  </a:cubicBezTo>
                  <a:cubicBezTo>
                    <a:pt x="6" y="351"/>
                    <a:pt x="7" y="351"/>
                    <a:pt x="7" y="351"/>
                  </a:cubicBezTo>
                  <a:cubicBezTo>
                    <a:pt x="7" y="352"/>
                    <a:pt x="7" y="352"/>
                    <a:pt x="8" y="352"/>
                  </a:cubicBezTo>
                  <a:cubicBezTo>
                    <a:pt x="8" y="353"/>
                    <a:pt x="8" y="353"/>
                    <a:pt x="8" y="353"/>
                  </a:cubicBezTo>
                  <a:cubicBezTo>
                    <a:pt x="9" y="353"/>
                    <a:pt x="9" y="353"/>
                    <a:pt x="10" y="354"/>
                  </a:cubicBezTo>
                  <a:cubicBezTo>
                    <a:pt x="15" y="357"/>
                    <a:pt x="32" y="368"/>
                    <a:pt x="48" y="378"/>
                  </a:cubicBezTo>
                  <a:cubicBezTo>
                    <a:pt x="64" y="388"/>
                    <a:pt x="79" y="397"/>
                    <a:pt x="79" y="397"/>
                  </a:cubicBezTo>
                  <a:cubicBezTo>
                    <a:pt x="82" y="394"/>
                    <a:pt x="82" y="394"/>
                    <a:pt x="82" y="394"/>
                  </a:cubicBezTo>
                  <a:cubicBezTo>
                    <a:pt x="83" y="390"/>
                    <a:pt x="83" y="390"/>
                    <a:pt x="83" y="390"/>
                  </a:cubicBezTo>
                  <a:cubicBezTo>
                    <a:pt x="83" y="390"/>
                    <a:pt x="66" y="382"/>
                    <a:pt x="49" y="374"/>
                  </a:cubicBezTo>
                  <a:cubicBezTo>
                    <a:pt x="40" y="370"/>
                    <a:pt x="31" y="366"/>
                    <a:pt x="24" y="363"/>
                  </a:cubicBezTo>
                  <a:cubicBezTo>
                    <a:pt x="20" y="361"/>
                    <a:pt x="17" y="360"/>
                    <a:pt x="14" y="359"/>
                  </a:cubicBezTo>
                  <a:cubicBezTo>
                    <a:pt x="13" y="358"/>
                    <a:pt x="12" y="358"/>
                    <a:pt x="11" y="358"/>
                  </a:cubicBezTo>
                  <a:cubicBezTo>
                    <a:pt x="11" y="358"/>
                    <a:pt x="10" y="357"/>
                    <a:pt x="10" y="357"/>
                  </a:cubicBezTo>
                  <a:cubicBezTo>
                    <a:pt x="9" y="357"/>
                    <a:pt x="9" y="357"/>
                    <a:pt x="8" y="357"/>
                  </a:cubicBezTo>
                  <a:cubicBezTo>
                    <a:pt x="8" y="357"/>
                    <a:pt x="7" y="357"/>
                    <a:pt x="7" y="357"/>
                  </a:cubicBezTo>
                  <a:cubicBezTo>
                    <a:pt x="6" y="357"/>
                    <a:pt x="6" y="358"/>
                    <a:pt x="5" y="358"/>
                  </a:cubicBezTo>
                  <a:cubicBezTo>
                    <a:pt x="5" y="358"/>
                    <a:pt x="5" y="359"/>
                    <a:pt x="4" y="359"/>
                  </a:cubicBezTo>
                  <a:cubicBezTo>
                    <a:pt x="4" y="360"/>
                    <a:pt x="3" y="361"/>
                    <a:pt x="4" y="363"/>
                  </a:cubicBezTo>
                  <a:cubicBezTo>
                    <a:pt x="4" y="364"/>
                    <a:pt x="5" y="365"/>
                    <a:pt x="6" y="365"/>
                  </a:cubicBezTo>
                  <a:cubicBezTo>
                    <a:pt x="6" y="365"/>
                    <a:pt x="10" y="368"/>
                    <a:pt x="17" y="372"/>
                  </a:cubicBezTo>
                  <a:cubicBezTo>
                    <a:pt x="27" y="379"/>
                    <a:pt x="43" y="388"/>
                    <a:pt x="56" y="396"/>
                  </a:cubicBezTo>
                  <a:cubicBezTo>
                    <a:pt x="62" y="400"/>
                    <a:pt x="68" y="404"/>
                    <a:pt x="72" y="406"/>
                  </a:cubicBezTo>
                  <a:cubicBezTo>
                    <a:pt x="74" y="408"/>
                    <a:pt x="76" y="409"/>
                    <a:pt x="77" y="409"/>
                  </a:cubicBezTo>
                  <a:cubicBezTo>
                    <a:pt x="77" y="410"/>
                    <a:pt x="78" y="410"/>
                    <a:pt x="78" y="410"/>
                  </a:cubicBezTo>
                  <a:cubicBezTo>
                    <a:pt x="78" y="410"/>
                    <a:pt x="78" y="410"/>
                    <a:pt x="78" y="410"/>
                  </a:cubicBezTo>
                  <a:cubicBezTo>
                    <a:pt x="79" y="409"/>
                    <a:pt x="79" y="409"/>
                    <a:pt x="79" y="409"/>
                  </a:cubicBezTo>
                  <a:cubicBezTo>
                    <a:pt x="78" y="410"/>
                    <a:pt x="78" y="410"/>
                    <a:pt x="78" y="410"/>
                  </a:cubicBezTo>
                  <a:cubicBezTo>
                    <a:pt x="78" y="410"/>
                    <a:pt x="78" y="410"/>
                    <a:pt x="78" y="410"/>
                  </a:cubicBezTo>
                  <a:cubicBezTo>
                    <a:pt x="79" y="409"/>
                    <a:pt x="79" y="409"/>
                    <a:pt x="79" y="409"/>
                  </a:cubicBezTo>
                  <a:cubicBezTo>
                    <a:pt x="78" y="410"/>
                    <a:pt x="78" y="410"/>
                    <a:pt x="78" y="410"/>
                  </a:cubicBezTo>
                  <a:cubicBezTo>
                    <a:pt x="81" y="407"/>
                    <a:pt x="81" y="407"/>
                    <a:pt x="81" y="407"/>
                  </a:cubicBezTo>
                  <a:cubicBezTo>
                    <a:pt x="77" y="410"/>
                    <a:pt x="77" y="410"/>
                    <a:pt x="77" y="410"/>
                  </a:cubicBezTo>
                  <a:cubicBezTo>
                    <a:pt x="78" y="410"/>
                    <a:pt x="78" y="410"/>
                    <a:pt x="78" y="410"/>
                  </a:cubicBezTo>
                  <a:cubicBezTo>
                    <a:pt x="81" y="407"/>
                    <a:pt x="81" y="407"/>
                    <a:pt x="81" y="407"/>
                  </a:cubicBezTo>
                  <a:cubicBezTo>
                    <a:pt x="77" y="410"/>
                    <a:pt x="77" y="410"/>
                    <a:pt x="77" y="410"/>
                  </a:cubicBezTo>
                  <a:cubicBezTo>
                    <a:pt x="81" y="407"/>
                    <a:pt x="81" y="407"/>
                    <a:pt x="81" y="407"/>
                  </a:cubicBezTo>
                  <a:cubicBezTo>
                    <a:pt x="77" y="409"/>
                    <a:pt x="77" y="409"/>
                    <a:pt x="77" y="409"/>
                  </a:cubicBezTo>
                  <a:cubicBezTo>
                    <a:pt x="77" y="410"/>
                    <a:pt x="77" y="410"/>
                    <a:pt x="77" y="410"/>
                  </a:cubicBezTo>
                  <a:cubicBezTo>
                    <a:pt x="81" y="407"/>
                    <a:pt x="81" y="407"/>
                    <a:pt x="81" y="407"/>
                  </a:cubicBezTo>
                  <a:cubicBezTo>
                    <a:pt x="77" y="409"/>
                    <a:pt x="77" y="409"/>
                    <a:pt x="77" y="409"/>
                  </a:cubicBezTo>
                  <a:cubicBezTo>
                    <a:pt x="81" y="407"/>
                    <a:pt x="81" y="407"/>
                    <a:pt x="81" y="407"/>
                  </a:cubicBezTo>
                  <a:cubicBezTo>
                    <a:pt x="77" y="407"/>
                    <a:pt x="77" y="407"/>
                    <a:pt x="77" y="407"/>
                  </a:cubicBezTo>
                  <a:cubicBezTo>
                    <a:pt x="77" y="408"/>
                    <a:pt x="77" y="409"/>
                    <a:pt x="77" y="409"/>
                  </a:cubicBezTo>
                  <a:cubicBezTo>
                    <a:pt x="81" y="407"/>
                    <a:pt x="81" y="407"/>
                    <a:pt x="81" y="407"/>
                  </a:cubicBezTo>
                  <a:cubicBezTo>
                    <a:pt x="77" y="407"/>
                    <a:pt x="77" y="407"/>
                    <a:pt x="77" y="407"/>
                  </a:cubicBezTo>
                  <a:cubicBezTo>
                    <a:pt x="81" y="407"/>
                    <a:pt x="81" y="407"/>
                    <a:pt x="81" y="407"/>
                  </a:cubicBezTo>
                  <a:cubicBezTo>
                    <a:pt x="77" y="405"/>
                    <a:pt x="77" y="405"/>
                    <a:pt x="77" y="405"/>
                  </a:cubicBezTo>
                  <a:cubicBezTo>
                    <a:pt x="77" y="406"/>
                    <a:pt x="77" y="407"/>
                    <a:pt x="77" y="407"/>
                  </a:cubicBezTo>
                  <a:cubicBezTo>
                    <a:pt x="81" y="407"/>
                    <a:pt x="81" y="407"/>
                    <a:pt x="81" y="407"/>
                  </a:cubicBezTo>
                  <a:cubicBezTo>
                    <a:pt x="77" y="405"/>
                    <a:pt x="77" y="405"/>
                    <a:pt x="77" y="405"/>
                  </a:cubicBezTo>
                  <a:cubicBezTo>
                    <a:pt x="81" y="407"/>
                    <a:pt x="81" y="407"/>
                    <a:pt x="81" y="407"/>
                  </a:cubicBezTo>
                  <a:cubicBezTo>
                    <a:pt x="83" y="403"/>
                    <a:pt x="83" y="403"/>
                    <a:pt x="83" y="403"/>
                  </a:cubicBezTo>
                  <a:cubicBezTo>
                    <a:pt x="6" y="373"/>
                    <a:pt x="6" y="373"/>
                    <a:pt x="6" y="373"/>
                  </a:cubicBezTo>
                  <a:cubicBezTo>
                    <a:pt x="4" y="372"/>
                    <a:pt x="2" y="373"/>
                    <a:pt x="1" y="374"/>
                  </a:cubicBezTo>
                  <a:cubicBezTo>
                    <a:pt x="1" y="375"/>
                    <a:pt x="0" y="376"/>
                    <a:pt x="0" y="377"/>
                  </a:cubicBezTo>
                  <a:cubicBezTo>
                    <a:pt x="0" y="378"/>
                    <a:pt x="1" y="378"/>
                    <a:pt x="1" y="379"/>
                  </a:cubicBezTo>
                  <a:cubicBezTo>
                    <a:pt x="1" y="379"/>
                    <a:pt x="1" y="380"/>
                    <a:pt x="2" y="380"/>
                  </a:cubicBezTo>
                  <a:cubicBezTo>
                    <a:pt x="2" y="380"/>
                    <a:pt x="2" y="381"/>
                    <a:pt x="3" y="381"/>
                  </a:cubicBezTo>
                  <a:cubicBezTo>
                    <a:pt x="4" y="382"/>
                    <a:pt x="6" y="383"/>
                    <a:pt x="9" y="385"/>
                  </a:cubicBezTo>
                  <a:cubicBezTo>
                    <a:pt x="19" y="392"/>
                    <a:pt x="37" y="403"/>
                    <a:pt x="54" y="413"/>
                  </a:cubicBezTo>
                  <a:cubicBezTo>
                    <a:pt x="70" y="423"/>
                    <a:pt x="84" y="431"/>
                    <a:pt x="84" y="431"/>
                  </a:cubicBezTo>
                  <a:cubicBezTo>
                    <a:pt x="86" y="428"/>
                    <a:pt x="86" y="428"/>
                    <a:pt x="86" y="428"/>
                  </a:cubicBezTo>
                  <a:cubicBezTo>
                    <a:pt x="88" y="424"/>
                    <a:pt x="88" y="424"/>
                    <a:pt x="88" y="424"/>
                  </a:cubicBezTo>
                  <a:cubicBezTo>
                    <a:pt x="88" y="424"/>
                    <a:pt x="68" y="416"/>
                    <a:pt x="48" y="408"/>
                  </a:cubicBezTo>
                  <a:cubicBezTo>
                    <a:pt x="38" y="404"/>
                    <a:pt x="27" y="400"/>
                    <a:pt x="20" y="397"/>
                  </a:cubicBezTo>
                  <a:cubicBezTo>
                    <a:pt x="16" y="396"/>
                    <a:pt x="13" y="395"/>
                    <a:pt x="10" y="394"/>
                  </a:cubicBezTo>
                  <a:cubicBezTo>
                    <a:pt x="9" y="393"/>
                    <a:pt x="8" y="393"/>
                    <a:pt x="7" y="393"/>
                  </a:cubicBezTo>
                  <a:cubicBezTo>
                    <a:pt x="7" y="393"/>
                    <a:pt x="7" y="393"/>
                    <a:pt x="6" y="392"/>
                  </a:cubicBezTo>
                  <a:cubicBezTo>
                    <a:pt x="6" y="392"/>
                    <a:pt x="6" y="392"/>
                    <a:pt x="6" y="392"/>
                  </a:cubicBezTo>
                  <a:cubicBezTo>
                    <a:pt x="6" y="392"/>
                    <a:pt x="6" y="392"/>
                    <a:pt x="5" y="392"/>
                  </a:cubicBezTo>
                  <a:cubicBezTo>
                    <a:pt x="5" y="392"/>
                    <a:pt x="4" y="392"/>
                    <a:pt x="4" y="392"/>
                  </a:cubicBezTo>
                  <a:cubicBezTo>
                    <a:pt x="3" y="392"/>
                    <a:pt x="3" y="393"/>
                    <a:pt x="2" y="393"/>
                  </a:cubicBezTo>
                  <a:cubicBezTo>
                    <a:pt x="2" y="393"/>
                    <a:pt x="1" y="394"/>
                    <a:pt x="1" y="394"/>
                  </a:cubicBezTo>
                  <a:cubicBezTo>
                    <a:pt x="0" y="396"/>
                    <a:pt x="0" y="399"/>
                    <a:pt x="3" y="400"/>
                  </a:cubicBezTo>
                  <a:cubicBezTo>
                    <a:pt x="3" y="400"/>
                    <a:pt x="8" y="403"/>
                    <a:pt x="15" y="408"/>
                  </a:cubicBezTo>
                  <a:cubicBezTo>
                    <a:pt x="27" y="415"/>
                    <a:pt x="45" y="426"/>
                    <a:pt x="59" y="435"/>
                  </a:cubicBezTo>
                  <a:cubicBezTo>
                    <a:pt x="67" y="439"/>
                    <a:pt x="73" y="443"/>
                    <a:pt x="78" y="446"/>
                  </a:cubicBezTo>
                  <a:cubicBezTo>
                    <a:pt x="80" y="448"/>
                    <a:pt x="82" y="449"/>
                    <a:pt x="83" y="450"/>
                  </a:cubicBezTo>
                  <a:cubicBezTo>
                    <a:pt x="84" y="450"/>
                    <a:pt x="84" y="451"/>
                    <a:pt x="84" y="451"/>
                  </a:cubicBezTo>
                  <a:cubicBezTo>
                    <a:pt x="84" y="451"/>
                    <a:pt x="84" y="451"/>
                    <a:pt x="84" y="451"/>
                  </a:cubicBezTo>
                  <a:cubicBezTo>
                    <a:pt x="86" y="449"/>
                    <a:pt x="86" y="449"/>
                    <a:pt x="86" y="449"/>
                  </a:cubicBezTo>
                  <a:cubicBezTo>
                    <a:pt x="84" y="451"/>
                    <a:pt x="84" y="451"/>
                    <a:pt x="84" y="451"/>
                  </a:cubicBezTo>
                  <a:cubicBezTo>
                    <a:pt x="84" y="451"/>
                    <a:pt x="84" y="451"/>
                    <a:pt x="84" y="451"/>
                  </a:cubicBezTo>
                  <a:cubicBezTo>
                    <a:pt x="86" y="449"/>
                    <a:pt x="86" y="449"/>
                    <a:pt x="86" y="449"/>
                  </a:cubicBezTo>
                  <a:cubicBezTo>
                    <a:pt x="84" y="451"/>
                    <a:pt x="84" y="451"/>
                    <a:pt x="84" y="451"/>
                  </a:cubicBezTo>
                  <a:cubicBezTo>
                    <a:pt x="87" y="448"/>
                    <a:pt x="87" y="448"/>
                    <a:pt x="87" y="448"/>
                  </a:cubicBezTo>
                  <a:cubicBezTo>
                    <a:pt x="84" y="450"/>
                    <a:pt x="84" y="450"/>
                    <a:pt x="84" y="450"/>
                  </a:cubicBezTo>
                  <a:cubicBezTo>
                    <a:pt x="84" y="451"/>
                    <a:pt x="84" y="451"/>
                    <a:pt x="84" y="451"/>
                  </a:cubicBezTo>
                  <a:cubicBezTo>
                    <a:pt x="87" y="448"/>
                    <a:pt x="87" y="448"/>
                    <a:pt x="87" y="448"/>
                  </a:cubicBezTo>
                  <a:cubicBezTo>
                    <a:pt x="84" y="450"/>
                    <a:pt x="84" y="450"/>
                    <a:pt x="84" y="450"/>
                  </a:cubicBezTo>
                  <a:cubicBezTo>
                    <a:pt x="88" y="448"/>
                    <a:pt x="88" y="448"/>
                    <a:pt x="88" y="448"/>
                  </a:cubicBezTo>
                  <a:cubicBezTo>
                    <a:pt x="83" y="448"/>
                    <a:pt x="83" y="448"/>
                    <a:pt x="83" y="448"/>
                  </a:cubicBezTo>
                  <a:cubicBezTo>
                    <a:pt x="83" y="449"/>
                    <a:pt x="84" y="450"/>
                    <a:pt x="84" y="450"/>
                  </a:cubicBezTo>
                  <a:cubicBezTo>
                    <a:pt x="88" y="448"/>
                    <a:pt x="88" y="448"/>
                    <a:pt x="88" y="448"/>
                  </a:cubicBezTo>
                  <a:cubicBezTo>
                    <a:pt x="83" y="448"/>
                    <a:pt x="83" y="448"/>
                    <a:pt x="83" y="448"/>
                  </a:cubicBezTo>
                  <a:cubicBezTo>
                    <a:pt x="88" y="448"/>
                    <a:pt x="88" y="448"/>
                    <a:pt x="88" y="448"/>
                  </a:cubicBezTo>
                  <a:cubicBezTo>
                    <a:pt x="84" y="446"/>
                    <a:pt x="84" y="446"/>
                    <a:pt x="84" y="446"/>
                  </a:cubicBezTo>
                  <a:cubicBezTo>
                    <a:pt x="84" y="447"/>
                    <a:pt x="83" y="448"/>
                    <a:pt x="83" y="448"/>
                  </a:cubicBezTo>
                  <a:cubicBezTo>
                    <a:pt x="88" y="448"/>
                    <a:pt x="88" y="448"/>
                    <a:pt x="88" y="448"/>
                  </a:cubicBezTo>
                  <a:cubicBezTo>
                    <a:pt x="84" y="446"/>
                    <a:pt x="84" y="446"/>
                    <a:pt x="84" y="446"/>
                  </a:cubicBezTo>
                  <a:cubicBezTo>
                    <a:pt x="88" y="448"/>
                    <a:pt x="88" y="448"/>
                    <a:pt x="88" y="448"/>
                  </a:cubicBezTo>
                  <a:cubicBezTo>
                    <a:pt x="89" y="444"/>
                    <a:pt x="89" y="444"/>
                    <a:pt x="89" y="444"/>
                  </a:cubicBezTo>
                  <a:cubicBezTo>
                    <a:pt x="14" y="415"/>
                    <a:pt x="14" y="415"/>
                    <a:pt x="14" y="415"/>
                  </a:cubicBezTo>
                  <a:cubicBezTo>
                    <a:pt x="12" y="415"/>
                    <a:pt x="9" y="416"/>
                    <a:pt x="8" y="418"/>
                  </a:cubicBezTo>
                  <a:cubicBezTo>
                    <a:pt x="7" y="420"/>
                    <a:pt x="8" y="422"/>
                    <a:pt x="10" y="423"/>
                  </a:cubicBezTo>
                  <a:cubicBezTo>
                    <a:pt x="91" y="474"/>
                    <a:pt x="91" y="474"/>
                    <a:pt x="91" y="474"/>
                  </a:cubicBezTo>
                  <a:cubicBezTo>
                    <a:pt x="94" y="470"/>
                    <a:pt x="94" y="470"/>
                    <a:pt x="94" y="470"/>
                  </a:cubicBezTo>
                  <a:cubicBezTo>
                    <a:pt x="95" y="466"/>
                    <a:pt x="95" y="466"/>
                    <a:pt x="95" y="466"/>
                  </a:cubicBezTo>
                  <a:cubicBezTo>
                    <a:pt x="95" y="466"/>
                    <a:pt x="74" y="459"/>
                    <a:pt x="53" y="451"/>
                  </a:cubicBezTo>
                  <a:cubicBezTo>
                    <a:pt x="43" y="447"/>
                    <a:pt x="33" y="444"/>
                    <a:pt x="25" y="441"/>
                  </a:cubicBezTo>
                  <a:cubicBezTo>
                    <a:pt x="21" y="439"/>
                    <a:pt x="17" y="438"/>
                    <a:pt x="15" y="437"/>
                  </a:cubicBezTo>
                  <a:cubicBezTo>
                    <a:pt x="14" y="437"/>
                    <a:pt x="13" y="437"/>
                    <a:pt x="12" y="436"/>
                  </a:cubicBezTo>
                  <a:cubicBezTo>
                    <a:pt x="12" y="436"/>
                    <a:pt x="11" y="436"/>
                    <a:pt x="11" y="436"/>
                  </a:cubicBezTo>
                  <a:cubicBezTo>
                    <a:pt x="11" y="436"/>
                    <a:pt x="11" y="436"/>
                    <a:pt x="11" y="436"/>
                  </a:cubicBezTo>
                  <a:cubicBezTo>
                    <a:pt x="10" y="436"/>
                    <a:pt x="10" y="436"/>
                    <a:pt x="10" y="436"/>
                  </a:cubicBezTo>
                  <a:cubicBezTo>
                    <a:pt x="10" y="436"/>
                    <a:pt x="10" y="436"/>
                    <a:pt x="9" y="436"/>
                  </a:cubicBezTo>
                  <a:cubicBezTo>
                    <a:pt x="9" y="436"/>
                    <a:pt x="9" y="436"/>
                    <a:pt x="8" y="436"/>
                  </a:cubicBezTo>
                  <a:cubicBezTo>
                    <a:pt x="8" y="436"/>
                    <a:pt x="7" y="436"/>
                    <a:pt x="7" y="436"/>
                  </a:cubicBezTo>
                  <a:cubicBezTo>
                    <a:pt x="7" y="437"/>
                    <a:pt x="6" y="437"/>
                    <a:pt x="6" y="438"/>
                  </a:cubicBezTo>
                  <a:cubicBezTo>
                    <a:pt x="5" y="439"/>
                    <a:pt x="5" y="440"/>
                    <a:pt x="5" y="441"/>
                  </a:cubicBezTo>
                  <a:cubicBezTo>
                    <a:pt x="6" y="442"/>
                    <a:pt x="6" y="443"/>
                    <a:pt x="7" y="444"/>
                  </a:cubicBezTo>
                  <a:cubicBezTo>
                    <a:pt x="7" y="444"/>
                    <a:pt x="9" y="445"/>
                    <a:pt x="11" y="446"/>
                  </a:cubicBezTo>
                  <a:cubicBezTo>
                    <a:pt x="21" y="452"/>
                    <a:pt x="44" y="465"/>
                    <a:pt x="65" y="478"/>
                  </a:cubicBezTo>
                  <a:cubicBezTo>
                    <a:pt x="75" y="485"/>
                    <a:pt x="85" y="491"/>
                    <a:pt x="92" y="495"/>
                  </a:cubicBezTo>
                  <a:cubicBezTo>
                    <a:pt x="96" y="498"/>
                    <a:pt x="99" y="500"/>
                    <a:pt x="101" y="501"/>
                  </a:cubicBezTo>
                  <a:cubicBezTo>
                    <a:pt x="102" y="502"/>
                    <a:pt x="102" y="502"/>
                    <a:pt x="103" y="503"/>
                  </a:cubicBezTo>
                  <a:cubicBezTo>
                    <a:pt x="103" y="503"/>
                    <a:pt x="103" y="503"/>
                    <a:pt x="103" y="503"/>
                  </a:cubicBezTo>
                  <a:cubicBezTo>
                    <a:pt x="103" y="503"/>
                    <a:pt x="103" y="503"/>
                    <a:pt x="103" y="503"/>
                  </a:cubicBezTo>
                  <a:cubicBezTo>
                    <a:pt x="104" y="502"/>
                    <a:pt x="104" y="502"/>
                    <a:pt x="104" y="502"/>
                  </a:cubicBezTo>
                  <a:cubicBezTo>
                    <a:pt x="103" y="503"/>
                    <a:pt x="103" y="503"/>
                    <a:pt x="103" y="503"/>
                  </a:cubicBezTo>
                  <a:cubicBezTo>
                    <a:pt x="103" y="503"/>
                    <a:pt x="103" y="503"/>
                    <a:pt x="103" y="503"/>
                  </a:cubicBezTo>
                  <a:cubicBezTo>
                    <a:pt x="104" y="502"/>
                    <a:pt x="104" y="502"/>
                    <a:pt x="104" y="502"/>
                  </a:cubicBezTo>
                  <a:cubicBezTo>
                    <a:pt x="103" y="503"/>
                    <a:pt x="103" y="503"/>
                    <a:pt x="103" y="503"/>
                  </a:cubicBezTo>
                  <a:cubicBezTo>
                    <a:pt x="106" y="501"/>
                    <a:pt x="106" y="501"/>
                    <a:pt x="106" y="501"/>
                  </a:cubicBezTo>
                  <a:cubicBezTo>
                    <a:pt x="102" y="501"/>
                    <a:pt x="102" y="501"/>
                    <a:pt x="102" y="501"/>
                  </a:cubicBezTo>
                  <a:cubicBezTo>
                    <a:pt x="102" y="502"/>
                    <a:pt x="103" y="502"/>
                    <a:pt x="103" y="503"/>
                  </a:cubicBezTo>
                  <a:cubicBezTo>
                    <a:pt x="106" y="501"/>
                    <a:pt x="106" y="501"/>
                    <a:pt x="106" y="501"/>
                  </a:cubicBezTo>
                  <a:cubicBezTo>
                    <a:pt x="102" y="501"/>
                    <a:pt x="102" y="501"/>
                    <a:pt x="102" y="501"/>
                  </a:cubicBezTo>
                  <a:cubicBezTo>
                    <a:pt x="106" y="501"/>
                    <a:pt x="106" y="501"/>
                    <a:pt x="106" y="501"/>
                  </a:cubicBezTo>
                  <a:cubicBezTo>
                    <a:pt x="103" y="498"/>
                    <a:pt x="103" y="498"/>
                    <a:pt x="103" y="498"/>
                  </a:cubicBezTo>
                  <a:cubicBezTo>
                    <a:pt x="102" y="499"/>
                    <a:pt x="102" y="500"/>
                    <a:pt x="102" y="501"/>
                  </a:cubicBezTo>
                  <a:cubicBezTo>
                    <a:pt x="106" y="501"/>
                    <a:pt x="106" y="501"/>
                    <a:pt x="106" y="501"/>
                  </a:cubicBezTo>
                  <a:cubicBezTo>
                    <a:pt x="103" y="498"/>
                    <a:pt x="103" y="498"/>
                    <a:pt x="103" y="498"/>
                  </a:cubicBezTo>
                  <a:cubicBezTo>
                    <a:pt x="103" y="498"/>
                    <a:pt x="103" y="498"/>
                    <a:pt x="103" y="498"/>
                  </a:cubicBezTo>
                  <a:cubicBezTo>
                    <a:pt x="106" y="500"/>
                    <a:pt x="106" y="500"/>
                    <a:pt x="106" y="500"/>
                  </a:cubicBezTo>
                  <a:cubicBezTo>
                    <a:pt x="105" y="497"/>
                    <a:pt x="105" y="497"/>
                    <a:pt x="105" y="497"/>
                  </a:cubicBezTo>
                  <a:cubicBezTo>
                    <a:pt x="104" y="497"/>
                    <a:pt x="103" y="497"/>
                    <a:pt x="103" y="498"/>
                  </a:cubicBezTo>
                  <a:cubicBezTo>
                    <a:pt x="106" y="500"/>
                    <a:pt x="106" y="500"/>
                    <a:pt x="106" y="500"/>
                  </a:cubicBezTo>
                  <a:cubicBezTo>
                    <a:pt x="105" y="497"/>
                    <a:pt x="105" y="497"/>
                    <a:pt x="105" y="497"/>
                  </a:cubicBezTo>
                  <a:cubicBezTo>
                    <a:pt x="106" y="500"/>
                    <a:pt x="106" y="500"/>
                    <a:pt x="106" y="500"/>
                  </a:cubicBezTo>
                  <a:cubicBezTo>
                    <a:pt x="106" y="496"/>
                    <a:pt x="106" y="496"/>
                    <a:pt x="106" y="496"/>
                  </a:cubicBezTo>
                  <a:cubicBezTo>
                    <a:pt x="106" y="496"/>
                    <a:pt x="105" y="496"/>
                    <a:pt x="105" y="497"/>
                  </a:cubicBezTo>
                  <a:cubicBezTo>
                    <a:pt x="106" y="500"/>
                    <a:pt x="106" y="500"/>
                    <a:pt x="106" y="500"/>
                  </a:cubicBezTo>
                  <a:cubicBezTo>
                    <a:pt x="106" y="496"/>
                    <a:pt x="106" y="496"/>
                    <a:pt x="106" y="496"/>
                  </a:cubicBezTo>
                  <a:cubicBezTo>
                    <a:pt x="106" y="498"/>
                    <a:pt x="106" y="498"/>
                    <a:pt x="106" y="498"/>
                  </a:cubicBezTo>
                  <a:cubicBezTo>
                    <a:pt x="106" y="496"/>
                    <a:pt x="106" y="496"/>
                    <a:pt x="106" y="496"/>
                  </a:cubicBezTo>
                  <a:cubicBezTo>
                    <a:pt x="106" y="496"/>
                    <a:pt x="106" y="496"/>
                    <a:pt x="106" y="496"/>
                  </a:cubicBezTo>
                  <a:cubicBezTo>
                    <a:pt x="106" y="498"/>
                    <a:pt x="106" y="498"/>
                    <a:pt x="106" y="498"/>
                  </a:cubicBezTo>
                  <a:cubicBezTo>
                    <a:pt x="106" y="496"/>
                    <a:pt x="106" y="496"/>
                    <a:pt x="106" y="496"/>
                  </a:cubicBezTo>
                  <a:cubicBezTo>
                    <a:pt x="106" y="496"/>
                    <a:pt x="106" y="496"/>
                    <a:pt x="106" y="496"/>
                  </a:cubicBezTo>
                  <a:cubicBezTo>
                    <a:pt x="105" y="496"/>
                    <a:pt x="103" y="495"/>
                    <a:pt x="100" y="494"/>
                  </a:cubicBezTo>
                  <a:cubicBezTo>
                    <a:pt x="90" y="490"/>
                    <a:pt x="70" y="479"/>
                    <a:pt x="52" y="470"/>
                  </a:cubicBezTo>
                  <a:cubicBezTo>
                    <a:pt x="44" y="466"/>
                    <a:pt x="36" y="462"/>
                    <a:pt x="29" y="459"/>
                  </a:cubicBezTo>
                  <a:cubicBezTo>
                    <a:pt x="26" y="457"/>
                    <a:pt x="24" y="456"/>
                    <a:pt x="22" y="455"/>
                  </a:cubicBezTo>
                  <a:cubicBezTo>
                    <a:pt x="21" y="455"/>
                    <a:pt x="20" y="454"/>
                    <a:pt x="19" y="454"/>
                  </a:cubicBezTo>
                  <a:cubicBezTo>
                    <a:pt x="19" y="454"/>
                    <a:pt x="18" y="454"/>
                    <a:pt x="18" y="454"/>
                  </a:cubicBezTo>
                  <a:cubicBezTo>
                    <a:pt x="18" y="453"/>
                    <a:pt x="17" y="453"/>
                    <a:pt x="16" y="453"/>
                  </a:cubicBezTo>
                  <a:cubicBezTo>
                    <a:pt x="16" y="453"/>
                    <a:pt x="16" y="453"/>
                    <a:pt x="15" y="454"/>
                  </a:cubicBezTo>
                  <a:cubicBezTo>
                    <a:pt x="14" y="454"/>
                    <a:pt x="13" y="454"/>
                    <a:pt x="13" y="455"/>
                  </a:cubicBezTo>
                  <a:cubicBezTo>
                    <a:pt x="16" y="458"/>
                    <a:pt x="16" y="458"/>
                    <a:pt x="16" y="458"/>
                  </a:cubicBezTo>
                  <a:cubicBezTo>
                    <a:pt x="13" y="455"/>
                    <a:pt x="13" y="455"/>
                    <a:pt x="13" y="455"/>
                  </a:cubicBezTo>
                  <a:cubicBezTo>
                    <a:pt x="12" y="456"/>
                    <a:pt x="12" y="457"/>
                    <a:pt x="12" y="458"/>
                  </a:cubicBezTo>
                  <a:cubicBezTo>
                    <a:pt x="12" y="459"/>
                    <a:pt x="12" y="459"/>
                    <a:pt x="13" y="460"/>
                  </a:cubicBezTo>
                  <a:cubicBezTo>
                    <a:pt x="13" y="461"/>
                    <a:pt x="13" y="461"/>
                    <a:pt x="14" y="461"/>
                  </a:cubicBezTo>
                  <a:cubicBezTo>
                    <a:pt x="14" y="461"/>
                    <a:pt x="14" y="462"/>
                    <a:pt x="15" y="462"/>
                  </a:cubicBezTo>
                  <a:cubicBezTo>
                    <a:pt x="16" y="463"/>
                    <a:pt x="18" y="464"/>
                    <a:pt x="22" y="466"/>
                  </a:cubicBezTo>
                  <a:cubicBezTo>
                    <a:pt x="33" y="474"/>
                    <a:pt x="56" y="487"/>
                    <a:pt x="76" y="499"/>
                  </a:cubicBezTo>
                  <a:cubicBezTo>
                    <a:pt x="86" y="505"/>
                    <a:pt x="95" y="510"/>
                    <a:pt x="101" y="514"/>
                  </a:cubicBezTo>
                  <a:cubicBezTo>
                    <a:pt x="105" y="516"/>
                    <a:pt x="107" y="518"/>
                    <a:pt x="109" y="520"/>
                  </a:cubicBezTo>
                  <a:cubicBezTo>
                    <a:pt x="110" y="520"/>
                    <a:pt x="111" y="521"/>
                    <a:pt x="111" y="521"/>
                  </a:cubicBezTo>
                  <a:cubicBezTo>
                    <a:pt x="111" y="521"/>
                    <a:pt x="111" y="521"/>
                    <a:pt x="111" y="521"/>
                  </a:cubicBezTo>
                  <a:cubicBezTo>
                    <a:pt x="111" y="521"/>
                    <a:pt x="111" y="521"/>
                    <a:pt x="111" y="521"/>
                  </a:cubicBezTo>
                  <a:cubicBezTo>
                    <a:pt x="113" y="520"/>
                    <a:pt x="113" y="520"/>
                    <a:pt x="113" y="520"/>
                  </a:cubicBezTo>
                  <a:cubicBezTo>
                    <a:pt x="111" y="521"/>
                    <a:pt x="111" y="521"/>
                    <a:pt x="111" y="521"/>
                  </a:cubicBezTo>
                  <a:cubicBezTo>
                    <a:pt x="111" y="521"/>
                    <a:pt x="111" y="521"/>
                    <a:pt x="111" y="521"/>
                  </a:cubicBezTo>
                  <a:cubicBezTo>
                    <a:pt x="113" y="520"/>
                    <a:pt x="113" y="520"/>
                    <a:pt x="113" y="520"/>
                  </a:cubicBezTo>
                  <a:cubicBezTo>
                    <a:pt x="111" y="521"/>
                    <a:pt x="111" y="521"/>
                    <a:pt x="111" y="521"/>
                  </a:cubicBezTo>
                  <a:cubicBezTo>
                    <a:pt x="114" y="519"/>
                    <a:pt x="114" y="519"/>
                    <a:pt x="114" y="519"/>
                  </a:cubicBezTo>
                  <a:cubicBezTo>
                    <a:pt x="110" y="519"/>
                    <a:pt x="110" y="519"/>
                    <a:pt x="110" y="519"/>
                  </a:cubicBezTo>
                  <a:cubicBezTo>
                    <a:pt x="110" y="520"/>
                    <a:pt x="111" y="521"/>
                    <a:pt x="111" y="521"/>
                  </a:cubicBezTo>
                  <a:cubicBezTo>
                    <a:pt x="114" y="519"/>
                    <a:pt x="114" y="519"/>
                    <a:pt x="114" y="519"/>
                  </a:cubicBezTo>
                  <a:cubicBezTo>
                    <a:pt x="110" y="519"/>
                    <a:pt x="110" y="519"/>
                    <a:pt x="110" y="519"/>
                  </a:cubicBezTo>
                  <a:cubicBezTo>
                    <a:pt x="114" y="519"/>
                    <a:pt x="114" y="519"/>
                    <a:pt x="114" y="519"/>
                  </a:cubicBezTo>
                  <a:cubicBezTo>
                    <a:pt x="111" y="517"/>
                    <a:pt x="111" y="517"/>
                    <a:pt x="111" y="517"/>
                  </a:cubicBezTo>
                  <a:cubicBezTo>
                    <a:pt x="110" y="517"/>
                    <a:pt x="110" y="518"/>
                    <a:pt x="110" y="519"/>
                  </a:cubicBezTo>
                  <a:cubicBezTo>
                    <a:pt x="114" y="519"/>
                    <a:pt x="114" y="519"/>
                    <a:pt x="114" y="519"/>
                  </a:cubicBezTo>
                  <a:cubicBezTo>
                    <a:pt x="111" y="517"/>
                    <a:pt x="111" y="517"/>
                    <a:pt x="111" y="517"/>
                  </a:cubicBezTo>
                  <a:cubicBezTo>
                    <a:pt x="114" y="519"/>
                    <a:pt x="114" y="519"/>
                    <a:pt x="114" y="519"/>
                  </a:cubicBezTo>
                  <a:cubicBezTo>
                    <a:pt x="116" y="515"/>
                    <a:pt x="116" y="515"/>
                    <a:pt x="116" y="515"/>
                  </a:cubicBezTo>
                  <a:cubicBezTo>
                    <a:pt x="22" y="474"/>
                    <a:pt x="22" y="474"/>
                    <a:pt x="22" y="474"/>
                  </a:cubicBezTo>
                  <a:cubicBezTo>
                    <a:pt x="19" y="473"/>
                    <a:pt x="17" y="474"/>
                    <a:pt x="16" y="476"/>
                  </a:cubicBezTo>
                  <a:cubicBezTo>
                    <a:pt x="15" y="478"/>
                    <a:pt x="16" y="480"/>
                    <a:pt x="18" y="481"/>
                  </a:cubicBezTo>
                  <a:cubicBezTo>
                    <a:pt x="18" y="481"/>
                    <a:pt x="19" y="483"/>
                    <a:pt x="22" y="484"/>
                  </a:cubicBezTo>
                  <a:cubicBezTo>
                    <a:pt x="33" y="491"/>
                    <a:pt x="59" y="507"/>
                    <a:pt x="83" y="522"/>
                  </a:cubicBezTo>
                  <a:cubicBezTo>
                    <a:pt x="94" y="529"/>
                    <a:pt x="106" y="536"/>
                    <a:pt x="114" y="541"/>
                  </a:cubicBezTo>
                  <a:cubicBezTo>
                    <a:pt x="118" y="544"/>
                    <a:pt x="121" y="546"/>
                    <a:pt x="124" y="548"/>
                  </a:cubicBezTo>
                  <a:cubicBezTo>
                    <a:pt x="125" y="548"/>
                    <a:pt x="126" y="549"/>
                    <a:pt x="126" y="549"/>
                  </a:cubicBezTo>
                  <a:cubicBezTo>
                    <a:pt x="127" y="550"/>
                    <a:pt x="127" y="550"/>
                    <a:pt x="127" y="550"/>
                  </a:cubicBezTo>
                  <a:cubicBezTo>
                    <a:pt x="127" y="550"/>
                    <a:pt x="127" y="550"/>
                    <a:pt x="127" y="550"/>
                  </a:cubicBezTo>
                  <a:cubicBezTo>
                    <a:pt x="128" y="548"/>
                    <a:pt x="128" y="548"/>
                    <a:pt x="128" y="548"/>
                  </a:cubicBezTo>
                  <a:cubicBezTo>
                    <a:pt x="127" y="550"/>
                    <a:pt x="127" y="550"/>
                    <a:pt x="127" y="550"/>
                  </a:cubicBezTo>
                  <a:cubicBezTo>
                    <a:pt x="127" y="550"/>
                    <a:pt x="127" y="550"/>
                    <a:pt x="127" y="550"/>
                  </a:cubicBezTo>
                  <a:cubicBezTo>
                    <a:pt x="128" y="548"/>
                    <a:pt x="128" y="548"/>
                    <a:pt x="128" y="548"/>
                  </a:cubicBezTo>
                  <a:cubicBezTo>
                    <a:pt x="127" y="550"/>
                    <a:pt x="127" y="550"/>
                    <a:pt x="127" y="550"/>
                  </a:cubicBezTo>
                  <a:cubicBezTo>
                    <a:pt x="129" y="547"/>
                    <a:pt x="129" y="547"/>
                    <a:pt x="129" y="547"/>
                  </a:cubicBezTo>
                  <a:cubicBezTo>
                    <a:pt x="126" y="549"/>
                    <a:pt x="126" y="549"/>
                    <a:pt x="126" y="549"/>
                  </a:cubicBezTo>
                  <a:cubicBezTo>
                    <a:pt x="127" y="550"/>
                    <a:pt x="127" y="550"/>
                    <a:pt x="127" y="550"/>
                  </a:cubicBezTo>
                  <a:cubicBezTo>
                    <a:pt x="129" y="547"/>
                    <a:pt x="129" y="547"/>
                    <a:pt x="129" y="547"/>
                  </a:cubicBezTo>
                  <a:cubicBezTo>
                    <a:pt x="126" y="549"/>
                    <a:pt x="126" y="549"/>
                    <a:pt x="126" y="549"/>
                  </a:cubicBezTo>
                  <a:cubicBezTo>
                    <a:pt x="129" y="546"/>
                    <a:pt x="129" y="546"/>
                    <a:pt x="129" y="546"/>
                  </a:cubicBezTo>
                  <a:cubicBezTo>
                    <a:pt x="126" y="549"/>
                    <a:pt x="126" y="549"/>
                    <a:pt x="126" y="549"/>
                  </a:cubicBezTo>
                  <a:cubicBezTo>
                    <a:pt x="126" y="549"/>
                    <a:pt x="126" y="549"/>
                    <a:pt x="126" y="549"/>
                  </a:cubicBezTo>
                  <a:cubicBezTo>
                    <a:pt x="129" y="546"/>
                    <a:pt x="129" y="546"/>
                    <a:pt x="129" y="546"/>
                  </a:cubicBezTo>
                  <a:cubicBezTo>
                    <a:pt x="126" y="549"/>
                    <a:pt x="126" y="549"/>
                    <a:pt x="126" y="549"/>
                  </a:cubicBezTo>
                  <a:cubicBezTo>
                    <a:pt x="130" y="546"/>
                    <a:pt x="130" y="546"/>
                    <a:pt x="130" y="546"/>
                  </a:cubicBezTo>
                  <a:cubicBezTo>
                    <a:pt x="125" y="546"/>
                    <a:pt x="125" y="546"/>
                    <a:pt x="125" y="546"/>
                  </a:cubicBezTo>
                  <a:cubicBezTo>
                    <a:pt x="125" y="548"/>
                    <a:pt x="126" y="548"/>
                    <a:pt x="126" y="549"/>
                  </a:cubicBezTo>
                  <a:cubicBezTo>
                    <a:pt x="130" y="546"/>
                    <a:pt x="130" y="546"/>
                    <a:pt x="130" y="546"/>
                  </a:cubicBezTo>
                  <a:cubicBezTo>
                    <a:pt x="125" y="546"/>
                    <a:pt x="125" y="546"/>
                    <a:pt x="125" y="546"/>
                  </a:cubicBezTo>
                  <a:cubicBezTo>
                    <a:pt x="130" y="546"/>
                    <a:pt x="130" y="546"/>
                    <a:pt x="130" y="546"/>
                  </a:cubicBezTo>
                  <a:cubicBezTo>
                    <a:pt x="126" y="544"/>
                    <a:pt x="126" y="544"/>
                    <a:pt x="126" y="544"/>
                  </a:cubicBezTo>
                  <a:cubicBezTo>
                    <a:pt x="129" y="546"/>
                    <a:pt x="129" y="546"/>
                    <a:pt x="129" y="546"/>
                  </a:cubicBezTo>
                  <a:cubicBezTo>
                    <a:pt x="127" y="543"/>
                    <a:pt x="127" y="543"/>
                    <a:pt x="127" y="543"/>
                  </a:cubicBezTo>
                  <a:cubicBezTo>
                    <a:pt x="127" y="543"/>
                    <a:pt x="126" y="543"/>
                    <a:pt x="126" y="544"/>
                  </a:cubicBezTo>
                  <a:cubicBezTo>
                    <a:pt x="129" y="546"/>
                    <a:pt x="129" y="546"/>
                    <a:pt x="129" y="546"/>
                  </a:cubicBezTo>
                  <a:cubicBezTo>
                    <a:pt x="127" y="543"/>
                    <a:pt x="127" y="543"/>
                    <a:pt x="127" y="543"/>
                  </a:cubicBezTo>
                  <a:cubicBezTo>
                    <a:pt x="129" y="546"/>
                    <a:pt x="129" y="546"/>
                    <a:pt x="129" y="546"/>
                  </a:cubicBezTo>
                  <a:cubicBezTo>
                    <a:pt x="129" y="542"/>
                    <a:pt x="129" y="542"/>
                    <a:pt x="129" y="542"/>
                  </a:cubicBezTo>
                  <a:cubicBezTo>
                    <a:pt x="128" y="542"/>
                    <a:pt x="128" y="542"/>
                    <a:pt x="127" y="543"/>
                  </a:cubicBezTo>
                  <a:cubicBezTo>
                    <a:pt x="129" y="546"/>
                    <a:pt x="129" y="546"/>
                    <a:pt x="129" y="546"/>
                  </a:cubicBezTo>
                  <a:cubicBezTo>
                    <a:pt x="129" y="542"/>
                    <a:pt x="129" y="542"/>
                    <a:pt x="129" y="542"/>
                  </a:cubicBezTo>
                  <a:cubicBezTo>
                    <a:pt x="129" y="545"/>
                    <a:pt x="129" y="545"/>
                    <a:pt x="129" y="545"/>
                  </a:cubicBezTo>
                  <a:cubicBezTo>
                    <a:pt x="129" y="542"/>
                    <a:pt x="129" y="542"/>
                    <a:pt x="129" y="542"/>
                  </a:cubicBezTo>
                  <a:cubicBezTo>
                    <a:pt x="129" y="542"/>
                    <a:pt x="129" y="542"/>
                    <a:pt x="129" y="542"/>
                  </a:cubicBezTo>
                  <a:cubicBezTo>
                    <a:pt x="129" y="545"/>
                    <a:pt x="129" y="545"/>
                    <a:pt x="129" y="545"/>
                  </a:cubicBezTo>
                  <a:cubicBezTo>
                    <a:pt x="129" y="542"/>
                    <a:pt x="129" y="542"/>
                    <a:pt x="129" y="542"/>
                  </a:cubicBezTo>
                  <a:cubicBezTo>
                    <a:pt x="129" y="543"/>
                    <a:pt x="129" y="543"/>
                    <a:pt x="129" y="543"/>
                  </a:cubicBezTo>
                  <a:cubicBezTo>
                    <a:pt x="129" y="542"/>
                    <a:pt x="129" y="542"/>
                    <a:pt x="129" y="542"/>
                  </a:cubicBezTo>
                  <a:cubicBezTo>
                    <a:pt x="129" y="542"/>
                    <a:pt x="129" y="542"/>
                    <a:pt x="129" y="542"/>
                  </a:cubicBezTo>
                  <a:cubicBezTo>
                    <a:pt x="129" y="543"/>
                    <a:pt x="129" y="543"/>
                    <a:pt x="129" y="543"/>
                  </a:cubicBezTo>
                  <a:cubicBezTo>
                    <a:pt x="129" y="542"/>
                    <a:pt x="129" y="542"/>
                    <a:pt x="129" y="542"/>
                  </a:cubicBezTo>
                  <a:cubicBezTo>
                    <a:pt x="129" y="542"/>
                    <a:pt x="128" y="542"/>
                    <a:pt x="127" y="542"/>
                  </a:cubicBezTo>
                  <a:cubicBezTo>
                    <a:pt x="123" y="540"/>
                    <a:pt x="114" y="537"/>
                    <a:pt x="104" y="532"/>
                  </a:cubicBezTo>
                  <a:cubicBezTo>
                    <a:pt x="88" y="526"/>
                    <a:pt x="69" y="517"/>
                    <a:pt x="53" y="510"/>
                  </a:cubicBezTo>
                  <a:cubicBezTo>
                    <a:pt x="46" y="506"/>
                    <a:pt x="39" y="503"/>
                    <a:pt x="34" y="501"/>
                  </a:cubicBezTo>
                  <a:cubicBezTo>
                    <a:pt x="29" y="498"/>
                    <a:pt x="26" y="497"/>
                    <a:pt x="26" y="497"/>
                  </a:cubicBezTo>
                  <a:cubicBezTo>
                    <a:pt x="24" y="496"/>
                    <a:pt x="22" y="497"/>
                    <a:pt x="21" y="499"/>
                  </a:cubicBezTo>
                  <a:cubicBezTo>
                    <a:pt x="20" y="499"/>
                    <a:pt x="20" y="500"/>
                    <a:pt x="20" y="501"/>
                  </a:cubicBezTo>
                  <a:cubicBezTo>
                    <a:pt x="20" y="502"/>
                    <a:pt x="20" y="503"/>
                    <a:pt x="21" y="504"/>
                  </a:cubicBezTo>
                  <a:cubicBezTo>
                    <a:pt x="21" y="504"/>
                    <a:pt x="22" y="505"/>
                    <a:pt x="22" y="505"/>
                  </a:cubicBezTo>
                  <a:cubicBezTo>
                    <a:pt x="23" y="506"/>
                    <a:pt x="25" y="508"/>
                    <a:pt x="27" y="509"/>
                  </a:cubicBezTo>
                  <a:cubicBezTo>
                    <a:pt x="33" y="514"/>
                    <a:pt x="46" y="522"/>
                    <a:pt x="61" y="531"/>
                  </a:cubicBezTo>
                  <a:cubicBezTo>
                    <a:pt x="106" y="559"/>
                    <a:pt x="174" y="599"/>
                    <a:pt x="174" y="599"/>
                  </a:cubicBezTo>
                  <a:cubicBezTo>
                    <a:pt x="176" y="600"/>
                    <a:pt x="178" y="600"/>
                    <a:pt x="180" y="598"/>
                  </a:cubicBezTo>
                  <a:cubicBezTo>
                    <a:pt x="181" y="596"/>
                    <a:pt x="180" y="593"/>
                    <a:pt x="178" y="5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399" name="Freeform 131">
              <a:extLst>
                <a:ext uri="{FF2B5EF4-FFF2-40B4-BE49-F238E27FC236}">
                  <a16:creationId xmlns:a16="http://schemas.microsoft.com/office/drawing/2014/main" id="{27202EB9-DDFE-4526-B618-DD5B93E02BB5}"/>
                </a:ext>
              </a:extLst>
            </p:cNvPr>
            <p:cNvSpPr>
              <a:spLocks/>
            </p:cNvSpPr>
            <p:nvPr/>
          </p:nvSpPr>
          <p:spPr bwMode="auto">
            <a:xfrm>
              <a:off x="3475174" y="2925873"/>
              <a:ext cx="728663" cy="322263"/>
            </a:xfrm>
            <a:custGeom>
              <a:avLst/>
              <a:gdLst>
                <a:gd name="T0" fmla="*/ 173 w 464"/>
                <a:gd name="T1" fmla="*/ 158 h 205"/>
                <a:gd name="T2" fmla="*/ 54 w 464"/>
                <a:gd name="T3" fmla="*/ 86 h 205"/>
                <a:gd name="T4" fmla="*/ 54 w 464"/>
                <a:gd name="T5" fmla="*/ 90 h 205"/>
                <a:gd name="T6" fmla="*/ 51 w 464"/>
                <a:gd name="T7" fmla="*/ 91 h 205"/>
                <a:gd name="T8" fmla="*/ 254 w 464"/>
                <a:gd name="T9" fmla="*/ 203 h 205"/>
                <a:gd name="T10" fmla="*/ 295 w 464"/>
                <a:gd name="T11" fmla="*/ 203 h 205"/>
                <a:gd name="T12" fmla="*/ 16 w 464"/>
                <a:gd name="T13" fmla="*/ 23 h 205"/>
                <a:gd name="T14" fmla="*/ 16 w 464"/>
                <a:gd name="T15" fmla="*/ 24 h 205"/>
                <a:gd name="T16" fmla="*/ 12 w 464"/>
                <a:gd name="T17" fmla="*/ 26 h 205"/>
                <a:gd name="T18" fmla="*/ 7 w 464"/>
                <a:gd name="T19" fmla="*/ 1 h 205"/>
                <a:gd name="T20" fmla="*/ 213 w 464"/>
                <a:gd name="T21" fmla="*/ 117 h 205"/>
                <a:gd name="T22" fmla="*/ 211 w 464"/>
                <a:gd name="T23" fmla="*/ 121 h 205"/>
                <a:gd name="T24" fmla="*/ 211 w 464"/>
                <a:gd name="T25" fmla="*/ 125 h 205"/>
                <a:gd name="T26" fmla="*/ 266 w 464"/>
                <a:gd name="T27" fmla="*/ 137 h 205"/>
                <a:gd name="T28" fmla="*/ 265 w 464"/>
                <a:gd name="T29" fmla="*/ 141 h 205"/>
                <a:gd name="T30" fmla="*/ 347 w 464"/>
                <a:gd name="T31" fmla="*/ 182 h 205"/>
                <a:gd name="T32" fmla="*/ 293 w 464"/>
                <a:gd name="T33" fmla="*/ 138 h 205"/>
                <a:gd name="T34" fmla="*/ 294 w 464"/>
                <a:gd name="T35" fmla="*/ 142 h 205"/>
                <a:gd name="T36" fmla="*/ 293 w 464"/>
                <a:gd name="T37" fmla="*/ 143 h 205"/>
                <a:gd name="T38" fmla="*/ 332 w 464"/>
                <a:gd name="T39" fmla="*/ 138 h 205"/>
                <a:gd name="T40" fmla="*/ 328 w 464"/>
                <a:gd name="T41" fmla="*/ 139 h 205"/>
                <a:gd name="T42" fmla="*/ 433 w 464"/>
                <a:gd name="T43" fmla="*/ 179 h 205"/>
                <a:gd name="T44" fmla="*/ 361 w 464"/>
                <a:gd name="T45" fmla="*/ 135 h 205"/>
                <a:gd name="T46" fmla="*/ 358 w 464"/>
                <a:gd name="T47" fmla="*/ 138 h 205"/>
                <a:gd name="T48" fmla="*/ 360 w 464"/>
                <a:gd name="T49" fmla="*/ 141 h 205"/>
                <a:gd name="T50" fmla="*/ 358 w 464"/>
                <a:gd name="T51" fmla="*/ 140 h 205"/>
                <a:gd name="T52" fmla="*/ 453 w 464"/>
                <a:gd name="T53" fmla="*/ 175 h 205"/>
                <a:gd name="T54" fmla="*/ 380 w 464"/>
                <a:gd name="T55" fmla="*/ 133 h 205"/>
                <a:gd name="T56" fmla="*/ 382 w 464"/>
                <a:gd name="T57" fmla="*/ 136 h 205"/>
                <a:gd name="T58" fmla="*/ 462 w 464"/>
                <a:gd name="T59" fmla="*/ 167 h 205"/>
                <a:gd name="T60" fmla="*/ 392 w 464"/>
                <a:gd name="T61" fmla="*/ 130 h 205"/>
                <a:gd name="T62" fmla="*/ 457 w 464"/>
                <a:gd name="T63" fmla="*/ 154 h 205"/>
                <a:gd name="T64" fmla="*/ 435 w 464"/>
                <a:gd name="T65" fmla="*/ 115 h 205"/>
                <a:gd name="T66" fmla="*/ 457 w 464"/>
                <a:gd name="T67" fmla="*/ 149 h 205"/>
                <a:gd name="T68" fmla="*/ 457 w 464"/>
                <a:gd name="T69" fmla="*/ 145 h 205"/>
                <a:gd name="T70" fmla="*/ 418 w 464"/>
                <a:gd name="T71" fmla="*/ 133 h 205"/>
                <a:gd name="T72" fmla="*/ 436 w 464"/>
                <a:gd name="T73" fmla="*/ 160 h 205"/>
                <a:gd name="T74" fmla="*/ 456 w 464"/>
                <a:gd name="T75" fmla="*/ 173 h 205"/>
                <a:gd name="T76" fmla="*/ 455 w 464"/>
                <a:gd name="T77" fmla="*/ 171 h 205"/>
                <a:gd name="T78" fmla="*/ 395 w 464"/>
                <a:gd name="T79" fmla="*/ 150 h 205"/>
                <a:gd name="T80" fmla="*/ 356 w 464"/>
                <a:gd name="T81" fmla="*/ 134 h 205"/>
                <a:gd name="T82" fmla="*/ 329 w 464"/>
                <a:gd name="T83" fmla="*/ 135 h 205"/>
                <a:gd name="T84" fmla="*/ 315 w 464"/>
                <a:gd name="T85" fmla="*/ 142 h 205"/>
                <a:gd name="T86" fmla="*/ 378 w 464"/>
                <a:gd name="T87" fmla="*/ 191 h 205"/>
                <a:gd name="T88" fmla="*/ 381 w 464"/>
                <a:gd name="T89" fmla="*/ 193 h 205"/>
                <a:gd name="T90" fmla="*/ 355 w 464"/>
                <a:gd name="T91" fmla="*/ 177 h 205"/>
                <a:gd name="T92" fmla="*/ 362 w 464"/>
                <a:gd name="T93" fmla="*/ 202 h 205"/>
                <a:gd name="T94" fmla="*/ 207 w 464"/>
                <a:gd name="T95" fmla="*/ 121 h 205"/>
                <a:gd name="T96" fmla="*/ 333 w 464"/>
                <a:gd name="T97" fmla="*/ 201 h 205"/>
                <a:gd name="T98" fmla="*/ 336 w 464"/>
                <a:gd name="T99" fmla="*/ 199 h 205"/>
                <a:gd name="T100" fmla="*/ 1 w 464"/>
                <a:gd name="T101" fmla="*/ 3 h 205"/>
                <a:gd name="T102" fmla="*/ 310 w 464"/>
                <a:gd name="T103" fmla="*/ 199 h 205"/>
                <a:gd name="T104" fmla="*/ 310 w 464"/>
                <a:gd name="T105" fmla="*/ 198 h 205"/>
                <a:gd name="T106" fmla="*/ 10 w 464"/>
                <a:gd name="T107" fmla="*/ 30 h 205"/>
                <a:gd name="T108" fmla="*/ 254 w 464"/>
                <a:gd name="T109" fmla="*/ 197 h 205"/>
                <a:gd name="T110" fmla="*/ 257 w 464"/>
                <a:gd name="T111" fmla="*/ 199 h 205"/>
                <a:gd name="T112" fmla="*/ 255 w 464"/>
                <a:gd name="T113" fmla="*/ 194 h 205"/>
                <a:gd name="T114" fmla="*/ 46 w 464"/>
                <a:gd name="T115" fmla="*/ 88 h 205"/>
                <a:gd name="T116" fmla="*/ 210 w 464"/>
                <a:gd name="T117" fmla="*/ 190 h 205"/>
                <a:gd name="T118" fmla="*/ 208 w 464"/>
                <a:gd name="T119" fmla="*/ 186 h 205"/>
                <a:gd name="T120" fmla="*/ 152 w 464"/>
                <a:gd name="T121" fmla="*/ 16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205">
                  <a:moveTo>
                    <a:pt x="152" y="165"/>
                  </a:moveTo>
                  <a:cubicBezTo>
                    <a:pt x="98" y="131"/>
                    <a:pt x="98" y="131"/>
                    <a:pt x="98" y="131"/>
                  </a:cubicBezTo>
                  <a:cubicBezTo>
                    <a:pt x="95" y="134"/>
                    <a:pt x="95" y="134"/>
                    <a:pt x="95" y="134"/>
                  </a:cubicBezTo>
                  <a:cubicBezTo>
                    <a:pt x="94" y="138"/>
                    <a:pt x="94" y="138"/>
                    <a:pt x="94" y="138"/>
                  </a:cubicBezTo>
                  <a:cubicBezTo>
                    <a:pt x="210" y="193"/>
                    <a:pt x="210" y="193"/>
                    <a:pt x="210" y="193"/>
                  </a:cubicBezTo>
                  <a:cubicBezTo>
                    <a:pt x="212" y="193"/>
                    <a:pt x="214" y="193"/>
                    <a:pt x="216" y="191"/>
                  </a:cubicBezTo>
                  <a:cubicBezTo>
                    <a:pt x="216" y="190"/>
                    <a:pt x="216" y="189"/>
                    <a:pt x="216" y="189"/>
                  </a:cubicBezTo>
                  <a:cubicBezTo>
                    <a:pt x="216" y="187"/>
                    <a:pt x="216" y="186"/>
                    <a:pt x="215" y="186"/>
                  </a:cubicBezTo>
                  <a:cubicBezTo>
                    <a:pt x="215" y="185"/>
                    <a:pt x="214" y="185"/>
                    <a:pt x="214" y="184"/>
                  </a:cubicBezTo>
                  <a:cubicBezTo>
                    <a:pt x="213" y="183"/>
                    <a:pt x="211" y="182"/>
                    <a:pt x="209" y="181"/>
                  </a:cubicBezTo>
                  <a:cubicBezTo>
                    <a:pt x="202" y="176"/>
                    <a:pt x="189" y="168"/>
                    <a:pt x="173" y="158"/>
                  </a:cubicBezTo>
                  <a:cubicBezTo>
                    <a:pt x="149" y="143"/>
                    <a:pt x="119" y="126"/>
                    <a:pt x="95" y="111"/>
                  </a:cubicBezTo>
                  <a:cubicBezTo>
                    <a:pt x="83" y="104"/>
                    <a:pt x="72" y="98"/>
                    <a:pt x="65" y="93"/>
                  </a:cubicBezTo>
                  <a:cubicBezTo>
                    <a:pt x="61" y="90"/>
                    <a:pt x="58" y="88"/>
                    <a:pt x="56" y="87"/>
                  </a:cubicBezTo>
                  <a:cubicBezTo>
                    <a:pt x="55" y="86"/>
                    <a:pt x="54" y="86"/>
                    <a:pt x="54" y="85"/>
                  </a:cubicBezTo>
                  <a:cubicBezTo>
                    <a:pt x="54" y="85"/>
                    <a:pt x="54" y="85"/>
                    <a:pt x="54" y="85"/>
                  </a:cubicBezTo>
                  <a:cubicBezTo>
                    <a:pt x="54" y="85"/>
                    <a:pt x="54" y="85"/>
                    <a:pt x="54" y="85"/>
                  </a:cubicBezTo>
                  <a:cubicBezTo>
                    <a:pt x="52" y="87"/>
                    <a:pt x="52" y="87"/>
                    <a:pt x="52" y="87"/>
                  </a:cubicBezTo>
                  <a:cubicBezTo>
                    <a:pt x="54" y="86"/>
                    <a:pt x="54" y="86"/>
                    <a:pt x="54" y="86"/>
                  </a:cubicBezTo>
                  <a:cubicBezTo>
                    <a:pt x="54" y="85"/>
                    <a:pt x="54" y="85"/>
                    <a:pt x="54" y="85"/>
                  </a:cubicBezTo>
                  <a:cubicBezTo>
                    <a:pt x="52" y="87"/>
                    <a:pt x="52" y="87"/>
                    <a:pt x="52" y="87"/>
                  </a:cubicBezTo>
                  <a:cubicBezTo>
                    <a:pt x="54" y="86"/>
                    <a:pt x="54" y="86"/>
                    <a:pt x="54" y="86"/>
                  </a:cubicBezTo>
                  <a:cubicBezTo>
                    <a:pt x="51" y="88"/>
                    <a:pt x="51" y="88"/>
                    <a:pt x="51" y="88"/>
                  </a:cubicBezTo>
                  <a:cubicBezTo>
                    <a:pt x="55" y="88"/>
                    <a:pt x="55" y="88"/>
                    <a:pt x="55" y="88"/>
                  </a:cubicBezTo>
                  <a:cubicBezTo>
                    <a:pt x="55" y="87"/>
                    <a:pt x="54" y="86"/>
                    <a:pt x="54" y="86"/>
                  </a:cubicBezTo>
                  <a:cubicBezTo>
                    <a:pt x="51" y="88"/>
                    <a:pt x="51" y="88"/>
                    <a:pt x="51" y="88"/>
                  </a:cubicBezTo>
                  <a:cubicBezTo>
                    <a:pt x="55" y="88"/>
                    <a:pt x="55" y="88"/>
                    <a:pt x="55" y="88"/>
                  </a:cubicBezTo>
                  <a:cubicBezTo>
                    <a:pt x="50" y="88"/>
                    <a:pt x="50" y="88"/>
                    <a:pt x="50" y="88"/>
                  </a:cubicBezTo>
                  <a:cubicBezTo>
                    <a:pt x="54" y="90"/>
                    <a:pt x="54" y="90"/>
                    <a:pt x="54" y="90"/>
                  </a:cubicBezTo>
                  <a:cubicBezTo>
                    <a:pt x="54" y="89"/>
                    <a:pt x="55" y="88"/>
                    <a:pt x="55" y="88"/>
                  </a:cubicBezTo>
                  <a:cubicBezTo>
                    <a:pt x="50" y="88"/>
                    <a:pt x="50" y="88"/>
                    <a:pt x="50" y="88"/>
                  </a:cubicBezTo>
                  <a:cubicBezTo>
                    <a:pt x="54" y="90"/>
                    <a:pt x="54" y="90"/>
                    <a:pt x="54" y="90"/>
                  </a:cubicBezTo>
                  <a:cubicBezTo>
                    <a:pt x="54" y="90"/>
                    <a:pt x="54" y="90"/>
                    <a:pt x="54" y="90"/>
                  </a:cubicBezTo>
                  <a:cubicBezTo>
                    <a:pt x="51" y="88"/>
                    <a:pt x="51" y="88"/>
                    <a:pt x="51" y="88"/>
                  </a:cubicBezTo>
                  <a:cubicBezTo>
                    <a:pt x="52" y="92"/>
                    <a:pt x="52" y="92"/>
                    <a:pt x="52" y="92"/>
                  </a:cubicBezTo>
                  <a:cubicBezTo>
                    <a:pt x="53" y="91"/>
                    <a:pt x="53" y="91"/>
                    <a:pt x="54" y="90"/>
                  </a:cubicBezTo>
                  <a:cubicBezTo>
                    <a:pt x="51" y="88"/>
                    <a:pt x="51" y="88"/>
                    <a:pt x="51" y="88"/>
                  </a:cubicBezTo>
                  <a:cubicBezTo>
                    <a:pt x="52" y="92"/>
                    <a:pt x="52" y="92"/>
                    <a:pt x="52" y="92"/>
                  </a:cubicBezTo>
                  <a:cubicBezTo>
                    <a:pt x="51" y="89"/>
                    <a:pt x="51" y="89"/>
                    <a:pt x="51" y="89"/>
                  </a:cubicBezTo>
                  <a:cubicBezTo>
                    <a:pt x="51" y="92"/>
                    <a:pt x="51" y="92"/>
                    <a:pt x="51" y="92"/>
                  </a:cubicBezTo>
                  <a:cubicBezTo>
                    <a:pt x="51" y="92"/>
                    <a:pt x="52" y="92"/>
                    <a:pt x="52" y="92"/>
                  </a:cubicBezTo>
                  <a:cubicBezTo>
                    <a:pt x="51" y="89"/>
                    <a:pt x="51" y="89"/>
                    <a:pt x="51" y="89"/>
                  </a:cubicBezTo>
                  <a:cubicBezTo>
                    <a:pt x="51" y="92"/>
                    <a:pt x="51" y="92"/>
                    <a:pt x="51" y="92"/>
                  </a:cubicBezTo>
                  <a:cubicBezTo>
                    <a:pt x="51" y="91"/>
                    <a:pt x="51" y="91"/>
                    <a:pt x="51" y="91"/>
                  </a:cubicBezTo>
                  <a:cubicBezTo>
                    <a:pt x="51" y="92"/>
                    <a:pt x="51" y="92"/>
                    <a:pt x="51" y="92"/>
                  </a:cubicBezTo>
                  <a:cubicBezTo>
                    <a:pt x="51" y="92"/>
                    <a:pt x="51" y="92"/>
                    <a:pt x="51" y="92"/>
                  </a:cubicBezTo>
                  <a:cubicBezTo>
                    <a:pt x="51" y="91"/>
                    <a:pt x="51" y="91"/>
                    <a:pt x="51" y="91"/>
                  </a:cubicBezTo>
                  <a:cubicBezTo>
                    <a:pt x="51" y="92"/>
                    <a:pt x="51" y="92"/>
                    <a:pt x="51" y="92"/>
                  </a:cubicBezTo>
                  <a:cubicBezTo>
                    <a:pt x="51" y="92"/>
                    <a:pt x="52" y="92"/>
                    <a:pt x="52" y="92"/>
                  </a:cubicBezTo>
                  <a:cubicBezTo>
                    <a:pt x="55" y="93"/>
                    <a:pt x="61" y="95"/>
                    <a:pt x="68" y="99"/>
                  </a:cubicBezTo>
                  <a:cubicBezTo>
                    <a:pt x="93" y="111"/>
                    <a:pt x="140" y="138"/>
                    <a:pt x="180" y="160"/>
                  </a:cubicBezTo>
                  <a:cubicBezTo>
                    <a:pt x="200" y="172"/>
                    <a:pt x="219" y="183"/>
                    <a:pt x="232" y="190"/>
                  </a:cubicBezTo>
                  <a:cubicBezTo>
                    <a:pt x="239" y="194"/>
                    <a:pt x="245" y="198"/>
                    <a:pt x="248" y="200"/>
                  </a:cubicBezTo>
                  <a:cubicBezTo>
                    <a:pt x="250" y="201"/>
                    <a:pt x="252" y="202"/>
                    <a:pt x="253" y="202"/>
                  </a:cubicBezTo>
                  <a:cubicBezTo>
                    <a:pt x="254" y="203"/>
                    <a:pt x="254" y="203"/>
                    <a:pt x="254" y="203"/>
                  </a:cubicBezTo>
                  <a:cubicBezTo>
                    <a:pt x="255" y="203"/>
                    <a:pt x="255" y="203"/>
                    <a:pt x="255" y="203"/>
                  </a:cubicBezTo>
                  <a:cubicBezTo>
                    <a:pt x="255" y="204"/>
                    <a:pt x="255" y="204"/>
                    <a:pt x="255" y="204"/>
                  </a:cubicBezTo>
                  <a:cubicBezTo>
                    <a:pt x="256" y="204"/>
                    <a:pt x="256" y="204"/>
                    <a:pt x="256" y="204"/>
                  </a:cubicBezTo>
                  <a:cubicBezTo>
                    <a:pt x="256" y="204"/>
                    <a:pt x="256" y="204"/>
                    <a:pt x="257" y="204"/>
                  </a:cubicBezTo>
                  <a:cubicBezTo>
                    <a:pt x="257" y="204"/>
                    <a:pt x="258" y="204"/>
                    <a:pt x="258" y="204"/>
                  </a:cubicBezTo>
                  <a:cubicBezTo>
                    <a:pt x="259" y="203"/>
                    <a:pt x="259" y="203"/>
                    <a:pt x="260" y="202"/>
                  </a:cubicBezTo>
                  <a:cubicBezTo>
                    <a:pt x="261" y="201"/>
                    <a:pt x="261" y="200"/>
                    <a:pt x="261" y="199"/>
                  </a:cubicBezTo>
                  <a:cubicBezTo>
                    <a:pt x="261" y="198"/>
                    <a:pt x="260" y="197"/>
                    <a:pt x="259" y="196"/>
                  </a:cubicBezTo>
                  <a:cubicBezTo>
                    <a:pt x="155" y="131"/>
                    <a:pt x="155" y="131"/>
                    <a:pt x="155" y="131"/>
                  </a:cubicBezTo>
                  <a:cubicBezTo>
                    <a:pt x="290" y="204"/>
                    <a:pt x="290" y="204"/>
                    <a:pt x="290" y="204"/>
                  </a:cubicBezTo>
                  <a:cubicBezTo>
                    <a:pt x="292" y="205"/>
                    <a:pt x="294" y="205"/>
                    <a:pt x="295" y="203"/>
                  </a:cubicBezTo>
                  <a:cubicBezTo>
                    <a:pt x="296" y="201"/>
                    <a:pt x="296" y="198"/>
                    <a:pt x="294" y="197"/>
                  </a:cubicBezTo>
                  <a:cubicBezTo>
                    <a:pt x="294" y="197"/>
                    <a:pt x="289" y="194"/>
                    <a:pt x="282" y="189"/>
                  </a:cubicBezTo>
                  <a:cubicBezTo>
                    <a:pt x="255" y="173"/>
                    <a:pt x="188" y="132"/>
                    <a:pt x="128" y="94"/>
                  </a:cubicBezTo>
                  <a:cubicBezTo>
                    <a:pt x="98" y="76"/>
                    <a:pt x="70" y="58"/>
                    <a:pt x="49" y="45"/>
                  </a:cubicBezTo>
                  <a:cubicBezTo>
                    <a:pt x="39" y="38"/>
                    <a:pt x="30" y="33"/>
                    <a:pt x="24" y="29"/>
                  </a:cubicBezTo>
                  <a:cubicBezTo>
                    <a:pt x="21" y="27"/>
                    <a:pt x="19" y="25"/>
                    <a:pt x="17" y="24"/>
                  </a:cubicBezTo>
                  <a:cubicBezTo>
                    <a:pt x="17" y="24"/>
                    <a:pt x="16" y="24"/>
                    <a:pt x="16" y="23"/>
                  </a:cubicBezTo>
                  <a:cubicBezTo>
                    <a:pt x="16" y="23"/>
                    <a:pt x="16" y="23"/>
                    <a:pt x="16" y="23"/>
                  </a:cubicBezTo>
                  <a:cubicBezTo>
                    <a:pt x="16" y="23"/>
                    <a:pt x="16" y="23"/>
                    <a:pt x="16" y="23"/>
                  </a:cubicBezTo>
                  <a:cubicBezTo>
                    <a:pt x="14" y="25"/>
                    <a:pt x="14" y="25"/>
                    <a:pt x="14" y="25"/>
                  </a:cubicBezTo>
                  <a:cubicBezTo>
                    <a:pt x="16" y="23"/>
                    <a:pt x="16" y="23"/>
                    <a:pt x="16" y="23"/>
                  </a:cubicBezTo>
                  <a:cubicBezTo>
                    <a:pt x="16" y="23"/>
                    <a:pt x="16" y="23"/>
                    <a:pt x="16" y="23"/>
                  </a:cubicBezTo>
                  <a:cubicBezTo>
                    <a:pt x="14" y="25"/>
                    <a:pt x="14" y="25"/>
                    <a:pt x="14" y="25"/>
                  </a:cubicBezTo>
                  <a:cubicBezTo>
                    <a:pt x="16" y="23"/>
                    <a:pt x="16" y="23"/>
                    <a:pt x="16" y="23"/>
                  </a:cubicBezTo>
                  <a:cubicBezTo>
                    <a:pt x="13" y="26"/>
                    <a:pt x="13" y="26"/>
                    <a:pt x="13" y="26"/>
                  </a:cubicBezTo>
                  <a:cubicBezTo>
                    <a:pt x="16" y="24"/>
                    <a:pt x="16" y="24"/>
                    <a:pt x="16" y="24"/>
                  </a:cubicBezTo>
                  <a:cubicBezTo>
                    <a:pt x="16" y="23"/>
                    <a:pt x="16" y="23"/>
                    <a:pt x="16" y="23"/>
                  </a:cubicBezTo>
                  <a:cubicBezTo>
                    <a:pt x="13" y="26"/>
                    <a:pt x="13" y="26"/>
                    <a:pt x="13" y="26"/>
                  </a:cubicBezTo>
                  <a:cubicBezTo>
                    <a:pt x="16" y="24"/>
                    <a:pt x="16" y="24"/>
                    <a:pt x="16" y="24"/>
                  </a:cubicBezTo>
                  <a:cubicBezTo>
                    <a:pt x="13" y="26"/>
                    <a:pt x="13" y="26"/>
                    <a:pt x="13" y="26"/>
                  </a:cubicBezTo>
                  <a:cubicBezTo>
                    <a:pt x="17" y="26"/>
                    <a:pt x="17" y="26"/>
                    <a:pt x="17" y="26"/>
                  </a:cubicBezTo>
                  <a:cubicBezTo>
                    <a:pt x="17" y="25"/>
                    <a:pt x="16" y="24"/>
                    <a:pt x="16" y="24"/>
                  </a:cubicBezTo>
                  <a:cubicBezTo>
                    <a:pt x="13" y="26"/>
                    <a:pt x="13" y="26"/>
                    <a:pt x="13" y="26"/>
                  </a:cubicBezTo>
                  <a:cubicBezTo>
                    <a:pt x="17" y="26"/>
                    <a:pt x="17" y="26"/>
                    <a:pt x="17" y="26"/>
                  </a:cubicBezTo>
                  <a:cubicBezTo>
                    <a:pt x="12" y="26"/>
                    <a:pt x="12" y="26"/>
                    <a:pt x="12" y="26"/>
                  </a:cubicBezTo>
                  <a:cubicBezTo>
                    <a:pt x="17" y="27"/>
                    <a:pt x="17" y="27"/>
                    <a:pt x="17" y="27"/>
                  </a:cubicBezTo>
                  <a:cubicBezTo>
                    <a:pt x="17" y="27"/>
                    <a:pt x="17" y="26"/>
                    <a:pt x="17" y="26"/>
                  </a:cubicBezTo>
                  <a:cubicBezTo>
                    <a:pt x="12" y="26"/>
                    <a:pt x="12" y="26"/>
                    <a:pt x="12" y="26"/>
                  </a:cubicBezTo>
                  <a:cubicBezTo>
                    <a:pt x="17" y="27"/>
                    <a:pt x="17" y="27"/>
                    <a:pt x="17" y="27"/>
                  </a:cubicBezTo>
                  <a:cubicBezTo>
                    <a:pt x="12" y="26"/>
                    <a:pt x="12" y="26"/>
                    <a:pt x="12" y="26"/>
                  </a:cubicBezTo>
                  <a:cubicBezTo>
                    <a:pt x="16" y="29"/>
                    <a:pt x="16" y="29"/>
                    <a:pt x="16" y="29"/>
                  </a:cubicBezTo>
                  <a:cubicBezTo>
                    <a:pt x="16" y="28"/>
                    <a:pt x="17" y="28"/>
                    <a:pt x="17" y="27"/>
                  </a:cubicBezTo>
                  <a:cubicBezTo>
                    <a:pt x="12" y="26"/>
                    <a:pt x="12" y="26"/>
                    <a:pt x="12" y="26"/>
                  </a:cubicBezTo>
                  <a:cubicBezTo>
                    <a:pt x="16" y="29"/>
                    <a:pt x="16" y="29"/>
                    <a:pt x="16" y="29"/>
                  </a:cubicBezTo>
                  <a:cubicBezTo>
                    <a:pt x="12" y="26"/>
                    <a:pt x="12" y="26"/>
                    <a:pt x="12" y="26"/>
                  </a:cubicBezTo>
                  <a:cubicBezTo>
                    <a:pt x="10" y="30"/>
                    <a:pt x="10" y="30"/>
                    <a:pt x="10" y="30"/>
                  </a:cubicBezTo>
                  <a:cubicBezTo>
                    <a:pt x="312" y="202"/>
                    <a:pt x="312" y="202"/>
                    <a:pt x="312" y="202"/>
                  </a:cubicBezTo>
                  <a:cubicBezTo>
                    <a:pt x="314" y="204"/>
                    <a:pt x="317" y="203"/>
                    <a:pt x="318" y="201"/>
                  </a:cubicBezTo>
                  <a:cubicBezTo>
                    <a:pt x="318" y="200"/>
                    <a:pt x="319" y="199"/>
                    <a:pt x="319" y="198"/>
                  </a:cubicBezTo>
                  <a:cubicBezTo>
                    <a:pt x="319" y="197"/>
                    <a:pt x="318" y="196"/>
                    <a:pt x="318" y="196"/>
                  </a:cubicBezTo>
                  <a:cubicBezTo>
                    <a:pt x="317" y="194"/>
                    <a:pt x="317" y="193"/>
                    <a:pt x="316" y="192"/>
                  </a:cubicBezTo>
                  <a:cubicBezTo>
                    <a:pt x="314" y="190"/>
                    <a:pt x="311" y="188"/>
                    <a:pt x="307" y="185"/>
                  </a:cubicBezTo>
                  <a:cubicBezTo>
                    <a:pt x="294" y="175"/>
                    <a:pt x="269" y="158"/>
                    <a:pt x="238" y="139"/>
                  </a:cubicBezTo>
                  <a:cubicBezTo>
                    <a:pt x="146" y="82"/>
                    <a:pt x="7" y="1"/>
                    <a:pt x="7" y="1"/>
                  </a:cubicBezTo>
                  <a:cubicBezTo>
                    <a:pt x="5" y="0"/>
                    <a:pt x="2" y="1"/>
                    <a:pt x="1" y="3"/>
                  </a:cubicBezTo>
                  <a:cubicBezTo>
                    <a:pt x="0" y="5"/>
                    <a:pt x="0" y="8"/>
                    <a:pt x="2" y="9"/>
                  </a:cubicBezTo>
                  <a:cubicBezTo>
                    <a:pt x="334" y="202"/>
                    <a:pt x="334" y="202"/>
                    <a:pt x="334" y="202"/>
                  </a:cubicBezTo>
                  <a:cubicBezTo>
                    <a:pt x="336" y="204"/>
                    <a:pt x="339" y="203"/>
                    <a:pt x="340" y="201"/>
                  </a:cubicBezTo>
                  <a:cubicBezTo>
                    <a:pt x="340" y="200"/>
                    <a:pt x="341" y="199"/>
                    <a:pt x="341" y="199"/>
                  </a:cubicBezTo>
                  <a:cubicBezTo>
                    <a:pt x="341" y="198"/>
                    <a:pt x="340" y="197"/>
                    <a:pt x="340" y="197"/>
                  </a:cubicBezTo>
                  <a:cubicBezTo>
                    <a:pt x="340" y="196"/>
                    <a:pt x="340" y="196"/>
                    <a:pt x="339" y="196"/>
                  </a:cubicBezTo>
                  <a:cubicBezTo>
                    <a:pt x="339" y="195"/>
                    <a:pt x="338" y="195"/>
                    <a:pt x="338" y="194"/>
                  </a:cubicBezTo>
                  <a:cubicBezTo>
                    <a:pt x="336" y="193"/>
                    <a:pt x="333" y="191"/>
                    <a:pt x="329" y="188"/>
                  </a:cubicBezTo>
                  <a:cubicBezTo>
                    <a:pt x="314" y="178"/>
                    <a:pt x="285" y="160"/>
                    <a:pt x="260" y="145"/>
                  </a:cubicBezTo>
                  <a:cubicBezTo>
                    <a:pt x="235" y="130"/>
                    <a:pt x="213" y="117"/>
                    <a:pt x="213" y="117"/>
                  </a:cubicBezTo>
                  <a:cubicBezTo>
                    <a:pt x="211" y="120"/>
                    <a:pt x="211" y="120"/>
                    <a:pt x="211" y="120"/>
                  </a:cubicBezTo>
                  <a:cubicBezTo>
                    <a:pt x="215" y="123"/>
                    <a:pt x="215" y="123"/>
                    <a:pt x="215" y="123"/>
                  </a:cubicBezTo>
                  <a:cubicBezTo>
                    <a:pt x="211" y="121"/>
                    <a:pt x="211" y="121"/>
                    <a:pt x="211" y="121"/>
                  </a:cubicBezTo>
                  <a:cubicBezTo>
                    <a:pt x="212" y="124"/>
                    <a:pt x="212" y="124"/>
                    <a:pt x="212" y="124"/>
                  </a:cubicBezTo>
                  <a:cubicBezTo>
                    <a:pt x="213" y="124"/>
                    <a:pt x="214" y="124"/>
                    <a:pt x="215" y="123"/>
                  </a:cubicBezTo>
                  <a:cubicBezTo>
                    <a:pt x="211" y="121"/>
                    <a:pt x="211" y="121"/>
                    <a:pt x="211" y="121"/>
                  </a:cubicBezTo>
                  <a:cubicBezTo>
                    <a:pt x="212" y="124"/>
                    <a:pt x="212" y="124"/>
                    <a:pt x="212" y="124"/>
                  </a:cubicBezTo>
                  <a:cubicBezTo>
                    <a:pt x="211" y="121"/>
                    <a:pt x="211" y="121"/>
                    <a:pt x="211" y="121"/>
                  </a:cubicBezTo>
                  <a:cubicBezTo>
                    <a:pt x="211" y="125"/>
                    <a:pt x="211" y="125"/>
                    <a:pt x="211" y="125"/>
                  </a:cubicBezTo>
                  <a:cubicBezTo>
                    <a:pt x="212" y="125"/>
                    <a:pt x="212" y="125"/>
                    <a:pt x="212" y="124"/>
                  </a:cubicBezTo>
                  <a:cubicBezTo>
                    <a:pt x="211" y="121"/>
                    <a:pt x="211" y="121"/>
                    <a:pt x="211" y="121"/>
                  </a:cubicBezTo>
                  <a:cubicBezTo>
                    <a:pt x="211" y="125"/>
                    <a:pt x="211" y="125"/>
                    <a:pt x="211" y="125"/>
                  </a:cubicBezTo>
                  <a:cubicBezTo>
                    <a:pt x="211" y="123"/>
                    <a:pt x="211" y="123"/>
                    <a:pt x="211" y="123"/>
                  </a:cubicBezTo>
                  <a:cubicBezTo>
                    <a:pt x="211" y="125"/>
                    <a:pt x="211" y="125"/>
                    <a:pt x="211" y="125"/>
                  </a:cubicBezTo>
                  <a:cubicBezTo>
                    <a:pt x="211" y="125"/>
                    <a:pt x="211" y="125"/>
                    <a:pt x="211" y="125"/>
                  </a:cubicBezTo>
                  <a:cubicBezTo>
                    <a:pt x="211" y="123"/>
                    <a:pt x="211" y="123"/>
                    <a:pt x="211" y="123"/>
                  </a:cubicBezTo>
                  <a:cubicBezTo>
                    <a:pt x="211" y="125"/>
                    <a:pt x="211" y="125"/>
                    <a:pt x="211" y="125"/>
                  </a:cubicBezTo>
                  <a:cubicBezTo>
                    <a:pt x="211" y="125"/>
                    <a:pt x="211" y="125"/>
                    <a:pt x="211" y="125"/>
                  </a:cubicBezTo>
                  <a:cubicBezTo>
                    <a:pt x="211" y="125"/>
                    <a:pt x="211" y="125"/>
                    <a:pt x="211" y="125"/>
                  </a:cubicBezTo>
                  <a:cubicBezTo>
                    <a:pt x="211" y="125"/>
                    <a:pt x="211" y="125"/>
                    <a:pt x="211" y="125"/>
                  </a:cubicBezTo>
                  <a:cubicBezTo>
                    <a:pt x="211" y="125"/>
                    <a:pt x="211" y="125"/>
                    <a:pt x="211" y="125"/>
                  </a:cubicBezTo>
                  <a:cubicBezTo>
                    <a:pt x="211" y="125"/>
                    <a:pt x="211" y="125"/>
                    <a:pt x="211" y="125"/>
                  </a:cubicBezTo>
                  <a:cubicBezTo>
                    <a:pt x="211" y="125"/>
                    <a:pt x="213" y="125"/>
                    <a:pt x="214" y="126"/>
                  </a:cubicBezTo>
                  <a:cubicBezTo>
                    <a:pt x="221" y="128"/>
                    <a:pt x="233" y="134"/>
                    <a:pt x="248" y="142"/>
                  </a:cubicBezTo>
                  <a:cubicBezTo>
                    <a:pt x="271" y="153"/>
                    <a:pt x="299" y="168"/>
                    <a:pt x="322" y="180"/>
                  </a:cubicBezTo>
                  <a:cubicBezTo>
                    <a:pt x="334" y="186"/>
                    <a:pt x="344" y="192"/>
                    <a:pt x="351" y="196"/>
                  </a:cubicBezTo>
                  <a:cubicBezTo>
                    <a:pt x="358" y="200"/>
                    <a:pt x="362" y="202"/>
                    <a:pt x="362" y="202"/>
                  </a:cubicBezTo>
                  <a:cubicBezTo>
                    <a:pt x="364" y="203"/>
                    <a:pt x="367" y="202"/>
                    <a:pt x="368" y="200"/>
                  </a:cubicBezTo>
                  <a:cubicBezTo>
                    <a:pt x="369" y="198"/>
                    <a:pt x="368" y="196"/>
                    <a:pt x="366" y="194"/>
                  </a:cubicBezTo>
                  <a:cubicBezTo>
                    <a:pt x="269" y="133"/>
                    <a:pt x="269" y="133"/>
                    <a:pt x="269" y="133"/>
                  </a:cubicBezTo>
                  <a:cubicBezTo>
                    <a:pt x="266" y="137"/>
                    <a:pt x="266" y="137"/>
                    <a:pt x="266" y="137"/>
                  </a:cubicBezTo>
                  <a:cubicBezTo>
                    <a:pt x="270" y="139"/>
                    <a:pt x="270" y="139"/>
                    <a:pt x="270" y="139"/>
                  </a:cubicBezTo>
                  <a:cubicBezTo>
                    <a:pt x="266" y="137"/>
                    <a:pt x="266" y="137"/>
                    <a:pt x="266" y="137"/>
                  </a:cubicBezTo>
                  <a:cubicBezTo>
                    <a:pt x="268" y="141"/>
                    <a:pt x="268" y="141"/>
                    <a:pt x="268" y="141"/>
                  </a:cubicBezTo>
                  <a:cubicBezTo>
                    <a:pt x="268" y="141"/>
                    <a:pt x="269" y="140"/>
                    <a:pt x="270" y="139"/>
                  </a:cubicBezTo>
                  <a:cubicBezTo>
                    <a:pt x="266" y="137"/>
                    <a:pt x="266" y="137"/>
                    <a:pt x="266" y="137"/>
                  </a:cubicBezTo>
                  <a:cubicBezTo>
                    <a:pt x="268" y="141"/>
                    <a:pt x="268" y="141"/>
                    <a:pt x="268" y="141"/>
                  </a:cubicBezTo>
                  <a:cubicBezTo>
                    <a:pt x="266" y="137"/>
                    <a:pt x="266" y="137"/>
                    <a:pt x="266" y="137"/>
                  </a:cubicBezTo>
                  <a:cubicBezTo>
                    <a:pt x="266" y="141"/>
                    <a:pt x="266" y="141"/>
                    <a:pt x="266" y="141"/>
                  </a:cubicBezTo>
                  <a:cubicBezTo>
                    <a:pt x="267" y="141"/>
                    <a:pt x="267" y="141"/>
                    <a:pt x="268" y="141"/>
                  </a:cubicBezTo>
                  <a:cubicBezTo>
                    <a:pt x="266" y="137"/>
                    <a:pt x="266" y="137"/>
                    <a:pt x="266" y="137"/>
                  </a:cubicBezTo>
                  <a:cubicBezTo>
                    <a:pt x="266" y="141"/>
                    <a:pt x="266" y="141"/>
                    <a:pt x="266" y="141"/>
                  </a:cubicBezTo>
                  <a:cubicBezTo>
                    <a:pt x="266" y="137"/>
                    <a:pt x="266" y="137"/>
                    <a:pt x="266" y="137"/>
                  </a:cubicBezTo>
                  <a:cubicBezTo>
                    <a:pt x="265" y="141"/>
                    <a:pt x="265" y="141"/>
                    <a:pt x="265" y="141"/>
                  </a:cubicBezTo>
                  <a:cubicBezTo>
                    <a:pt x="266" y="141"/>
                    <a:pt x="266" y="141"/>
                    <a:pt x="266" y="141"/>
                  </a:cubicBezTo>
                  <a:cubicBezTo>
                    <a:pt x="266" y="137"/>
                    <a:pt x="266" y="137"/>
                    <a:pt x="266" y="137"/>
                  </a:cubicBezTo>
                  <a:cubicBezTo>
                    <a:pt x="265" y="141"/>
                    <a:pt x="265" y="141"/>
                    <a:pt x="265" y="141"/>
                  </a:cubicBezTo>
                  <a:cubicBezTo>
                    <a:pt x="266" y="139"/>
                    <a:pt x="266" y="139"/>
                    <a:pt x="266" y="139"/>
                  </a:cubicBezTo>
                  <a:cubicBezTo>
                    <a:pt x="265" y="141"/>
                    <a:pt x="265" y="141"/>
                    <a:pt x="265" y="141"/>
                  </a:cubicBezTo>
                  <a:cubicBezTo>
                    <a:pt x="265" y="141"/>
                    <a:pt x="265" y="141"/>
                    <a:pt x="265" y="141"/>
                  </a:cubicBezTo>
                  <a:cubicBezTo>
                    <a:pt x="266" y="139"/>
                    <a:pt x="266" y="139"/>
                    <a:pt x="266" y="139"/>
                  </a:cubicBezTo>
                  <a:cubicBezTo>
                    <a:pt x="265" y="141"/>
                    <a:pt x="265" y="141"/>
                    <a:pt x="265" y="141"/>
                  </a:cubicBezTo>
                  <a:cubicBezTo>
                    <a:pt x="265" y="141"/>
                    <a:pt x="266" y="141"/>
                    <a:pt x="267" y="142"/>
                  </a:cubicBezTo>
                  <a:cubicBezTo>
                    <a:pt x="271" y="144"/>
                    <a:pt x="280" y="148"/>
                    <a:pt x="291" y="154"/>
                  </a:cubicBezTo>
                  <a:cubicBezTo>
                    <a:pt x="308" y="162"/>
                    <a:pt x="329" y="173"/>
                    <a:pt x="347" y="182"/>
                  </a:cubicBezTo>
                  <a:cubicBezTo>
                    <a:pt x="355" y="186"/>
                    <a:pt x="363" y="190"/>
                    <a:pt x="369" y="193"/>
                  </a:cubicBezTo>
                  <a:cubicBezTo>
                    <a:pt x="372" y="194"/>
                    <a:pt x="374" y="196"/>
                    <a:pt x="376" y="196"/>
                  </a:cubicBezTo>
                  <a:cubicBezTo>
                    <a:pt x="377" y="197"/>
                    <a:pt x="378" y="197"/>
                    <a:pt x="379" y="197"/>
                  </a:cubicBezTo>
                  <a:cubicBezTo>
                    <a:pt x="380" y="198"/>
                    <a:pt x="380" y="198"/>
                    <a:pt x="380" y="198"/>
                  </a:cubicBezTo>
                  <a:cubicBezTo>
                    <a:pt x="380" y="198"/>
                    <a:pt x="380" y="198"/>
                    <a:pt x="381" y="198"/>
                  </a:cubicBezTo>
                  <a:cubicBezTo>
                    <a:pt x="381" y="198"/>
                    <a:pt x="382" y="198"/>
                    <a:pt x="382" y="198"/>
                  </a:cubicBezTo>
                  <a:cubicBezTo>
                    <a:pt x="383" y="198"/>
                    <a:pt x="384" y="197"/>
                    <a:pt x="385" y="196"/>
                  </a:cubicBezTo>
                  <a:cubicBezTo>
                    <a:pt x="385" y="195"/>
                    <a:pt x="386" y="194"/>
                    <a:pt x="385" y="193"/>
                  </a:cubicBezTo>
                  <a:cubicBezTo>
                    <a:pt x="385" y="192"/>
                    <a:pt x="384" y="191"/>
                    <a:pt x="383" y="190"/>
                  </a:cubicBezTo>
                  <a:cubicBezTo>
                    <a:pt x="295" y="135"/>
                    <a:pt x="295" y="135"/>
                    <a:pt x="295" y="135"/>
                  </a:cubicBezTo>
                  <a:cubicBezTo>
                    <a:pt x="293" y="138"/>
                    <a:pt x="293" y="138"/>
                    <a:pt x="293" y="138"/>
                  </a:cubicBezTo>
                  <a:cubicBezTo>
                    <a:pt x="296" y="141"/>
                    <a:pt x="296" y="141"/>
                    <a:pt x="296" y="141"/>
                  </a:cubicBezTo>
                  <a:cubicBezTo>
                    <a:pt x="293" y="138"/>
                    <a:pt x="293" y="138"/>
                    <a:pt x="293" y="138"/>
                  </a:cubicBezTo>
                  <a:cubicBezTo>
                    <a:pt x="295" y="142"/>
                    <a:pt x="295" y="142"/>
                    <a:pt x="295" y="142"/>
                  </a:cubicBezTo>
                  <a:cubicBezTo>
                    <a:pt x="296" y="142"/>
                    <a:pt x="296" y="141"/>
                    <a:pt x="296" y="141"/>
                  </a:cubicBezTo>
                  <a:cubicBezTo>
                    <a:pt x="293" y="138"/>
                    <a:pt x="293" y="138"/>
                    <a:pt x="293" y="138"/>
                  </a:cubicBezTo>
                  <a:cubicBezTo>
                    <a:pt x="295" y="142"/>
                    <a:pt x="295" y="142"/>
                    <a:pt x="295" y="142"/>
                  </a:cubicBezTo>
                  <a:cubicBezTo>
                    <a:pt x="293" y="138"/>
                    <a:pt x="293" y="138"/>
                    <a:pt x="293" y="138"/>
                  </a:cubicBezTo>
                  <a:cubicBezTo>
                    <a:pt x="294" y="142"/>
                    <a:pt x="294" y="142"/>
                    <a:pt x="294" y="142"/>
                  </a:cubicBezTo>
                  <a:cubicBezTo>
                    <a:pt x="294" y="142"/>
                    <a:pt x="294" y="142"/>
                    <a:pt x="295" y="142"/>
                  </a:cubicBezTo>
                  <a:cubicBezTo>
                    <a:pt x="293" y="138"/>
                    <a:pt x="293" y="138"/>
                    <a:pt x="293" y="138"/>
                  </a:cubicBezTo>
                  <a:cubicBezTo>
                    <a:pt x="294" y="142"/>
                    <a:pt x="294" y="142"/>
                    <a:pt x="294" y="142"/>
                  </a:cubicBezTo>
                  <a:cubicBezTo>
                    <a:pt x="293" y="139"/>
                    <a:pt x="293" y="139"/>
                    <a:pt x="293" y="139"/>
                  </a:cubicBezTo>
                  <a:cubicBezTo>
                    <a:pt x="293" y="143"/>
                    <a:pt x="293" y="143"/>
                    <a:pt x="293" y="143"/>
                  </a:cubicBezTo>
                  <a:cubicBezTo>
                    <a:pt x="294" y="142"/>
                    <a:pt x="294" y="142"/>
                    <a:pt x="294" y="142"/>
                  </a:cubicBezTo>
                  <a:cubicBezTo>
                    <a:pt x="293" y="139"/>
                    <a:pt x="293" y="139"/>
                    <a:pt x="293" y="139"/>
                  </a:cubicBezTo>
                  <a:cubicBezTo>
                    <a:pt x="293" y="143"/>
                    <a:pt x="293" y="143"/>
                    <a:pt x="293" y="143"/>
                  </a:cubicBezTo>
                  <a:cubicBezTo>
                    <a:pt x="293" y="140"/>
                    <a:pt x="293" y="140"/>
                    <a:pt x="293" y="140"/>
                  </a:cubicBezTo>
                  <a:cubicBezTo>
                    <a:pt x="292" y="143"/>
                    <a:pt x="292" y="143"/>
                    <a:pt x="292" y="143"/>
                  </a:cubicBezTo>
                  <a:cubicBezTo>
                    <a:pt x="293" y="143"/>
                    <a:pt x="293" y="143"/>
                    <a:pt x="293" y="143"/>
                  </a:cubicBezTo>
                  <a:cubicBezTo>
                    <a:pt x="293" y="140"/>
                    <a:pt x="293" y="140"/>
                    <a:pt x="293" y="140"/>
                  </a:cubicBezTo>
                  <a:cubicBezTo>
                    <a:pt x="292" y="143"/>
                    <a:pt x="292" y="143"/>
                    <a:pt x="292" y="143"/>
                  </a:cubicBezTo>
                  <a:cubicBezTo>
                    <a:pt x="293" y="143"/>
                    <a:pt x="293" y="143"/>
                    <a:pt x="293" y="143"/>
                  </a:cubicBezTo>
                  <a:cubicBezTo>
                    <a:pt x="293" y="143"/>
                    <a:pt x="294" y="143"/>
                    <a:pt x="295" y="143"/>
                  </a:cubicBezTo>
                  <a:cubicBezTo>
                    <a:pt x="300" y="145"/>
                    <a:pt x="310" y="149"/>
                    <a:pt x="321" y="154"/>
                  </a:cubicBezTo>
                  <a:cubicBezTo>
                    <a:pt x="338" y="162"/>
                    <a:pt x="360" y="172"/>
                    <a:pt x="377" y="179"/>
                  </a:cubicBezTo>
                  <a:cubicBezTo>
                    <a:pt x="385" y="183"/>
                    <a:pt x="393" y="187"/>
                    <a:pt x="398" y="189"/>
                  </a:cubicBezTo>
                  <a:cubicBezTo>
                    <a:pt x="403" y="192"/>
                    <a:pt x="406" y="193"/>
                    <a:pt x="406" y="193"/>
                  </a:cubicBezTo>
                  <a:cubicBezTo>
                    <a:pt x="408" y="194"/>
                    <a:pt x="411" y="193"/>
                    <a:pt x="412" y="191"/>
                  </a:cubicBezTo>
                  <a:cubicBezTo>
                    <a:pt x="413" y="189"/>
                    <a:pt x="412" y="187"/>
                    <a:pt x="410" y="185"/>
                  </a:cubicBezTo>
                  <a:cubicBezTo>
                    <a:pt x="410" y="185"/>
                    <a:pt x="409" y="185"/>
                    <a:pt x="407" y="183"/>
                  </a:cubicBezTo>
                  <a:cubicBezTo>
                    <a:pt x="399" y="179"/>
                    <a:pt x="380" y="168"/>
                    <a:pt x="362" y="157"/>
                  </a:cubicBezTo>
                  <a:cubicBezTo>
                    <a:pt x="354" y="152"/>
                    <a:pt x="345" y="147"/>
                    <a:pt x="339" y="143"/>
                  </a:cubicBezTo>
                  <a:cubicBezTo>
                    <a:pt x="336" y="141"/>
                    <a:pt x="334" y="139"/>
                    <a:pt x="332" y="138"/>
                  </a:cubicBezTo>
                  <a:cubicBezTo>
                    <a:pt x="332" y="137"/>
                    <a:pt x="331" y="137"/>
                    <a:pt x="331" y="136"/>
                  </a:cubicBezTo>
                  <a:cubicBezTo>
                    <a:pt x="331" y="136"/>
                    <a:pt x="331" y="136"/>
                    <a:pt x="331" y="136"/>
                  </a:cubicBezTo>
                  <a:cubicBezTo>
                    <a:pt x="329" y="138"/>
                    <a:pt x="329" y="138"/>
                    <a:pt x="329" y="138"/>
                  </a:cubicBezTo>
                  <a:cubicBezTo>
                    <a:pt x="331" y="137"/>
                    <a:pt x="331" y="137"/>
                    <a:pt x="331" y="137"/>
                  </a:cubicBezTo>
                  <a:cubicBezTo>
                    <a:pt x="331" y="136"/>
                    <a:pt x="331" y="136"/>
                    <a:pt x="331" y="136"/>
                  </a:cubicBezTo>
                  <a:cubicBezTo>
                    <a:pt x="329" y="138"/>
                    <a:pt x="329" y="138"/>
                    <a:pt x="329" y="138"/>
                  </a:cubicBezTo>
                  <a:cubicBezTo>
                    <a:pt x="331" y="137"/>
                    <a:pt x="331" y="137"/>
                    <a:pt x="331" y="137"/>
                  </a:cubicBezTo>
                  <a:cubicBezTo>
                    <a:pt x="328" y="139"/>
                    <a:pt x="328" y="139"/>
                    <a:pt x="328" y="139"/>
                  </a:cubicBezTo>
                  <a:cubicBezTo>
                    <a:pt x="331" y="139"/>
                    <a:pt x="331" y="139"/>
                    <a:pt x="331" y="139"/>
                  </a:cubicBezTo>
                  <a:cubicBezTo>
                    <a:pt x="331" y="137"/>
                    <a:pt x="331" y="137"/>
                    <a:pt x="331" y="137"/>
                  </a:cubicBezTo>
                  <a:cubicBezTo>
                    <a:pt x="328" y="139"/>
                    <a:pt x="328" y="139"/>
                    <a:pt x="328" y="139"/>
                  </a:cubicBezTo>
                  <a:cubicBezTo>
                    <a:pt x="331" y="139"/>
                    <a:pt x="331" y="139"/>
                    <a:pt x="331" y="139"/>
                  </a:cubicBezTo>
                  <a:cubicBezTo>
                    <a:pt x="327" y="139"/>
                    <a:pt x="327" y="139"/>
                    <a:pt x="327" y="139"/>
                  </a:cubicBezTo>
                  <a:cubicBezTo>
                    <a:pt x="331" y="141"/>
                    <a:pt x="331" y="141"/>
                    <a:pt x="331" y="141"/>
                  </a:cubicBezTo>
                  <a:cubicBezTo>
                    <a:pt x="331" y="140"/>
                    <a:pt x="331" y="139"/>
                    <a:pt x="331" y="139"/>
                  </a:cubicBezTo>
                  <a:cubicBezTo>
                    <a:pt x="327" y="139"/>
                    <a:pt x="327" y="139"/>
                    <a:pt x="327" y="139"/>
                  </a:cubicBezTo>
                  <a:cubicBezTo>
                    <a:pt x="331" y="141"/>
                    <a:pt x="331" y="141"/>
                    <a:pt x="331" y="141"/>
                  </a:cubicBezTo>
                  <a:cubicBezTo>
                    <a:pt x="327" y="139"/>
                    <a:pt x="327" y="139"/>
                    <a:pt x="327" y="139"/>
                  </a:cubicBezTo>
                  <a:cubicBezTo>
                    <a:pt x="325" y="142"/>
                    <a:pt x="325" y="142"/>
                    <a:pt x="325" y="142"/>
                  </a:cubicBezTo>
                  <a:cubicBezTo>
                    <a:pt x="429" y="187"/>
                    <a:pt x="429" y="187"/>
                    <a:pt x="429" y="187"/>
                  </a:cubicBezTo>
                  <a:cubicBezTo>
                    <a:pt x="431" y="188"/>
                    <a:pt x="433" y="187"/>
                    <a:pt x="434" y="185"/>
                  </a:cubicBezTo>
                  <a:cubicBezTo>
                    <a:pt x="435" y="183"/>
                    <a:pt x="434" y="180"/>
                    <a:pt x="433" y="179"/>
                  </a:cubicBezTo>
                  <a:cubicBezTo>
                    <a:pt x="432" y="179"/>
                    <a:pt x="428" y="176"/>
                    <a:pt x="421" y="172"/>
                  </a:cubicBezTo>
                  <a:cubicBezTo>
                    <a:pt x="411" y="166"/>
                    <a:pt x="396" y="157"/>
                    <a:pt x="383" y="149"/>
                  </a:cubicBezTo>
                  <a:cubicBezTo>
                    <a:pt x="377" y="145"/>
                    <a:pt x="371" y="141"/>
                    <a:pt x="367" y="139"/>
                  </a:cubicBezTo>
                  <a:cubicBezTo>
                    <a:pt x="365" y="137"/>
                    <a:pt x="363" y="136"/>
                    <a:pt x="362" y="135"/>
                  </a:cubicBezTo>
                  <a:cubicBezTo>
                    <a:pt x="362" y="135"/>
                    <a:pt x="361" y="135"/>
                    <a:pt x="361" y="135"/>
                  </a:cubicBezTo>
                  <a:cubicBezTo>
                    <a:pt x="361" y="135"/>
                    <a:pt x="361" y="135"/>
                    <a:pt x="361" y="135"/>
                  </a:cubicBezTo>
                  <a:cubicBezTo>
                    <a:pt x="361" y="135"/>
                    <a:pt x="361" y="135"/>
                    <a:pt x="361" y="135"/>
                  </a:cubicBezTo>
                  <a:cubicBezTo>
                    <a:pt x="361" y="135"/>
                    <a:pt x="361" y="135"/>
                    <a:pt x="361" y="135"/>
                  </a:cubicBezTo>
                  <a:cubicBezTo>
                    <a:pt x="361" y="135"/>
                    <a:pt x="361" y="135"/>
                    <a:pt x="361" y="135"/>
                  </a:cubicBezTo>
                  <a:cubicBezTo>
                    <a:pt x="361" y="135"/>
                    <a:pt x="361" y="135"/>
                    <a:pt x="361" y="135"/>
                  </a:cubicBezTo>
                  <a:cubicBezTo>
                    <a:pt x="361" y="135"/>
                    <a:pt x="361" y="135"/>
                    <a:pt x="361" y="135"/>
                  </a:cubicBezTo>
                  <a:cubicBezTo>
                    <a:pt x="359" y="137"/>
                    <a:pt x="359" y="137"/>
                    <a:pt x="359" y="137"/>
                  </a:cubicBezTo>
                  <a:cubicBezTo>
                    <a:pt x="361" y="135"/>
                    <a:pt x="361" y="135"/>
                    <a:pt x="361" y="135"/>
                  </a:cubicBezTo>
                  <a:cubicBezTo>
                    <a:pt x="361" y="135"/>
                    <a:pt x="361" y="135"/>
                    <a:pt x="361" y="135"/>
                  </a:cubicBezTo>
                  <a:cubicBezTo>
                    <a:pt x="359" y="137"/>
                    <a:pt x="359" y="137"/>
                    <a:pt x="359" y="137"/>
                  </a:cubicBezTo>
                  <a:cubicBezTo>
                    <a:pt x="361" y="135"/>
                    <a:pt x="361" y="135"/>
                    <a:pt x="361" y="135"/>
                  </a:cubicBezTo>
                  <a:cubicBezTo>
                    <a:pt x="358" y="138"/>
                    <a:pt x="358" y="138"/>
                    <a:pt x="358" y="138"/>
                  </a:cubicBezTo>
                  <a:cubicBezTo>
                    <a:pt x="362" y="135"/>
                    <a:pt x="362" y="135"/>
                    <a:pt x="362" y="135"/>
                  </a:cubicBezTo>
                  <a:cubicBezTo>
                    <a:pt x="361" y="135"/>
                    <a:pt x="361" y="135"/>
                    <a:pt x="361" y="135"/>
                  </a:cubicBezTo>
                  <a:cubicBezTo>
                    <a:pt x="358" y="138"/>
                    <a:pt x="358" y="138"/>
                    <a:pt x="358" y="138"/>
                  </a:cubicBezTo>
                  <a:cubicBezTo>
                    <a:pt x="362" y="135"/>
                    <a:pt x="362" y="135"/>
                    <a:pt x="362" y="135"/>
                  </a:cubicBezTo>
                  <a:cubicBezTo>
                    <a:pt x="358" y="138"/>
                    <a:pt x="358" y="138"/>
                    <a:pt x="358" y="138"/>
                  </a:cubicBezTo>
                  <a:cubicBezTo>
                    <a:pt x="362" y="138"/>
                    <a:pt x="362" y="138"/>
                    <a:pt x="362" y="138"/>
                  </a:cubicBezTo>
                  <a:cubicBezTo>
                    <a:pt x="362" y="136"/>
                    <a:pt x="362" y="136"/>
                    <a:pt x="362" y="135"/>
                  </a:cubicBezTo>
                  <a:cubicBezTo>
                    <a:pt x="358" y="138"/>
                    <a:pt x="358" y="138"/>
                    <a:pt x="358" y="138"/>
                  </a:cubicBezTo>
                  <a:cubicBezTo>
                    <a:pt x="362" y="138"/>
                    <a:pt x="362" y="138"/>
                    <a:pt x="362" y="138"/>
                  </a:cubicBezTo>
                  <a:cubicBezTo>
                    <a:pt x="358" y="138"/>
                    <a:pt x="358" y="138"/>
                    <a:pt x="358" y="138"/>
                  </a:cubicBezTo>
                  <a:cubicBezTo>
                    <a:pt x="362" y="140"/>
                    <a:pt x="362" y="140"/>
                    <a:pt x="362" y="140"/>
                  </a:cubicBezTo>
                  <a:cubicBezTo>
                    <a:pt x="358" y="138"/>
                    <a:pt x="358" y="138"/>
                    <a:pt x="358" y="138"/>
                  </a:cubicBezTo>
                  <a:cubicBezTo>
                    <a:pt x="360" y="141"/>
                    <a:pt x="360" y="141"/>
                    <a:pt x="360" y="141"/>
                  </a:cubicBezTo>
                  <a:cubicBezTo>
                    <a:pt x="361" y="141"/>
                    <a:pt x="361" y="140"/>
                    <a:pt x="362" y="140"/>
                  </a:cubicBezTo>
                  <a:cubicBezTo>
                    <a:pt x="358" y="138"/>
                    <a:pt x="358" y="138"/>
                    <a:pt x="358" y="138"/>
                  </a:cubicBezTo>
                  <a:cubicBezTo>
                    <a:pt x="360" y="141"/>
                    <a:pt x="360" y="141"/>
                    <a:pt x="360" y="141"/>
                  </a:cubicBezTo>
                  <a:cubicBezTo>
                    <a:pt x="358" y="138"/>
                    <a:pt x="358" y="138"/>
                    <a:pt x="358" y="138"/>
                  </a:cubicBezTo>
                  <a:cubicBezTo>
                    <a:pt x="359" y="142"/>
                    <a:pt x="359" y="142"/>
                    <a:pt x="359" y="142"/>
                  </a:cubicBezTo>
                  <a:cubicBezTo>
                    <a:pt x="359" y="142"/>
                    <a:pt x="360" y="142"/>
                    <a:pt x="360" y="141"/>
                  </a:cubicBezTo>
                  <a:cubicBezTo>
                    <a:pt x="358" y="138"/>
                    <a:pt x="358" y="138"/>
                    <a:pt x="358" y="138"/>
                  </a:cubicBezTo>
                  <a:cubicBezTo>
                    <a:pt x="359" y="142"/>
                    <a:pt x="359" y="142"/>
                    <a:pt x="359" y="142"/>
                  </a:cubicBezTo>
                  <a:cubicBezTo>
                    <a:pt x="358" y="139"/>
                    <a:pt x="358" y="139"/>
                    <a:pt x="358" y="139"/>
                  </a:cubicBezTo>
                  <a:cubicBezTo>
                    <a:pt x="358" y="142"/>
                    <a:pt x="358" y="142"/>
                    <a:pt x="358" y="142"/>
                  </a:cubicBezTo>
                  <a:cubicBezTo>
                    <a:pt x="359" y="142"/>
                    <a:pt x="359" y="142"/>
                    <a:pt x="359" y="142"/>
                  </a:cubicBezTo>
                  <a:cubicBezTo>
                    <a:pt x="358" y="139"/>
                    <a:pt x="358" y="139"/>
                    <a:pt x="358" y="139"/>
                  </a:cubicBezTo>
                  <a:cubicBezTo>
                    <a:pt x="358" y="142"/>
                    <a:pt x="358" y="142"/>
                    <a:pt x="358" y="142"/>
                  </a:cubicBezTo>
                  <a:cubicBezTo>
                    <a:pt x="358" y="140"/>
                    <a:pt x="358" y="140"/>
                    <a:pt x="358" y="140"/>
                  </a:cubicBezTo>
                  <a:cubicBezTo>
                    <a:pt x="358" y="142"/>
                    <a:pt x="358" y="142"/>
                    <a:pt x="358" y="142"/>
                  </a:cubicBezTo>
                  <a:cubicBezTo>
                    <a:pt x="358" y="142"/>
                    <a:pt x="358" y="142"/>
                    <a:pt x="358" y="142"/>
                  </a:cubicBezTo>
                  <a:cubicBezTo>
                    <a:pt x="358" y="140"/>
                    <a:pt x="358" y="140"/>
                    <a:pt x="358" y="140"/>
                  </a:cubicBezTo>
                  <a:cubicBezTo>
                    <a:pt x="358" y="142"/>
                    <a:pt x="358" y="142"/>
                    <a:pt x="358" y="142"/>
                  </a:cubicBezTo>
                  <a:cubicBezTo>
                    <a:pt x="358" y="142"/>
                    <a:pt x="359" y="142"/>
                    <a:pt x="360" y="142"/>
                  </a:cubicBezTo>
                  <a:cubicBezTo>
                    <a:pt x="364" y="143"/>
                    <a:pt x="372" y="147"/>
                    <a:pt x="381" y="151"/>
                  </a:cubicBezTo>
                  <a:cubicBezTo>
                    <a:pt x="394" y="157"/>
                    <a:pt x="411" y="165"/>
                    <a:pt x="425" y="171"/>
                  </a:cubicBezTo>
                  <a:cubicBezTo>
                    <a:pt x="432" y="174"/>
                    <a:pt x="438" y="177"/>
                    <a:pt x="442" y="179"/>
                  </a:cubicBezTo>
                  <a:cubicBezTo>
                    <a:pt x="446" y="181"/>
                    <a:pt x="449" y="182"/>
                    <a:pt x="449" y="182"/>
                  </a:cubicBezTo>
                  <a:cubicBezTo>
                    <a:pt x="451" y="183"/>
                    <a:pt x="453" y="183"/>
                    <a:pt x="455" y="181"/>
                  </a:cubicBezTo>
                  <a:cubicBezTo>
                    <a:pt x="456" y="179"/>
                    <a:pt x="455" y="176"/>
                    <a:pt x="453" y="175"/>
                  </a:cubicBezTo>
                  <a:cubicBezTo>
                    <a:pt x="453" y="175"/>
                    <a:pt x="448" y="172"/>
                    <a:pt x="442" y="168"/>
                  </a:cubicBezTo>
                  <a:cubicBezTo>
                    <a:pt x="432" y="162"/>
                    <a:pt x="416" y="153"/>
                    <a:pt x="404" y="145"/>
                  </a:cubicBezTo>
                  <a:cubicBezTo>
                    <a:pt x="397" y="142"/>
                    <a:pt x="392" y="138"/>
                    <a:pt x="388" y="135"/>
                  </a:cubicBezTo>
                  <a:cubicBezTo>
                    <a:pt x="386" y="134"/>
                    <a:pt x="384" y="133"/>
                    <a:pt x="383" y="132"/>
                  </a:cubicBezTo>
                  <a:cubicBezTo>
                    <a:pt x="382" y="132"/>
                    <a:pt x="382" y="131"/>
                    <a:pt x="382" y="131"/>
                  </a:cubicBezTo>
                  <a:cubicBezTo>
                    <a:pt x="382" y="131"/>
                    <a:pt x="382" y="131"/>
                    <a:pt x="382" y="131"/>
                  </a:cubicBezTo>
                  <a:cubicBezTo>
                    <a:pt x="382" y="131"/>
                    <a:pt x="382" y="131"/>
                    <a:pt x="382" y="131"/>
                  </a:cubicBezTo>
                  <a:cubicBezTo>
                    <a:pt x="382" y="131"/>
                    <a:pt x="382" y="131"/>
                    <a:pt x="382" y="131"/>
                  </a:cubicBezTo>
                  <a:cubicBezTo>
                    <a:pt x="382" y="131"/>
                    <a:pt x="382" y="131"/>
                    <a:pt x="382" y="131"/>
                  </a:cubicBezTo>
                  <a:cubicBezTo>
                    <a:pt x="382" y="131"/>
                    <a:pt x="382" y="131"/>
                    <a:pt x="382" y="131"/>
                  </a:cubicBezTo>
                  <a:cubicBezTo>
                    <a:pt x="380" y="133"/>
                    <a:pt x="380" y="133"/>
                    <a:pt x="380" y="133"/>
                  </a:cubicBezTo>
                  <a:cubicBezTo>
                    <a:pt x="382" y="132"/>
                    <a:pt x="382" y="132"/>
                    <a:pt x="382" y="132"/>
                  </a:cubicBezTo>
                  <a:cubicBezTo>
                    <a:pt x="382" y="131"/>
                    <a:pt x="382" y="131"/>
                    <a:pt x="382" y="131"/>
                  </a:cubicBezTo>
                  <a:cubicBezTo>
                    <a:pt x="380" y="133"/>
                    <a:pt x="380" y="133"/>
                    <a:pt x="380" y="133"/>
                  </a:cubicBezTo>
                  <a:cubicBezTo>
                    <a:pt x="382" y="132"/>
                    <a:pt x="382" y="132"/>
                    <a:pt x="382" y="132"/>
                  </a:cubicBezTo>
                  <a:cubicBezTo>
                    <a:pt x="379" y="134"/>
                    <a:pt x="379" y="134"/>
                    <a:pt x="379" y="134"/>
                  </a:cubicBezTo>
                  <a:cubicBezTo>
                    <a:pt x="383" y="134"/>
                    <a:pt x="383" y="134"/>
                    <a:pt x="383" y="134"/>
                  </a:cubicBezTo>
                  <a:cubicBezTo>
                    <a:pt x="383" y="132"/>
                    <a:pt x="382" y="132"/>
                    <a:pt x="382" y="132"/>
                  </a:cubicBezTo>
                  <a:cubicBezTo>
                    <a:pt x="379" y="134"/>
                    <a:pt x="379" y="134"/>
                    <a:pt x="379" y="134"/>
                  </a:cubicBezTo>
                  <a:cubicBezTo>
                    <a:pt x="383" y="134"/>
                    <a:pt x="383" y="134"/>
                    <a:pt x="383" y="134"/>
                  </a:cubicBezTo>
                  <a:cubicBezTo>
                    <a:pt x="379" y="134"/>
                    <a:pt x="379" y="134"/>
                    <a:pt x="379" y="134"/>
                  </a:cubicBezTo>
                  <a:cubicBezTo>
                    <a:pt x="382" y="136"/>
                    <a:pt x="382" y="136"/>
                    <a:pt x="382" y="136"/>
                  </a:cubicBezTo>
                  <a:cubicBezTo>
                    <a:pt x="383" y="135"/>
                    <a:pt x="383" y="134"/>
                    <a:pt x="383" y="134"/>
                  </a:cubicBezTo>
                  <a:cubicBezTo>
                    <a:pt x="379" y="134"/>
                    <a:pt x="379" y="134"/>
                    <a:pt x="379" y="134"/>
                  </a:cubicBezTo>
                  <a:cubicBezTo>
                    <a:pt x="382" y="136"/>
                    <a:pt x="382" y="136"/>
                    <a:pt x="382" y="136"/>
                  </a:cubicBezTo>
                  <a:cubicBezTo>
                    <a:pt x="379" y="133"/>
                    <a:pt x="379" y="133"/>
                    <a:pt x="379" y="133"/>
                  </a:cubicBezTo>
                  <a:cubicBezTo>
                    <a:pt x="377" y="137"/>
                    <a:pt x="377" y="137"/>
                    <a:pt x="377" y="137"/>
                  </a:cubicBezTo>
                  <a:cubicBezTo>
                    <a:pt x="458" y="174"/>
                    <a:pt x="458" y="174"/>
                    <a:pt x="458" y="174"/>
                  </a:cubicBezTo>
                  <a:cubicBezTo>
                    <a:pt x="460" y="175"/>
                    <a:pt x="462" y="175"/>
                    <a:pt x="463" y="173"/>
                  </a:cubicBezTo>
                  <a:cubicBezTo>
                    <a:pt x="464" y="172"/>
                    <a:pt x="464" y="171"/>
                    <a:pt x="464" y="171"/>
                  </a:cubicBezTo>
                  <a:cubicBezTo>
                    <a:pt x="464" y="169"/>
                    <a:pt x="464" y="169"/>
                    <a:pt x="463" y="169"/>
                  </a:cubicBezTo>
                  <a:cubicBezTo>
                    <a:pt x="463" y="168"/>
                    <a:pt x="463" y="168"/>
                    <a:pt x="463" y="167"/>
                  </a:cubicBezTo>
                  <a:cubicBezTo>
                    <a:pt x="462" y="167"/>
                    <a:pt x="462" y="167"/>
                    <a:pt x="462" y="167"/>
                  </a:cubicBezTo>
                  <a:cubicBezTo>
                    <a:pt x="461" y="166"/>
                    <a:pt x="459" y="165"/>
                    <a:pt x="457" y="163"/>
                  </a:cubicBezTo>
                  <a:cubicBezTo>
                    <a:pt x="449" y="158"/>
                    <a:pt x="433" y="148"/>
                    <a:pt x="420" y="140"/>
                  </a:cubicBezTo>
                  <a:cubicBezTo>
                    <a:pt x="406" y="132"/>
                    <a:pt x="395" y="125"/>
                    <a:pt x="395" y="125"/>
                  </a:cubicBezTo>
                  <a:cubicBezTo>
                    <a:pt x="393" y="129"/>
                    <a:pt x="393" y="129"/>
                    <a:pt x="393" y="129"/>
                  </a:cubicBezTo>
                  <a:cubicBezTo>
                    <a:pt x="393" y="133"/>
                    <a:pt x="393" y="133"/>
                    <a:pt x="393" y="133"/>
                  </a:cubicBezTo>
                  <a:cubicBezTo>
                    <a:pt x="393" y="129"/>
                    <a:pt x="393" y="129"/>
                    <a:pt x="393" y="129"/>
                  </a:cubicBezTo>
                  <a:cubicBezTo>
                    <a:pt x="392" y="133"/>
                    <a:pt x="392" y="133"/>
                    <a:pt x="392" y="133"/>
                  </a:cubicBezTo>
                  <a:cubicBezTo>
                    <a:pt x="392" y="133"/>
                    <a:pt x="392" y="133"/>
                    <a:pt x="393" y="133"/>
                  </a:cubicBezTo>
                  <a:cubicBezTo>
                    <a:pt x="393" y="129"/>
                    <a:pt x="393" y="129"/>
                    <a:pt x="393" y="129"/>
                  </a:cubicBezTo>
                  <a:cubicBezTo>
                    <a:pt x="392" y="133"/>
                    <a:pt x="392" y="133"/>
                    <a:pt x="392" y="133"/>
                  </a:cubicBezTo>
                  <a:cubicBezTo>
                    <a:pt x="392" y="130"/>
                    <a:pt x="392" y="130"/>
                    <a:pt x="392" y="130"/>
                  </a:cubicBezTo>
                  <a:cubicBezTo>
                    <a:pt x="392" y="133"/>
                    <a:pt x="392" y="133"/>
                    <a:pt x="392" y="133"/>
                  </a:cubicBezTo>
                  <a:cubicBezTo>
                    <a:pt x="392" y="133"/>
                    <a:pt x="392" y="133"/>
                    <a:pt x="392" y="133"/>
                  </a:cubicBezTo>
                  <a:cubicBezTo>
                    <a:pt x="392" y="130"/>
                    <a:pt x="392" y="130"/>
                    <a:pt x="392" y="130"/>
                  </a:cubicBezTo>
                  <a:cubicBezTo>
                    <a:pt x="392" y="133"/>
                    <a:pt x="392" y="133"/>
                    <a:pt x="392" y="133"/>
                  </a:cubicBezTo>
                  <a:cubicBezTo>
                    <a:pt x="392" y="133"/>
                    <a:pt x="392" y="133"/>
                    <a:pt x="393" y="133"/>
                  </a:cubicBezTo>
                  <a:cubicBezTo>
                    <a:pt x="397" y="135"/>
                    <a:pt x="412" y="140"/>
                    <a:pt x="426" y="144"/>
                  </a:cubicBezTo>
                  <a:cubicBezTo>
                    <a:pt x="433" y="147"/>
                    <a:pt x="440" y="149"/>
                    <a:pt x="446" y="151"/>
                  </a:cubicBezTo>
                  <a:cubicBezTo>
                    <a:pt x="448" y="152"/>
                    <a:pt x="451" y="152"/>
                    <a:pt x="453" y="153"/>
                  </a:cubicBezTo>
                  <a:cubicBezTo>
                    <a:pt x="454" y="153"/>
                    <a:pt x="454" y="153"/>
                    <a:pt x="455" y="153"/>
                  </a:cubicBezTo>
                  <a:cubicBezTo>
                    <a:pt x="456" y="153"/>
                    <a:pt x="456" y="153"/>
                    <a:pt x="456" y="153"/>
                  </a:cubicBezTo>
                  <a:cubicBezTo>
                    <a:pt x="456" y="154"/>
                    <a:pt x="457" y="154"/>
                    <a:pt x="457" y="154"/>
                  </a:cubicBezTo>
                  <a:cubicBezTo>
                    <a:pt x="457" y="154"/>
                    <a:pt x="458" y="154"/>
                    <a:pt x="458" y="153"/>
                  </a:cubicBezTo>
                  <a:cubicBezTo>
                    <a:pt x="459" y="153"/>
                    <a:pt x="459" y="153"/>
                    <a:pt x="459" y="153"/>
                  </a:cubicBezTo>
                  <a:cubicBezTo>
                    <a:pt x="460" y="153"/>
                    <a:pt x="460" y="152"/>
                    <a:pt x="461" y="152"/>
                  </a:cubicBezTo>
                  <a:cubicBezTo>
                    <a:pt x="462" y="151"/>
                    <a:pt x="462" y="149"/>
                    <a:pt x="462" y="148"/>
                  </a:cubicBezTo>
                  <a:cubicBezTo>
                    <a:pt x="461" y="147"/>
                    <a:pt x="461" y="146"/>
                    <a:pt x="460" y="146"/>
                  </a:cubicBezTo>
                  <a:cubicBezTo>
                    <a:pt x="428" y="126"/>
                    <a:pt x="428" y="126"/>
                    <a:pt x="428" y="126"/>
                  </a:cubicBezTo>
                  <a:cubicBezTo>
                    <a:pt x="445" y="125"/>
                    <a:pt x="445" y="125"/>
                    <a:pt x="445" y="125"/>
                  </a:cubicBezTo>
                  <a:cubicBezTo>
                    <a:pt x="447" y="125"/>
                    <a:pt x="448" y="124"/>
                    <a:pt x="449" y="122"/>
                  </a:cubicBezTo>
                  <a:cubicBezTo>
                    <a:pt x="449" y="120"/>
                    <a:pt x="448" y="118"/>
                    <a:pt x="447" y="117"/>
                  </a:cubicBezTo>
                  <a:cubicBezTo>
                    <a:pt x="441" y="114"/>
                    <a:pt x="441" y="114"/>
                    <a:pt x="441" y="114"/>
                  </a:cubicBezTo>
                  <a:cubicBezTo>
                    <a:pt x="439" y="113"/>
                    <a:pt x="437" y="113"/>
                    <a:pt x="435" y="115"/>
                  </a:cubicBezTo>
                  <a:cubicBezTo>
                    <a:pt x="434" y="117"/>
                    <a:pt x="435" y="120"/>
                    <a:pt x="437" y="121"/>
                  </a:cubicBezTo>
                  <a:cubicBezTo>
                    <a:pt x="442" y="124"/>
                    <a:pt x="442" y="124"/>
                    <a:pt x="442" y="124"/>
                  </a:cubicBezTo>
                  <a:cubicBezTo>
                    <a:pt x="444" y="121"/>
                    <a:pt x="444" y="121"/>
                    <a:pt x="444" y="121"/>
                  </a:cubicBezTo>
                  <a:cubicBezTo>
                    <a:pt x="444" y="116"/>
                    <a:pt x="444" y="116"/>
                    <a:pt x="444" y="116"/>
                  </a:cubicBezTo>
                  <a:cubicBezTo>
                    <a:pt x="414" y="118"/>
                    <a:pt x="414" y="118"/>
                    <a:pt x="414" y="118"/>
                  </a:cubicBezTo>
                  <a:cubicBezTo>
                    <a:pt x="413" y="118"/>
                    <a:pt x="411" y="120"/>
                    <a:pt x="411" y="122"/>
                  </a:cubicBezTo>
                  <a:cubicBezTo>
                    <a:pt x="410" y="123"/>
                    <a:pt x="411" y="125"/>
                    <a:pt x="412" y="126"/>
                  </a:cubicBezTo>
                  <a:cubicBezTo>
                    <a:pt x="455" y="153"/>
                    <a:pt x="455" y="153"/>
                    <a:pt x="455" y="153"/>
                  </a:cubicBezTo>
                  <a:cubicBezTo>
                    <a:pt x="457" y="149"/>
                    <a:pt x="457" y="149"/>
                    <a:pt x="457" y="149"/>
                  </a:cubicBezTo>
                  <a:cubicBezTo>
                    <a:pt x="454" y="147"/>
                    <a:pt x="454" y="147"/>
                    <a:pt x="454" y="147"/>
                  </a:cubicBezTo>
                  <a:cubicBezTo>
                    <a:pt x="457" y="149"/>
                    <a:pt x="457" y="149"/>
                    <a:pt x="457" y="149"/>
                  </a:cubicBezTo>
                  <a:cubicBezTo>
                    <a:pt x="455" y="146"/>
                    <a:pt x="455" y="146"/>
                    <a:pt x="455" y="146"/>
                  </a:cubicBezTo>
                  <a:cubicBezTo>
                    <a:pt x="455" y="146"/>
                    <a:pt x="454" y="146"/>
                    <a:pt x="454" y="147"/>
                  </a:cubicBezTo>
                  <a:cubicBezTo>
                    <a:pt x="457" y="149"/>
                    <a:pt x="457" y="149"/>
                    <a:pt x="457" y="149"/>
                  </a:cubicBezTo>
                  <a:cubicBezTo>
                    <a:pt x="455" y="146"/>
                    <a:pt x="455" y="146"/>
                    <a:pt x="455" y="146"/>
                  </a:cubicBezTo>
                  <a:cubicBezTo>
                    <a:pt x="457" y="149"/>
                    <a:pt x="457" y="149"/>
                    <a:pt x="457" y="149"/>
                  </a:cubicBezTo>
                  <a:cubicBezTo>
                    <a:pt x="457" y="145"/>
                    <a:pt x="457" y="145"/>
                    <a:pt x="457" y="145"/>
                  </a:cubicBezTo>
                  <a:cubicBezTo>
                    <a:pt x="456" y="145"/>
                    <a:pt x="456" y="145"/>
                    <a:pt x="455" y="146"/>
                  </a:cubicBezTo>
                  <a:cubicBezTo>
                    <a:pt x="457" y="149"/>
                    <a:pt x="457" y="149"/>
                    <a:pt x="457" y="149"/>
                  </a:cubicBezTo>
                  <a:cubicBezTo>
                    <a:pt x="457" y="145"/>
                    <a:pt x="457" y="145"/>
                    <a:pt x="457" y="145"/>
                  </a:cubicBezTo>
                  <a:cubicBezTo>
                    <a:pt x="457" y="149"/>
                    <a:pt x="457" y="149"/>
                    <a:pt x="457" y="149"/>
                  </a:cubicBezTo>
                  <a:cubicBezTo>
                    <a:pt x="457" y="145"/>
                    <a:pt x="457" y="145"/>
                    <a:pt x="457" y="145"/>
                  </a:cubicBezTo>
                  <a:cubicBezTo>
                    <a:pt x="457" y="145"/>
                    <a:pt x="457" y="145"/>
                    <a:pt x="457" y="145"/>
                  </a:cubicBezTo>
                  <a:cubicBezTo>
                    <a:pt x="457" y="149"/>
                    <a:pt x="457" y="149"/>
                    <a:pt x="457" y="149"/>
                  </a:cubicBezTo>
                  <a:cubicBezTo>
                    <a:pt x="457" y="145"/>
                    <a:pt x="457" y="145"/>
                    <a:pt x="457" y="145"/>
                  </a:cubicBezTo>
                  <a:cubicBezTo>
                    <a:pt x="457" y="147"/>
                    <a:pt x="457" y="147"/>
                    <a:pt x="457" y="147"/>
                  </a:cubicBezTo>
                  <a:cubicBezTo>
                    <a:pt x="457" y="145"/>
                    <a:pt x="457" y="145"/>
                    <a:pt x="457" y="145"/>
                  </a:cubicBezTo>
                  <a:cubicBezTo>
                    <a:pt x="457" y="145"/>
                    <a:pt x="457" y="145"/>
                    <a:pt x="457" y="145"/>
                  </a:cubicBezTo>
                  <a:cubicBezTo>
                    <a:pt x="457" y="147"/>
                    <a:pt x="457" y="147"/>
                    <a:pt x="457" y="147"/>
                  </a:cubicBezTo>
                  <a:cubicBezTo>
                    <a:pt x="457" y="145"/>
                    <a:pt x="457" y="145"/>
                    <a:pt x="457" y="145"/>
                  </a:cubicBezTo>
                  <a:cubicBezTo>
                    <a:pt x="457" y="145"/>
                    <a:pt x="457" y="145"/>
                    <a:pt x="457" y="145"/>
                  </a:cubicBezTo>
                  <a:cubicBezTo>
                    <a:pt x="457" y="145"/>
                    <a:pt x="455" y="145"/>
                    <a:pt x="453" y="144"/>
                  </a:cubicBezTo>
                  <a:cubicBezTo>
                    <a:pt x="445" y="142"/>
                    <a:pt x="431" y="137"/>
                    <a:pt x="418" y="133"/>
                  </a:cubicBezTo>
                  <a:cubicBezTo>
                    <a:pt x="412" y="130"/>
                    <a:pt x="406" y="128"/>
                    <a:pt x="401" y="127"/>
                  </a:cubicBezTo>
                  <a:cubicBezTo>
                    <a:pt x="399" y="126"/>
                    <a:pt x="397" y="126"/>
                    <a:pt x="396" y="125"/>
                  </a:cubicBezTo>
                  <a:cubicBezTo>
                    <a:pt x="395" y="125"/>
                    <a:pt x="395" y="125"/>
                    <a:pt x="394" y="125"/>
                  </a:cubicBezTo>
                  <a:cubicBezTo>
                    <a:pt x="394" y="125"/>
                    <a:pt x="394" y="125"/>
                    <a:pt x="394" y="125"/>
                  </a:cubicBezTo>
                  <a:cubicBezTo>
                    <a:pt x="394" y="125"/>
                    <a:pt x="394" y="125"/>
                    <a:pt x="394" y="125"/>
                  </a:cubicBezTo>
                  <a:cubicBezTo>
                    <a:pt x="393" y="124"/>
                    <a:pt x="393" y="124"/>
                    <a:pt x="393" y="124"/>
                  </a:cubicBezTo>
                  <a:cubicBezTo>
                    <a:pt x="393" y="124"/>
                    <a:pt x="393" y="124"/>
                    <a:pt x="393" y="124"/>
                  </a:cubicBezTo>
                  <a:cubicBezTo>
                    <a:pt x="391" y="124"/>
                    <a:pt x="389" y="126"/>
                    <a:pt x="388" y="128"/>
                  </a:cubicBezTo>
                  <a:cubicBezTo>
                    <a:pt x="388" y="129"/>
                    <a:pt x="389" y="131"/>
                    <a:pt x="390" y="132"/>
                  </a:cubicBezTo>
                  <a:cubicBezTo>
                    <a:pt x="390" y="132"/>
                    <a:pt x="395" y="135"/>
                    <a:pt x="401" y="139"/>
                  </a:cubicBezTo>
                  <a:cubicBezTo>
                    <a:pt x="410" y="144"/>
                    <a:pt x="424" y="153"/>
                    <a:pt x="436" y="160"/>
                  </a:cubicBezTo>
                  <a:cubicBezTo>
                    <a:pt x="442" y="164"/>
                    <a:pt x="447" y="167"/>
                    <a:pt x="451" y="170"/>
                  </a:cubicBezTo>
                  <a:cubicBezTo>
                    <a:pt x="453" y="171"/>
                    <a:pt x="454" y="172"/>
                    <a:pt x="455" y="173"/>
                  </a:cubicBezTo>
                  <a:cubicBezTo>
                    <a:pt x="456" y="173"/>
                    <a:pt x="456" y="173"/>
                    <a:pt x="456" y="173"/>
                  </a:cubicBezTo>
                  <a:cubicBezTo>
                    <a:pt x="456" y="173"/>
                    <a:pt x="456" y="173"/>
                    <a:pt x="456" y="173"/>
                  </a:cubicBezTo>
                  <a:cubicBezTo>
                    <a:pt x="458" y="172"/>
                    <a:pt x="458" y="172"/>
                    <a:pt x="458" y="172"/>
                  </a:cubicBezTo>
                  <a:cubicBezTo>
                    <a:pt x="456" y="173"/>
                    <a:pt x="456" y="173"/>
                    <a:pt x="456" y="173"/>
                  </a:cubicBezTo>
                  <a:cubicBezTo>
                    <a:pt x="456" y="173"/>
                    <a:pt x="456" y="173"/>
                    <a:pt x="456" y="173"/>
                  </a:cubicBezTo>
                  <a:cubicBezTo>
                    <a:pt x="458" y="172"/>
                    <a:pt x="458" y="172"/>
                    <a:pt x="458" y="172"/>
                  </a:cubicBezTo>
                  <a:cubicBezTo>
                    <a:pt x="456" y="173"/>
                    <a:pt x="456" y="173"/>
                    <a:pt x="456" y="173"/>
                  </a:cubicBezTo>
                  <a:cubicBezTo>
                    <a:pt x="459" y="171"/>
                    <a:pt x="459" y="171"/>
                    <a:pt x="459" y="171"/>
                  </a:cubicBezTo>
                  <a:cubicBezTo>
                    <a:pt x="456" y="173"/>
                    <a:pt x="456" y="173"/>
                    <a:pt x="456" y="173"/>
                  </a:cubicBezTo>
                  <a:cubicBezTo>
                    <a:pt x="456" y="173"/>
                    <a:pt x="456" y="173"/>
                    <a:pt x="456" y="173"/>
                  </a:cubicBezTo>
                  <a:cubicBezTo>
                    <a:pt x="459" y="171"/>
                    <a:pt x="459" y="171"/>
                    <a:pt x="459" y="171"/>
                  </a:cubicBezTo>
                  <a:cubicBezTo>
                    <a:pt x="456" y="173"/>
                    <a:pt x="456" y="173"/>
                    <a:pt x="456" y="173"/>
                  </a:cubicBezTo>
                  <a:cubicBezTo>
                    <a:pt x="459" y="171"/>
                    <a:pt x="459" y="171"/>
                    <a:pt x="459" y="171"/>
                  </a:cubicBezTo>
                  <a:cubicBezTo>
                    <a:pt x="455" y="171"/>
                    <a:pt x="455" y="171"/>
                    <a:pt x="455" y="171"/>
                  </a:cubicBezTo>
                  <a:cubicBezTo>
                    <a:pt x="455" y="172"/>
                    <a:pt x="456" y="172"/>
                    <a:pt x="456" y="173"/>
                  </a:cubicBezTo>
                  <a:cubicBezTo>
                    <a:pt x="459" y="171"/>
                    <a:pt x="459" y="171"/>
                    <a:pt x="459" y="171"/>
                  </a:cubicBezTo>
                  <a:cubicBezTo>
                    <a:pt x="455" y="171"/>
                    <a:pt x="455" y="171"/>
                    <a:pt x="455" y="171"/>
                  </a:cubicBezTo>
                  <a:cubicBezTo>
                    <a:pt x="460" y="171"/>
                    <a:pt x="460" y="171"/>
                    <a:pt x="460" y="171"/>
                  </a:cubicBezTo>
                  <a:cubicBezTo>
                    <a:pt x="456" y="168"/>
                    <a:pt x="456" y="168"/>
                    <a:pt x="456" y="168"/>
                  </a:cubicBezTo>
                  <a:cubicBezTo>
                    <a:pt x="455" y="169"/>
                    <a:pt x="455" y="170"/>
                    <a:pt x="455" y="171"/>
                  </a:cubicBezTo>
                  <a:cubicBezTo>
                    <a:pt x="460" y="171"/>
                    <a:pt x="460" y="171"/>
                    <a:pt x="460" y="171"/>
                  </a:cubicBezTo>
                  <a:cubicBezTo>
                    <a:pt x="456" y="168"/>
                    <a:pt x="456" y="168"/>
                    <a:pt x="456" y="168"/>
                  </a:cubicBezTo>
                  <a:cubicBezTo>
                    <a:pt x="460" y="171"/>
                    <a:pt x="460" y="171"/>
                    <a:pt x="460" y="171"/>
                  </a:cubicBezTo>
                  <a:cubicBezTo>
                    <a:pt x="461" y="167"/>
                    <a:pt x="461" y="167"/>
                    <a:pt x="461" y="167"/>
                  </a:cubicBezTo>
                  <a:cubicBezTo>
                    <a:pt x="380" y="130"/>
                    <a:pt x="380" y="130"/>
                    <a:pt x="380" y="130"/>
                  </a:cubicBezTo>
                  <a:cubicBezTo>
                    <a:pt x="378" y="129"/>
                    <a:pt x="376" y="129"/>
                    <a:pt x="375" y="131"/>
                  </a:cubicBezTo>
                  <a:cubicBezTo>
                    <a:pt x="374" y="132"/>
                    <a:pt x="374" y="133"/>
                    <a:pt x="374" y="134"/>
                  </a:cubicBezTo>
                  <a:cubicBezTo>
                    <a:pt x="374" y="135"/>
                    <a:pt x="375" y="135"/>
                    <a:pt x="375" y="136"/>
                  </a:cubicBezTo>
                  <a:cubicBezTo>
                    <a:pt x="375" y="137"/>
                    <a:pt x="376" y="137"/>
                    <a:pt x="376" y="137"/>
                  </a:cubicBezTo>
                  <a:cubicBezTo>
                    <a:pt x="377" y="138"/>
                    <a:pt x="377" y="138"/>
                    <a:pt x="378" y="139"/>
                  </a:cubicBezTo>
                  <a:cubicBezTo>
                    <a:pt x="382" y="142"/>
                    <a:pt x="387" y="145"/>
                    <a:pt x="395" y="150"/>
                  </a:cubicBezTo>
                  <a:cubicBezTo>
                    <a:pt x="416" y="163"/>
                    <a:pt x="449" y="182"/>
                    <a:pt x="449" y="182"/>
                  </a:cubicBezTo>
                  <a:cubicBezTo>
                    <a:pt x="451" y="179"/>
                    <a:pt x="451" y="179"/>
                    <a:pt x="451" y="179"/>
                  </a:cubicBezTo>
                  <a:cubicBezTo>
                    <a:pt x="453" y="175"/>
                    <a:pt x="453" y="175"/>
                    <a:pt x="453" y="175"/>
                  </a:cubicBezTo>
                  <a:cubicBezTo>
                    <a:pt x="453" y="175"/>
                    <a:pt x="431" y="164"/>
                    <a:pt x="409" y="154"/>
                  </a:cubicBezTo>
                  <a:cubicBezTo>
                    <a:pt x="398" y="149"/>
                    <a:pt x="387" y="144"/>
                    <a:pt x="377" y="140"/>
                  </a:cubicBezTo>
                  <a:cubicBezTo>
                    <a:pt x="373" y="138"/>
                    <a:pt x="369" y="136"/>
                    <a:pt x="366" y="135"/>
                  </a:cubicBezTo>
                  <a:cubicBezTo>
                    <a:pt x="364" y="135"/>
                    <a:pt x="363" y="134"/>
                    <a:pt x="362" y="134"/>
                  </a:cubicBezTo>
                  <a:cubicBezTo>
                    <a:pt x="361" y="134"/>
                    <a:pt x="361" y="134"/>
                    <a:pt x="360" y="133"/>
                  </a:cubicBezTo>
                  <a:cubicBezTo>
                    <a:pt x="360" y="133"/>
                    <a:pt x="359" y="133"/>
                    <a:pt x="358" y="133"/>
                  </a:cubicBezTo>
                  <a:cubicBezTo>
                    <a:pt x="358" y="133"/>
                    <a:pt x="358" y="133"/>
                    <a:pt x="357" y="133"/>
                  </a:cubicBezTo>
                  <a:cubicBezTo>
                    <a:pt x="357" y="134"/>
                    <a:pt x="356" y="134"/>
                    <a:pt x="356" y="134"/>
                  </a:cubicBezTo>
                  <a:cubicBezTo>
                    <a:pt x="355" y="134"/>
                    <a:pt x="355" y="135"/>
                    <a:pt x="354" y="135"/>
                  </a:cubicBezTo>
                  <a:cubicBezTo>
                    <a:pt x="354" y="136"/>
                    <a:pt x="354" y="137"/>
                    <a:pt x="354" y="138"/>
                  </a:cubicBezTo>
                  <a:cubicBezTo>
                    <a:pt x="354" y="138"/>
                    <a:pt x="354" y="139"/>
                    <a:pt x="354" y="139"/>
                  </a:cubicBezTo>
                  <a:cubicBezTo>
                    <a:pt x="354" y="140"/>
                    <a:pt x="355" y="140"/>
                    <a:pt x="355" y="140"/>
                  </a:cubicBezTo>
                  <a:cubicBezTo>
                    <a:pt x="355" y="141"/>
                    <a:pt x="355" y="141"/>
                    <a:pt x="355" y="141"/>
                  </a:cubicBezTo>
                  <a:cubicBezTo>
                    <a:pt x="356" y="142"/>
                    <a:pt x="356" y="142"/>
                    <a:pt x="357" y="142"/>
                  </a:cubicBezTo>
                  <a:cubicBezTo>
                    <a:pt x="360" y="144"/>
                    <a:pt x="366" y="148"/>
                    <a:pt x="373" y="152"/>
                  </a:cubicBezTo>
                  <a:cubicBezTo>
                    <a:pt x="394" y="166"/>
                    <a:pt x="428" y="186"/>
                    <a:pt x="428" y="186"/>
                  </a:cubicBezTo>
                  <a:cubicBezTo>
                    <a:pt x="430" y="183"/>
                    <a:pt x="430" y="183"/>
                    <a:pt x="430" y="183"/>
                  </a:cubicBezTo>
                  <a:cubicBezTo>
                    <a:pt x="432" y="179"/>
                    <a:pt x="432" y="179"/>
                    <a:pt x="432" y="179"/>
                  </a:cubicBezTo>
                  <a:cubicBezTo>
                    <a:pt x="329" y="135"/>
                    <a:pt x="329" y="135"/>
                    <a:pt x="329" y="135"/>
                  </a:cubicBezTo>
                  <a:cubicBezTo>
                    <a:pt x="327" y="134"/>
                    <a:pt x="325" y="134"/>
                    <a:pt x="323" y="136"/>
                  </a:cubicBezTo>
                  <a:cubicBezTo>
                    <a:pt x="323" y="137"/>
                    <a:pt x="323" y="138"/>
                    <a:pt x="323" y="139"/>
                  </a:cubicBezTo>
                  <a:cubicBezTo>
                    <a:pt x="323" y="140"/>
                    <a:pt x="323" y="140"/>
                    <a:pt x="323" y="141"/>
                  </a:cubicBezTo>
                  <a:cubicBezTo>
                    <a:pt x="324" y="142"/>
                    <a:pt x="324" y="142"/>
                    <a:pt x="324" y="142"/>
                  </a:cubicBezTo>
                  <a:cubicBezTo>
                    <a:pt x="325" y="143"/>
                    <a:pt x="326" y="144"/>
                    <a:pt x="327" y="144"/>
                  </a:cubicBezTo>
                  <a:cubicBezTo>
                    <a:pt x="331" y="147"/>
                    <a:pt x="337" y="152"/>
                    <a:pt x="345" y="157"/>
                  </a:cubicBezTo>
                  <a:cubicBezTo>
                    <a:pt x="370" y="172"/>
                    <a:pt x="406" y="193"/>
                    <a:pt x="406" y="193"/>
                  </a:cubicBezTo>
                  <a:cubicBezTo>
                    <a:pt x="408" y="189"/>
                    <a:pt x="408" y="189"/>
                    <a:pt x="408" y="189"/>
                  </a:cubicBezTo>
                  <a:cubicBezTo>
                    <a:pt x="410" y="185"/>
                    <a:pt x="410" y="185"/>
                    <a:pt x="410" y="185"/>
                  </a:cubicBezTo>
                  <a:cubicBezTo>
                    <a:pt x="410" y="185"/>
                    <a:pt x="382" y="173"/>
                    <a:pt x="354" y="160"/>
                  </a:cubicBezTo>
                  <a:cubicBezTo>
                    <a:pt x="340" y="153"/>
                    <a:pt x="326" y="147"/>
                    <a:pt x="315" y="142"/>
                  </a:cubicBezTo>
                  <a:cubicBezTo>
                    <a:pt x="309" y="140"/>
                    <a:pt x="305" y="138"/>
                    <a:pt x="301" y="136"/>
                  </a:cubicBezTo>
                  <a:cubicBezTo>
                    <a:pt x="299" y="136"/>
                    <a:pt x="298" y="135"/>
                    <a:pt x="296" y="135"/>
                  </a:cubicBezTo>
                  <a:cubicBezTo>
                    <a:pt x="296" y="135"/>
                    <a:pt x="295" y="134"/>
                    <a:pt x="295" y="134"/>
                  </a:cubicBezTo>
                  <a:cubicBezTo>
                    <a:pt x="294" y="134"/>
                    <a:pt x="294" y="134"/>
                    <a:pt x="293" y="134"/>
                  </a:cubicBezTo>
                  <a:cubicBezTo>
                    <a:pt x="293" y="134"/>
                    <a:pt x="292" y="134"/>
                    <a:pt x="292" y="134"/>
                  </a:cubicBezTo>
                  <a:cubicBezTo>
                    <a:pt x="291" y="134"/>
                    <a:pt x="291" y="134"/>
                    <a:pt x="290" y="135"/>
                  </a:cubicBezTo>
                  <a:cubicBezTo>
                    <a:pt x="290" y="135"/>
                    <a:pt x="289" y="135"/>
                    <a:pt x="289" y="136"/>
                  </a:cubicBezTo>
                  <a:cubicBezTo>
                    <a:pt x="288" y="138"/>
                    <a:pt x="288" y="141"/>
                    <a:pt x="290" y="142"/>
                  </a:cubicBezTo>
                  <a:cubicBezTo>
                    <a:pt x="379" y="197"/>
                    <a:pt x="379" y="197"/>
                    <a:pt x="379" y="197"/>
                  </a:cubicBezTo>
                  <a:cubicBezTo>
                    <a:pt x="381" y="194"/>
                    <a:pt x="381" y="194"/>
                    <a:pt x="381" y="194"/>
                  </a:cubicBezTo>
                  <a:cubicBezTo>
                    <a:pt x="378" y="191"/>
                    <a:pt x="378" y="191"/>
                    <a:pt x="378" y="191"/>
                  </a:cubicBezTo>
                  <a:cubicBezTo>
                    <a:pt x="381" y="194"/>
                    <a:pt x="381" y="194"/>
                    <a:pt x="381" y="194"/>
                  </a:cubicBezTo>
                  <a:cubicBezTo>
                    <a:pt x="380" y="190"/>
                    <a:pt x="380" y="190"/>
                    <a:pt x="380" y="190"/>
                  </a:cubicBezTo>
                  <a:cubicBezTo>
                    <a:pt x="379" y="190"/>
                    <a:pt x="378" y="190"/>
                    <a:pt x="378" y="191"/>
                  </a:cubicBezTo>
                  <a:cubicBezTo>
                    <a:pt x="381" y="194"/>
                    <a:pt x="381" y="194"/>
                    <a:pt x="381" y="194"/>
                  </a:cubicBezTo>
                  <a:cubicBezTo>
                    <a:pt x="380" y="190"/>
                    <a:pt x="380" y="190"/>
                    <a:pt x="380" y="190"/>
                  </a:cubicBezTo>
                  <a:cubicBezTo>
                    <a:pt x="381" y="193"/>
                    <a:pt x="381" y="193"/>
                    <a:pt x="381" y="193"/>
                  </a:cubicBezTo>
                  <a:cubicBezTo>
                    <a:pt x="381" y="189"/>
                    <a:pt x="381" y="189"/>
                    <a:pt x="381" y="189"/>
                  </a:cubicBezTo>
                  <a:cubicBezTo>
                    <a:pt x="381" y="189"/>
                    <a:pt x="380" y="189"/>
                    <a:pt x="380" y="190"/>
                  </a:cubicBezTo>
                  <a:cubicBezTo>
                    <a:pt x="381" y="193"/>
                    <a:pt x="381" y="193"/>
                    <a:pt x="381" y="193"/>
                  </a:cubicBezTo>
                  <a:cubicBezTo>
                    <a:pt x="381" y="189"/>
                    <a:pt x="381" y="189"/>
                    <a:pt x="381" y="189"/>
                  </a:cubicBezTo>
                  <a:cubicBezTo>
                    <a:pt x="381" y="193"/>
                    <a:pt x="381" y="193"/>
                    <a:pt x="381" y="193"/>
                  </a:cubicBezTo>
                  <a:cubicBezTo>
                    <a:pt x="382" y="189"/>
                    <a:pt x="382" y="189"/>
                    <a:pt x="382" y="189"/>
                  </a:cubicBezTo>
                  <a:cubicBezTo>
                    <a:pt x="382" y="189"/>
                    <a:pt x="382" y="189"/>
                    <a:pt x="381" y="189"/>
                  </a:cubicBezTo>
                  <a:cubicBezTo>
                    <a:pt x="381" y="193"/>
                    <a:pt x="381" y="193"/>
                    <a:pt x="381" y="193"/>
                  </a:cubicBezTo>
                  <a:cubicBezTo>
                    <a:pt x="382" y="189"/>
                    <a:pt x="382" y="189"/>
                    <a:pt x="382" y="189"/>
                  </a:cubicBezTo>
                  <a:cubicBezTo>
                    <a:pt x="382" y="190"/>
                    <a:pt x="382" y="190"/>
                    <a:pt x="382" y="190"/>
                  </a:cubicBezTo>
                  <a:cubicBezTo>
                    <a:pt x="382" y="189"/>
                    <a:pt x="382" y="189"/>
                    <a:pt x="382" y="189"/>
                  </a:cubicBezTo>
                  <a:cubicBezTo>
                    <a:pt x="382" y="189"/>
                    <a:pt x="382" y="189"/>
                    <a:pt x="382" y="189"/>
                  </a:cubicBezTo>
                  <a:cubicBezTo>
                    <a:pt x="382" y="190"/>
                    <a:pt x="382" y="190"/>
                    <a:pt x="382" y="190"/>
                  </a:cubicBezTo>
                  <a:cubicBezTo>
                    <a:pt x="382" y="189"/>
                    <a:pt x="382" y="189"/>
                    <a:pt x="382" y="189"/>
                  </a:cubicBezTo>
                  <a:cubicBezTo>
                    <a:pt x="382" y="189"/>
                    <a:pt x="381" y="189"/>
                    <a:pt x="380" y="189"/>
                  </a:cubicBezTo>
                  <a:cubicBezTo>
                    <a:pt x="375" y="187"/>
                    <a:pt x="366" y="182"/>
                    <a:pt x="355" y="177"/>
                  </a:cubicBezTo>
                  <a:cubicBezTo>
                    <a:pt x="338" y="168"/>
                    <a:pt x="317" y="157"/>
                    <a:pt x="300" y="149"/>
                  </a:cubicBezTo>
                  <a:cubicBezTo>
                    <a:pt x="291" y="144"/>
                    <a:pt x="283" y="140"/>
                    <a:pt x="278" y="137"/>
                  </a:cubicBezTo>
                  <a:cubicBezTo>
                    <a:pt x="275" y="136"/>
                    <a:pt x="273" y="135"/>
                    <a:pt x="271" y="134"/>
                  </a:cubicBezTo>
                  <a:cubicBezTo>
                    <a:pt x="270" y="134"/>
                    <a:pt x="269" y="133"/>
                    <a:pt x="269" y="133"/>
                  </a:cubicBezTo>
                  <a:cubicBezTo>
                    <a:pt x="268" y="133"/>
                    <a:pt x="268" y="133"/>
                    <a:pt x="268" y="133"/>
                  </a:cubicBezTo>
                  <a:cubicBezTo>
                    <a:pt x="268" y="133"/>
                    <a:pt x="268" y="133"/>
                    <a:pt x="268" y="133"/>
                  </a:cubicBezTo>
                  <a:cubicBezTo>
                    <a:pt x="267" y="133"/>
                    <a:pt x="267" y="133"/>
                    <a:pt x="266" y="133"/>
                  </a:cubicBezTo>
                  <a:cubicBezTo>
                    <a:pt x="266" y="133"/>
                    <a:pt x="266" y="133"/>
                    <a:pt x="265" y="133"/>
                  </a:cubicBezTo>
                  <a:cubicBezTo>
                    <a:pt x="264" y="133"/>
                    <a:pt x="263" y="134"/>
                    <a:pt x="263" y="135"/>
                  </a:cubicBezTo>
                  <a:cubicBezTo>
                    <a:pt x="261" y="137"/>
                    <a:pt x="262" y="139"/>
                    <a:pt x="264" y="141"/>
                  </a:cubicBezTo>
                  <a:cubicBezTo>
                    <a:pt x="362" y="202"/>
                    <a:pt x="362" y="202"/>
                    <a:pt x="362" y="202"/>
                  </a:cubicBezTo>
                  <a:cubicBezTo>
                    <a:pt x="364" y="198"/>
                    <a:pt x="364" y="198"/>
                    <a:pt x="364" y="198"/>
                  </a:cubicBezTo>
                  <a:cubicBezTo>
                    <a:pt x="366" y="194"/>
                    <a:pt x="366" y="194"/>
                    <a:pt x="366" y="194"/>
                  </a:cubicBezTo>
                  <a:cubicBezTo>
                    <a:pt x="366" y="194"/>
                    <a:pt x="330" y="175"/>
                    <a:pt x="293" y="155"/>
                  </a:cubicBezTo>
                  <a:cubicBezTo>
                    <a:pt x="275" y="146"/>
                    <a:pt x="256" y="136"/>
                    <a:pt x="241" y="129"/>
                  </a:cubicBezTo>
                  <a:cubicBezTo>
                    <a:pt x="234" y="125"/>
                    <a:pt x="227" y="122"/>
                    <a:pt x="222" y="120"/>
                  </a:cubicBezTo>
                  <a:cubicBezTo>
                    <a:pt x="220" y="119"/>
                    <a:pt x="218" y="118"/>
                    <a:pt x="216" y="117"/>
                  </a:cubicBezTo>
                  <a:cubicBezTo>
                    <a:pt x="215" y="117"/>
                    <a:pt x="214" y="117"/>
                    <a:pt x="214" y="116"/>
                  </a:cubicBezTo>
                  <a:cubicBezTo>
                    <a:pt x="213" y="116"/>
                    <a:pt x="212" y="116"/>
                    <a:pt x="211" y="116"/>
                  </a:cubicBezTo>
                  <a:cubicBezTo>
                    <a:pt x="211" y="116"/>
                    <a:pt x="210" y="116"/>
                    <a:pt x="210" y="116"/>
                  </a:cubicBezTo>
                  <a:cubicBezTo>
                    <a:pt x="209" y="116"/>
                    <a:pt x="208" y="117"/>
                    <a:pt x="207" y="118"/>
                  </a:cubicBezTo>
                  <a:cubicBezTo>
                    <a:pt x="207" y="119"/>
                    <a:pt x="206" y="120"/>
                    <a:pt x="207" y="121"/>
                  </a:cubicBezTo>
                  <a:cubicBezTo>
                    <a:pt x="207" y="123"/>
                    <a:pt x="208" y="124"/>
                    <a:pt x="209" y="124"/>
                  </a:cubicBezTo>
                  <a:cubicBezTo>
                    <a:pt x="209" y="124"/>
                    <a:pt x="211" y="125"/>
                    <a:pt x="214" y="127"/>
                  </a:cubicBezTo>
                  <a:cubicBezTo>
                    <a:pt x="226" y="135"/>
                    <a:pt x="256" y="153"/>
                    <a:pt x="283" y="169"/>
                  </a:cubicBezTo>
                  <a:cubicBezTo>
                    <a:pt x="297" y="177"/>
                    <a:pt x="309" y="185"/>
                    <a:pt x="319" y="191"/>
                  </a:cubicBezTo>
                  <a:cubicBezTo>
                    <a:pt x="323" y="194"/>
                    <a:pt x="327" y="197"/>
                    <a:pt x="330" y="199"/>
                  </a:cubicBezTo>
                  <a:cubicBezTo>
                    <a:pt x="331" y="200"/>
                    <a:pt x="332" y="200"/>
                    <a:pt x="332" y="201"/>
                  </a:cubicBezTo>
                  <a:cubicBezTo>
                    <a:pt x="333" y="201"/>
                    <a:pt x="333" y="201"/>
                    <a:pt x="333" y="201"/>
                  </a:cubicBezTo>
                  <a:cubicBezTo>
                    <a:pt x="333" y="201"/>
                    <a:pt x="333" y="201"/>
                    <a:pt x="333" y="201"/>
                  </a:cubicBezTo>
                  <a:cubicBezTo>
                    <a:pt x="334" y="200"/>
                    <a:pt x="334" y="200"/>
                    <a:pt x="334" y="200"/>
                  </a:cubicBezTo>
                  <a:cubicBezTo>
                    <a:pt x="333" y="201"/>
                    <a:pt x="333" y="201"/>
                    <a:pt x="333" y="201"/>
                  </a:cubicBezTo>
                  <a:cubicBezTo>
                    <a:pt x="333" y="201"/>
                    <a:pt x="333" y="201"/>
                    <a:pt x="333" y="201"/>
                  </a:cubicBezTo>
                  <a:cubicBezTo>
                    <a:pt x="334" y="200"/>
                    <a:pt x="334" y="200"/>
                    <a:pt x="334" y="200"/>
                  </a:cubicBezTo>
                  <a:cubicBezTo>
                    <a:pt x="333" y="201"/>
                    <a:pt x="333" y="201"/>
                    <a:pt x="333" y="201"/>
                  </a:cubicBezTo>
                  <a:cubicBezTo>
                    <a:pt x="336" y="199"/>
                    <a:pt x="336" y="199"/>
                    <a:pt x="336" y="199"/>
                  </a:cubicBezTo>
                  <a:cubicBezTo>
                    <a:pt x="332" y="200"/>
                    <a:pt x="332" y="200"/>
                    <a:pt x="332" y="200"/>
                  </a:cubicBezTo>
                  <a:cubicBezTo>
                    <a:pt x="333" y="201"/>
                    <a:pt x="333" y="201"/>
                    <a:pt x="333" y="201"/>
                  </a:cubicBezTo>
                  <a:cubicBezTo>
                    <a:pt x="336" y="199"/>
                    <a:pt x="336" y="199"/>
                    <a:pt x="336" y="199"/>
                  </a:cubicBezTo>
                  <a:cubicBezTo>
                    <a:pt x="332" y="200"/>
                    <a:pt x="332" y="200"/>
                    <a:pt x="332" y="200"/>
                  </a:cubicBezTo>
                  <a:cubicBezTo>
                    <a:pt x="336" y="199"/>
                    <a:pt x="336" y="199"/>
                    <a:pt x="336" y="199"/>
                  </a:cubicBezTo>
                  <a:cubicBezTo>
                    <a:pt x="332" y="199"/>
                    <a:pt x="332" y="199"/>
                    <a:pt x="332" y="199"/>
                  </a:cubicBezTo>
                  <a:cubicBezTo>
                    <a:pt x="332" y="200"/>
                    <a:pt x="332" y="200"/>
                    <a:pt x="332" y="200"/>
                  </a:cubicBezTo>
                  <a:cubicBezTo>
                    <a:pt x="336" y="199"/>
                    <a:pt x="336" y="199"/>
                    <a:pt x="336" y="199"/>
                  </a:cubicBezTo>
                  <a:cubicBezTo>
                    <a:pt x="332" y="199"/>
                    <a:pt x="332" y="199"/>
                    <a:pt x="332" y="199"/>
                  </a:cubicBezTo>
                  <a:cubicBezTo>
                    <a:pt x="336" y="199"/>
                    <a:pt x="336" y="199"/>
                    <a:pt x="336" y="199"/>
                  </a:cubicBezTo>
                  <a:cubicBezTo>
                    <a:pt x="333" y="197"/>
                    <a:pt x="333" y="197"/>
                    <a:pt x="333" y="197"/>
                  </a:cubicBezTo>
                  <a:cubicBezTo>
                    <a:pt x="332" y="197"/>
                    <a:pt x="332" y="198"/>
                    <a:pt x="332" y="199"/>
                  </a:cubicBezTo>
                  <a:cubicBezTo>
                    <a:pt x="336" y="199"/>
                    <a:pt x="336" y="199"/>
                    <a:pt x="336" y="199"/>
                  </a:cubicBezTo>
                  <a:cubicBezTo>
                    <a:pt x="333" y="197"/>
                    <a:pt x="333" y="197"/>
                    <a:pt x="333" y="197"/>
                  </a:cubicBezTo>
                  <a:cubicBezTo>
                    <a:pt x="336" y="199"/>
                    <a:pt x="336" y="199"/>
                    <a:pt x="336" y="199"/>
                  </a:cubicBezTo>
                  <a:cubicBezTo>
                    <a:pt x="338" y="195"/>
                    <a:pt x="338" y="195"/>
                    <a:pt x="338" y="195"/>
                  </a:cubicBezTo>
                  <a:cubicBezTo>
                    <a:pt x="7" y="1"/>
                    <a:pt x="7" y="1"/>
                    <a:pt x="7" y="1"/>
                  </a:cubicBezTo>
                  <a:cubicBezTo>
                    <a:pt x="6" y="1"/>
                    <a:pt x="5" y="1"/>
                    <a:pt x="3" y="1"/>
                  </a:cubicBezTo>
                  <a:cubicBezTo>
                    <a:pt x="2" y="1"/>
                    <a:pt x="1" y="2"/>
                    <a:pt x="1" y="3"/>
                  </a:cubicBezTo>
                  <a:cubicBezTo>
                    <a:pt x="0" y="4"/>
                    <a:pt x="0" y="5"/>
                    <a:pt x="0" y="6"/>
                  </a:cubicBezTo>
                  <a:cubicBezTo>
                    <a:pt x="1" y="7"/>
                    <a:pt x="1" y="8"/>
                    <a:pt x="2" y="9"/>
                  </a:cubicBezTo>
                  <a:cubicBezTo>
                    <a:pt x="2" y="9"/>
                    <a:pt x="7" y="12"/>
                    <a:pt x="16" y="17"/>
                  </a:cubicBezTo>
                  <a:cubicBezTo>
                    <a:pt x="45" y="34"/>
                    <a:pt x="119" y="77"/>
                    <a:pt x="186" y="117"/>
                  </a:cubicBezTo>
                  <a:cubicBezTo>
                    <a:pt x="219" y="138"/>
                    <a:pt x="251" y="157"/>
                    <a:pt x="274" y="172"/>
                  </a:cubicBezTo>
                  <a:cubicBezTo>
                    <a:pt x="286" y="180"/>
                    <a:pt x="295" y="187"/>
                    <a:pt x="301" y="192"/>
                  </a:cubicBezTo>
                  <a:cubicBezTo>
                    <a:pt x="305" y="194"/>
                    <a:pt x="307" y="196"/>
                    <a:pt x="309" y="198"/>
                  </a:cubicBezTo>
                  <a:cubicBezTo>
                    <a:pt x="309" y="198"/>
                    <a:pt x="310" y="199"/>
                    <a:pt x="310" y="199"/>
                  </a:cubicBezTo>
                  <a:cubicBezTo>
                    <a:pt x="310" y="199"/>
                    <a:pt x="310" y="199"/>
                    <a:pt x="310" y="199"/>
                  </a:cubicBezTo>
                  <a:cubicBezTo>
                    <a:pt x="310" y="199"/>
                    <a:pt x="310" y="199"/>
                    <a:pt x="310" y="199"/>
                  </a:cubicBezTo>
                  <a:cubicBezTo>
                    <a:pt x="310" y="199"/>
                    <a:pt x="310" y="199"/>
                    <a:pt x="310" y="199"/>
                  </a:cubicBezTo>
                  <a:cubicBezTo>
                    <a:pt x="310" y="199"/>
                    <a:pt x="310" y="199"/>
                    <a:pt x="310" y="199"/>
                  </a:cubicBezTo>
                  <a:cubicBezTo>
                    <a:pt x="310" y="199"/>
                    <a:pt x="310" y="199"/>
                    <a:pt x="310" y="199"/>
                  </a:cubicBezTo>
                  <a:cubicBezTo>
                    <a:pt x="310" y="199"/>
                    <a:pt x="310" y="199"/>
                    <a:pt x="310" y="199"/>
                  </a:cubicBezTo>
                  <a:cubicBezTo>
                    <a:pt x="313" y="198"/>
                    <a:pt x="313" y="198"/>
                    <a:pt x="313" y="198"/>
                  </a:cubicBezTo>
                  <a:cubicBezTo>
                    <a:pt x="310" y="198"/>
                    <a:pt x="310" y="198"/>
                    <a:pt x="310" y="198"/>
                  </a:cubicBezTo>
                  <a:cubicBezTo>
                    <a:pt x="310" y="199"/>
                    <a:pt x="310" y="199"/>
                    <a:pt x="310" y="199"/>
                  </a:cubicBezTo>
                  <a:cubicBezTo>
                    <a:pt x="313" y="198"/>
                    <a:pt x="313" y="198"/>
                    <a:pt x="313" y="198"/>
                  </a:cubicBezTo>
                  <a:cubicBezTo>
                    <a:pt x="310" y="198"/>
                    <a:pt x="310" y="198"/>
                    <a:pt x="310" y="198"/>
                  </a:cubicBezTo>
                  <a:cubicBezTo>
                    <a:pt x="314" y="198"/>
                    <a:pt x="314" y="198"/>
                    <a:pt x="314" y="198"/>
                  </a:cubicBezTo>
                  <a:cubicBezTo>
                    <a:pt x="311" y="196"/>
                    <a:pt x="311" y="196"/>
                    <a:pt x="311" y="196"/>
                  </a:cubicBezTo>
                  <a:cubicBezTo>
                    <a:pt x="310" y="197"/>
                    <a:pt x="310" y="198"/>
                    <a:pt x="310" y="198"/>
                  </a:cubicBezTo>
                  <a:cubicBezTo>
                    <a:pt x="314" y="198"/>
                    <a:pt x="314" y="198"/>
                    <a:pt x="314" y="198"/>
                  </a:cubicBezTo>
                  <a:cubicBezTo>
                    <a:pt x="311" y="196"/>
                    <a:pt x="311" y="196"/>
                    <a:pt x="311" y="196"/>
                  </a:cubicBezTo>
                  <a:cubicBezTo>
                    <a:pt x="314" y="199"/>
                    <a:pt x="314" y="199"/>
                    <a:pt x="314" y="199"/>
                  </a:cubicBezTo>
                  <a:cubicBezTo>
                    <a:pt x="316" y="195"/>
                    <a:pt x="316" y="195"/>
                    <a:pt x="316" y="195"/>
                  </a:cubicBezTo>
                  <a:cubicBezTo>
                    <a:pt x="15" y="22"/>
                    <a:pt x="15" y="22"/>
                    <a:pt x="15" y="22"/>
                  </a:cubicBezTo>
                  <a:cubicBezTo>
                    <a:pt x="13" y="21"/>
                    <a:pt x="10" y="22"/>
                    <a:pt x="9" y="23"/>
                  </a:cubicBezTo>
                  <a:cubicBezTo>
                    <a:pt x="9" y="24"/>
                    <a:pt x="8" y="25"/>
                    <a:pt x="8" y="25"/>
                  </a:cubicBezTo>
                  <a:cubicBezTo>
                    <a:pt x="8" y="25"/>
                    <a:pt x="8" y="26"/>
                    <a:pt x="8" y="26"/>
                  </a:cubicBezTo>
                  <a:cubicBezTo>
                    <a:pt x="8" y="27"/>
                    <a:pt x="9" y="28"/>
                    <a:pt x="9" y="28"/>
                  </a:cubicBezTo>
                  <a:cubicBezTo>
                    <a:pt x="9" y="29"/>
                    <a:pt x="9" y="29"/>
                    <a:pt x="10" y="29"/>
                  </a:cubicBezTo>
                  <a:cubicBezTo>
                    <a:pt x="10" y="30"/>
                    <a:pt x="10" y="30"/>
                    <a:pt x="10" y="30"/>
                  </a:cubicBezTo>
                  <a:cubicBezTo>
                    <a:pt x="12" y="31"/>
                    <a:pt x="13" y="32"/>
                    <a:pt x="16" y="34"/>
                  </a:cubicBezTo>
                  <a:cubicBezTo>
                    <a:pt x="37" y="48"/>
                    <a:pt x="105" y="90"/>
                    <a:pt x="168" y="129"/>
                  </a:cubicBezTo>
                  <a:cubicBezTo>
                    <a:pt x="231" y="168"/>
                    <a:pt x="289" y="204"/>
                    <a:pt x="289" y="204"/>
                  </a:cubicBezTo>
                  <a:cubicBezTo>
                    <a:pt x="292" y="200"/>
                    <a:pt x="292" y="200"/>
                    <a:pt x="292" y="200"/>
                  </a:cubicBezTo>
                  <a:cubicBezTo>
                    <a:pt x="294" y="197"/>
                    <a:pt x="294" y="197"/>
                    <a:pt x="294" y="197"/>
                  </a:cubicBezTo>
                  <a:cubicBezTo>
                    <a:pt x="29" y="52"/>
                    <a:pt x="29" y="52"/>
                    <a:pt x="29" y="52"/>
                  </a:cubicBezTo>
                  <a:cubicBezTo>
                    <a:pt x="27" y="51"/>
                    <a:pt x="24" y="52"/>
                    <a:pt x="23" y="54"/>
                  </a:cubicBezTo>
                  <a:cubicBezTo>
                    <a:pt x="22" y="56"/>
                    <a:pt x="23" y="58"/>
                    <a:pt x="25" y="59"/>
                  </a:cubicBezTo>
                  <a:cubicBezTo>
                    <a:pt x="255" y="203"/>
                    <a:pt x="255" y="203"/>
                    <a:pt x="255" y="203"/>
                  </a:cubicBezTo>
                  <a:cubicBezTo>
                    <a:pt x="257" y="199"/>
                    <a:pt x="257" y="199"/>
                    <a:pt x="257" y="199"/>
                  </a:cubicBezTo>
                  <a:cubicBezTo>
                    <a:pt x="254" y="197"/>
                    <a:pt x="254" y="197"/>
                    <a:pt x="254" y="197"/>
                  </a:cubicBezTo>
                  <a:cubicBezTo>
                    <a:pt x="257" y="199"/>
                    <a:pt x="257" y="199"/>
                    <a:pt x="257" y="199"/>
                  </a:cubicBezTo>
                  <a:cubicBezTo>
                    <a:pt x="256" y="195"/>
                    <a:pt x="256" y="195"/>
                    <a:pt x="256" y="195"/>
                  </a:cubicBezTo>
                  <a:cubicBezTo>
                    <a:pt x="255" y="196"/>
                    <a:pt x="255" y="196"/>
                    <a:pt x="254" y="197"/>
                  </a:cubicBezTo>
                  <a:cubicBezTo>
                    <a:pt x="257" y="199"/>
                    <a:pt x="257" y="199"/>
                    <a:pt x="257" y="199"/>
                  </a:cubicBezTo>
                  <a:cubicBezTo>
                    <a:pt x="256" y="195"/>
                    <a:pt x="256" y="195"/>
                    <a:pt x="256" y="195"/>
                  </a:cubicBezTo>
                  <a:cubicBezTo>
                    <a:pt x="257" y="199"/>
                    <a:pt x="257" y="199"/>
                    <a:pt x="257" y="199"/>
                  </a:cubicBezTo>
                  <a:cubicBezTo>
                    <a:pt x="257" y="195"/>
                    <a:pt x="257" y="195"/>
                    <a:pt x="257" y="195"/>
                  </a:cubicBezTo>
                  <a:cubicBezTo>
                    <a:pt x="257" y="195"/>
                    <a:pt x="256" y="195"/>
                    <a:pt x="256" y="195"/>
                  </a:cubicBezTo>
                  <a:cubicBezTo>
                    <a:pt x="257" y="199"/>
                    <a:pt x="257" y="199"/>
                    <a:pt x="257" y="199"/>
                  </a:cubicBezTo>
                  <a:cubicBezTo>
                    <a:pt x="257" y="195"/>
                    <a:pt x="257" y="195"/>
                    <a:pt x="257" y="195"/>
                  </a:cubicBezTo>
                  <a:cubicBezTo>
                    <a:pt x="257" y="199"/>
                    <a:pt x="257" y="199"/>
                    <a:pt x="257" y="199"/>
                  </a:cubicBezTo>
                  <a:cubicBezTo>
                    <a:pt x="258" y="195"/>
                    <a:pt x="258" y="195"/>
                    <a:pt x="258" y="195"/>
                  </a:cubicBezTo>
                  <a:cubicBezTo>
                    <a:pt x="258" y="195"/>
                    <a:pt x="258" y="195"/>
                    <a:pt x="257" y="195"/>
                  </a:cubicBezTo>
                  <a:cubicBezTo>
                    <a:pt x="257" y="199"/>
                    <a:pt x="257" y="199"/>
                    <a:pt x="257" y="199"/>
                  </a:cubicBezTo>
                  <a:cubicBezTo>
                    <a:pt x="258" y="195"/>
                    <a:pt x="258" y="195"/>
                    <a:pt x="258" y="195"/>
                  </a:cubicBezTo>
                  <a:cubicBezTo>
                    <a:pt x="257" y="199"/>
                    <a:pt x="257" y="199"/>
                    <a:pt x="257" y="199"/>
                  </a:cubicBezTo>
                  <a:cubicBezTo>
                    <a:pt x="258" y="195"/>
                    <a:pt x="258" y="195"/>
                    <a:pt x="258" y="195"/>
                  </a:cubicBezTo>
                  <a:cubicBezTo>
                    <a:pt x="258" y="195"/>
                    <a:pt x="258" y="195"/>
                    <a:pt x="258" y="195"/>
                  </a:cubicBezTo>
                  <a:cubicBezTo>
                    <a:pt x="257" y="199"/>
                    <a:pt x="257" y="199"/>
                    <a:pt x="257" y="199"/>
                  </a:cubicBezTo>
                  <a:cubicBezTo>
                    <a:pt x="258" y="195"/>
                    <a:pt x="258" y="195"/>
                    <a:pt x="258" y="195"/>
                  </a:cubicBezTo>
                  <a:cubicBezTo>
                    <a:pt x="258" y="195"/>
                    <a:pt x="258" y="195"/>
                    <a:pt x="258" y="195"/>
                  </a:cubicBezTo>
                  <a:cubicBezTo>
                    <a:pt x="258" y="195"/>
                    <a:pt x="257" y="195"/>
                    <a:pt x="255" y="194"/>
                  </a:cubicBezTo>
                  <a:cubicBezTo>
                    <a:pt x="242" y="186"/>
                    <a:pt x="194" y="159"/>
                    <a:pt x="149" y="133"/>
                  </a:cubicBezTo>
                  <a:cubicBezTo>
                    <a:pt x="126" y="120"/>
                    <a:pt x="104" y="108"/>
                    <a:pt x="86" y="99"/>
                  </a:cubicBezTo>
                  <a:cubicBezTo>
                    <a:pt x="78" y="94"/>
                    <a:pt x="70" y="90"/>
                    <a:pt x="64" y="88"/>
                  </a:cubicBezTo>
                  <a:cubicBezTo>
                    <a:pt x="61" y="86"/>
                    <a:pt x="59" y="85"/>
                    <a:pt x="57" y="84"/>
                  </a:cubicBezTo>
                  <a:cubicBezTo>
                    <a:pt x="56" y="84"/>
                    <a:pt x="55" y="84"/>
                    <a:pt x="54" y="84"/>
                  </a:cubicBezTo>
                  <a:cubicBezTo>
                    <a:pt x="53" y="83"/>
                    <a:pt x="52" y="83"/>
                    <a:pt x="51" y="83"/>
                  </a:cubicBezTo>
                  <a:cubicBezTo>
                    <a:pt x="51" y="83"/>
                    <a:pt x="50" y="83"/>
                    <a:pt x="49" y="83"/>
                  </a:cubicBezTo>
                  <a:cubicBezTo>
                    <a:pt x="48" y="84"/>
                    <a:pt x="47" y="84"/>
                    <a:pt x="47" y="85"/>
                  </a:cubicBezTo>
                  <a:cubicBezTo>
                    <a:pt x="50" y="88"/>
                    <a:pt x="50" y="88"/>
                    <a:pt x="50" y="88"/>
                  </a:cubicBezTo>
                  <a:cubicBezTo>
                    <a:pt x="47" y="85"/>
                    <a:pt x="47" y="85"/>
                    <a:pt x="47" y="85"/>
                  </a:cubicBezTo>
                  <a:cubicBezTo>
                    <a:pt x="46" y="86"/>
                    <a:pt x="46" y="87"/>
                    <a:pt x="46" y="88"/>
                  </a:cubicBezTo>
                  <a:cubicBezTo>
                    <a:pt x="46" y="89"/>
                    <a:pt x="46" y="89"/>
                    <a:pt x="46" y="90"/>
                  </a:cubicBezTo>
                  <a:cubicBezTo>
                    <a:pt x="47" y="90"/>
                    <a:pt x="47" y="91"/>
                    <a:pt x="47" y="91"/>
                  </a:cubicBezTo>
                  <a:cubicBezTo>
                    <a:pt x="48" y="92"/>
                    <a:pt x="48" y="92"/>
                    <a:pt x="49" y="93"/>
                  </a:cubicBezTo>
                  <a:cubicBezTo>
                    <a:pt x="51" y="94"/>
                    <a:pt x="55" y="97"/>
                    <a:pt x="61" y="100"/>
                  </a:cubicBezTo>
                  <a:cubicBezTo>
                    <a:pt x="80" y="113"/>
                    <a:pt x="117" y="134"/>
                    <a:pt x="150" y="154"/>
                  </a:cubicBezTo>
                  <a:cubicBezTo>
                    <a:pt x="166" y="163"/>
                    <a:pt x="181" y="173"/>
                    <a:pt x="192" y="179"/>
                  </a:cubicBezTo>
                  <a:cubicBezTo>
                    <a:pt x="197" y="183"/>
                    <a:pt x="202" y="186"/>
                    <a:pt x="205" y="188"/>
                  </a:cubicBezTo>
                  <a:cubicBezTo>
                    <a:pt x="206" y="189"/>
                    <a:pt x="207" y="190"/>
                    <a:pt x="208" y="190"/>
                  </a:cubicBezTo>
                  <a:cubicBezTo>
                    <a:pt x="208" y="191"/>
                    <a:pt x="208" y="191"/>
                    <a:pt x="208" y="191"/>
                  </a:cubicBezTo>
                  <a:cubicBezTo>
                    <a:pt x="208" y="191"/>
                    <a:pt x="208" y="191"/>
                    <a:pt x="208" y="191"/>
                  </a:cubicBezTo>
                  <a:cubicBezTo>
                    <a:pt x="210" y="190"/>
                    <a:pt x="210" y="190"/>
                    <a:pt x="210" y="190"/>
                  </a:cubicBezTo>
                  <a:cubicBezTo>
                    <a:pt x="208" y="190"/>
                    <a:pt x="208" y="190"/>
                    <a:pt x="208" y="190"/>
                  </a:cubicBezTo>
                  <a:cubicBezTo>
                    <a:pt x="208" y="191"/>
                    <a:pt x="208" y="191"/>
                    <a:pt x="208" y="191"/>
                  </a:cubicBezTo>
                  <a:cubicBezTo>
                    <a:pt x="210" y="190"/>
                    <a:pt x="210" y="190"/>
                    <a:pt x="210" y="190"/>
                  </a:cubicBezTo>
                  <a:cubicBezTo>
                    <a:pt x="208" y="190"/>
                    <a:pt x="208" y="190"/>
                    <a:pt x="208" y="190"/>
                  </a:cubicBezTo>
                  <a:cubicBezTo>
                    <a:pt x="211" y="189"/>
                    <a:pt x="211" y="189"/>
                    <a:pt x="211" y="189"/>
                  </a:cubicBezTo>
                  <a:cubicBezTo>
                    <a:pt x="208" y="189"/>
                    <a:pt x="208" y="189"/>
                    <a:pt x="208" y="189"/>
                  </a:cubicBezTo>
                  <a:cubicBezTo>
                    <a:pt x="208" y="190"/>
                    <a:pt x="208" y="190"/>
                    <a:pt x="208" y="190"/>
                  </a:cubicBezTo>
                  <a:cubicBezTo>
                    <a:pt x="211" y="189"/>
                    <a:pt x="211" y="189"/>
                    <a:pt x="211" y="189"/>
                  </a:cubicBezTo>
                  <a:cubicBezTo>
                    <a:pt x="208" y="189"/>
                    <a:pt x="208" y="189"/>
                    <a:pt x="208" y="189"/>
                  </a:cubicBezTo>
                  <a:cubicBezTo>
                    <a:pt x="212" y="189"/>
                    <a:pt x="212" y="189"/>
                    <a:pt x="212" y="189"/>
                  </a:cubicBezTo>
                  <a:cubicBezTo>
                    <a:pt x="208" y="186"/>
                    <a:pt x="208" y="186"/>
                    <a:pt x="208" y="186"/>
                  </a:cubicBezTo>
                  <a:cubicBezTo>
                    <a:pt x="208" y="187"/>
                    <a:pt x="208" y="188"/>
                    <a:pt x="208" y="189"/>
                  </a:cubicBezTo>
                  <a:cubicBezTo>
                    <a:pt x="212" y="189"/>
                    <a:pt x="212" y="189"/>
                    <a:pt x="212" y="189"/>
                  </a:cubicBezTo>
                  <a:cubicBezTo>
                    <a:pt x="208" y="186"/>
                    <a:pt x="208" y="186"/>
                    <a:pt x="208" y="186"/>
                  </a:cubicBezTo>
                  <a:cubicBezTo>
                    <a:pt x="212" y="189"/>
                    <a:pt x="212" y="189"/>
                    <a:pt x="212" y="189"/>
                  </a:cubicBezTo>
                  <a:cubicBezTo>
                    <a:pt x="214" y="185"/>
                    <a:pt x="214" y="185"/>
                    <a:pt x="214" y="185"/>
                  </a:cubicBezTo>
                  <a:cubicBezTo>
                    <a:pt x="97" y="130"/>
                    <a:pt x="97" y="130"/>
                    <a:pt x="97" y="130"/>
                  </a:cubicBezTo>
                  <a:cubicBezTo>
                    <a:pt x="95" y="129"/>
                    <a:pt x="93" y="130"/>
                    <a:pt x="92" y="132"/>
                  </a:cubicBezTo>
                  <a:cubicBezTo>
                    <a:pt x="91" y="134"/>
                    <a:pt x="91" y="137"/>
                    <a:pt x="93" y="138"/>
                  </a:cubicBezTo>
                  <a:cubicBezTo>
                    <a:pt x="148" y="172"/>
                    <a:pt x="148" y="172"/>
                    <a:pt x="148" y="172"/>
                  </a:cubicBezTo>
                  <a:cubicBezTo>
                    <a:pt x="150" y="173"/>
                    <a:pt x="153" y="173"/>
                    <a:pt x="154" y="171"/>
                  </a:cubicBezTo>
                  <a:cubicBezTo>
                    <a:pt x="155" y="169"/>
                    <a:pt x="155" y="166"/>
                    <a:pt x="152"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0" name="Freeform 132">
              <a:extLst>
                <a:ext uri="{FF2B5EF4-FFF2-40B4-BE49-F238E27FC236}">
                  <a16:creationId xmlns:a16="http://schemas.microsoft.com/office/drawing/2014/main" id="{186F92A9-915C-4612-99CA-A5BF0843EACB}"/>
                </a:ext>
              </a:extLst>
            </p:cNvPr>
            <p:cNvSpPr>
              <a:spLocks/>
            </p:cNvSpPr>
            <p:nvPr/>
          </p:nvSpPr>
          <p:spPr bwMode="auto">
            <a:xfrm>
              <a:off x="3849824" y="2486136"/>
              <a:ext cx="225425" cy="382588"/>
            </a:xfrm>
            <a:custGeom>
              <a:avLst/>
              <a:gdLst>
                <a:gd name="T0" fmla="*/ 31 w 143"/>
                <a:gd name="T1" fmla="*/ 233 h 244"/>
                <a:gd name="T2" fmla="*/ 21 w 143"/>
                <a:gd name="T3" fmla="*/ 205 h 244"/>
                <a:gd name="T4" fmla="*/ 18 w 143"/>
                <a:gd name="T5" fmla="*/ 205 h 244"/>
                <a:gd name="T6" fmla="*/ 21 w 143"/>
                <a:gd name="T7" fmla="*/ 205 h 244"/>
                <a:gd name="T8" fmla="*/ 19 w 143"/>
                <a:gd name="T9" fmla="*/ 202 h 244"/>
                <a:gd name="T10" fmla="*/ 13 w 143"/>
                <a:gd name="T11" fmla="*/ 185 h 244"/>
                <a:gd name="T12" fmla="*/ 13 w 143"/>
                <a:gd name="T13" fmla="*/ 165 h 244"/>
                <a:gd name="T14" fmla="*/ 14 w 143"/>
                <a:gd name="T15" fmla="*/ 167 h 244"/>
                <a:gd name="T16" fmla="*/ 14 w 143"/>
                <a:gd name="T17" fmla="*/ 143 h 244"/>
                <a:gd name="T18" fmla="*/ 16 w 143"/>
                <a:gd name="T19" fmla="*/ 121 h 244"/>
                <a:gd name="T20" fmla="*/ 17 w 143"/>
                <a:gd name="T21" fmla="*/ 86 h 244"/>
                <a:gd name="T22" fmla="*/ 16 w 143"/>
                <a:gd name="T23" fmla="*/ 75 h 244"/>
                <a:gd name="T24" fmla="*/ 21 w 143"/>
                <a:gd name="T25" fmla="*/ 64 h 244"/>
                <a:gd name="T26" fmla="*/ 28 w 143"/>
                <a:gd name="T27" fmla="*/ 49 h 244"/>
                <a:gd name="T28" fmla="*/ 42 w 143"/>
                <a:gd name="T29" fmla="*/ 38 h 244"/>
                <a:gd name="T30" fmla="*/ 42 w 143"/>
                <a:gd name="T31" fmla="*/ 38 h 244"/>
                <a:gd name="T32" fmla="*/ 47 w 143"/>
                <a:gd name="T33" fmla="*/ 29 h 244"/>
                <a:gd name="T34" fmla="*/ 61 w 143"/>
                <a:gd name="T35" fmla="*/ 22 h 244"/>
                <a:gd name="T36" fmla="*/ 74 w 143"/>
                <a:gd name="T37" fmla="*/ 10 h 244"/>
                <a:gd name="T38" fmla="*/ 70 w 143"/>
                <a:gd name="T39" fmla="*/ 8 h 244"/>
                <a:gd name="T40" fmla="*/ 71 w 143"/>
                <a:gd name="T41" fmla="*/ 12 h 244"/>
                <a:gd name="T42" fmla="*/ 71 w 143"/>
                <a:gd name="T43" fmla="*/ 12 h 244"/>
                <a:gd name="T44" fmla="*/ 101 w 143"/>
                <a:gd name="T45" fmla="*/ 12 h 244"/>
                <a:gd name="T46" fmla="*/ 106 w 143"/>
                <a:gd name="T47" fmla="*/ 6 h 244"/>
                <a:gd name="T48" fmla="*/ 100 w 143"/>
                <a:gd name="T49" fmla="*/ 8 h 244"/>
                <a:gd name="T50" fmla="*/ 100 w 143"/>
                <a:gd name="T51" fmla="*/ 8 h 244"/>
                <a:gd name="T52" fmla="*/ 98 w 143"/>
                <a:gd name="T53" fmla="*/ 6 h 244"/>
                <a:gd name="T54" fmla="*/ 98 w 143"/>
                <a:gd name="T55" fmla="*/ 9 h 244"/>
                <a:gd name="T56" fmla="*/ 137 w 143"/>
                <a:gd name="T57" fmla="*/ 19 h 244"/>
                <a:gd name="T58" fmla="*/ 141 w 143"/>
                <a:gd name="T59" fmla="*/ 11 h 244"/>
                <a:gd name="T60" fmla="*/ 135 w 143"/>
                <a:gd name="T61" fmla="*/ 12 h 244"/>
                <a:gd name="T62" fmla="*/ 138 w 143"/>
                <a:gd name="T63" fmla="*/ 14 h 244"/>
                <a:gd name="T64" fmla="*/ 138 w 143"/>
                <a:gd name="T65" fmla="*/ 10 h 244"/>
                <a:gd name="T66" fmla="*/ 138 w 143"/>
                <a:gd name="T67" fmla="*/ 10 h 244"/>
                <a:gd name="T68" fmla="*/ 101 w 143"/>
                <a:gd name="T69" fmla="*/ 1 h 244"/>
                <a:gd name="T70" fmla="*/ 95 w 143"/>
                <a:gd name="T71" fmla="*/ 8 h 244"/>
                <a:gd name="T72" fmla="*/ 98 w 143"/>
                <a:gd name="T73" fmla="*/ 5 h 244"/>
                <a:gd name="T74" fmla="*/ 102 w 143"/>
                <a:gd name="T75" fmla="*/ 7 h 244"/>
                <a:gd name="T76" fmla="*/ 101 w 143"/>
                <a:gd name="T77" fmla="*/ 3 h 244"/>
                <a:gd name="T78" fmla="*/ 70 w 143"/>
                <a:gd name="T79" fmla="*/ 3 h 244"/>
                <a:gd name="T80" fmla="*/ 74 w 143"/>
                <a:gd name="T81" fmla="*/ 15 h 244"/>
                <a:gd name="T82" fmla="*/ 57 w 143"/>
                <a:gd name="T83" fmla="*/ 22 h 244"/>
                <a:gd name="T84" fmla="*/ 45 w 143"/>
                <a:gd name="T85" fmla="*/ 30 h 244"/>
                <a:gd name="T86" fmla="*/ 36 w 143"/>
                <a:gd name="T87" fmla="*/ 39 h 244"/>
                <a:gd name="T88" fmla="*/ 39 w 143"/>
                <a:gd name="T89" fmla="*/ 35 h 244"/>
                <a:gd name="T90" fmla="*/ 36 w 143"/>
                <a:gd name="T91" fmla="*/ 32 h 244"/>
                <a:gd name="T92" fmla="*/ 23 w 143"/>
                <a:gd name="T93" fmla="*/ 49 h 244"/>
                <a:gd name="T94" fmla="*/ 15 w 143"/>
                <a:gd name="T95" fmla="*/ 66 h 244"/>
                <a:gd name="T96" fmla="*/ 15 w 143"/>
                <a:gd name="T97" fmla="*/ 80 h 244"/>
                <a:gd name="T98" fmla="*/ 9 w 143"/>
                <a:gd name="T99" fmla="*/ 91 h 244"/>
                <a:gd name="T100" fmla="*/ 11 w 143"/>
                <a:gd name="T101" fmla="*/ 129 h 244"/>
                <a:gd name="T102" fmla="*/ 2 w 143"/>
                <a:gd name="T103" fmla="*/ 143 h 244"/>
                <a:gd name="T104" fmla="*/ 7 w 143"/>
                <a:gd name="T105" fmla="*/ 162 h 244"/>
                <a:gd name="T106" fmla="*/ 8 w 143"/>
                <a:gd name="T107" fmla="*/ 190 h 244"/>
                <a:gd name="T108" fmla="*/ 17 w 143"/>
                <a:gd name="T109" fmla="*/ 205 h 244"/>
                <a:gd name="T110" fmla="*/ 21 w 143"/>
                <a:gd name="T111" fmla="*/ 231 h 244"/>
                <a:gd name="T112" fmla="*/ 22 w 143"/>
                <a:gd name="T113" fmla="*/ 234 h 244"/>
                <a:gd name="T114" fmla="*/ 22 w 143"/>
                <a:gd name="T115" fmla="*/ 233 h 244"/>
                <a:gd name="T116" fmla="*/ 26 w 143"/>
                <a:gd name="T117" fmla="*/ 233 h 244"/>
                <a:gd name="T118" fmla="*/ 34 w 143"/>
                <a:gd name="T119"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244">
                  <a:moveTo>
                    <a:pt x="39" y="235"/>
                  </a:moveTo>
                  <a:cubicBezTo>
                    <a:pt x="29" y="229"/>
                    <a:pt x="29" y="229"/>
                    <a:pt x="29" y="229"/>
                  </a:cubicBezTo>
                  <a:cubicBezTo>
                    <a:pt x="26" y="233"/>
                    <a:pt x="26" y="233"/>
                    <a:pt x="26" y="233"/>
                  </a:cubicBezTo>
                  <a:cubicBezTo>
                    <a:pt x="30" y="235"/>
                    <a:pt x="30" y="235"/>
                    <a:pt x="30" y="235"/>
                  </a:cubicBezTo>
                  <a:cubicBezTo>
                    <a:pt x="31" y="234"/>
                    <a:pt x="31" y="234"/>
                    <a:pt x="31" y="234"/>
                  </a:cubicBezTo>
                  <a:cubicBezTo>
                    <a:pt x="31" y="233"/>
                    <a:pt x="31" y="233"/>
                    <a:pt x="31" y="233"/>
                  </a:cubicBezTo>
                  <a:cubicBezTo>
                    <a:pt x="31" y="232"/>
                    <a:pt x="31" y="232"/>
                    <a:pt x="31" y="232"/>
                  </a:cubicBezTo>
                  <a:cubicBezTo>
                    <a:pt x="31" y="232"/>
                    <a:pt x="31" y="231"/>
                    <a:pt x="30" y="231"/>
                  </a:cubicBezTo>
                  <a:cubicBezTo>
                    <a:pt x="30" y="230"/>
                    <a:pt x="29" y="228"/>
                    <a:pt x="28" y="225"/>
                  </a:cubicBezTo>
                  <a:cubicBezTo>
                    <a:pt x="27" y="221"/>
                    <a:pt x="25" y="216"/>
                    <a:pt x="23" y="212"/>
                  </a:cubicBezTo>
                  <a:cubicBezTo>
                    <a:pt x="23" y="209"/>
                    <a:pt x="22" y="208"/>
                    <a:pt x="22" y="206"/>
                  </a:cubicBezTo>
                  <a:cubicBezTo>
                    <a:pt x="21" y="206"/>
                    <a:pt x="21" y="205"/>
                    <a:pt x="21" y="205"/>
                  </a:cubicBezTo>
                  <a:cubicBezTo>
                    <a:pt x="21" y="204"/>
                    <a:pt x="21" y="204"/>
                    <a:pt x="21" y="204"/>
                  </a:cubicBezTo>
                  <a:cubicBezTo>
                    <a:pt x="21" y="204"/>
                    <a:pt x="21" y="204"/>
                    <a:pt x="21" y="204"/>
                  </a:cubicBezTo>
                  <a:cubicBezTo>
                    <a:pt x="18" y="205"/>
                    <a:pt x="18" y="205"/>
                    <a:pt x="18" y="205"/>
                  </a:cubicBezTo>
                  <a:cubicBezTo>
                    <a:pt x="21" y="204"/>
                    <a:pt x="21" y="204"/>
                    <a:pt x="21" y="204"/>
                  </a:cubicBezTo>
                  <a:cubicBezTo>
                    <a:pt x="21" y="204"/>
                    <a:pt x="21" y="204"/>
                    <a:pt x="21" y="204"/>
                  </a:cubicBezTo>
                  <a:cubicBezTo>
                    <a:pt x="18" y="205"/>
                    <a:pt x="18" y="205"/>
                    <a:pt x="18" y="205"/>
                  </a:cubicBezTo>
                  <a:cubicBezTo>
                    <a:pt x="21" y="204"/>
                    <a:pt x="21" y="204"/>
                    <a:pt x="21" y="204"/>
                  </a:cubicBezTo>
                  <a:cubicBezTo>
                    <a:pt x="17" y="205"/>
                    <a:pt x="17" y="205"/>
                    <a:pt x="17" y="205"/>
                  </a:cubicBezTo>
                  <a:cubicBezTo>
                    <a:pt x="21" y="205"/>
                    <a:pt x="21" y="205"/>
                    <a:pt x="21" y="205"/>
                  </a:cubicBezTo>
                  <a:cubicBezTo>
                    <a:pt x="21" y="204"/>
                    <a:pt x="21" y="204"/>
                    <a:pt x="21" y="204"/>
                  </a:cubicBezTo>
                  <a:cubicBezTo>
                    <a:pt x="17" y="205"/>
                    <a:pt x="17" y="205"/>
                    <a:pt x="17" y="205"/>
                  </a:cubicBezTo>
                  <a:cubicBezTo>
                    <a:pt x="21" y="205"/>
                    <a:pt x="21" y="205"/>
                    <a:pt x="21" y="205"/>
                  </a:cubicBezTo>
                  <a:cubicBezTo>
                    <a:pt x="17" y="205"/>
                    <a:pt x="17" y="205"/>
                    <a:pt x="17" y="205"/>
                  </a:cubicBezTo>
                  <a:cubicBezTo>
                    <a:pt x="21" y="205"/>
                    <a:pt x="21" y="205"/>
                    <a:pt x="21" y="205"/>
                  </a:cubicBezTo>
                  <a:cubicBezTo>
                    <a:pt x="21" y="205"/>
                    <a:pt x="21" y="205"/>
                    <a:pt x="21" y="205"/>
                  </a:cubicBezTo>
                  <a:cubicBezTo>
                    <a:pt x="17" y="205"/>
                    <a:pt x="17" y="205"/>
                    <a:pt x="17" y="205"/>
                  </a:cubicBezTo>
                  <a:cubicBezTo>
                    <a:pt x="21" y="205"/>
                    <a:pt x="21" y="205"/>
                    <a:pt x="21" y="205"/>
                  </a:cubicBezTo>
                  <a:cubicBezTo>
                    <a:pt x="21" y="204"/>
                    <a:pt x="20" y="203"/>
                    <a:pt x="19" y="202"/>
                  </a:cubicBezTo>
                  <a:cubicBezTo>
                    <a:pt x="18" y="201"/>
                    <a:pt x="18" y="201"/>
                    <a:pt x="18" y="201"/>
                  </a:cubicBezTo>
                  <a:cubicBezTo>
                    <a:pt x="14" y="185"/>
                    <a:pt x="14" y="185"/>
                    <a:pt x="14" y="185"/>
                  </a:cubicBezTo>
                  <a:cubicBezTo>
                    <a:pt x="14" y="184"/>
                    <a:pt x="13" y="183"/>
                    <a:pt x="12" y="182"/>
                  </a:cubicBezTo>
                  <a:cubicBezTo>
                    <a:pt x="11" y="181"/>
                    <a:pt x="11" y="181"/>
                    <a:pt x="11" y="181"/>
                  </a:cubicBezTo>
                  <a:cubicBezTo>
                    <a:pt x="8" y="185"/>
                    <a:pt x="8" y="185"/>
                    <a:pt x="8" y="185"/>
                  </a:cubicBezTo>
                  <a:cubicBezTo>
                    <a:pt x="13" y="185"/>
                    <a:pt x="13" y="185"/>
                    <a:pt x="13" y="185"/>
                  </a:cubicBezTo>
                  <a:cubicBezTo>
                    <a:pt x="13" y="185"/>
                    <a:pt x="13" y="180"/>
                    <a:pt x="14" y="175"/>
                  </a:cubicBezTo>
                  <a:cubicBezTo>
                    <a:pt x="14" y="173"/>
                    <a:pt x="14" y="170"/>
                    <a:pt x="15" y="168"/>
                  </a:cubicBezTo>
                  <a:cubicBezTo>
                    <a:pt x="15" y="167"/>
                    <a:pt x="15" y="167"/>
                    <a:pt x="15" y="166"/>
                  </a:cubicBezTo>
                  <a:cubicBezTo>
                    <a:pt x="15" y="165"/>
                    <a:pt x="15" y="165"/>
                    <a:pt x="15" y="165"/>
                  </a:cubicBezTo>
                  <a:cubicBezTo>
                    <a:pt x="15" y="165"/>
                    <a:pt x="15" y="165"/>
                    <a:pt x="15" y="165"/>
                  </a:cubicBezTo>
                  <a:cubicBezTo>
                    <a:pt x="13" y="165"/>
                    <a:pt x="13" y="165"/>
                    <a:pt x="13" y="165"/>
                  </a:cubicBezTo>
                  <a:cubicBezTo>
                    <a:pt x="15" y="166"/>
                    <a:pt x="15" y="166"/>
                    <a:pt x="15" y="166"/>
                  </a:cubicBezTo>
                  <a:cubicBezTo>
                    <a:pt x="15" y="165"/>
                    <a:pt x="15" y="165"/>
                    <a:pt x="15" y="165"/>
                  </a:cubicBezTo>
                  <a:cubicBezTo>
                    <a:pt x="13" y="165"/>
                    <a:pt x="13" y="165"/>
                    <a:pt x="13" y="165"/>
                  </a:cubicBezTo>
                  <a:cubicBezTo>
                    <a:pt x="15" y="166"/>
                    <a:pt x="15" y="166"/>
                    <a:pt x="15" y="166"/>
                  </a:cubicBezTo>
                  <a:cubicBezTo>
                    <a:pt x="11" y="164"/>
                    <a:pt x="11" y="164"/>
                    <a:pt x="11" y="164"/>
                  </a:cubicBezTo>
                  <a:cubicBezTo>
                    <a:pt x="14" y="167"/>
                    <a:pt x="14" y="167"/>
                    <a:pt x="14" y="167"/>
                  </a:cubicBezTo>
                  <a:cubicBezTo>
                    <a:pt x="15" y="166"/>
                    <a:pt x="15" y="166"/>
                    <a:pt x="15" y="166"/>
                  </a:cubicBezTo>
                  <a:cubicBezTo>
                    <a:pt x="11" y="164"/>
                    <a:pt x="11" y="164"/>
                    <a:pt x="11" y="164"/>
                  </a:cubicBezTo>
                  <a:cubicBezTo>
                    <a:pt x="14" y="167"/>
                    <a:pt x="14" y="167"/>
                    <a:pt x="14" y="167"/>
                  </a:cubicBezTo>
                  <a:cubicBezTo>
                    <a:pt x="16" y="165"/>
                    <a:pt x="15" y="162"/>
                    <a:pt x="13" y="161"/>
                  </a:cubicBezTo>
                  <a:cubicBezTo>
                    <a:pt x="12" y="160"/>
                    <a:pt x="12" y="160"/>
                    <a:pt x="12" y="160"/>
                  </a:cubicBezTo>
                  <a:cubicBezTo>
                    <a:pt x="14" y="143"/>
                    <a:pt x="14" y="143"/>
                    <a:pt x="14" y="143"/>
                  </a:cubicBezTo>
                  <a:cubicBezTo>
                    <a:pt x="14" y="141"/>
                    <a:pt x="14" y="139"/>
                    <a:pt x="12" y="139"/>
                  </a:cubicBezTo>
                  <a:cubicBezTo>
                    <a:pt x="7" y="135"/>
                    <a:pt x="7" y="135"/>
                    <a:pt x="7" y="135"/>
                  </a:cubicBezTo>
                  <a:cubicBezTo>
                    <a:pt x="5" y="139"/>
                    <a:pt x="5" y="139"/>
                    <a:pt x="5" y="139"/>
                  </a:cubicBezTo>
                  <a:cubicBezTo>
                    <a:pt x="8" y="141"/>
                    <a:pt x="8" y="141"/>
                    <a:pt x="8" y="141"/>
                  </a:cubicBezTo>
                  <a:cubicBezTo>
                    <a:pt x="8" y="141"/>
                    <a:pt x="17" y="128"/>
                    <a:pt x="17" y="127"/>
                  </a:cubicBezTo>
                  <a:cubicBezTo>
                    <a:pt x="18" y="125"/>
                    <a:pt x="18" y="122"/>
                    <a:pt x="16" y="121"/>
                  </a:cubicBezTo>
                  <a:cubicBezTo>
                    <a:pt x="16" y="121"/>
                    <a:pt x="16" y="121"/>
                    <a:pt x="16" y="121"/>
                  </a:cubicBezTo>
                  <a:cubicBezTo>
                    <a:pt x="16" y="108"/>
                    <a:pt x="16" y="108"/>
                    <a:pt x="16" y="108"/>
                  </a:cubicBezTo>
                  <a:cubicBezTo>
                    <a:pt x="16" y="106"/>
                    <a:pt x="15" y="105"/>
                    <a:pt x="14" y="104"/>
                  </a:cubicBezTo>
                  <a:cubicBezTo>
                    <a:pt x="13" y="104"/>
                    <a:pt x="13" y="104"/>
                    <a:pt x="13" y="104"/>
                  </a:cubicBezTo>
                  <a:cubicBezTo>
                    <a:pt x="19" y="92"/>
                    <a:pt x="19" y="92"/>
                    <a:pt x="19" y="92"/>
                  </a:cubicBezTo>
                  <a:cubicBezTo>
                    <a:pt x="20" y="90"/>
                    <a:pt x="19" y="87"/>
                    <a:pt x="17" y="86"/>
                  </a:cubicBezTo>
                  <a:cubicBezTo>
                    <a:pt x="16" y="86"/>
                    <a:pt x="16" y="86"/>
                    <a:pt x="16" y="86"/>
                  </a:cubicBezTo>
                  <a:cubicBezTo>
                    <a:pt x="21" y="78"/>
                    <a:pt x="21" y="78"/>
                    <a:pt x="21" y="78"/>
                  </a:cubicBezTo>
                  <a:cubicBezTo>
                    <a:pt x="22" y="77"/>
                    <a:pt x="22" y="76"/>
                    <a:pt x="22" y="75"/>
                  </a:cubicBezTo>
                  <a:cubicBezTo>
                    <a:pt x="21" y="74"/>
                    <a:pt x="21" y="73"/>
                    <a:pt x="20" y="72"/>
                  </a:cubicBezTo>
                  <a:cubicBezTo>
                    <a:pt x="18" y="71"/>
                    <a:pt x="18" y="71"/>
                    <a:pt x="18" y="71"/>
                  </a:cubicBezTo>
                  <a:cubicBezTo>
                    <a:pt x="16" y="75"/>
                    <a:pt x="16" y="75"/>
                    <a:pt x="16" y="75"/>
                  </a:cubicBezTo>
                  <a:cubicBezTo>
                    <a:pt x="20" y="76"/>
                    <a:pt x="20" y="76"/>
                    <a:pt x="20" y="76"/>
                  </a:cubicBezTo>
                  <a:cubicBezTo>
                    <a:pt x="23" y="64"/>
                    <a:pt x="23" y="64"/>
                    <a:pt x="23" y="64"/>
                  </a:cubicBezTo>
                  <a:cubicBezTo>
                    <a:pt x="23" y="62"/>
                    <a:pt x="23" y="60"/>
                    <a:pt x="21" y="59"/>
                  </a:cubicBezTo>
                  <a:cubicBezTo>
                    <a:pt x="20" y="58"/>
                    <a:pt x="20" y="58"/>
                    <a:pt x="20" y="58"/>
                  </a:cubicBezTo>
                  <a:cubicBezTo>
                    <a:pt x="18" y="62"/>
                    <a:pt x="18" y="62"/>
                    <a:pt x="18" y="62"/>
                  </a:cubicBezTo>
                  <a:cubicBezTo>
                    <a:pt x="21" y="64"/>
                    <a:pt x="21" y="64"/>
                    <a:pt x="21" y="64"/>
                  </a:cubicBezTo>
                  <a:cubicBezTo>
                    <a:pt x="32" y="50"/>
                    <a:pt x="32" y="50"/>
                    <a:pt x="32" y="50"/>
                  </a:cubicBezTo>
                  <a:cubicBezTo>
                    <a:pt x="33" y="49"/>
                    <a:pt x="33" y="48"/>
                    <a:pt x="33" y="47"/>
                  </a:cubicBezTo>
                  <a:cubicBezTo>
                    <a:pt x="33" y="45"/>
                    <a:pt x="32" y="44"/>
                    <a:pt x="31" y="44"/>
                  </a:cubicBezTo>
                  <a:cubicBezTo>
                    <a:pt x="27" y="41"/>
                    <a:pt x="27" y="41"/>
                    <a:pt x="27" y="41"/>
                  </a:cubicBezTo>
                  <a:cubicBezTo>
                    <a:pt x="25" y="45"/>
                    <a:pt x="25" y="45"/>
                    <a:pt x="25" y="45"/>
                  </a:cubicBezTo>
                  <a:cubicBezTo>
                    <a:pt x="28" y="49"/>
                    <a:pt x="28" y="49"/>
                    <a:pt x="28" y="49"/>
                  </a:cubicBezTo>
                  <a:cubicBezTo>
                    <a:pt x="28" y="49"/>
                    <a:pt x="31" y="46"/>
                    <a:pt x="34" y="44"/>
                  </a:cubicBezTo>
                  <a:cubicBezTo>
                    <a:pt x="36" y="43"/>
                    <a:pt x="38" y="42"/>
                    <a:pt x="39" y="41"/>
                  </a:cubicBezTo>
                  <a:cubicBezTo>
                    <a:pt x="40" y="40"/>
                    <a:pt x="40" y="40"/>
                    <a:pt x="41" y="39"/>
                  </a:cubicBezTo>
                  <a:cubicBezTo>
                    <a:pt x="41" y="39"/>
                    <a:pt x="41" y="39"/>
                    <a:pt x="41" y="39"/>
                  </a:cubicBezTo>
                  <a:cubicBezTo>
                    <a:pt x="42" y="39"/>
                    <a:pt x="42" y="39"/>
                    <a:pt x="42" y="39"/>
                  </a:cubicBezTo>
                  <a:cubicBezTo>
                    <a:pt x="42" y="38"/>
                    <a:pt x="42" y="38"/>
                    <a:pt x="42" y="38"/>
                  </a:cubicBezTo>
                  <a:cubicBezTo>
                    <a:pt x="42" y="38"/>
                    <a:pt x="42" y="38"/>
                    <a:pt x="42" y="38"/>
                  </a:cubicBezTo>
                  <a:cubicBezTo>
                    <a:pt x="43" y="37"/>
                    <a:pt x="43" y="36"/>
                    <a:pt x="43" y="34"/>
                  </a:cubicBezTo>
                  <a:cubicBezTo>
                    <a:pt x="43" y="33"/>
                    <a:pt x="42" y="32"/>
                    <a:pt x="41" y="32"/>
                  </a:cubicBezTo>
                  <a:cubicBezTo>
                    <a:pt x="41" y="32"/>
                    <a:pt x="41" y="32"/>
                    <a:pt x="41" y="32"/>
                  </a:cubicBezTo>
                  <a:cubicBezTo>
                    <a:pt x="39" y="35"/>
                    <a:pt x="39" y="35"/>
                    <a:pt x="39" y="35"/>
                  </a:cubicBezTo>
                  <a:cubicBezTo>
                    <a:pt x="42" y="38"/>
                    <a:pt x="42" y="38"/>
                    <a:pt x="42" y="38"/>
                  </a:cubicBezTo>
                  <a:cubicBezTo>
                    <a:pt x="50" y="29"/>
                    <a:pt x="50" y="29"/>
                    <a:pt x="50" y="29"/>
                  </a:cubicBezTo>
                  <a:cubicBezTo>
                    <a:pt x="51" y="28"/>
                    <a:pt x="51" y="27"/>
                    <a:pt x="51" y="26"/>
                  </a:cubicBezTo>
                  <a:cubicBezTo>
                    <a:pt x="51" y="24"/>
                    <a:pt x="50" y="23"/>
                    <a:pt x="49" y="23"/>
                  </a:cubicBezTo>
                  <a:cubicBezTo>
                    <a:pt x="47" y="21"/>
                    <a:pt x="47" y="21"/>
                    <a:pt x="47" y="21"/>
                  </a:cubicBezTo>
                  <a:cubicBezTo>
                    <a:pt x="45" y="25"/>
                    <a:pt x="45" y="25"/>
                    <a:pt x="45" y="25"/>
                  </a:cubicBezTo>
                  <a:cubicBezTo>
                    <a:pt x="47" y="29"/>
                    <a:pt x="47" y="29"/>
                    <a:pt x="47" y="29"/>
                  </a:cubicBezTo>
                  <a:cubicBezTo>
                    <a:pt x="61" y="22"/>
                    <a:pt x="61" y="22"/>
                    <a:pt x="61" y="22"/>
                  </a:cubicBezTo>
                  <a:cubicBezTo>
                    <a:pt x="63" y="21"/>
                    <a:pt x="64" y="20"/>
                    <a:pt x="64" y="18"/>
                  </a:cubicBezTo>
                  <a:cubicBezTo>
                    <a:pt x="64" y="17"/>
                    <a:pt x="63" y="15"/>
                    <a:pt x="62" y="15"/>
                  </a:cubicBezTo>
                  <a:cubicBezTo>
                    <a:pt x="61" y="14"/>
                    <a:pt x="61" y="14"/>
                    <a:pt x="61" y="14"/>
                  </a:cubicBezTo>
                  <a:cubicBezTo>
                    <a:pt x="59" y="18"/>
                    <a:pt x="59" y="18"/>
                    <a:pt x="59" y="18"/>
                  </a:cubicBezTo>
                  <a:cubicBezTo>
                    <a:pt x="61" y="22"/>
                    <a:pt x="61" y="22"/>
                    <a:pt x="61" y="22"/>
                  </a:cubicBezTo>
                  <a:cubicBezTo>
                    <a:pt x="77" y="15"/>
                    <a:pt x="77" y="15"/>
                    <a:pt x="77" y="15"/>
                  </a:cubicBezTo>
                  <a:cubicBezTo>
                    <a:pt x="79" y="15"/>
                    <a:pt x="80" y="13"/>
                    <a:pt x="80" y="12"/>
                  </a:cubicBezTo>
                  <a:cubicBezTo>
                    <a:pt x="80" y="10"/>
                    <a:pt x="80" y="9"/>
                    <a:pt x="78" y="8"/>
                  </a:cubicBezTo>
                  <a:cubicBezTo>
                    <a:pt x="72" y="4"/>
                    <a:pt x="72" y="4"/>
                    <a:pt x="72" y="4"/>
                  </a:cubicBezTo>
                  <a:cubicBezTo>
                    <a:pt x="70" y="8"/>
                    <a:pt x="70" y="8"/>
                    <a:pt x="70" y="8"/>
                  </a:cubicBezTo>
                  <a:cubicBezTo>
                    <a:pt x="74" y="10"/>
                    <a:pt x="74" y="10"/>
                    <a:pt x="74" y="10"/>
                  </a:cubicBezTo>
                  <a:cubicBezTo>
                    <a:pt x="70" y="8"/>
                    <a:pt x="70" y="8"/>
                    <a:pt x="70" y="8"/>
                  </a:cubicBezTo>
                  <a:cubicBezTo>
                    <a:pt x="72" y="12"/>
                    <a:pt x="72" y="12"/>
                    <a:pt x="72" y="12"/>
                  </a:cubicBezTo>
                  <a:cubicBezTo>
                    <a:pt x="72" y="11"/>
                    <a:pt x="73" y="11"/>
                    <a:pt x="74" y="10"/>
                  </a:cubicBezTo>
                  <a:cubicBezTo>
                    <a:pt x="70" y="8"/>
                    <a:pt x="70" y="8"/>
                    <a:pt x="70" y="8"/>
                  </a:cubicBezTo>
                  <a:cubicBezTo>
                    <a:pt x="72" y="12"/>
                    <a:pt x="72" y="12"/>
                    <a:pt x="72" y="12"/>
                  </a:cubicBezTo>
                  <a:cubicBezTo>
                    <a:pt x="70" y="8"/>
                    <a:pt x="70" y="8"/>
                    <a:pt x="70" y="8"/>
                  </a:cubicBezTo>
                  <a:cubicBezTo>
                    <a:pt x="71" y="12"/>
                    <a:pt x="71" y="12"/>
                    <a:pt x="71" y="12"/>
                  </a:cubicBezTo>
                  <a:cubicBezTo>
                    <a:pt x="71" y="12"/>
                    <a:pt x="71" y="12"/>
                    <a:pt x="72" y="12"/>
                  </a:cubicBezTo>
                  <a:cubicBezTo>
                    <a:pt x="70" y="8"/>
                    <a:pt x="70" y="8"/>
                    <a:pt x="70" y="8"/>
                  </a:cubicBezTo>
                  <a:cubicBezTo>
                    <a:pt x="71" y="12"/>
                    <a:pt x="71" y="12"/>
                    <a:pt x="71" y="12"/>
                  </a:cubicBezTo>
                  <a:cubicBezTo>
                    <a:pt x="70" y="8"/>
                    <a:pt x="70" y="8"/>
                    <a:pt x="70" y="8"/>
                  </a:cubicBezTo>
                  <a:cubicBezTo>
                    <a:pt x="71" y="12"/>
                    <a:pt x="71" y="12"/>
                    <a:pt x="71" y="12"/>
                  </a:cubicBezTo>
                  <a:cubicBezTo>
                    <a:pt x="71" y="12"/>
                    <a:pt x="71" y="12"/>
                    <a:pt x="71" y="12"/>
                  </a:cubicBezTo>
                  <a:cubicBezTo>
                    <a:pt x="70" y="8"/>
                    <a:pt x="70" y="8"/>
                    <a:pt x="70" y="8"/>
                  </a:cubicBezTo>
                  <a:cubicBezTo>
                    <a:pt x="71" y="12"/>
                    <a:pt x="71" y="12"/>
                    <a:pt x="71" y="12"/>
                  </a:cubicBezTo>
                  <a:cubicBezTo>
                    <a:pt x="70" y="11"/>
                    <a:pt x="70" y="11"/>
                    <a:pt x="70" y="11"/>
                  </a:cubicBezTo>
                  <a:cubicBezTo>
                    <a:pt x="70" y="12"/>
                    <a:pt x="70" y="12"/>
                    <a:pt x="70" y="12"/>
                  </a:cubicBezTo>
                  <a:cubicBezTo>
                    <a:pt x="71" y="12"/>
                    <a:pt x="71" y="12"/>
                    <a:pt x="71" y="12"/>
                  </a:cubicBezTo>
                  <a:cubicBezTo>
                    <a:pt x="70" y="11"/>
                    <a:pt x="70" y="11"/>
                    <a:pt x="70" y="11"/>
                  </a:cubicBezTo>
                  <a:cubicBezTo>
                    <a:pt x="70" y="12"/>
                    <a:pt x="70" y="12"/>
                    <a:pt x="70" y="12"/>
                  </a:cubicBezTo>
                  <a:cubicBezTo>
                    <a:pt x="71" y="12"/>
                    <a:pt x="71" y="12"/>
                    <a:pt x="72" y="12"/>
                  </a:cubicBezTo>
                  <a:cubicBezTo>
                    <a:pt x="76" y="12"/>
                    <a:pt x="83" y="12"/>
                    <a:pt x="90" y="12"/>
                  </a:cubicBezTo>
                  <a:cubicBezTo>
                    <a:pt x="93" y="12"/>
                    <a:pt x="96" y="12"/>
                    <a:pt x="98" y="12"/>
                  </a:cubicBezTo>
                  <a:cubicBezTo>
                    <a:pt x="99" y="12"/>
                    <a:pt x="100" y="12"/>
                    <a:pt x="101" y="12"/>
                  </a:cubicBezTo>
                  <a:cubicBezTo>
                    <a:pt x="102" y="12"/>
                    <a:pt x="102" y="12"/>
                    <a:pt x="102" y="12"/>
                  </a:cubicBezTo>
                  <a:cubicBezTo>
                    <a:pt x="103" y="12"/>
                    <a:pt x="103" y="12"/>
                    <a:pt x="103" y="12"/>
                  </a:cubicBezTo>
                  <a:cubicBezTo>
                    <a:pt x="103" y="11"/>
                    <a:pt x="103" y="11"/>
                    <a:pt x="104" y="11"/>
                  </a:cubicBezTo>
                  <a:cubicBezTo>
                    <a:pt x="104" y="11"/>
                    <a:pt x="104" y="11"/>
                    <a:pt x="104" y="11"/>
                  </a:cubicBezTo>
                  <a:cubicBezTo>
                    <a:pt x="105" y="11"/>
                    <a:pt x="105" y="10"/>
                    <a:pt x="106" y="10"/>
                  </a:cubicBezTo>
                  <a:cubicBezTo>
                    <a:pt x="106" y="9"/>
                    <a:pt x="106" y="7"/>
                    <a:pt x="106" y="6"/>
                  </a:cubicBezTo>
                  <a:cubicBezTo>
                    <a:pt x="106" y="5"/>
                    <a:pt x="105" y="4"/>
                    <a:pt x="104" y="4"/>
                  </a:cubicBezTo>
                  <a:cubicBezTo>
                    <a:pt x="100" y="1"/>
                    <a:pt x="100" y="1"/>
                    <a:pt x="100" y="1"/>
                  </a:cubicBezTo>
                  <a:cubicBezTo>
                    <a:pt x="98" y="5"/>
                    <a:pt x="98" y="5"/>
                    <a:pt x="98" y="5"/>
                  </a:cubicBezTo>
                  <a:cubicBezTo>
                    <a:pt x="101" y="7"/>
                    <a:pt x="101" y="7"/>
                    <a:pt x="101" y="7"/>
                  </a:cubicBezTo>
                  <a:cubicBezTo>
                    <a:pt x="98" y="5"/>
                    <a:pt x="98" y="5"/>
                    <a:pt x="98" y="5"/>
                  </a:cubicBezTo>
                  <a:cubicBezTo>
                    <a:pt x="100" y="8"/>
                    <a:pt x="100" y="8"/>
                    <a:pt x="100" y="8"/>
                  </a:cubicBezTo>
                  <a:cubicBezTo>
                    <a:pt x="100" y="8"/>
                    <a:pt x="101" y="8"/>
                    <a:pt x="101" y="7"/>
                  </a:cubicBezTo>
                  <a:cubicBezTo>
                    <a:pt x="98" y="5"/>
                    <a:pt x="98" y="5"/>
                    <a:pt x="98" y="5"/>
                  </a:cubicBezTo>
                  <a:cubicBezTo>
                    <a:pt x="100" y="8"/>
                    <a:pt x="100" y="8"/>
                    <a:pt x="100" y="8"/>
                  </a:cubicBezTo>
                  <a:cubicBezTo>
                    <a:pt x="98" y="5"/>
                    <a:pt x="98" y="5"/>
                    <a:pt x="98" y="5"/>
                  </a:cubicBezTo>
                  <a:cubicBezTo>
                    <a:pt x="98" y="9"/>
                    <a:pt x="98" y="9"/>
                    <a:pt x="98" y="9"/>
                  </a:cubicBezTo>
                  <a:cubicBezTo>
                    <a:pt x="99" y="9"/>
                    <a:pt x="99" y="9"/>
                    <a:pt x="100" y="8"/>
                  </a:cubicBezTo>
                  <a:cubicBezTo>
                    <a:pt x="98" y="5"/>
                    <a:pt x="98" y="5"/>
                    <a:pt x="98" y="5"/>
                  </a:cubicBezTo>
                  <a:cubicBezTo>
                    <a:pt x="98" y="9"/>
                    <a:pt x="98" y="9"/>
                    <a:pt x="98" y="9"/>
                  </a:cubicBezTo>
                  <a:cubicBezTo>
                    <a:pt x="98" y="6"/>
                    <a:pt x="98" y="6"/>
                    <a:pt x="98" y="6"/>
                  </a:cubicBezTo>
                  <a:cubicBezTo>
                    <a:pt x="98" y="9"/>
                    <a:pt x="98" y="9"/>
                    <a:pt x="98" y="9"/>
                  </a:cubicBezTo>
                  <a:cubicBezTo>
                    <a:pt x="98" y="9"/>
                    <a:pt x="98" y="9"/>
                    <a:pt x="98" y="9"/>
                  </a:cubicBezTo>
                  <a:cubicBezTo>
                    <a:pt x="98" y="6"/>
                    <a:pt x="98" y="6"/>
                    <a:pt x="98" y="6"/>
                  </a:cubicBezTo>
                  <a:cubicBezTo>
                    <a:pt x="98" y="9"/>
                    <a:pt x="98" y="9"/>
                    <a:pt x="98" y="9"/>
                  </a:cubicBezTo>
                  <a:cubicBezTo>
                    <a:pt x="98" y="8"/>
                    <a:pt x="98" y="8"/>
                    <a:pt x="98" y="8"/>
                  </a:cubicBezTo>
                  <a:cubicBezTo>
                    <a:pt x="98" y="9"/>
                    <a:pt x="98" y="9"/>
                    <a:pt x="98" y="9"/>
                  </a:cubicBezTo>
                  <a:cubicBezTo>
                    <a:pt x="98" y="9"/>
                    <a:pt x="98" y="9"/>
                    <a:pt x="98" y="9"/>
                  </a:cubicBezTo>
                  <a:cubicBezTo>
                    <a:pt x="98" y="8"/>
                    <a:pt x="98" y="8"/>
                    <a:pt x="98" y="8"/>
                  </a:cubicBezTo>
                  <a:cubicBezTo>
                    <a:pt x="98" y="9"/>
                    <a:pt x="98" y="9"/>
                    <a:pt x="98" y="9"/>
                  </a:cubicBezTo>
                  <a:cubicBezTo>
                    <a:pt x="98" y="9"/>
                    <a:pt x="99" y="9"/>
                    <a:pt x="100" y="9"/>
                  </a:cubicBezTo>
                  <a:cubicBezTo>
                    <a:pt x="105" y="10"/>
                    <a:pt x="114" y="13"/>
                    <a:pt x="122" y="15"/>
                  </a:cubicBezTo>
                  <a:cubicBezTo>
                    <a:pt x="125" y="16"/>
                    <a:pt x="129" y="17"/>
                    <a:pt x="132" y="17"/>
                  </a:cubicBezTo>
                  <a:cubicBezTo>
                    <a:pt x="133" y="18"/>
                    <a:pt x="135" y="18"/>
                    <a:pt x="136" y="18"/>
                  </a:cubicBezTo>
                  <a:cubicBezTo>
                    <a:pt x="136" y="18"/>
                    <a:pt x="136" y="18"/>
                    <a:pt x="137" y="18"/>
                  </a:cubicBezTo>
                  <a:cubicBezTo>
                    <a:pt x="137" y="19"/>
                    <a:pt x="137" y="19"/>
                    <a:pt x="137" y="19"/>
                  </a:cubicBezTo>
                  <a:cubicBezTo>
                    <a:pt x="138" y="19"/>
                    <a:pt x="138" y="19"/>
                    <a:pt x="138" y="19"/>
                  </a:cubicBezTo>
                  <a:cubicBezTo>
                    <a:pt x="138" y="19"/>
                    <a:pt x="139" y="19"/>
                    <a:pt x="139" y="19"/>
                  </a:cubicBezTo>
                  <a:cubicBezTo>
                    <a:pt x="139" y="18"/>
                    <a:pt x="140" y="18"/>
                    <a:pt x="140" y="18"/>
                  </a:cubicBezTo>
                  <a:cubicBezTo>
                    <a:pt x="141" y="18"/>
                    <a:pt x="141" y="18"/>
                    <a:pt x="142" y="17"/>
                  </a:cubicBezTo>
                  <a:cubicBezTo>
                    <a:pt x="142" y="16"/>
                    <a:pt x="143" y="15"/>
                    <a:pt x="142" y="13"/>
                  </a:cubicBezTo>
                  <a:cubicBezTo>
                    <a:pt x="142" y="12"/>
                    <a:pt x="142" y="11"/>
                    <a:pt x="141" y="11"/>
                  </a:cubicBezTo>
                  <a:cubicBezTo>
                    <a:pt x="126" y="2"/>
                    <a:pt x="126" y="2"/>
                    <a:pt x="126" y="2"/>
                  </a:cubicBezTo>
                  <a:cubicBezTo>
                    <a:pt x="124" y="0"/>
                    <a:pt x="121" y="1"/>
                    <a:pt x="120" y="3"/>
                  </a:cubicBezTo>
                  <a:cubicBezTo>
                    <a:pt x="119" y="5"/>
                    <a:pt x="120" y="8"/>
                    <a:pt x="122" y="9"/>
                  </a:cubicBezTo>
                  <a:cubicBezTo>
                    <a:pt x="136" y="18"/>
                    <a:pt x="136" y="18"/>
                    <a:pt x="136" y="18"/>
                  </a:cubicBezTo>
                  <a:cubicBezTo>
                    <a:pt x="138" y="14"/>
                    <a:pt x="138" y="14"/>
                    <a:pt x="138" y="14"/>
                  </a:cubicBezTo>
                  <a:cubicBezTo>
                    <a:pt x="135" y="12"/>
                    <a:pt x="135" y="12"/>
                    <a:pt x="135" y="12"/>
                  </a:cubicBezTo>
                  <a:cubicBezTo>
                    <a:pt x="138" y="14"/>
                    <a:pt x="138" y="14"/>
                    <a:pt x="138" y="14"/>
                  </a:cubicBezTo>
                  <a:cubicBezTo>
                    <a:pt x="136" y="10"/>
                    <a:pt x="136" y="10"/>
                    <a:pt x="136" y="10"/>
                  </a:cubicBezTo>
                  <a:cubicBezTo>
                    <a:pt x="136" y="11"/>
                    <a:pt x="135" y="11"/>
                    <a:pt x="135" y="12"/>
                  </a:cubicBezTo>
                  <a:cubicBezTo>
                    <a:pt x="138" y="14"/>
                    <a:pt x="138" y="14"/>
                    <a:pt x="138" y="14"/>
                  </a:cubicBezTo>
                  <a:cubicBezTo>
                    <a:pt x="136" y="10"/>
                    <a:pt x="136" y="10"/>
                    <a:pt x="136" y="10"/>
                  </a:cubicBezTo>
                  <a:cubicBezTo>
                    <a:pt x="138" y="14"/>
                    <a:pt x="138" y="14"/>
                    <a:pt x="138" y="14"/>
                  </a:cubicBezTo>
                  <a:cubicBezTo>
                    <a:pt x="138" y="10"/>
                    <a:pt x="138" y="10"/>
                    <a:pt x="138" y="10"/>
                  </a:cubicBezTo>
                  <a:cubicBezTo>
                    <a:pt x="137" y="10"/>
                    <a:pt x="137" y="10"/>
                    <a:pt x="136" y="10"/>
                  </a:cubicBezTo>
                  <a:cubicBezTo>
                    <a:pt x="138" y="14"/>
                    <a:pt x="138" y="14"/>
                    <a:pt x="138" y="14"/>
                  </a:cubicBezTo>
                  <a:cubicBezTo>
                    <a:pt x="138" y="10"/>
                    <a:pt x="138" y="10"/>
                    <a:pt x="138" y="10"/>
                  </a:cubicBezTo>
                  <a:cubicBezTo>
                    <a:pt x="138" y="14"/>
                    <a:pt x="138" y="14"/>
                    <a:pt x="138" y="14"/>
                  </a:cubicBezTo>
                  <a:cubicBezTo>
                    <a:pt x="138" y="10"/>
                    <a:pt x="138" y="10"/>
                    <a:pt x="138" y="10"/>
                  </a:cubicBezTo>
                  <a:cubicBezTo>
                    <a:pt x="138" y="10"/>
                    <a:pt x="138" y="10"/>
                    <a:pt x="138" y="10"/>
                  </a:cubicBezTo>
                  <a:cubicBezTo>
                    <a:pt x="138" y="14"/>
                    <a:pt x="138" y="14"/>
                    <a:pt x="138" y="14"/>
                  </a:cubicBezTo>
                  <a:cubicBezTo>
                    <a:pt x="138" y="10"/>
                    <a:pt x="138" y="10"/>
                    <a:pt x="138" y="10"/>
                  </a:cubicBezTo>
                  <a:cubicBezTo>
                    <a:pt x="138" y="12"/>
                    <a:pt x="138" y="12"/>
                    <a:pt x="138" y="12"/>
                  </a:cubicBezTo>
                  <a:cubicBezTo>
                    <a:pt x="139" y="10"/>
                    <a:pt x="139" y="10"/>
                    <a:pt x="139" y="10"/>
                  </a:cubicBezTo>
                  <a:cubicBezTo>
                    <a:pt x="138" y="10"/>
                    <a:pt x="138" y="10"/>
                    <a:pt x="138" y="10"/>
                  </a:cubicBezTo>
                  <a:cubicBezTo>
                    <a:pt x="138" y="12"/>
                    <a:pt x="138" y="12"/>
                    <a:pt x="138" y="12"/>
                  </a:cubicBezTo>
                  <a:cubicBezTo>
                    <a:pt x="139" y="10"/>
                    <a:pt x="139" y="10"/>
                    <a:pt x="139" y="10"/>
                  </a:cubicBezTo>
                  <a:cubicBezTo>
                    <a:pt x="138" y="10"/>
                    <a:pt x="137" y="10"/>
                    <a:pt x="136" y="10"/>
                  </a:cubicBezTo>
                  <a:cubicBezTo>
                    <a:pt x="132" y="9"/>
                    <a:pt x="124" y="6"/>
                    <a:pt x="116" y="4"/>
                  </a:cubicBezTo>
                  <a:cubicBezTo>
                    <a:pt x="112" y="3"/>
                    <a:pt x="108" y="2"/>
                    <a:pt x="105" y="2"/>
                  </a:cubicBezTo>
                  <a:cubicBezTo>
                    <a:pt x="104" y="1"/>
                    <a:pt x="102" y="1"/>
                    <a:pt x="101" y="1"/>
                  </a:cubicBezTo>
                  <a:cubicBezTo>
                    <a:pt x="101" y="1"/>
                    <a:pt x="100" y="0"/>
                    <a:pt x="100" y="0"/>
                  </a:cubicBezTo>
                  <a:cubicBezTo>
                    <a:pt x="99" y="0"/>
                    <a:pt x="99" y="0"/>
                    <a:pt x="98" y="0"/>
                  </a:cubicBezTo>
                  <a:cubicBezTo>
                    <a:pt x="98" y="0"/>
                    <a:pt x="97" y="0"/>
                    <a:pt x="97" y="0"/>
                  </a:cubicBezTo>
                  <a:cubicBezTo>
                    <a:pt x="97" y="0"/>
                    <a:pt x="96" y="1"/>
                    <a:pt x="96" y="1"/>
                  </a:cubicBezTo>
                  <a:cubicBezTo>
                    <a:pt x="95" y="1"/>
                    <a:pt x="95" y="2"/>
                    <a:pt x="94" y="2"/>
                  </a:cubicBezTo>
                  <a:cubicBezTo>
                    <a:pt x="93" y="4"/>
                    <a:pt x="93" y="7"/>
                    <a:pt x="95" y="8"/>
                  </a:cubicBezTo>
                  <a:cubicBezTo>
                    <a:pt x="100" y="11"/>
                    <a:pt x="100" y="11"/>
                    <a:pt x="100" y="11"/>
                  </a:cubicBezTo>
                  <a:cubicBezTo>
                    <a:pt x="102" y="7"/>
                    <a:pt x="102" y="7"/>
                    <a:pt x="102" y="7"/>
                  </a:cubicBezTo>
                  <a:cubicBezTo>
                    <a:pt x="98" y="5"/>
                    <a:pt x="98" y="5"/>
                    <a:pt x="98" y="5"/>
                  </a:cubicBezTo>
                  <a:cubicBezTo>
                    <a:pt x="102" y="7"/>
                    <a:pt x="102" y="7"/>
                    <a:pt x="102" y="7"/>
                  </a:cubicBezTo>
                  <a:cubicBezTo>
                    <a:pt x="100" y="4"/>
                    <a:pt x="100" y="4"/>
                    <a:pt x="100" y="4"/>
                  </a:cubicBezTo>
                  <a:cubicBezTo>
                    <a:pt x="99" y="4"/>
                    <a:pt x="99" y="4"/>
                    <a:pt x="98" y="5"/>
                  </a:cubicBezTo>
                  <a:cubicBezTo>
                    <a:pt x="102" y="7"/>
                    <a:pt x="102" y="7"/>
                    <a:pt x="102" y="7"/>
                  </a:cubicBezTo>
                  <a:cubicBezTo>
                    <a:pt x="100" y="4"/>
                    <a:pt x="100" y="4"/>
                    <a:pt x="100" y="4"/>
                  </a:cubicBezTo>
                  <a:cubicBezTo>
                    <a:pt x="102" y="7"/>
                    <a:pt x="102" y="7"/>
                    <a:pt x="102" y="7"/>
                  </a:cubicBezTo>
                  <a:cubicBezTo>
                    <a:pt x="101" y="3"/>
                    <a:pt x="101" y="3"/>
                    <a:pt x="101" y="3"/>
                  </a:cubicBezTo>
                  <a:cubicBezTo>
                    <a:pt x="101" y="3"/>
                    <a:pt x="100" y="3"/>
                    <a:pt x="100" y="4"/>
                  </a:cubicBezTo>
                  <a:cubicBezTo>
                    <a:pt x="102" y="7"/>
                    <a:pt x="102" y="7"/>
                    <a:pt x="102" y="7"/>
                  </a:cubicBezTo>
                  <a:cubicBezTo>
                    <a:pt x="101" y="3"/>
                    <a:pt x="101" y="3"/>
                    <a:pt x="101" y="3"/>
                  </a:cubicBezTo>
                  <a:cubicBezTo>
                    <a:pt x="101" y="6"/>
                    <a:pt x="101" y="6"/>
                    <a:pt x="101" y="6"/>
                  </a:cubicBezTo>
                  <a:cubicBezTo>
                    <a:pt x="101" y="3"/>
                    <a:pt x="101" y="3"/>
                    <a:pt x="101" y="3"/>
                  </a:cubicBezTo>
                  <a:cubicBezTo>
                    <a:pt x="101" y="3"/>
                    <a:pt x="101" y="3"/>
                    <a:pt x="101" y="3"/>
                  </a:cubicBezTo>
                  <a:cubicBezTo>
                    <a:pt x="101" y="6"/>
                    <a:pt x="101" y="6"/>
                    <a:pt x="101" y="6"/>
                  </a:cubicBezTo>
                  <a:cubicBezTo>
                    <a:pt x="101" y="3"/>
                    <a:pt x="101" y="3"/>
                    <a:pt x="101" y="3"/>
                  </a:cubicBezTo>
                  <a:cubicBezTo>
                    <a:pt x="101" y="3"/>
                    <a:pt x="100" y="3"/>
                    <a:pt x="99" y="3"/>
                  </a:cubicBezTo>
                  <a:cubicBezTo>
                    <a:pt x="96" y="3"/>
                    <a:pt x="88" y="3"/>
                    <a:pt x="82" y="3"/>
                  </a:cubicBezTo>
                  <a:cubicBezTo>
                    <a:pt x="79" y="3"/>
                    <a:pt x="76" y="3"/>
                    <a:pt x="74" y="3"/>
                  </a:cubicBezTo>
                  <a:cubicBezTo>
                    <a:pt x="72" y="3"/>
                    <a:pt x="72" y="3"/>
                    <a:pt x="71" y="3"/>
                  </a:cubicBezTo>
                  <a:cubicBezTo>
                    <a:pt x="70" y="3"/>
                    <a:pt x="70" y="3"/>
                    <a:pt x="70" y="3"/>
                  </a:cubicBezTo>
                  <a:cubicBezTo>
                    <a:pt x="70" y="3"/>
                    <a:pt x="70" y="3"/>
                    <a:pt x="70" y="3"/>
                  </a:cubicBezTo>
                  <a:cubicBezTo>
                    <a:pt x="69" y="4"/>
                    <a:pt x="69" y="4"/>
                    <a:pt x="69" y="4"/>
                  </a:cubicBezTo>
                  <a:cubicBezTo>
                    <a:pt x="69" y="4"/>
                    <a:pt x="69" y="4"/>
                    <a:pt x="69" y="4"/>
                  </a:cubicBezTo>
                  <a:cubicBezTo>
                    <a:pt x="68" y="4"/>
                    <a:pt x="68" y="4"/>
                    <a:pt x="68" y="4"/>
                  </a:cubicBezTo>
                  <a:cubicBezTo>
                    <a:pt x="68" y="4"/>
                    <a:pt x="67" y="5"/>
                    <a:pt x="66" y="6"/>
                  </a:cubicBezTo>
                  <a:cubicBezTo>
                    <a:pt x="65" y="8"/>
                    <a:pt x="66" y="10"/>
                    <a:pt x="68" y="11"/>
                  </a:cubicBezTo>
                  <a:cubicBezTo>
                    <a:pt x="74" y="15"/>
                    <a:pt x="74" y="15"/>
                    <a:pt x="74" y="15"/>
                  </a:cubicBezTo>
                  <a:cubicBezTo>
                    <a:pt x="76" y="11"/>
                    <a:pt x="76" y="11"/>
                    <a:pt x="76" y="11"/>
                  </a:cubicBezTo>
                  <a:cubicBezTo>
                    <a:pt x="74" y="7"/>
                    <a:pt x="74" y="7"/>
                    <a:pt x="74" y="7"/>
                  </a:cubicBezTo>
                  <a:cubicBezTo>
                    <a:pt x="58" y="14"/>
                    <a:pt x="58" y="14"/>
                    <a:pt x="58" y="14"/>
                  </a:cubicBezTo>
                  <a:cubicBezTo>
                    <a:pt x="56" y="15"/>
                    <a:pt x="55" y="16"/>
                    <a:pt x="55" y="18"/>
                  </a:cubicBezTo>
                  <a:cubicBezTo>
                    <a:pt x="55" y="19"/>
                    <a:pt x="55" y="21"/>
                    <a:pt x="57" y="22"/>
                  </a:cubicBezTo>
                  <a:cubicBezTo>
                    <a:pt x="57" y="22"/>
                    <a:pt x="57" y="22"/>
                    <a:pt x="57" y="22"/>
                  </a:cubicBezTo>
                  <a:cubicBezTo>
                    <a:pt x="59" y="18"/>
                    <a:pt x="59" y="18"/>
                    <a:pt x="59" y="18"/>
                  </a:cubicBezTo>
                  <a:cubicBezTo>
                    <a:pt x="58" y="14"/>
                    <a:pt x="58" y="14"/>
                    <a:pt x="58" y="14"/>
                  </a:cubicBezTo>
                  <a:cubicBezTo>
                    <a:pt x="43" y="21"/>
                    <a:pt x="43" y="21"/>
                    <a:pt x="43" y="21"/>
                  </a:cubicBezTo>
                  <a:cubicBezTo>
                    <a:pt x="42" y="22"/>
                    <a:pt x="41" y="23"/>
                    <a:pt x="41" y="25"/>
                  </a:cubicBezTo>
                  <a:cubicBezTo>
                    <a:pt x="41" y="26"/>
                    <a:pt x="42" y="28"/>
                    <a:pt x="43" y="29"/>
                  </a:cubicBezTo>
                  <a:cubicBezTo>
                    <a:pt x="45" y="30"/>
                    <a:pt x="45" y="30"/>
                    <a:pt x="45" y="30"/>
                  </a:cubicBezTo>
                  <a:cubicBezTo>
                    <a:pt x="47" y="26"/>
                    <a:pt x="47" y="26"/>
                    <a:pt x="47" y="26"/>
                  </a:cubicBezTo>
                  <a:cubicBezTo>
                    <a:pt x="44" y="23"/>
                    <a:pt x="44" y="23"/>
                    <a:pt x="44" y="23"/>
                  </a:cubicBezTo>
                  <a:cubicBezTo>
                    <a:pt x="35" y="32"/>
                    <a:pt x="35" y="32"/>
                    <a:pt x="35" y="32"/>
                  </a:cubicBezTo>
                  <a:cubicBezTo>
                    <a:pt x="34" y="33"/>
                    <a:pt x="34" y="34"/>
                    <a:pt x="34" y="36"/>
                  </a:cubicBezTo>
                  <a:cubicBezTo>
                    <a:pt x="34" y="37"/>
                    <a:pt x="35" y="38"/>
                    <a:pt x="36" y="39"/>
                  </a:cubicBezTo>
                  <a:cubicBezTo>
                    <a:pt x="36" y="39"/>
                    <a:pt x="36" y="39"/>
                    <a:pt x="36" y="39"/>
                  </a:cubicBezTo>
                  <a:cubicBezTo>
                    <a:pt x="39" y="35"/>
                    <a:pt x="39" y="35"/>
                    <a:pt x="39" y="35"/>
                  </a:cubicBezTo>
                  <a:cubicBezTo>
                    <a:pt x="35" y="33"/>
                    <a:pt x="35" y="33"/>
                    <a:pt x="35" y="33"/>
                  </a:cubicBezTo>
                  <a:cubicBezTo>
                    <a:pt x="39" y="35"/>
                    <a:pt x="39" y="35"/>
                    <a:pt x="39" y="35"/>
                  </a:cubicBezTo>
                  <a:cubicBezTo>
                    <a:pt x="36" y="32"/>
                    <a:pt x="36" y="32"/>
                    <a:pt x="36" y="32"/>
                  </a:cubicBezTo>
                  <a:cubicBezTo>
                    <a:pt x="36" y="33"/>
                    <a:pt x="35" y="33"/>
                    <a:pt x="35" y="33"/>
                  </a:cubicBezTo>
                  <a:cubicBezTo>
                    <a:pt x="39" y="35"/>
                    <a:pt x="39" y="35"/>
                    <a:pt x="39" y="35"/>
                  </a:cubicBezTo>
                  <a:cubicBezTo>
                    <a:pt x="36" y="32"/>
                    <a:pt x="36" y="32"/>
                    <a:pt x="36" y="32"/>
                  </a:cubicBezTo>
                  <a:cubicBezTo>
                    <a:pt x="38" y="35"/>
                    <a:pt x="38" y="35"/>
                    <a:pt x="38" y="35"/>
                  </a:cubicBezTo>
                  <a:cubicBezTo>
                    <a:pt x="36" y="32"/>
                    <a:pt x="36" y="32"/>
                    <a:pt x="36" y="32"/>
                  </a:cubicBezTo>
                  <a:cubicBezTo>
                    <a:pt x="36" y="32"/>
                    <a:pt x="36" y="32"/>
                    <a:pt x="36" y="32"/>
                  </a:cubicBezTo>
                  <a:cubicBezTo>
                    <a:pt x="38" y="35"/>
                    <a:pt x="38" y="35"/>
                    <a:pt x="38" y="35"/>
                  </a:cubicBezTo>
                  <a:cubicBezTo>
                    <a:pt x="36" y="32"/>
                    <a:pt x="36" y="32"/>
                    <a:pt x="36" y="32"/>
                  </a:cubicBezTo>
                  <a:cubicBezTo>
                    <a:pt x="36" y="32"/>
                    <a:pt x="36" y="32"/>
                    <a:pt x="36" y="32"/>
                  </a:cubicBezTo>
                  <a:cubicBezTo>
                    <a:pt x="35" y="33"/>
                    <a:pt x="34" y="33"/>
                    <a:pt x="33" y="34"/>
                  </a:cubicBezTo>
                  <a:cubicBezTo>
                    <a:pt x="31" y="36"/>
                    <a:pt x="28" y="38"/>
                    <a:pt x="26" y="39"/>
                  </a:cubicBezTo>
                  <a:cubicBezTo>
                    <a:pt x="24" y="40"/>
                    <a:pt x="23" y="42"/>
                    <a:pt x="23" y="42"/>
                  </a:cubicBezTo>
                  <a:cubicBezTo>
                    <a:pt x="21" y="42"/>
                    <a:pt x="21" y="44"/>
                    <a:pt x="21" y="45"/>
                  </a:cubicBezTo>
                  <a:cubicBezTo>
                    <a:pt x="21" y="47"/>
                    <a:pt x="22" y="48"/>
                    <a:pt x="23" y="49"/>
                  </a:cubicBezTo>
                  <a:cubicBezTo>
                    <a:pt x="26" y="51"/>
                    <a:pt x="26" y="51"/>
                    <a:pt x="26" y="51"/>
                  </a:cubicBezTo>
                  <a:cubicBezTo>
                    <a:pt x="29" y="47"/>
                    <a:pt x="29" y="47"/>
                    <a:pt x="29" y="47"/>
                  </a:cubicBezTo>
                  <a:cubicBezTo>
                    <a:pt x="25" y="45"/>
                    <a:pt x="25" y="45"/>
                    <a:pt x="25" y="45"/>
                  </a:cubicBezTo>
                  <a:cubicBezTo>
                    <a:pt x="14" y="59"/>
                    <a:pt x="14" y="59"/>
                    <a:pt x="14" y="59"/>
                  </a:cubicBezTo>
                  <a:cubicBezTo>
                    <a:pt x="14" y="60"/>
                    <a:pt x="13" y="61"/>
                    <a:pt x="14" y="63"/>
                  </a:cubicBezTo>
                  <a:cubicBezTo>
                    <a:pt x="14" y="64"/>
                    <a:pt x="14" y="65"/>
                    <a:pt x="15" y="66"/>
                  </a:cubicBezTo>
                  <a:cubicBezTo>
                    <a:pt x="16" y="66"/>
                    <a:pt x="16" y="66"/>
                    <a:pt x="16" y="66"/>
                  </a:cubicBezTo>
                  <a:cubicBezTo>
                    <a:pt x="19" y="62"/>
                    <a:pt x="19" y="62"/>
                    <a:pt x="19" y="62"/>
                  </a:cubicBezTo>
                  <a:cubicBezTo>
                    <a:pt x="15" y="61"/>
                    <a:pt x="15" y="61"/>
                    <a:pt x="15" y="61"/>
                  </a:cubicBezTo>
                  <a:cubicBezTo>
                    <a:pt x="12" y="74"/>
                    <a:pt x="12" y="74"/>
                    <a:pt x="12" y="74"/>
                  </a:cubicBezTo>
                  <a:cubicBezTo>
                    <a:pt x="11" y="76"/>
                    <a:pt x="12" y="78"/>
                    <a:pt x="13" y="79"/>
                  </a:cubicBezTo>
                  <a:cubicBezTo>
                    <a:pt x="15" y="80"/>
                    <a:pt x="15" y="80"/>
                    <a:pt x="15" y="80"/>
                  </a:cubicBezTo>
                  <a:cubicBezTo>
                    <a:pt x="18" y="76"/>
                    <a:pt x="18" y="76"/>
                    <a:pt x="18" y="76"/>
                  </a:cubicBezTo>
                  <a:cubicBezTo>
                    <a:pt x="14" y="74"/>
                    <a:pt x="14" y="74"/>
                    <a:pt x="14" y="74"/>
                  </a:cubicBezTo>
                  <a:cubicBezTo>
                    <a:pt x="7" y="85"/>
                    <a:pt x="7" y="85"/>
                    <a:pt x="7" y="85"/>
                  </a:cubicBezTo>
                  <a:cubicBezTo>
                    <a:pt x="6" y="86"/>
                    <a:pt x="6" y="87"/>
                    <a:pt x="6" y="88"/>
                  </a:cubicBezTo>
                  <a:cubicBezTo>
                    <a:pt x="6" y="89"/>
                    <a:pt x="7" y="90"/>
                    <a:pt x="8" y="91"/>
                  </a:cubicBezTo>
                  <a:cubicBezTo>
                    <a:pt x="9" y="91"/>
                    <a:pt x="9" y="91"/>
                    <a:pt x="9" y="91"/>
                  </a:cubicBezTo>
                  <a:cubicBezTo>
                    <a:pt x="4" y="103"/>
                    <a:pt x="4" y="103"/>
                    <a:pt x="4" y="103"/>
                  </a:cubicBezTo>
                  <a:cubicBezTo>
                    <a:pt x="3" y="105"/>
                    <a:pt x="3" y="108"/>
                    <a:pt x="5" y="109"/>
                  </a:cubicBezTo>
                  <a:cubicBezTo>
                    <a:pt x="7" y="110"/>
                    <a:pt x="7" y="110"/>
                    <a:pt x="7" y="110"/>
                  </a:cubicBezTo>
                  <a:cubicBezTo>
                    <a:pt x="7" y="124"/>
                    <a:pt x="7" y="124"/>
                    <a:pt x="7" y="124"/>
                  </a:cubicBezTo>
                  <a:cubicBezTo>
                    <a:pt x="7" y="125"/>
                    <a:pt x="8" y="126"/>
                    <a:pt x="9" y="127"/>
                  </a:cubicBezTo>
                  <a:cubicBezTo>
                    <a:pt x="11" y="129"/>
                    <a:pt x="11" y="129"/>
                    <a:pt x="11" y="129"/>
                  </a:cubicBezTo>
                  <a:cubicBezTo>
                    <a:pt x="14" y="125"/>
                    <a:pt x="14" y="125"/>
                    <a:pt x="14" y="125"/>
                  </a:cubicBezTo>
                  <a:cubicBezTo>
                    <a:pt x="10" y="123"/>
                    <a:pt x="10" y="123"/>
                    <a:pt x="10" y="123"/>
                  </a:cubicBezTo>
                  <a:cubicBezTo>
                    <a:pt x="10" y="123"/>
                    <a:pt x="8" y="126"/>
                    <a:pt x="5" y="130"/>
                  </a:cubicBezTo>
                  <a:cubicBezTo>
                    <a:pt x="3" y="133"/>
                    <a:pt x="1" y="137"/>
                    <a:pt x="1" y="137"/>
                  </a:cubicBezTo>
                  <a:cubicBezTo>
                    <a:pt x="0" y="138"/>
                    <a:pt x="0" y="139"/>
                    <a:pt x="0" y="140"/>
                  </a:cubicBezTo>
                  <a:cubicBezTo>
                    <a:pt x="1" y="141"/>
                    <a:pt x="1" y="142"/>
                    <a:pt x="2" y="143"/>
                  </a:cubicBezTo>
                  <a:cubicBezTo>
                    <a:pt x="5" y="144"/>
                    <a:pt x="5" y="144"/>
                    <a:pt x="5" y="144"/>
                  </a:cubicBezTo>
                  <a:cubicBezTo>
                    <a:pt x="3" y="162"/>
                    <a:pt x="3" y="162"/>
                    <a:pt x="3" y="162"/>
                  </a:cubicBezTo>
                  <a:cubicBezTo>
                    <a:pt x="3" y="163"/>
                    <a:pt x="4" y="165"/>
                    <a:pt x="5" y="166"/>
                  </a:cubicBezTo>
                  <a:cubicBezTo>
                    <a:pt x="8" y="168"/>
                    <a:pt x="8" y="168"/>
                    <a:pt x="8" y="168"/>
                  </a:cubicBezTo>
                  <a:cubicBezTo>
                    <a:pt x="11" y="164"/>
                    <a:pt x="11" y="164"/>
                    <a:pt x="11" y="164"/>
                  </a:cubicBezTo>
                  <a:cubicBezTo>
                    <a:pt x="7" y="162"/>
                    <a:pt x="7" y="162"/>
                    <a:pt x="7" y="162"/>
                  </a:cubicBezTo>
                  <a:cubicBezTo>
                    <a:pt x="7" y="163"/>
                    <a:pt x="7" y="163"/>
                    <a:pt x="7" y="163"/>
                  </a:cubicBezTo>
                  <a:cubicBezTo>
                    <a:pt x="7" y="164"/>
                    <a:pt x="7" y="164"/>
                    <a:pt x="7" y="164"/>
                  </a:cubicBezTo>
                  <a:cubicBezTo>
                    <a:pt x="6" y="164"/>
                    <a:pt x="6" y="165"/>
                    <a:pt x="6" y="165"/>
                  </a:cubicBezTo>
                  <a:cubicBezTo>
                    <a:pt x="6" y="171"/>
                    <a:pt x="4" y="185"/>
                    <a:pt x="4" y="185"/>
                  </a:cubicBezTo>
                  <a:cubicBezTo>
                    <a:pt x="4" y="186"/>
                    <a:pt x="5" y="188"/>
                    <a:pt x="6" y="189"/>
                  </a:cubicBezTo>
                  <a:cubicBezTo>
                    <a:pt x="8" y="190"/>
                    <a:pt x="8" y="190"/>
                    <a:pt x="8" y="190"/>
                  </a:cubicBezTo>
                  <a:cubicBezTo>
                    <a:pt x="10" y="186"/>
                    <a:pt x="10" y="186"/>
                    <a:pt x="10" y="186"/>
                  </a:cubicBezTo>
                  <a:cubicBezTo>
                    <a:pt x="6" y="187"/>
                    <a:pt x="6" y="187"/>
                    <a:pt x="6" y="187"/>
                  </a:cubicBezTo>
                  <a:cubicBezTo>
                    <a:pt x="10" y="204"/>
                    <a:pt x="10" y="204"/>
                    <a:pt x="10" y="204"/>
                  </a:cubicBezTo>
                  <a:cubicBezTo>
                    <a:pt x="10" y="206"/>
                    <a:pt x="10" y="207"/>
                    <a:pt x="11" y="207"/>
                  </a:cubicBezTo>
                  <a:cubicBezTo>
                    <a:pt x="14" y="209"/>
                    <a:pt x="14" y="209"/>
                    <a:pt x="14" y="209"/>
                  </a:cubicBezTo>
                  <a:cubicBezTo>
                    <a:pt x="17" y="205"/>
                    <a:pt x="17" y="205"/>
                    <a:pt x="17" y="205"/>
                  </a:cubicBezTo>
                  <a:cubicBezTo>
                    <a:pt x="12" y="205"/>
                    <a:pt x="12" y="205"/>
                    <a:pt x="12" y="205"/>
                  </a:cubicBezTo>
                  <a:cubicBezTo>
                    <a:pt x="12" y="206"/>
                    <a:pt x="12" y="206"/>
                    <a:pt x="12" y="206"/>
                  </a:cubicBezTo>
                  <a:cubicBezTo>
                    <a:pt x="13" y="207"/>
                    <a:pt x="13" y="207"/>
                    <a:pt x="13" y="207"/>
                  </a:cubicBezTo>
                  <a:cubicBezTo>
                    <a:pt x="13" y="207"/>
                    <a:pt x="13" y="208"/>
                    <a:pt x="13" y="209"/>
                  </a:cubicBezTo>
                  <a:cubicBezTo>
                    <a:pt x="14" y="212"/>
                    <a:pt x="17" y="218"/>
                    <a:pt x="19" y="224"/>
                  </a:cubicBezTo>
                  <a:cubicBezTo>
                    <a:pt x="20" y="226"/>
                    <a:pt x="21" y="229"/>
                    <a:pt x="21" y="231"/>
                  </a:cubicBezTo>
                  <a:cubicBezTo>
                    <a:pt x="22" y="232"/>
                    <a:pt x="22" y="233"/>
                    <a:pt x="22" y="233"/>
                  </a:cubicBezTo>
                  <a:cubicBezTo>
                    <a:pt x="22" y="234"/>
                    <a:pt x="22" y="234"/>
                    <a:pt x="22" y="234"/>
                  </a:cubicBezTo>
                  <a:cubicBezTo>
                    <a:pt x="22" y="234"/>
                    <a:pt x="22" y="234"/>
                    <a:pt x="22" y="234"/>
                  </a:cubicBezTo>
                  <a:cubicBezTo>
                    <a:pt x="22" y="234"/>
                    <a:pt x="22" y="234"/>
                    <a:pt x="22" y="234"/>
                  </a:cubicBezTo>
                  <a:cubicBezTo>
                    <a:pt x="22" y="234"/>
                    <a:pt x="22" y="234"/>
                    <a:pt x="22" y="234"/>
                  </a:cubicBezTo>
                  <a:cubicBezTo>
                    <a:pt x="22" y="234"/>
                    <a:pt x="22" y="234"/>
                    <a:pt x="22" y="234"/>
                  </a:cubicBezTo>
                  <a:cubicBezTo>
                    <a:pt x="22" y="234"/>
                    <a:pt x="22" y="234"/>
                    <a:pt x="22" y="234"/>
                  </a:cubicBezTo>
                  <a:cubicBezTo>
                    <a:pt x="26" y="233"/>
                    <a:pt x="26" y="233"/>
                    <a:pt x="26" y="233"/>
                  </a:cubicBezTo>
                  <a:cubicBezTo>
                    <a:pt x="22" y="233"/>
                    <a:pt x="22" y="233"/>
                    <a:pt x="22" y="233"/>
                  </a:cubicBezTo>
                  <a:cubicBezTo>
                    <a:pt x="22" y="234"/>
                    <a:pt x="22" y="234"/>
                    <a:pt x="22" y="234"/>
                  </a:cubicBezTo>
                  <a:cubicBezTo>
                    <a:pt x="26" y="233"/>
                    <a:pt x="26" y="233"/>
                    <a:pt x="26" y="233"/>
                  </a:cubicBezTo>
                  <a:cubicBezTo>
                    <a:pt x="22" y="233"/>
                    <a:pt x="22" y="233"/>
                    <a:pt x="22" y="233"/>
                  </a:cubicBezTo>
                  <a:cubicBezTo>
                    <a:pt x="26" y="233"/>
                    <a:pt x="26" y="233"/>
                    <a:pt x="26" y="233"/>
                  </a:cubicBezTo>
                  <a:cubicBezTo>
                    <a:pt x="22" y="232"/>
                    <a:pt x="22" y="232"/>
                    <a:pt x="22" y="232"/>
                  </a:cubicBezTo>
                  <a:cubicBezTo>
                    <a:pt x="22" y="233"/>
                    <a:pt x="22" y="233"/>
                    <a:pt x="22" y="233"/>
                  </a:cubicBezTo>
                  <a:cubicBezTo>
                    <a:pt x="26" y="233"/>
                    <a:pt x="26" y="233"/>
                    <a:pt x="26" y="233"/>
                  </a:cubicBezTo>
                  <a:cubicBezTo>
                    <a:pt x="22" y="232"/>
                    <a:pt x="22" y="232"/>
                    <a:pt x="22" y="232"/>
                  </a:cubicBezTo>
                  <a:cubicBezTo>
                    <a:pt x="26" y="233"/>
                    <a:pt x="26" y="233"/>
                    <a:pt x="26" y="233"/>
                  </a:cubicBezTo>
                  <a:cubicBezTo>
                    <a:pt x="23" y="231"/>
                    <a:pt x="23" y="231"/>
                    <a:pt x="23" y="231"/>
                  </a:cubicBezTo>
                  <a:cubicBezTo>
                    <a:pt x="22" y="231"/>
                    <a:pt x="22" y="232"/>
                    <a:pt x="22" y="232"/>
                  </a:cubicBezTo>
                  <a:cubicBezTo>
                    <a:pt x="26" y="233"/>
                    <a:pt x="26" y="233"/>
                    <a:pt x="26" y="233"/>
                  </a:cubicBezTo>
                  <a:cubicBezTo>
                    <a:pt x="23" y="231"/>
                    <a:pt x="23" y="231"/>
                    <a:pt x="23" y="231"/>
                  </a:cubicBezTo>
                  <a:cubicBezTo>
                    <a:pt x="22" y="233"/>
                    <a:pt x="22" y="235"/>
                    <a:pt x="24" y="237"/>
                  </a:cubicBezTo>
                  <a:cubicBezTo>
                    <a:pt x="34" y="243"/>
                    <a:pt x="34" y="243"/>
                    <a:pt x="34" y="243"/>
                  </a:cubicBezTo>
                  <a:cubicBezTo>
                    <a:pt x="36" y="244"/>
                    <a:pt x="39" y="243"/>
                    <a:pt x="40" y="241"/>
                  </a:cubicBezTo>
                  <a:cubicBezTo>
                    <a:pt x="41" y="239"/>
                    <a:pt x="41" y="237"/>
                    <a:pt x="39"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1" name="Freeform 133">
              <a:extLst>
                <a:ext uri="{FF2B5EF4-FFF2-40B4-BE49-F238E27FC236}">
                  <a16:creationId xmlns:a16="http://schemas.microsoft.com/office/drawing/2014/main" id="{829717E3-8CFF-4E13-A435-C596943C6862}"/>
                </a:ext>
              </a:extLst>
            </p:cNvPr>
            <p:cNvSpPr>
              <a:spLocks/>
            </p:cNvSpPr>
            <p:nvPr/>
          </p:nvSpPr>
          <p:spPr bwMode="auto">
            <a:xfrm>
              <a:off x="3902212" y="2498836"/>
              <a:ext cx="200025" cy="404813"/>
            </a:xfrm>
            <a:custGeom>
              <a:avLst/>
              <a:gdLst>
                <a:gd name="T0" fmla="*/ 24 w 127"/>
                <a:gd name="T1" fmla="*/ 243 h 258"/>
                <a:gd name="T2" fmla="*/ 31 w 127"/>
                <a:gd name="T3" fmla="*/ 249 h 258"/>
                <a:gd name="T4" fmla="*/ 62 w 127"/>
                <a:gd name="T5" fmla="*/ 258 h 258"/>
                <a:gd name="T6" fmla="*/ 65 w 127"/>
                <a:gd name="T7" fmla="*/ 250 h 258"/>
                <a:gd name="T8" fmla="*/ 82 w 127"/>
                <a:gd name="T9" fmla="*/ 249 h 258"/>
                <a:gd name="T10" fmla="*/ 75 w 127"/>
                <a:gd name="T11" fmla="*/ 247 h 258"/>
                <a:gd name="T12" fmla="*/ 76 w 127"/>
                <a:gd name="T13" fmla="*/ 248 h 258"/>
                <a:gd name="T14" fmla="*/ 77 w 127"/>
                <a:gd name="T15" fmla="*/ 250 h 258"/>
                <a:gd name="T16" fmla="*/ 79 w 127"/>
                <a:gd name="T17" fmla="*/ 250 h 258"/>
                <a:gd name="T18" fmla="*/ 95 w 127"/>
                <a:gd name="T19" fmla="*/ 233 h 258"/>
                <a:gd name="T20" fmla="*/ 105 w 127"/>
                <a:gd name="T21" fmla="*/ 225 h 258"/>
                <a:gd name="T22" fmla="*/ 105 w 127"/>
                <a:gd name="T23" fmla="*/ 231 h 258"/>
                <a:gd name="T24" fmla="*/ 105 w 127"/>
                <a:gd name="T25" fmla="*/ 231 h 258"/>
                <a:gd name="T26" fmla="*/ 107 w 127"/>
                <a:gd name="T27" fmla="*/ 229 h 258"/>
                <a:gd name="T28" fmla="*/ 112 w 127"/>
                <a:gd name="T29" fmla="*/ 214 h 258"/>
                <a:gd name="T30" fmla="*/ 113 w 127"/>
                <a:gd name="T31" fmla="*/ 205 h 258"/>
                <a:gd name="T32" fmla="*/ 123 w 127"/>
                <a:gd name="T33" fmla="*/ 180 h 258"/>
                <a:gd name="T34" fmla="*/ 124 w 127"/>
                <a:gd name="T35" fmla="*/ 159 h 258"/>
                <a:gd name="T36" fmla="*/ 117 w 127"/>
                <a:gd name="T37" fmla="*/ 131 h 258"/>
                <a:gd name="T38" fmla="*/ 120 w 127"/>
                <a:gd name="T39" fmla="*/ 114 h 258"/>
                <a:gd name="T40" fmla="*/ 119 w 127"/>
                <a:gd name="T41" fmla="*/ 93 h 258"/>
                <a:gd name="T42" fmla="*/ 121 w 127"/>
                <a:gd name="T43" fmla="*/ 94 h 258"/>
                <a:gd name="T44" fmla="*/ 124 w 127"/>
                <a:gd name="T45" fmla="*/ 80 h 258"/>
                <a:gd name="T46" fmla="*/ 121 w 127"/>
                <a:gd name="T47" fmla="*/ 62 h 258"/>
                <a:gd name="T48" fmla="*/ 120 w 127"/>
                <a:gd name="T49" fmla="*/ 46 h 258"/>
                <a:gd name="T50" fmla="*/ 125 w 127"/>
                <a:gd name="T51" fmla="*/ 7 h 258"/>
                <a:gd name="T52" fmla="*/ 115 w 127"/>
                <a:gd name="T53" fmla="*/ 25 h 258"/>
                <a:gd name="T54" fmla="*/ 114 w 127"/>
                <a:gd name="T55" fmla="*/ 49 h 258"/>
                <a:gd name="T56" fmla="*/ 118 w 127"/>
                <a:gd name="T57" fmla="*/ 84 h 258"/>
                <a:gd name="T58" fmla="*/ 113 w 127"/>
                <a:gd name="T59" fmla="*/ 93 h 258"/>
                <a:gd name="T60" fmla="*/ 112 w 127"/>
                <a:gd name="T61" fmla="*/ 95 h 258"/>
                <a:gd name="T62" fmla="*/ 113 w 127"/>
                <a:gd name="T63" fmla="*/ 95 h 258"/>
                <a:gd name="T64" fmla="*/ 115 w 127"/>
                <a:gd name="T65" fmla="*/ 101 h 258"/>
                <a:gd name="T66" fmla="*/ 115 w 127"/>
                <a:gd name="T67" fmla="*/ 117 h 258"/>
                <a:gd name="T68" fmla="*/ 111 w 127"/>
                <a:gd name="T69" fmla="*/ 135 h 258"/>
                <a:gd name="T70" fmla="*/ 115 w 127"/>
                <a:gd name="T71" fmla="*/ 158 h 258"/>
                <a:gd name="T72" fmla="*/ 115 w 127"/>
                <a:gd name="T73" fmla="*/ 176 h 258"/>
                <a:gd name="T74" fmla="*/ 110 w 127"/>
                <a:gd name="T75" fmla="*/ 209 h 258"/>
                <a:gd name="T76" fmla="*/ 101 w 127"/>
                <a:gd name="T77" fmla="*/ 215 h 258"/>
                <a:gd name="T78" fmla="*/ 105 w 127"/>
                <a:gd name="T79" fmla="*/ 220 h 258"/>
                <a:gd name="T80" fmla="*/ 99 w 127"/>
                <a:gd name="T81" fmla="*/ 225 h 258"/>
                <a:gd name="T82" fmla="*/ 100 w 127"/>
                <a:gd name="T83" fmla="*/ 225 h 258"/>
                <a:gd name="T84" fmla="*/ 94 w 127"/>
                <a:gd name="T85" fmla="*/ 238 h 258"/>
                <a:gd name="T86" fmla="*/ 73 w 127"/>
                <a:gd name="T87" fmla="*/ 243 h 258"/>
                <a:gd name="T88" fmla="*/ 75 w 127"/>
                <a:gd name="T89" fmla="*/ 252 h 258"/>
                <a:gd name="T90" fmla="*/ 57 w 127"/>
                <a:gd name="T91" fmla="*/ 255 h 258"/>
                <a:gd name="T92" fmla="*/ 61 w 127"/>
                <a:gd name="T93" fmla="*/ 250 h 258"/>
                <a:gd name="T94" fmla="*/ 62 w 127"/>
                <a:gd name="T95" fmla="*/ 249 h 258"/>
                <a:gd name="T96" fmla="*/ 62 w 127"/>
                <a:gd name="T97" fmla="*/ 249 h 258"/>
                <a:gd name="T98" fmla="*/ 63 w 127"/>
                <a:gd name="T99" fmla="*/ 249 h 258"/>
                <a:gd name="T100" fmla="*/ 63 w 127"/>
                <a:gd name="T101" fmla="*/ 249 h 258"/>
                <a:gd name="T102" fmla="*/ 49 w 127"/>
                <a:gd name="T103" fmla="*/ 245 h 258"/>
                <a:gd name="T104" fmla="*/ 5 w 127"/>
                <a:gd name="T105" fmla="*/ 242 h 258"/>
                <a:gd name="T106" fmla="*/ 21 w 127"/>
                <a:gd name="T107" fmla="*/ 250 h 258"/>
                <a:gd name="T108" fmla="*/ 23 w 127"/>
                <a:gd name="T109" fmla="*/ 249 h 258"/>
                <a:gd name="T110" fmla="*/ 23 w 127"/>
                <a:gd name="T111" fmla="*/ 248 h 258"/>
                <a:gd name="T112" fmla="*/ 23 w 127"/>
                <a:gd name="T113" fmla="*/ 248 h 258"/>
                <a:gd name="T114" fmla="*/ 21 w 127"/>
                <a:gd name="T115" fmla="*/ 25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 h="258">
                  <a:moveTo>
                    <a:pt x="27" y="251"/>
                  </a:moveTo>
                  <a:cubicBezTo>
                    <a:pt x="27" y="250"/>
                    <a:pt x="28" y="249"/>
                    <a:pt x="28" y="248"/>
                  </a:cubicBezTo>
                  <a:cubicBezTo>
                    <a:pt x="28" y="247"/>
                    <a:pt x="27" y="246"/>
                    <a:pt x="27" y="246"/>
                  </a:cubicBezTo>
                  <a:cubicBezTo>
                    <a:pt x="26" y="245"/>
                    <a:pt x="26" y="245"/>
                    <a:pt x="26" y="245"/>
                  </a:cubicBezTo>
                  <a:cubicBezTo>
                    <a:pt x="25" y="244"/>
                    <a:pt x="24" y="244"/>
                    <a:pt x="24" y="243"/>
                  </a:cubicBezTo>
                  <a:cubicBezTo>
                    <a:pt x="21" y="241"/>
                    <a:pt x="17" y="239"/>
                    <a:pt x="13" y="237"/>
                  </a:cubicBezTo>
                  <a:cubicBezTo>
                    <a:pt x="10" y="235"/>
                    <a:pt x="7" y="233"/>
                    <a:pt x="7" y="233"/>
                  </a:cubicBezTo>
                  <a:cubicBezTo>
                    <a:pt x="5" y="237"/>
                    <a:pt x="5" y="237"/>
                    <a:pt x="5" y="237"/>
                  </a:cubicBezTo>
                  <a:cubicBezTo>
                    <a:pt x="3" y="241"/>
                    <a:pt x="3" y="241"/>
                    <a:pt x="3" y="241"/>
                  </a:cubicBezTo>
                  <a:cubicBezTo>
                    <a:pt x="3" y="241"/>
                    <a:pt x="17" y="245"/>
                    <a:pt x="31" y="249"/>
                  </a:cubicBezTo>
                  <a:cubicBezTo>
                    <a:pt x="38" y="251"/>
                    <a:pt x="45" y="253"/>
                    <a:pt x="51" y="255"/>
                  </a:cubicBezTo>
                  <a:cubicBezTo>
                    <a:pt x="54" y="256"/>
                    <a:pt x="56" y="256"/>
                    <a:pt x="58" y="257"/>
                  </a:cubicBezTo>
                  <a:cubicBezTo>
                    <a:pt x="59" y="257"/>
                    <a:pt x="60" y="257"/>
                    <a:pt x="60" y="257"/>
                  </a:cubicBezTo>
                  <a:cubicBezTo>
                    <a:pt x="61" y="258"/>
                    <a:pt x="61" y="258"/>
                    <a:pt x="61" y="258"/>
                  </a:cubicBezTo>
                  <a:cubicBezTo>
                    <a:pt x="62" y="258"/>
                    <a:pt x="62" y="258"/>
                    <a:pt x="62" y="258"/>
                  </a:cubicBezTo>
                  <a:cubicBezTo>
                    <a:pt x="63" y="258"/>
                    <a:pt x="63" y="258"/>
                    <a:pt x="64" y="258"/>
                  </a:cubicBezTo>
                  <a:cubicBezTo>
                    <a:pt x="64" y="258"/>
                    <a:pt x="64" y="258"/>
                    <a:pt x="65" y="257"/>
                  </a:cubicBezTo>
                  <a:cubicBezTo>
                    <a:pt x="65" y="257"/>
                    <a:pt x="66" y="257"/>
                    <a:pt x="66" y="256"/>
                  </a:cubicBezTo>
                  <a:cubicBezTo>
                    <a:pt x="67" y="255"/>
                    <a:pt x="67" y="254"/>
                    <a:pt x="67" y="253"/>
                  </a:cubicBezTo>
                  <a:cubicBezTo>
                    <a:pt x="67" y="251"/>
                    <a:pt x="66" y="250"/>
                    <a:pt x="65" y="250"/>
                  </a:cubicBezTo>
                  <a:cubicBezTo>
                    <a:pt x="61" y="247"/>
                    <a:pt x="61" y="247"/>
                    <a:pt x="61" y="247"/>
                  </a:cubicBezTo>
                  <a:cubicBezTo>
                    <a:pt x="59" y="251"/>
                    <a:pt x="59" y="251"/>
                    <a:pt x="59" y="251"/>
                  </a:cubicBezTo>
                  <a:cubicBezTo>
                    <a:pt x="60" y="255"/>
                    <a:pt x="60" y="255"/>
                    <a:pt x="60" y="255"/>
                  </a:cubicBezTo>
                  <a:cubicBezTo>
                    <a:pt x="78" y="252"/>
                    <a:pt x="78" y="252"/>
                    <a:pt x="78" y="252"/>
                  </a:cubicBezTo>
                  <a:cubicBezTo>
                    <a:pt x="80" y="252"/>
                    <a:pt x="81" y="251"/>
                    <a:pt x="82" y="249"/>
                  </a:cubicBezTo>
                  <a:cubicBezTo>
                    <a:pt x="82" y="247"/>
                    <a:pt x="81" y="245"/>
                    <a:pt x="80" y="244"/>
                  </a:cubicBezTo>
                  <a:cubicBezTo>
                    <a:pt x="78" y="243"/>
                    <a:pt x="78" y="243"/>
                    <a:pt x="78" y="243"/>
                  </a:cubicBezTo>
                  <a:cubicBezTo>
                    <a:pt x="75" y="247"/>
                    <a:pt x="75" y="247"/>
                    <a:pt x="75" y="247"/>
                  </a:cubicBezTo>
                  <a:cubicBezTo>
                    <a:pt x="79" y="249"/>
                    <a:pt x="79" y="249"/>
                    <a:pt x="79" y="249"/>
                  </a:cubicBezTo>
                  <a:cubicBezTo>
                    <a:pt x="75" y="247"/>
                    <a:pt x="75" y="247"/>
                    <a:pt x="75" y="247"/>
                  </a:cubicBezTo>
                  <a:cubicBezTo>
                    <a:pt x="78" y="250"/>
                    <a:pt x="78" y="250"/>
                    <a:pt x="78" y="250"/>
                  </a:cubicBezTo>
                  <a:cubicBezTo>
                    <a:pt x="78" y="250"/>
                    <a:pt x="78" y="250"/>
                    <a:pt x="79" y="249"/>
                  </a:cubicBezTo>
                  <a:cubicBezTo>
                    <a:pt x="75" y="247"/>
                    <a:pt x="75" y="247"/>
                    <a:pt x="75" y="247"/>
                  </a:cubicBezTo>
                  <a:cubicBezTo>
                    <a:pt x="78" y="250"/>
                    <a:pt x="78" y="250"/>
                    <a:pt x="78" y="250"/>
                  </a:cubicBezTo>
                  <a:cubicBezTo>
                    <a:pt x="76" y="248"/>
                    <a:pt x="76" y="248"/>
                    <a:pt x="76" y="248"/>
                  </a:cubicBezTo>
                  <a:cubicBezTo>
                    <a:pt x="78" y="250"/>
                    <a:pt x="78" y="250"/>
                    <a:pt x="78" y="250"/>
                  </a:cubicBezTo>
                  <a:cubicBezTo>
                    <a:pt x="78" y="250"/>
                    <a:pt x="78" y="250"/>
                    <a:pt x="78" y="250"/>
                  </a:cubicBezTo>
                  <a:cubicBezTo>
                    <a:pt x="76" y="248"/>
                    <a:pt x="76" y="248"/>
                    <a:pt x="76" y="248"/>
                  </a:cubicBezTo>
                  <a:cubicBezTo>
                    <a:pt x="78" y="250"/>
                    <a:pt x="78" y="250"/>
                    <a:pt x="78" y="250"/>
                  </a:cubicBezTo>
                  <a:cubicBezTo>
                    <a:pt x="77" y="250"/>
                    <a:pt x="77" y="250"/>
                    <a:pt x="77" y="250"/>
                  </a:cubicBezTo>
                  <a:cubicBezTo>
                    <a:pt x="78" y="250"/>
                    <a:pt x="78" y="250"/>
                    <a:pt x="78" y="250"/>
                  </a:cubicBezTo>
                  <a:cubicBezTo>
                    <a:pt x="78" y="250"/>
                    <a:pt x="78" y="250"/>
                    <a:pt x="78" y="250"/>
                  </a:cubicBezTo>
                  <a:cubicBezTo>
                    <a:pt x="77" y="250"/>
                    <a:pt x="77" y="250"/>
                    <a:pt x="77" y="250"/>
                  </a:cubicBezTo>
                  <a:cubicBezTo>
                    <a:pt x="78" y="250"/>
                    <a:pt x="78" y="250"/>
                    <a:pt x="78" y="250"/>
                  </a:cubicBezTo>
                  <a:cubicBezTo>
                    <a:pt x="78" y="250"/>
                    <a:pt x="78" y="250"/>
                    <a:pt x="79" y="250"/>
                  </a:cubicBezTo>
                  <a:cubicBezTo>
                    <a:pt x="81" y="249"/>
                    <a:pt x="85" y="247"/>
                    <a:pt x="89" y="245"/>
                  </a:cubicBezTo>
                  <a:cubicBezTo>
                    <a:pt x="93" y="244"/>
                    <a:pt x="96" y="242"/>
                    <a:pt x="96" y="242"/>
                  </a:cubicBezTo>
                  <a:cubicBezTo>
                    <a:pt x="98" y="242"/>
                    <a:pt x="99" y="240"/>
                    <a:pt x="99" y="239"/>
                  </a:cubicBezTo>
                  <a:cubicBezTo>
                    <a:pt x="99" y="237"/>
                    <a:pt x="98" y="236"/>
                    <a:pt x="97" y="235"/>
                  </a:cubicBezTo>
                  <a:cubicBezTo>
                    <a:pt x="95" y="233"/>
                    <a:pt x="95" y="233"/>
                    <a:pt x="95" y="233"/>
                  </a:cubicBezTo>
                  <a:cubicBezTo>
                    <a:pt x="92" y="237"/>
                    <a:pt x="92" y="237"/>
                    <a:pt x="92" y="237"/>
                  </a:cubicBezTo>
                  <a:cubicBezTo>
                    <a:pt x="95" y="240"/>
                    <a:pt x="95" y="240"/>
                    <a:pt x="95" y="240"/>
                  </a:cubicBezTo>
                  <a:cubicBezTo>
                    <a:pt x="106" y="232"/>
                    <a:pt x="106" y="232"/>
                    <a:pt x="106" y="232"/>
                  </a:cubicBezTo>
                  <a:cubicBezTo>
                    <a:pt x="107" y="231"/>
                    <a:pt x="107" y="229"/>
                    <a:pt x="107" y="228"/>
                  </a:cubicBezTo>
                  <a:cubicBezTo>
                    <a:pt x="107" y="227"/>
                    <a:pt x="106" y="225"/>
                    <a:pt x="105" y="225"/>
                  </a:cubicBezTo>
                  <a:cubicBezTo>
                    <a:pt x="104" y="224"/>
                    <a:pt x="104" y="224"/>
                    <a:pt x="104" y="224"/>
                  </a:cubicBezTo>
                  <a:cubicBezTo>
                    <a:pt x="102" y="228"/>
                    <a:pt x="102" y="228"/>
                    <a:pt x="102" y="228"/>
                  </a:cubicBezTo>
                  <a:cubicBezTo>
                    <a:pt x="105" y="230"/>
                    <a:pt x="105" y="230"/>
                    <a:pt x="105" y="230"/>
                  </a:cubicBezTo>
                  <a:cubicBezTo>
                    <a:pt x="102" y="228"/>
                    <a:pt x="102" y="228"/>
                    <a:pt x="102" y="228"/>
                  </a:cubicBezTo>
                  <a:cubicBezTo>
                    <a:pt x="105" y="231"/>
                    <a:pt x="105" y="231"/>
                    <a:pt x="105" y="231"/>
                  </a:cubicBezTo>
                  <a:cubicBezTo>
                    <a:pt x="105" y="230"/>
                    <a:pt x="105" y="230"/>
                    <a:pt x="105" y="230"/>
                  </a:cubicBezTo>
                  <a:cubicBezTo>
                    <a:pt x="102" y="228"/>
                    <a:pt x="102" y="228"/>
                    <a:pt x="102" y="228"/>
                  </a:cubicBezTo>
                  <a:cubicBezTo>
                    <a:pt x="105" y="231"/>
                    <a:pt x="105" y="231"/>
                    <a:pt x="105" y="231"/>
                  </a:cubicBezTo>
                  <a:cubicBezTo>
                    <a:pt x="102" y="228"/>
                    <a:pt x="102" y="228"/>
                    <a:pt x="102" y="228"/>
                  </a:cubicBezTo>
                  <a:cubicBezTo>
                    <a:pt x="105" y="231"/>
                    <a:pt x="105" y="231"/>
                    <a:pt x="105" y="231"/>
                  </a:cubicBezTo>
                  <a:cubicBezTo>
                    <a:pt x="105" y="231"/>
                    <a:pt x="105" y="231"/>
                    <a:pt x="105" y="231"/>
                  </a:cubicBezTo>
                  <a:cubicBezTo>
                    <a:pt x="102" y="228"/>
                    <a:pt x="102" y="228"/>
                    <a:pt x="102" y="228"/>
                  </a:cubicBezTo>
                  <a:cubicBezTo>
                    <a:pt x="105" y="231"/>
                    <a:pt x="105" y="231"/>
                    <a:pt x="105" y="231"/>
                  </a:cubicBezTo>
                  <a:cubicBezTo>
                    <a:pt x="105" y="231"/>
                    <a:pt x="105" y="231"/>
                    <a:pt x="105" y="231"/>
                  </a:cubicBezTo>
                  <a:cubicBezTo>
                    <a:pt x="105" y="231"/>
                    <a:pt x="106" y="230"/>
                    <a:pt x="107" y="229"/>
                  </a:cubicBezTo>
                  <a:cubicBezTo>
                    <a:pt x="108" y="228"/>
                    <a:pt x="111" y="227"/>
                    <a:pt x="112" y="226"/>
                  </a:cubicBezTo>
                  <a:cubicBezTo>
                    <a:pt x="114" y="224"/>
                    <a:pt x="116" y="224"/>
                    <a:pt x="116" y="224"/>
                  </a:cubicBezTo>
                  <a:cubicBezTo>
                    <a:pt x="117" y="223"/>
                    <a:pt x="118" y="221"/>
                    <a:pt x="118" y="220"/>
                  </a:cubicBezTo>
                  <a:cubicBezTo>
                    <a:pt x="118" y="218"/>
                    <a:pt x="117" y="217"/>
                    <a:pt x="116" y="216"/>
                  </a:cubicBezTo>
                  <a:cubicBezTo>
                    <a:pt x="112" y="214"/>
                    <a:pt x="112" y="214"/>
                    <a:pt x="112" y="214"/>
                  </a:cubicBezTo>
                  <a:cubicBezTo>
                    <a:pt x="117" y="209"/>
                    <a:pt x="117" y="209"/>
                    <a:pt x="117" y="209"/>
                  </a:cubicBezTo>
                  <a:cubicBezTo>
                    <a:pt x="118" y="208"/>
                    <a:pt x="119" y="207"/>
                    <a:pt x="118" y="206"/>
                  </a:cubicBezTo>
                  <a:cubicBezTo>
                    <a:pt x="118" y="204"/>
                    <a:pt x="118" y="203"/>
                    <a:pt x="116" y="203"/>
                  </a:cubicBezTo>
                  <a:cubicBezTo>
                    <a:pt x="115" y="202"/>
                    <a:pt x="115" y="202"/>
                    <a:pt x="115" y="202"/>
                  </a:cubicBezTo>
                  <a:cubicBezTo>
                    <a:pt x="113" y="205"/>
                    <a:pt x="113" y="205"/>
                    <a:pt x="113" y="205"/>
                  </a:cubicBezTo>
                  <a:cubicBezTo>
                    <a:pt x="117" y="207"/>
                    <a:pt x="117" y="207"/>
                    <a:pt x="117" y="207"/>
                  </a:cubicBezTo>
                  <a:cubicBezTo>
                    <a:pt x="123" y="193"/>
                    <a:pt x="123" y="193"/>
                    <a:pt x="123" y="193"/>
                  </a:cubicBezTo>
                  <a:cubicBezTo>
                    <a:pt x="124" y="191"/>
                    <a:pt x="123" y="189"/>
                    <a:pt x="121" y="187"/>
                  </a:cubicBezTo>
                  <a:cubicBezTo>
                    <a:pt x="119" y="186"/>
                    <a:pt x="119" y="186"/>
                    <a:pt x="119" y="186"/>
                  </a:cubicBezTo>
                  <a:cubicBezTo>
                    <a:pt x="123" y="180"/>
                    <a:pt x="123" y="180"/>
                    <a:pt x="123" y="180"/>
                  </a:cubicBezTo>
                  <a:cubicBezTo>
                    <a:pt x="124" y="178"/>
                    <a:pt x="123" y="175"/>
                    <a:pt x="121" y="174"/>
                  </a:cubicBezTo>
                  <a:cubicBezTo>
                    <a:pt x="119" y="173"/>
                    <a:pt x="119" y="173"/>
                    <a:pt x="119" y="173"/>
                  </a:cubicBezTo>
                  <a:cubicBezTo>
                    <a:pt x="117" y="177"/>
                    <a:pt x="117" y="177"/>
                    <a:pt x="117" y="177"/>
                  </a:cubicBezTo>
                  <a:cubicBezTo>
                    <a:pt x="121" y="177"/>
                    <a:pt x="121" y="177"/>
                    <a:pt x="121" y="177"/>
                  </a:cubicBezTo>
                  <a:cubicBezTo>
                    <a:pt x="124" y="159"/>
                    <a:pt x="124" y="159"/>
                    <a:pt x="124" y="159"/>
                  </a:cubicBezTo>
                  <a:cubicBezTo>
                    <a:pt x="124" y="158"/>
                    <a:pt x="123" y="156"/>
                    <a:pt x="122" y="155"/>
                  </a:cubicBezTo>
                  <a:cubicBezTo>
                    <a:pt x="121" y="155"/>
                    <a:pt x="121" y="155"/>
                    <a:pt x="121" y="155"/>
                  </a:cubicBezTo>
                  <a:cubicBezTo>
                    <a:pt x="120" y="135"/>
                    <a:pt x="120" y="135"/>
                    <a:pt x="120" y="135"/>
                  </a:cubicBezTo>
                  <a:cubicBezTo>
                    <a:pt x="120" y="133"/>
                    <a:pt x="119" y="132"/>
                    <a:pt x="118" y="131"/>
                  </a:cubicBezTo>
                  <a:cubicBezTo>
                    <a:pt x="117" y="131"/>
                    <a:pt x="117" y="131"/>
                    <a:pt x="117" y="131"/>
                  </a:cubicBezTo>
                  <a:cubicBezTo>
                    <a:pt x="115" y="134"/>
                    <a:pt x="115" y="134"/>
                    <a:pt x="115" y="134"/>
                  </a:cubicBezTo>
                  <a:cubicBezTo>
                    <a:pt x="119" y="135"/>
                    <a:pt x="119" y="135"/>
                    <a:pt x="119" y="135"/>
                  </a:cubicBezTo>
                  <a:cubicBezTo>
                    <a:pt x="123" y="120"/>
                    <a:pt x="123" y="120"/>
                    <a:pt x="123" y="120"/>
                  </a:cubicBezTo>
                  <a:cubicBezTo>
                    <a:pt x="124" y="118"/>
                    <a:pt x="123" y="116"/>
                    <a:pt x="122" y="115"/>
                  </a:cubicBezTo>
                  <a:cubicBezTo>
                    <a:pt x="120" y="114"/>
                    <a:pt x="120" y="114"/>
                    <a:pt x="120" y="114"/>
                  </a:cubicBezTo>
                  <a:cubicBezTo>
                    <a:pt x="117" y="117"/>
                    <a:pt x="117" y="117"/>
                    <a:pt x="117" y="117"/>
                  </a:cubicBezTo>
                  <a:cubicBezTo>
                    <a:pt x="122" y="118"/>
                    <a:pt x="122" y="118"/>
                    <a:pt x="122" y="118"/>
                  </a:cubicBezTo>
                  <a:cubicBezTo>
                    <a:pt x="124" y="100"/>
                    <a:pt x="124" y="100"/>
                    <a:pt x="124" y="100"/>
                  </a:cubicBezTo>
                  <a:cubicBezTo>
                    <a:pt x="124" y="98"/>
                    <a:pt x="123" y="96"/>
                    <a:pt x="122" y="95"/>
                  </a:cubicBezTo>
                  <a:cubicBezTo>
                    <a:pt x="119" y="93"/>
                    <a:pt x="119" y="93"/>
                    <a:pt x="119" y="93"/>
                  </a:cubicBezTo>
                  <a:cubicBezTo>
                    <a:pt x="116" y="97"/>
                    <a:pt x="116" y="97"/>
                    <a:pt x="116" y="97"/>
                  </a:cubicBezTo>
                  <a:cubicBezTo>
                    <a:pt x="120" y="99"/>
                    <a:pt x="120" y="99"/>
                    <a:pt x="120" y="99"/>
                  </a:cubicBezTo>
                  <a:cubicBezTo>
                    <a:pt x="120" y="99"/>
                    <a:pt x="120" y="99"/>
                    <a:pt x="120" y="98"/>
                  </a:cubicBezTo>
                  <a:cubicBezTo>
                    <a:pt x="120" y="98"/>
                    <a:pt x="121" y="98"/>
                    <a:pt x="121" y="98"/>
                  </a:cubicBezTo>
                  <a:cubicBezTo>
                    <a:pt x="121" y="97"/>
                    <a:pt x="121" y="96"/>
                    <a:pt x="121" y="94"/>
                  </a:cubicBezTo>
                  <a:cubicBezTo>
                    <a:pt x="123" y="89"/>
                    <a:pt x="124" y="81"/>
                    <a:pt x="124" y="81"/>
                  </a:cubicBezTo>
                  <a:cubicBezTo>
                    <a:pt x="125" y="80"/>
                    <a:pt x="124" y="78"/>
                    <a:pt x="122" y="77"/>
                  </a:cubicBezTo>
                  <a:cubicBezTo>
                    <a:pt x="122" y="77"/>
                    <a:pt x="122" y="77"/>
                    <a:pt x="122" y="77"/>
                  </a:cubicBezTo>
                  <a:cubicBezTo>
                    <a:pt x="120" y="80"/>
                    <a:pt x="120" y="80"/>
                    <a:pt x="120" y="80"/>
                  </a:cubicBezTo>
                  <a:cubicBezTo>
                    <a:pt x="124" y="80"/>
                    <a:pt x="124" y="80"/>
                    <a:pt x="124" y="80"/>
                  </a:cubicBezTo>
                  <a:cubicBezTo>
                    <a:pt x="124" y="63"/>
                    <a:pt x="124" y="63"/>
                    <a:pt x="124" y="63"/>
                  </a:cubicBezTo>
                  <a:cubicBezTo>
                    <a:pt x="124" y="61"/>
                    <a:pt x="123" y="60"/>
                    <a:pt x="122" y="59"/>
                  </a:cubicBezTo>
                  <a:cubicBezTo>
                    <a:pt x="119" y="58"/>
                    <a:pt x="119" y="58"/>
                    <a:pt x="119" y="58"/>
                  </a:cubicBezTo>
                  <a:cubicBezTo>
                    <a:pt x="117" y="62"/>
                    <a:pt x="117" y="62"/>
                    <a:pt x="117" y="62"/>
                  </a:cubicBezTo>
                  <a:cubicBezTo>
                    <a:pt x="121" y="62"/>
                    <a:pt x="121" y="62"/>
                    <a:pt x="121" y="62"/>
                  </a:cubicBezTo>
                  <a:cubicBezTo>
                    <a:pt x="123" y="47"/>
                    <a:pt x="123" y="47"/>
                    <a:pt x="123" y="47"/>
                  </a:cubicBezTo>
                  <a:cubicBezTo>
                    <a:pt x="123" y="45"/>
                    <a:pt x="123" y="44"/>
                    <a:pt x="121" y="43"/>
                  </a:cubicBezTo>
                  <a:cubicBezTo>
                    <a:pt x="119" y="41"/>
                    <a:pt x="119" y="41"/>
                    <a:pt x="119" y="41"/>
                  </a:cubicBezTo>
                  <a:cubicBezTo>
                    <a:pt x="116" y="45"/>
                    <a:pt x="116" y="45"/>
                    <a:pt x="116" y="45"/>
                  </a:cubicBezTo>
                  <a:cubicBezTo>
                    <a:pt x="120" y="46"/>
                    <a:pt x="120" y="46"/>
                    <a:pt x="120" y="46"/>
                  </a:cubicBezTo>
                  <a:cubicBezTo>
                    <a:pt x="127" y="29"/>
                    <a:pt x="127" y="29"/>
                    <a:pt x="127" y="29"/>
                  </a:cubicBezTo>
                  <a:cubicBezTo>
                    <a:pt x="127" y="27"/>
                    <a:pt x="127" y="25"/>
                    <a:pt x="125" y="24"/>
                  </a:cubicBezTo>
                  <a:cubicBezTo>
                    <a:pt x="124" y="24"/>
                    <a:pt x="124" y="24"/>
                    <a:pt x="124" y="24"/>
                  </a:cubicBezTo>
                  <a:cubicBezTo>
                    <a:pt x="127" y="11"/>
                    <a:pt x="127" y="11"/>
                    <a:pt x="127" y="11"/>
                  </a:cubicBezTo>
                  <a:cubicBezTo>
                    <a:pt x="127" y="10"/>
                    <a:pt x="126" y="8"/>
                    <a:pt x="125" y="7"/>
                  </a:cubicBezTo>
                  <a:cubicBezTo>
                    <a:pt x="117" y="2"/>
                    <a:pt x="117" y="2"/>
                    <a:pt x="117" y="2"/>
                  </a:cubicBezTo>
                  <a:cubicBezTo>
                    <a:pt x="115" y="0"/>
                    <a:pt x="112" y="1"/>
                    <a:pt x="111" y="3"/>
                  </a:cubicBezTo>
                  <a:cubicBezTo>
                    <a:pt x="110" y="5"/>
                    <a:pt x="110" y="8"/>
                    <a:pt x="112" y="9"/>
                  </a:cubicBezTo>
                  <a:cubicBezTo>
                    <a:pt x="118" y="12"/>
                    <a:pt x="118" y="12"/>
                    <a:pt x="118" y="12"/>
                  </a:cubicBezTo>
                  <a:cubicBezTo>
                    <a:pt x="115" y="25"/>
                    <a:pt x="115" y="25"/>
                    <a:pt x="115" y="25"/>
                  </a:cubicBezTo>
                  <a:cubicBezTo>
                    <a:pt x="115" y="26"/>
                    <a:pt x="115" y="28"/>
                    <a:pt x="117" y="29"/>
                  </a:cubicBezTo>
                  <a:cubicBezTo>
                    <a:pt x="117" y="30"/>
                    <a:pt x="117" y="30"/>
                    <a:pt x="117" y="30"/>
                  </a:cubicBezTo>
                  <a:cubicBezTo>
                    <a:pt x="112" y="43"/>
                    <a:pt x="112" y="43"/>
                    <a:pt x="112" y="43"/>
                  </a:cubicBezTo>
                  <a:cubicBezTo>
                    <a:pt x="112" y="45"/>
                    <a:pt x="112" y="47"/>
                    <a:pt x="114" y="48"/>
                  </a:cubicBezTo>
                  <a:cubicBezTo>
                    <a:pt x="114" y="49"/>
                    <a:pt x="114" y="49"/>
                    <a:pt x="114" y="49"/>
                  </a:cubicBezTo>
                  <a:cubicBezTo>
                    <a:pt x="113" y="61"/>
                    <a:pt x="113" y="61"/>
                    <a:pt x="113" y="61"/>
                  </a:cubicBezTo>
                  <a:cubicBezTo>
                    <a:pt x="113" y="63"/>
                    <a:pt x="114" y="64"/>
                    <a:pt x="115" y="65"/>
                  </a:cubicBezTo>
                  <a:cubicBezTo>
                    <a:pt x="115" y="65"/>
                    <a:pt x="115" y="65"/>
                    <a:pt x="115" y="65"/>
                  </a:cubicBezTo>
                  <a:cubicBezTo>
                    <a:pt x="116" y="80"/>
                    <a:pt x="116" y="80"/>
                    <a:pt x="116" y="80"/>
                  </a:cubicBezTo>
                  <a:cubicBezTo>
                    <a:pt x="116" y="82"/>
                    <a:pt x="116" y="83"/>
                    <a:pt x="118" y="84"/>
                  </a:cubicBezTo>
                  <a:cubicBezTo>
                    <a:pt x="118" y="84"/>
                    <a:pt x="118" y="84"/>
                    <a:pt x="118" y="84"/>
                  </a:cubicBezTo>
                  <a:cubicBezTo>
                    <a:pt x="120" y="80"/>
                    <a:pt x="120" y="80"/>
                    <a:pt x="120" y="80"/>
                  </a:cubicBezTo>
                  <a:cubicBezTo>
                    <a:pt x="116" y="80"/>
                    <a:pt x="116" y="80"/>
                    <a:pt x="116" y="80"/>
                  </a:cubicBezTo>
                  <a:cubicBezTo>
                    <a:pt x="116" y="80"/>
                    <a:pt x="115" y="84"/>
                    <a:pt x="114" y="88"/>
                  </a:cubicBezTo>
                  <a:cubicBezTo>
                    <a:pt x="114" y="90"/>
                    <a:pt x="113" y="92"/>
                    <a:pt x="113" y="93"/>
                  </a:cubicBezTo>
                  <a:cubicBezTo>
                    <a:pt x="113" y="94"/>
                    <a:pt x="112" y="95"/>
                    <a:pt x="112" y="95"/>
                  </a:cubicBezTo>
                  <a:cubicBezTo>
                    <a:pt x="112" y="95"/>
                    <a:pt x="112" y="95"/>
                    <a:pt x="112" y="95"/>
                  </a:cubicBezTo>
                  <a:cubicBezTo>
                    <a:pt x="112" y="95"/>
                    <a:pt x="112" y="95"/>
                    <a:pt x="112" y="95"/>
                  </a:cubicBezTo>
                  <a:cubicBezTo>
                    <a:pt x="114" y="96"/>
                    <a:pt x="114" y="96"/>
                    <a:pt x="114" y="96"/>
                  </a:cubicBezTo>
                  <a:cubicBezTo>
                    <a:pt x="112" y="95"/>
                    <a:pt x="112" y="95"/>
                    <a:pt x="112" y="95"/>
                  </a:cubicBezTo>
                  <a:cubicBezTo>
                    <a:pt x="112" y="95"/>
                    <a:pt x="112" y="95"/>
                    <a:pt x="112" y="95"/>
                  </a:cubicBezTo>
                  <a:cubicBezTo>
                    <a:pt x="114" y="96"/>
                    <a:pt x="114" y="96"/>
                    <a:pt x="114" y="96"/>
                  </a:cubicBezTo>
                  <a:cubicBezTo>
                    <a:pt x="112" y="95"/>
                    <a:pt x="112" y="95"/>
                    <a:pt x="112" y="95"/>
                  </a:cubicBezTo>
                  <a:cubicBezTo>
                    <a:pt x="116" y="97"/>
                    <a:pt x="116" y="97"/>
                    <a:pt x="116" y="97"/>
                  </a:cubicBezTo>
                  <a:cubicBezTo>
                    <a:pt x="113" y="95"/>
                    <a:pt x="113" y="95"/>
                    <a:pt x="113" y="95"/>
                  </a:cubicBezTo>
                  <a:cubicBezTo>
                    <a:pt x="112" y="95"/>
                    <a:pt x="112" y="95"/>
                    <a:pt x="112" y="95"/>
                  </a:cubicBezTo>
                  <a:cubicBezTo>
                    <a:pt x="116" y="97"/>
                    <a:pt x="116" y="97"/>
                    <a:pt x="116" y="97"/>
                  </a:cubicBezTo>
                  <a:cubicBezTo>
                    <a:pt x="113" y="95"/>
                    <a:pt x="113" y="95"/>
                    <a:pt x="113" y="95"/>
                  </a:cubicBezTo>
                  <a:cubicBezTo>
                    <a:pt x="111" y="97"/>
                    <a:pt x="112" y="99"/>
                    <a:pt x="114" y="100"/>
                  </a:cubicBezTo>
                  <a:cubicBezTo>
                    <a:pt x="115" y="101"/>
                    <a:pt x="115" y="101"/>
                    <a:pt x="115" y="101"/>
                  </a:cubicBezTo>
                  <a:cubicBezTo>
                    <a:pt x="113" y="117"/>
                    <a:pt x="113" y="117"/>
                    <a:pt x="113" y="117"/>
                  </a:cubicBezTo>
                  <a:cubicBezTo>
                    <a:pt x="113" y="118"/>
                    <a:pt x="114" y="120"/>
                    <a:pt x="115" y="121"/>
                  </a:cubicBezTo>
                  <a:cubicBezTo>
                    <a:pt x="117" y="122"/>
                    <a:pt x="117" y="122"/>
                    <a:pt x="117" y="122"/>
                  </a:cubicBezTo>
                  <a:cubicBezTo>
                    <a:pt x="119" y="118"/>
                    <a:pt x="119" y="118"/>
                    <a:pt x="119" y="118"/>
                  </a:cubicBezTo>
                  <a:cubicBezTo>
                    <a:pt x="115" y="117"/>
                    <a:pt x="115" y="117"/>
                    <a:pt x="115" y="117"/>
                  </a:cubicBezTo>
                  <a:cubicBezTo>
                    <a:pt x="110" y="133"/>
                    <a:pt x="110" y="133"/>
                    <a:pt x="110" y="133"/>
                  </a:cubicBezTo>
                  <a:cubicBezTo>
                    <a:pt x="110" y="135"/>
                    <a:pt x="111" y="137"/>
                    <a:pt x="112" y="138"/>
                  </a:cubicBezTo>
                  <a:cubicBezTo>
                    <a:pt x="113" y="139"/>
                    <a:pt x="113" y="139"/>
                    <a:pt x="113" y="139"/>
                  </a:cubicBezTo>
                  <a:cubicBezTo>
                    <a:pt x="116" y="135"/>
                    <a:pt x="116" y="135"/>
                    <a:pt x="116" y="135"/>
                  </a:cubicBezTo>
                  <a:cubicBezTo>
                    <a:pt x="111" y="135"/>
                    <a:pt x="111" y="135"/>
                    <a:pt x="111" y="135"/>
                  </a:cubicBezTo>
                  <a:cubicBezTo>
                    <a:pt x="113" y="158"/>
                    <a:pt x="113" y="158"/>
                    <a:pt x="113" y="158"/>
                  </a:cubicBezTo>
                  <a:cubicBezTo>
                    <a:pt x="113" y="159"/>
                    <a:pt x="114" y="161"/>
                    <a:pt x="115" y="161"/>
                  </a:cubicBezTo>
                  <a:cubicBezTo>
                    <a:pt x="117" y="163"/>
                    <a:pt x="117" y="163"/>
                    <a:pt x="117" y="163"/>
                  </a:cubicBezTo>
                  <a:cubicBezTo>
                    <a:pt x="119" y="159"/>
                    <a:pt x="119" y="159"/>
                    <a:pt x="119" y="159"/>
                  </a:cubicBezTo>
                  <a:cubicBezTo>
                    <a:pt x="115" y="158"/>
                    <a:pt x="115" y="158"/>
                    <a:pt x="115" y="158"/>
                  </a:cubicBezTo>
                  <a:cubicBezTo>
                    <a:pt x="113" y="176"/>
                    <a:pt x="113" y="176"/>
                    <a:pt x="113" y="176"/>
                  </a:cubicBezTo>
                  <a:cubicBezTo>
                    <a:pt x="113" y="178"/>
                    <a:pt x="113" y="179"/>
                    <a:pt x="115" y="180"/>
                  </a:cubicBezTo>
                  <a:cubicBezTo>
                    <a:pt x="117" y="181"/>
                    <a:pt x="117" y="181"/>
                    <a:pt x="117" y="181"/>
                  </a:cubicBezTo>
                  <a:cubicBezTo>
                    <a:pt x="119" y="178"/>
                    <a:pt x="119" y="178"/>
                    <a:pt x="119" y="178"/>
                  </a:cubicBezTo>
                  <a:cubicBezTo>
                    <a:pt x="115" y="176"/>
                    <a:pt x="115" y="176"/>
                    <a:pt x="115" y="176"/>
                  </a:cubicBezTo>
                  <a:cubicBezTo>
                    <a:pt x="110" y="186"/>
                    <a:pt x="110" y="186"/>
                    <a:pt x="110" y="186"/>
                  </a:cubicBezTo>
                  <a:cubicBezTo>
                    <a:pt x="109" y="188"/>
                    <a:pt x="109" y="190"/>
                    <a:pt x="111" y="192"/>
                  </a:cubicBezTo>
                  <a:cubicBezTo>
                    <a:pt x="113" y="193"/>
                    <a:pt x="113" y="193"/>
                    <a:pt x="113" y="193"/>
                  </a:cubicBezTo>
                  <a:cubicBezTo>
                    <a:pt x="109" y="203"/>
                    <a:pt x="109" y="203"/>
                    <a:pt x="109" y="203"/>
                  </a:cubicBezTo>
                  <a:cubicBezTo>
                    <a:pt x="108" y="205"/>
                    <a:pt x="109" y="208"/>
                    <a:pt x="110" y="209"/>
                  </a:cubicBezTo>
                  <a:cubicBezTo>
                    <a:pt x="112" y="210"/>
                    <a:pt x="112" y="210"/>
                    <a:pt x="112" y="210"/>
                  </a:cubicBezTo>
                  <a:cubicBezTo>
                    <a:pt x="114" y="206"/>
                    <a:pt x="114" y="206"/>
                    <a:pt x="114" y="206"/>
                  </a:cubicBezTo>
                  <a:cubicBezTo>
                    <a:pt x="111" y="203"/>
                    <a:pt x="111" y="203"/>
                    <a:pt x="111" y="203"/>
                  </a:cubicBezTo>
                  <a:cubicBezTo>
                    <a:pt x="102" y="212"/>
                    <a:pt x="102" y="212"/>
                    <a:pt x="102" y="212"/>
                  </a:cubicBezTo>
                  <a:cubicBezTo>
                    <a:pt x="101" y="213"/>
                    <a:pt x="101" y="214"/>
                    <a:pt x="101" y="215"/>
                  </a:cubicBezTo>
                  <a:cubicBezTo>
                    <a:pt x="101" y="217"/>
                    <a:pt x="102" y="218"/>
                    <a:pt x="103" y="218"/>
                  </a:cubicBezTo>
                  <a:cubicBezTo>
                    <a:pt x="111" y="224"/>
                    <a:pt x="111" y="224"/>
                    <a:pt x="111" y="224"/>
                  </a:cubicBezTo>
                  <a:cubicBezTo>
                    <a:pt x="113" y="220"/>
                    <a:pt x="113" y="220"/>
                    <a:pt x="113" y="220"/>
                  </a:cubicBezTo>
                  <a:cubicBezTo>
                    <a:pt x="111" y="216"/>
                    <a:pt x="111" y="216"/>
                    <a:pt x="111" y="216"/>
                  </a:cubicBezTo>
                  <a:cubicBezTo>
                    <a:pt x="111" y="216"/>
                    <a:pt x="108" y="218"/>
                    <a:pt x="105" y="220"/>
                  </a:cubicBezTo>
                  <a:cubicBezTo>
                    <a:pt x="104" y="221"/>
                    <a:pt x="102" y="222"/>
                    <a:pt x="101" y="223"/>
                  </a:cubicBezTo>
                  <a:cubicBezTo>
                    <a:pt x="101" y="223"/>
                    <a:pt x="100" y="223"/>
                    <a:pt x="100" y="224"/>
                  </a:cubicBezTo>
                  <a:cubicBezTo>
                    <a:pt x="99" y="224"/>
                    <a:pt x="99" y="224"/>
                    <a:pt x="99" y="224"/>
                  </a:cubicBezTo>
                  <a:cubicBezTo>
                    <a:pt x="99" y="224"/>
                    <a:pt x="99" y="224"/>
                    <a:pt x="99" y="224"/>
                  </a:cubicBezTo>
                  <a:cubicBezTo>
                    <a:pt x="99" y="225"/>
                    <a:pt x="99" y="225"/>
                    <a:pt x="99" y="225"/>
                  </a:cubicBezTo>
                  <a:cubicBezTo>
                    <a:pt x="98" y="225"/>
                    <a:pt x="98" y="225"/>
                    <a:pt x="98" y="225"/>
                  </a:cubicBezTo>
                  <a:cubicBezTo>
                    <a:pt x="97" y="227"/>
                    <a:pt x="97" y="230"/>
                    <a:pt x="99" y="231"/>
                  </a:cubicBezTo>
                  <a:cubicBezTo>
                    <a:pt x="100" y="232"/>
                    <a:pt x="100" y="232"/>
                    <a:pt x="100" y="232"/>
                  </a:cubicBezTo>
                  <a:cubicBezTo>
                    <a:pt x="103" y="228"/>
                    <a:pt x="103" y="228"/>
                    <a:pt x="103" y="228"/>
                  </a:cubicBezTo>
                  <a:cubicBezTo>
                    <a:pt x="100" y="225"/>
                    <a:pt x="100" y="225"/>
                    <a:pt x="100" y="225"/>
                  </a:cubicBezTo>
                  <a:cubicBezTo>
                    <a:pt x="90" y="234"/>
                    <a:pt x="90" y="234"/>
                    <a:pt x="90" y="234"/>
                  </a:cubicBezTo>
                  <a:cubicBezTo>
                    <a:pt x="89" y="235"/>
                    <a:pt x="88" y="236"/>
                    <a:pt x="88" y="237"/>
                  </a:cubicBezTo>
                  <a:cubicBezTo>
                    <a:pt x="88" y="239"/>
                    <a:pt x="89" y="240"/>
                    <a:pt x="90" y="241"/>
                  </a:cubicBezTo>
                  <a:cubicBezTo>
                    <a:pt x="92" y="242"/>
                    <a:pt x="92" y="242"/>
                    <a:pt x="92" y="242"/>
                  </a:cubicBezTo>
                  <a:cubicBezTo>
                    <a:pt x="94" y="238"/>
                    <a:pt x="94" y="238"/>
                    <a:pt x="94" y="238"/>
                  </a:cubicBezTo>
                  <a:cubicBezTo>
                    <a:pt x="93" y="234"/>
                    <a:pt x="93" y="234"/>
                    <a:pt x="93" y="234"/>
                  </a:cubicBezTo>
                  <a:cubicBezTo>
                    <a:pt x="93" y="234"/>
                    <a:pt x="88" y="236"/>
                    <a:pt x="83" y="238"/>
                  </a:cubicBezTo>
                  <a:cubicBezTo>
                    <a:pt x="81" y="239"/>
                    <a:pt x="79" y="240"/>
                    <a:pt x="77" y="241"/>
                  </a:cubicBezTo>
                  <a:cubicBezTo>
                    <a:pt x="76" y="242"/>
                    <a:pt x="75" y="242"/>
                    <a:pt x="74" y="242"/>
                  </a:cubicBezTo>
                  <a:cubicBezTo>
                    <a:pt x="73" y="243"/>
                    <a:pt x="73" y="243"/>
                    <a:pt x="73" y="243"/>
                  </a:cubicBezTo>
                  <a:cubicBezTo>
                    <a:pt x="73" y="243"/>
                    <a:pt x="73" y="243"/>
                    <a:pt x="73" y="243"/>
                  </a:cubicBezTo>
                  <a:cubicBezTo>
                    <a:pt x="73" y="243"/>
                    <a:pt x="73" y="243"/>
                    <a:pt x="73" y="243"/>
                  </a:cubicBezTo>
                  <a:cubicBezTo>
                    <a:pt x="72" y="244"/>
                    <a:pt x="72" y="244"/>
                    <a:pt x="72" y="245"/>
                  </a:cubicBezTo>
                  <a:cubicBezTo>
                    <a:pt x="70" y="247"/>
                    <a:pt x="71" y="249"/>
                    <a:pt x="73" y="250"/>
                  </a:cubicBezTo>
                  <a:cubicBezTo>
                    <a:pt x="75" y="252"/>
                    <a:pt x="75" y="252"/>
                    <a:pt x="75" y="252"/>
                  </a:cubicBezTo>
                  <a:cubicBezTo>
                    <a:pt x="77" y="248"/>
                    <a:pt x="77" y="248"/>
                    <a:pt x="77" y="248"/>
                  </a:cubicBezTo>
                  <a:cubicBezTo>
                    <a:pt x="77" y="244"/>
                    <a:pt x="77" y="244"/>
                    <a:pt x="77" y="244"/>
                  </a:cubicBezTo>
                  <a:cubicBezTo>
                    <a:pt x="58" y="247"/>
                    <a:pt x="58" y="247"/>
                    <a:pt x="58" y="247"/>
                  </a:cubicBezTo>
                  <a:cubicBezTo>
                    <a:pt x="56" y="247"/>
                    <a:pt x="55" y="248"/>
                    <a:pt x="55" y="250"/>
                  </a:cubicBezTo>
                  <a:cubicBezTo>
                    <a:pt x="54" y="252"/>
                    <a:pt x="55" y="254"/>
                    <a:pt x="57" y="255"/>
                  </a:cubicBezTo>
                  <a:cubicBezTo>
                    <a:pt x="60" y="257"/>
                    <a:pt x="60" y="257"/>
                    <a:pt x="60" y="257"/>
                  </a:cubicBezTo>
                  <a:cubicBezTo>
                    <a:pt x="63" y="253"/>
                    <a:pt x="63" y="253"/>
                    <a:pt x="63" y="253"/>
                  </a:cubicBezTo>
                  <a:cubicBezTo>
                    <a:pt x="59" y="251"/>
                    <a:pt x="59" y="251"/>
                    <a:pt x="59" y="251"/>
                  </a:cubicBezTo>
                  <a:cubicBezTo>
                    <a:pt x="63" y="253"/>
                    <a:pt x="63" y="253"/>
                    <a:pt x="63" y="253"/>
                  </a:cubicBezTo>
                  <a:cubicBezTo>
                    <a:pt x="61" y="250"/>
                    <a:pt x="61" y="250"/>
                    <a:pt x="61" y="250"/>
                  </a:cubicBezTo>
                  <a:cubicBezTo>
                    <a:pt x="60" y="250"/>
                    <a:pt x="60" y="250"/>
                    <a:pt x="59" y="251"/>
                  </a:cubicBezTo>
                  <a:cubicBezTo>
                    <a:pt x="63" y="253"/>
                    <a:pt x="63" y="253"/>
                    <a:pt x="63" y="253"/>
                  </a:cubicBezTo>
                  <a:cubicBezTo>
                    <a:pt x="61" y="250"/>
                    <a:pt x="61" y="250"/>
                    <a:pt x="61" y="250"/>
                  </a:cubicBezTo>
                  <a:cubicBezTo>
                    <a:pt x="63" y="253"/>
                    <a:pt x="63" y="253"/>
                    <a:pt x="63" y="253"/>
                  </a:cubicBezTo>
                  <a:cubicBezTo>
                    <a:pt x="62" y="249"/>
                    <a:pt x="62" y="249"/>
                    <a:pt x="62" y="249"/>
                  </a:cubicBezTo>
                  <a:cubicBezTo>
                    <a:pt x="62" y="249"/>
                    <a:pt x="61" y="249"/>
                    <a:pt x="61" y="250"/>
                  </a:cubicBezTo>
                  <a:cubicBezTo>
                    <a:pt x="63" y="253"/>
                    <a:pt x="63" y="253"/>
                    <a:pt x="63" y="253"/>
                  </a:cubicBezTo>
                  <a:cubicBezTo>
                    <a:pt x="62" y="249"/>
                    <a:pt x="62" y="249"/>
                    <a:pt x="62" y="249"/>
                  </a:cubicBezTo>
                  <a:cubicBezTo>
                    <a:pt x="62" y="253"/>
                    <a:pt x="62" y="253"/>
                    <a:pt x="62" y="253"/>
                  </a:cubicBezTo>
                  <a:cubicBezTo>
                    <a:pt x="62" y="249"/>
                    <a:pt x="62" y="249"/>
                    <a:pt x="62" y="249"/>
                  </a:cubicBezTo>
                  <a:cubicBezTo>
                    <a:pt x="62" y="249"/>
                    <a:pt x="62" y="249"/>
                    <a:pt x="62" y="249"/>
                  </a:cubicBezTo>
                  <a:cubicBezTo>
                    <a:pt x="62" y="253"/>
                    <a:pt x="62" y="253"/>
                    <a:pt x="62" y="253"/>
                  </a:cubicBezTo>
                  <a:cubicBezTo>
                    <a:pt x="62" y="249"/>
                    <a:pt x="62" y="249"/>
                    <a:pt x="62" y="249"/>
                  </a:cubicBezTo>
                  <a:cubicBezTo>
                    <a:pt x="62" y="252"/>
                    <a:pt x="62" y="252"/>
                    <a:pt x="62" y="252"/>
                  </a:cubicBezTo>
                  <a:cubicBezTo>
                    <a:pt x="63" y="249"/>
                    <a:pt x="63" y="249"/>
                    <a:pt x="63" y="249"/>
                  </a:cubicBezTo>
                  <a:cubicBezTo>
                    <a:pt x="62" y="249"/>
                    <a:pt x="62" y="249"/>
                    <a:pt x="62" y="249"/>
                  </a:cubicBezTo>
                  <a:cubicBezTo>
                    <a:pt x="62" y="252"/>
                    <a:pt x="62" y="252"/>
                    <a:pt x="62" y="252"/>
                  </a:cubicBezTo>
                  <a:cubicBezTo>
                    <a:pt x="63" y="249"/>
                    <a:pt x="63" y="249"/>
                    <a:pt x="63" y="249"/>
                  </a:cubicBezTo>
                  <a:cubicBezTo>
                    <a:pt x="63" y="249"/>
                    <a:pt x="63" y="249"/>
                    <a:pt x="63" y="249"/>
                  </a:cubicBezTo>
                  <a:cubicBezTo>
                    <a:pt x="63" y="249"/>
                    <a:pt x="63" y="249"/>
                    <a:pt x="63" y="249"/>
                  </a:cubicBezTo>
                  <a:cubicBezTo>
                    <a:pt x="63" y="249"/>
                    <a:pt x="63" y="249"/>
                    <a:pt x="63" y="249"/>
                  </a:cubicBezTo>
                  <a:cubicBezTo>
                    <a:pt x="63" y="249"/>
                    <a:pt x="63" y="249"/>
                    <a:pt x="63" y="249"/>
                  </a:cubicBezTo>
                  <a:cubicBezTo>
                    <a:pt x="63" y="249"/>
                    <a:pt x="63" y="249"/>
                    <a:pt x="63" y="249"/>
                  </a:cubicBezTo>
                  <a:cubicBezTo>
                    <a:pt x="63" y="249"/>
                    <a:pt x="62" y="249"/>
                    <a:pt x="62" y="249"/>
                  </a:cubicBezTo>
                  <a:cubicBezTo>
                    <a:pt x="59" y="248"/>
                    <a:pt x="54" y="247"/>
                    <a:pt x="49" y="245"/>
                  </a:cubicBezTo>
                  <a:cubicBezTo>
                    <a:pt x="40" y="243"/>
                    <a:pt x="30" y="240"/>
                    <a:pt x="21" y="237"/>
                  </a:cubicBezTo>
                  <a:cubicBezTo>
                    <a:pt x="12" y="235"/>
                    <a:pt x="6" y="233"/>
                    <a:pt x="6" y="233"/>
                  </a:cubicBezTo>
                  <a:cubicBezTo>
                    <a:pt x="4" y="232"/>
                    <a:pt x="2" y="233"/>
                    <a:pt x="1" y="235"/>
                  </a:cubicBezTo>
                  <a:cubicBezTo>
                    <a:pt x="0" y="237"/>
                    <a:pt x="1" y="239"/>
                    <a:pt x="3" y="240"/>
                  </a:cubicBezTo>
                  <a:cubicBezTo>
                    <a:pt x="3" y="240"/>
                    <a:pt x="4" y="241"/>
                    <a:pt x="5" y="242"/>
                  </a:cubicBezTo>
                  <a:cubicBezTo>
                    <a:pt x="8" y="244"/>
                    <a:pt x="12" y="246"/>
                    <a:pt x="15" y="248"/>
                  </a:cubicBezTo>
                  <a:cubicBezTo>
                    <a:pt x="17" y="249"/>
                    <a:pt x="18" y="250"/>
                    <a:pt x="19" y="250"/>
                  </a:cubicBezTo>
                  <a:cubicBezTo>
                    <a:pt x="20" y="251"/>
                    <a:pt x="20" y="251"/>
                    <a:pt x="20" y="251"/>
                  </a:cubicBezTo>
                  <a:cubicBezTo>
                    <a:pt x="20" y="251"/>
                    <a:pt x="20" y="251"/>
                    <a:pt x="20" y="251"/>
                  </a:cubicBezTo>
                  <a:cubicBezTo>
                    <a:pt x="21" y="250"/>
                    <a:pt x="21" y="250"/>
                    <a:pt x="21" y="250"/>
                  </a:cubicBezTo>
                  <a:cubicBezTo>
                    <a:pt x="20" y="251"/>
                    <a:pt x="20" y="251"/>
                    <a:pt x="20" y="251"/>
                  </a:cubicBezTo>
                  <a:cubicBezTo>
                    <a:pt x="20" y="251"/>
                    <a:pt x="20" y="251"/>
                    <a:pt x="20" y="251"/>
                  </a:cubicBezTo>
                  <a:cubicBezTo>
                    <a:pt x="21" y="250"/>
                    <a:pt x="21" y="250"/>
                    <a:pt x="21" y="250"/>
                  </a:cubicBezTo>
                  <a:cubicBezTo>
                    <a:pt x="20" y="251"/>
                    <a:pt x="20" y="251"/>
                    <a:pt x="20" y="251"/>
                  </a:cubicBezTo>
                  <a:cubicBezTo>
                    <a:pt x="23" y="249"/>
                    <a:pt x="23" y="249"/>
                    <a:pt x="23" y="249"/>
                  </a:cubicBezTo>
                  <a:cubicBezTo>
                    <a:pt x="20" y="250"/>
                    <a:pt x="20" y="250"/>
                    <a:pt x="20" y="250"/>
                  </a:cubicBezTo>
                  <a:cubicBezTo>
                    <a:pt x="20" y="251"/>
                    <a:pt x="20" y="251"/>
                    <a:pt x="20" y="251"/>
                  </a:cubicBezTo>
                  <a:cubicBezTo>
                    <a:pt x="23" y="249"/>
                    <a:pt x="23" y="249"/>
                    <a:pt x="23" y="249"/>
                  </a:cubicBezTo>
                  <a:cubicBezTo>
                    <a:pt x="20" y="250"/>
                    <a:pt x="20" y="250"/>
                    <a:pt x="20" y="250"/>
                  </a:cubicBezTo>
                  <a:cubicBezTo>
                    <a:pt x="23" y="248"/>
                    <a:pt x="23" y="248"/>
                    <a:pt x="23" y="248"/>
                  </a:cubicBezTo>
                  <a:cubicBezTo>
                    <a:pt x="19" y="248"/>
                    <a:pt x="19" y="248"/>
                    <a:pt x="19" y="248"/>
                  </a:cubicBezTo>
                  <a:cubicBezTo>
                    <a:pt x="19" y="249"/>
                    <a:pt x="19" y="250"/>
                    <a:pt x="20" y="250"/>
                  </a:cubicBezTo>
                  <a:cubicBezTo>
                    <a:pt x="23" y="248"/>
                    <a:pt x="23" y="248"/>
                    <a:pt x="23" y="248"/>
                  </a:cubicBezTo>
                  <a:cubicBezTo>
                    <a:pt x="19" y="248"/>
                    <a:pt x="19" y="248"/>
                    <a:pt x="19" y="248"/>
                  </a:cubicBezTo>
                  <a:cubicBezTo>
                    <a:pt x="23" y="248"/>
                    <a:pt x="23" y="248"/>
                    <a:pt x="23" y="248"/>
                  </a:cubicBezTo>
                  <a:cubicBezTo>
                    <a:pt x="20" y="246"/>
                    <a:pt x="20" y="246"/>
                    <a:pt x="20" y="246"/>
                  </a:cubicBezTo>
                  <a:cubicBezTo>
                    <a:pt x="19" y="247"/>
                    <a:pt x="19" y="248"/>
                    <a:pt x="19" y="248"/>
                  </a:cubicBezTo>
                  <a:cubicBezTo>
                    <a:pt x="23" y="248"/>
                    <a:pt x="23" y="248"/>
                    <a:pt x="23" y="248"/>
                  </a:cubicBezTo>
                  <a:cubicBezTo>
                    <a:pt x="20" y="246"/>
                    <a:pt x="20" y="246"/>
                    <a:pt x="20" y="246"/>
                  </a:cubicBezTo>
                  <a:cubicBezTo>
                    <a:pt x="18" y="248"/>
                    <a:pt x="19" y="251"/>
                    <a:pt x="21" y="252"/>
                  </a:cubicBezTo>
                  <a:cubicBezTo>
                    <a:pt x="23" y="253"/>
                    <a:pt x="26" y="253"/>
                    <a:pt x="27"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2" name="Freeform 134">
              <a:extLst>
                <a:ext uri="{FF2B5EF4-FFF2-40B4-BE49-F238E27FC236}">
                  <a16:creationId xmlns:a16="http://schemas.microsoft.com/office/drawing/2014/main" id="{0F655117-B071-4B66-8E2E-627B0EB3C04B}"/>
                </a:ext>
              </a:extLst>
            </p:cNvPr>
            <p:cNvSpPr>
              <a:spLocks/>
            </p:cNvSpPr>
            <p:nvPr/>
          </p:nvSpPr>
          <p:spPr bwMode="auto">
            <a:xfrm>
              <a:off x="3430724" y="2121011"/>
              <a:ext cx="798513" cy="1022350"/>
            </a:xfrm>
            <a:custGeom>
              <a:avLst/>
              <a:gdLst>
                <a:gd name="T0" fmla="*/ 82 w 508"/>
                <a:gd name="T1" fmla="*/ 597 h 650"/>
                <a:gd name="T2" fmla="*/ 69 w 508"/>
                <a:gd name="T3" fmla="*/ 576 h 650"/>
                <a:gd name="T4" fmla="*/ 64 w 508"/>
                <a:gd name="T5" fmla="*/ 576 h 650"/>
                <a:gd name="T6" fmla="*/ 51 w 508"/>
                <a:gd name="T7" fmla="*/ 547 h 650"/>
                <a:gd name="T8" fmla="*/ 45 w 508"/>
                <a:gd name="T9" fmla="*/ 545 h 650"/>
                <a:gd name="T10" fmla="*/ 36 w 508"/>
                <a:gd name="T11" fmla="*/ 518 h 650"/>
                <a:gd name="T12" fmla="*/ 20 w 508"/>
                <a:gd name="T13" fmla="*/ 470 h 650"/>
                <a:gd name="T14" fmla="*/ 14 w 508"/>
                <a:gd name="T15" fmla="*/ 451 h 650"/>
                <a:gd name="T16" fmla="*/ 19 w 508"/>
                <a:gd name="T17" fmla="*/ 433 h 650"/>
                <a:gd name="T18" fmla="*/ 10 w 508"/>
                <a:gd name="T19" fmla="*/ 355 h 650"/>
                <a:gd name="T20" fmla="*/ 15 w 508"/>
                <a:gd name="T21" fmla="*/ 293 h 650"/>
                <a:gd name="T22" fmla="*/ 27 w 508"/>
                <a:gd name="T23" fmla="*/ 251 h 650"/>
                <a:gd name="T24" fmla="*/ 53 w 508"/>
                <a:gd name="T25" fmla="*/ 199 h 650"/>
                <a:gd name="T26" fmla="*/ 67 w 508"/>
                <a:gd name="T27" fmla="*/ 158 h 650"/>
                <a:gd name="T28" fmla="*/ 96 w 508"/>
                <a:gd name="T29" fmla="*/ 120 h 650"/>
                <a:gd name="T30" fmla="*/ 123 w 508"/>
                <a:gd name="T31" fmla="*/ 89 h 650"/>
                <a:gd name="T32" fmla="*/ 121 w 508"/>
                <a:gd name="T33" fmla="*/ 95 h 650"/>
                <a:gd name="T34" fmla="*/ 172 w 508"/>
                <a:gd name="T35" fmla="*/ 65 h 650"/>
                <a:gd name="T36" fmla="*/ 200 w 508"/>
                <a:gd name="T37" fmla="*/ 52 h 650"/>
                <a:gd name="T38" fmla="*/ 221 w 508"/>
                <a:gd name="T39" fmla="*/ 36 h 650"/>
                <a:gd name="T40" fmla="*/ 223 w 508"/>
                <a:gd name="T41" fmla="*/ 38 h 650"/>
                <a:gd name="T42" fmla="*/ 253 w 508"/>
                <a:gd name="T43" fmla="*/ 22 h 650"/>
                <a:gd name="T44" fmla="*/ 253 w 508"/>
                <a:gd name="T45" fmla="*/ 29 h 650"/>
                <a:gd name="T46" fmla="*/ 269 w 508"/>
                <a:gd name="T47" fmla="*/ 18 h 650"/>
                <a:gd name="T48" fmla="*/ 320 w 508"/>
                <a:gd name="T49" fmla="*/ 13 h 650"/>
                <a:gd name="T50" fmla="*/ 314 w 508"/>
                <a:gd name="T51" fmla="*/ 14 h 650"/>
                <a:gd name="T52" fmla="*/ 372 w 508"/>
                <a:gd name="T53" fmla="*/ 5 h 650"/>
                <a:gd name="T54" fmla="*/ 373 w 508"/>
                <a:gd name="T55" fmla="*/ 10 h 650"/>
                <a:gd name="T56" fmla="*/ 401 w 508"/>
                <a:gd name="T57" fmla="*/ 5 h 650"/>
                <a:gd name="T58" fmla="*/ 439 w 508"/>
                <a:gd name="T59" fmla="*/ 16 h 650"/>
                <a:gd name="T60" fmla="*/ 438 w 508"/>
                <a:gd name="T61" fmla="*/ 9 h 650"/>
                <a:gd name="T62" fmla="*/ 483 w 508"/>
                <a:gd name="T63" fmla="*/ 27 h 650"/>
                <a:gd name="T64" fmla="*/ 502 w 508"/>
                <a:gd name="T65" fmla="*/ 24 h 650"/>
                <a:gd name="T66" fmla="*/ 504 w 508"/>
                <a:gd name="T67" fmla="*/ 25 h 650"/>
                <a:gd name="T68" fmla="*/ 411 w 508"/>
                <a:gd name="T69" fmla="*/ 2 h 650"/>
                <a:gd name="T70" fmla="*/ 404 w 508"/>
                <a:gd name="T71" fmla="*/ 4 h 650"/>
                <a:gd name="T72" fmla="*/ 373 w 508"/>
                <a:gd name="T73" fmla="*/ 1 h 650"/>
                <a:gd name="T74" fmla="*/ 313 w 508"/>
                <a:gd name="T75" fmla="*/ 5 h 650"/>
                <a:gd name="T76" fmla="*/ 268 w 508"/>
                <a:gd name="T77" fmla="*/ 14 h 650"/>
                <a:gd name="T78" fmla="*/ 249 w 508"/>
                <a:gd name="T79" fmla="*/ 29 h 650"/>
                <a:gd name="T80" fmla="*/ 253 w 508"/>
                <a:gd name="T81" fmla="*/ 25 h 650"/>
                <a:gd name="T82" fmla="*/ 215 w 508"/>
                <a:gd name="T83" fmla="*/ 31 h 650"/>
                <a:gd name="T84" fmla="*/ 192 w 508"/>
                <a:gd name="T85" fmla="*/ 47 h 650"/>
                <a:gd name="T86" fmla="*/ 184 w 508"/>
                <a:gd name="T87" fmla="*/ 48 h 650"/>
                <a:gd name="T88" fmla="*/ 149 w 508"/>
                <a:gd name="T89" fmla="*/ 74 h 650"/>
                <a:gd name="T90" fmla="*/ 119 w 508"/>
                <a:gd name="T91" fmla="*/ 97 h 650"/>
                <a:gd name="T92" fmla="*/ 91 w 508"/>
                <a:gd name="T93" fmla="*/ 128 h 650"/>
                <a:gd name="T94" fmla="*/ 62 w 508"/>
                <a:gd name="T95" fmla="*/ 165 h 650"/>
                <a:gd name="T96" fmla="*/ 43 w 508"/>
                <a:gd name="T97" fmla="*/ 197 h 650"/>
                <a:gd name="T98" fmla="*/ 22 w 508"/>
                <a:gd name="T99" fmla="*/ 259 h 650"/>
                <a:gd name="T100" fmla="*/ 18 w 508"/>
                <a:gd name="T101" fmla="*/ 269 h 650"/>
                <a:gd name="T102" fmla="*/ 10 w 508"/>
                <a:gd name="T103" fmla="*/ 322 h 650"/>
                <a:gd name="T104" fmla="*/ 5 w 508"/>
                <a:gd name="T105" fmla="*/ 331 h 650"/>
                <a:gd name="T106" fmla="*/ 9 w 508"/>
                <a:gd name="T107" fmla="*/ 417 h 650"/>
                <a:gd name="T108" fmla="*/ 9 w 508"/>
                <a:gd name="T109" fmla="*/ 448 h 650"/>
                <a:gd name="T110" fmla="*/ 13 w 508"/>
                <a:gd name="T111" fmla="*/ 469 h 650"/>
                <a:gd name="T112" fmla="*/ 27 w 508"/>
                <a:gd name="T113" fmla="*/ 519 h 650"/>
                <a:gd name="T114" fmla="*/ 28 w 508"/>
                <a:gd name="T115" fmla="*/ 516 h 650"/>
                <a:gd name="T116" fmla="*/ 56 w 508"/>
                <a:gd name="T117" fmla="*/ 573 h 650"/>
                <a:gd name="T118" fmla="*/ 54 w 508"/>
                <a:gd name="T119" fmla="*/ 572 h 650"/>
                <a:gd name="T120" fmla="*/ 68 w 508"/>
                <a:gd name="T121" fmla="*/ 595 h 650"/>
                <a:gd name="T122" fmla="*/ 70 w 508"/>
                <a:gd name="T123" fmla="*/ 5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650">
                  <a:moveTo>
                    <a:pt x="127" y="641"/>
                  </a:moveTo>
                  <a:cubicBezTo>
                    <a:pt x="107" y="629"/>
                    <a:pt x="107" y="629"/>
                    <a:pt x="107" y="629"/>
                  </a:cubicBezTo>
                  <a:cubicBezTo>
                    <a:pt x="104" y="632"/>
                    <a:pt x="104" y="632"/>
                    <a:pt x="104" y="632"/>
                  </a:cubicBezTo>
                  <a:cubicBezTo>
                    <a:pt x="108" y="630"/>
                    <a:pt x="108" y="630"/>
                    <a:pt x="108" y="630"/>
                  </a:cubicBezTo>
                  <a:cubicBezTo>
                    <a:pt x="108" y="629"/>
                    <a:pt x="106" y="628"/>
                    <a:pt x="104" y="624"/>
                  </a:cubicBezTo>
                  <a:cubicBezTo>
                    <a:pt x="100" y="620"/>
                    <a:pt x="95" y="613"/>
                    <a:pt x="90" y="607"/>
                  </a:cubicBezTo>
                  <a:cubicBezTo>
                    <a:pt x="88" y="604"/>
                    <a:pt x="86" y="602"/>
                    <a:pt x="84" y="600"/>
                  </a:cubicBezTo>
                  <a:cubicBezTo>
                    <a:pt x="84" y="599"/>
                    <a:pt x="83" y="598"/>
                    <a:pt x="83" y="597"/>
                  </a:cubicBezTo>
                  <a:cubicBezTo>
                    <a:pt x="82" y="597"/>
                    <a:pt x="82" y="597"/>
                    <a:pt x="82" y="597"/>
                  </a:cubicBezTo>
                  <a:cubicBezTo>
                    <a:pt x="81" y="598"/>
                    <a:pt x="81" y="598"/>
                    <a:pt x="81" y="598"/>
                  </a:cubicBezTo>
                  <a:cubicBezTo>
                    <a:pt x="82" y="597"/>
                    <a:pt x="82" y="597"/>
                    <a:pt x="82" y="597"/>
                  </a:cubicBezTo>
                  <a:cubicBezTo>
                    <a:pt x="82" y="597"/>
                    <a:pt x="82" y="597"/>
                    <a:pt x="82" y="597"/>
                  </a:cubicBezTo>
                  <a:cubicBezTo>
                    <a:pt x="81" y="598"/>
                    <a:pt x="81" y="598"/>
                    <a:pt x="81" y="598"/>
                  </a:cubicBezTo>
                  <a:cubicBezTo>
                    <a:pt x="82" y="597"/>
                    <a:pt x="82" y="597"/>
                    <a:pt x="82" y="597"/>
                  </a:cubicBezTo>
                  <a:cubicBezTo>
                    <a:pt x="79" y="599"/>
                    <a:pt x="79" y="599"/>
                    <a:pt x="79" y="599"/>
                  </a:cubicBezTo>
                  <a:cubicBezTo>
                    <a:pt x="83" y="599"/>
                    <a:pt x="83" y="599"/>
                    <a:pt x="83" y="599"/>
                  </a:cubicBezTo>
                  <a:cubicBezTo>
                    <a:pt x="83" y="598"/>
                    <a:pt x="83" y="597"/>
                    <a:pt x="82" y="597"/>
                  </a:cubicBezTo>
                  <a:cubicBezTo>
                    <a:pt x="79" y="599"/>
                    <a:pt x="79" y="599"/>
                    <a:pt x="79" y="599"/>
                  </a:cubicBezTo>
                  <a:cubicBezTo>
                    <a:pt x="83" y="599"/>
                    <a:pt x="83" y="599"/>
                    <a:pt x="83" y="599"/>
                  </a:cubicBezTo>
                  <a:cubicBezTo>
                    <a:pt x="79" y="599"/>
                    <a:pt x="79" y="599"/>
                    <a:pt x="79" y="599"/>
                  </a:cubicBezTo>
                  <a:cubicBezTo>
                    <a:pt x="82" y="601"/>
                    <a:pt x="82" y="601"/>
                    <a:pt x="82" y="601"/>
                  </a:cubicBezTo>
                  <a:cubicBezTo>
                    <a:pt x="83" y="600"/>
                    <a:pt x="83" y="599"/>
                    <a:pt x="83" y="599"/>
                  </a:cubicBezTo>
                  <a:cubicBezTo>
                    <a:pt x="79" y="599"/>
                    <a:pt x="79" y="599"/>
                    <a:pt x="79" y="599"/>
                  </a:cubicBezTo>
                  <a:cubicBezTo>
                    <a:pt x="82" y="601"/>
                    <a:pt x="82" y="601"/>
                    <a:pt x="82" y="601"/>
                  </a:cubicBezTo>
                  <a:cubicBezTo>
                    <a:pt x="83" y="600"/>
                    <a:pt x="83" y="599"/>
                    <a:pt x="83" y="598"/>
                  </a:cubicBezTo>
                  <a:cubicBezTo>
                    <a:pt x="82" y="596"/>
                    <a:pt x="82" y="595"/>
                    <a:pt x="81" y="595"/>
                  </a:cubicBezTo>
                  <a:cubicBezTo>
                    <a:pt x="75" y="591"/>
                    <a:pt x="75" y="591"/>
                    <a:pt x="75" y="591"/>
                  </a:cubicBezTo>
                  <a:cubicBezTo>
                    <a:pt x="73" y="595"/>
                    <a:pt x="73" y="595"/>
                    <a:pt x="73" y="595"/>
                  </a:cubicBezTo>
                  <a:cubicBezTo>
                    <a:pt x="76" y="597"/>
                    <a:pt x="76" y="597"/>
                    <a:pt x="76" y="597"/>
                  </a:cubicBezTo>
                  <a:cubicBezTo>
                    <a:pt x="77" y="596"/>
                    <a:pt x="77" y="595"/>
                    <a:pt x="77" y="595"/>
                  </a:cubicBezTo>
                  <a:cubicBezTo>
                    <a:pt x="77" y="594"/>
                    <a:pt x="77" y="594"/>
                    <a:pt x="77" y="594"/>
                  </a:cubicBezTo>
                  <a:cubicBezTo>
                    <a:pt x="77" y="593"/>
                    <a:pt x="76" y="592"/>
                    <a:pt x="76" y="592"/>
                  </a:cubicBezTo>
                  <a:cubicBezTo>
                    <a:pt x="75" y="589"/>
                    <a:pt x="73" y="585"/>
                    <a:pt x="71" y="581"/>
                  </a:cubicBezTo>
                  <a:cubicBezTo>
                    <a:pt x="71" y="579"/>
                    <a:pt x="70" y="577"/>
                    <a:pt x="69" y="576"/>
                  </a:cubicBezTo>
                  <a:cubicBezTo>
                    <a:pt x="69" y="575"/>
                    <a:pt x="69" y="575"/>
                    <a:pt x="69" y="575"/>
                  </a:cubicBezTo>
                  <a:cubicBezTo>
                    <a:pt x="68" y="574"/>
                    <a:pt x="68" y="574"/>
                    <a:pt x="68" y="574"/>
                  </a:cubicBezTo>
                  <a:cubicBezTo>
                    <a:pt x="68" y="574"/>
                    <a:pt x="68" y="574"/>
                    <a:pt x="68" y="574"/>
                  </a:cubicBezTo>
                  <a:cubicBezTo>
                    <a:pt x="66" y="575"/>
                    <a:pt x="66" y="575"/>
                    <a:pt x="66" y="575"/>
                  </a:cubicBezTo>
                  <a:cubicBezTo>
                    <a:pt x="68" y="574"/>
                    <a:pt x="68" y="574"/>
                    <a:pt x="68" y="574"/>
                  </a:cubicBezTo>
                  <a:cubicBezTo>
                    <a:pt x="68" y="574"/>
                    <a:pt x="68" y="574"/>
                    <a:pt x="68" y="574"/>
                  </a:cubicBezTo>
                  <a:cubicBezTo>
                    <a:pt x="66" y="575"/>
                    <a:pt x="66" y="575"/>
                    <a:pt x="66" y="575"/>
                  </a:cubicBezTo>
                  <a:cubicBezTo>
                    <a:pt x="68" y="574"/>
                    <a:pt x="68" y="574"/>
                    <a:pt x="68" y="574"/>
                  </a:cubicBezTo>
                  <a:cubicBezTo>
                    <a:pt x="65" y="576"/>
                    <a:pt x="65" y="576"/>
                    <a:pt x="65" y="576"/>
                  </a:cubicBezTo>
                  <a:cubicBezTo>
                    <a:pt x="68" y="574"/>
                    <a:pt x="68" y="574"/>
                    <a:pt x="68" y="574"/>
                  </a:cubicBezTo>
                  <a:cubicBezTo>
                    <a:pt x="68" y="574"/>
                    <a:pt x="68" y="574"/>
                    <a:pt x="68" y="574"/>
                  </a:cubicBezTo>
                  <a:cubicBezTo>
                    <a:pt x="65" y="576"/>
                    <a:pt x="65" y="576"/>
                    <a:pt x="65" y="576"/>
                  </a:cubicBezTo>
                  <a:cubicBezTo>
                    <a:pt x="68" y="574"/>
                    <a:pt x="68" y="574"/>
                    <a:pt x="68" y="574"/>
                  </a:cubicBezTo>
                  <a:cubicBezTo>
                    <a:pt x="64" y="576"/>
                    <a:pt x="64" y="576"/>
                    <a:pt x="64" y="576"/>
                  </a:cubicBezTo>
                  <a:cubicBezTo>
                    <a:pt x="69" y="575"/>
                    <a:pt x="69" y="575"/>
                    <a:pt x="69" y="575"/>
                  </a:cubicBezTo>
                  <a:cubicBezTo>
                    <a:pt x="68" y="574"/>
                    <a:pt x="68" y="574"/>
                    <a:pt x="68" y="574"/>
                  </a:cubicBezTo>
                  <a:cubicBezTo>
                    <a:pt x="64" y="576"/>
                    <a:pt x="64" y="576"/>
                    <a:pt x="64" y="576"/>
                  </a:cubicBezTo>
                  <a:cubicBezTo>
                    <a:pt x="69" y="575"/>
                    <a:pt x="69" y="575"/>
                    <a:pt x="69" y="575"/>
                  </a:cubicBezTo>
                  <a:cubicBezTo>
                    <a:pt x="64" y="576"/>
                    <a:pt x="64" y="576"/>
                    <a:pt x="64" y="576"/>
                  </a:cubicBezTo>
                  <a:cubicBezTo>
                    <a:pt x="69" y="576"/>
                    <a:pt x="69" y="576"/>
                    <a:pt x="69" y="576"/>
                  </a:cubicBezTo>
                  <a:cubicBezTo>
                    <a:pt x="69" y="575"/>
                    <a:pt x="69" y="575"/>
                    <a:pt x="69" y="575"/>
                  </a:cubicBezTo>
                  <a:cubicBezTo>
                    <a:pt x="64" y="576"/>
                    <a:pt x="64" y="576"/>
                    <a:pt x="64" y="576"/>
                  </a:cubicBezTo>
                  <a:cubicBezTo>
                    <a:pt x="69" y="576"/>
                    <a:pt x="69" y="576"/>
                    <a:pt x="69" y="576"/>
                  </a:cubicBezTo>
                  <a:cubicBezTo>
                    <a:pt x="69" y="574"/>
                    <a:pt x="68" y="573"/>
                    <a:pt x="67" y="572"/>
                  </a:cubicBezTo>
                  <a:cubicBezTo>
                    <a:pt x="61" y="568"/>
                    <a:pt x="61" y="568"/>
                    <a:pt x="61" y="568"/>
                  </a:cubicBezTo>
                  <a:cubicBezTo>
                    <a:pt x="58" y="572"/>
                    <a:pt x="58" y="572"/>
                    <a:pt x="58" y="572"/>
                  </a:cubicBezTo>
                  <a:cubicBezTo>
                    <a:pt x="62" y="574"/>
                    <a:pt x="62" y="574"/>
                    <a:pt x="62" y="574"/>
                  </a:cubicBezTo>
                  <a:cubicBezTo>
                    <a:pt x="62" y="574"/>
                    <a:pt x="62" y="573"/>
                    <a:pt x="63" y="573"/>
                  </a:cubicBezTo>
                  <a:cubicBezTo>
                    <a:pt x="63" y="572"/>
                    <a:pt x="63" y="572"/>
                    <a:pt x="63" y="572"/>
                  </a:cubicBezTo>
                  <a:cubicBezTo>
                    <a:pt x="63" y="571"/>
                    <a:pt x="62" y="571"/>
                    <a:pt x="62" y="571"/>
                  </a:cubicBezTo>
                  <a:cubicBezTo>
                    <a:pt x="62" y="570"/>
                    <a:pt x="62" y="570"/>
                    <a:pt x="62" y="570"/>
                  </a:cubicBezTo>
                  <a:cubicBezTo>
                    <a:pt x="62" y="570"/>
                    <a:pt x="62" y="569"/>
                    <a:pt x="61" y="568"/>
                  </a:cubicBezTo>
                  <a:cubicBezTo>
                    <a:pt x="60" y="565"/>
                    <a:pt x="57" y="559"/>
                    <a:pt x="54" y="554"/>
                  </a:cubicBezTo>
                  <a:cubicBezTo>
                    <a:pt x="53" y="551"/>
                    <a:pt x="51" y="549"/>
                    <a:pt x="51" y="547"/>
                  </a:cubicBezTo>
                  <a:cubicBezTo>
                    <a:pt x="50" y="546"/>
                    <a:pt x="50" y="545"/>
                    <a:pt x="50" y="545"/>
                  </a:cubicBezTo>
                  <a:cubicBezTo>
                    <a:pt x="49" y="544"/>
                    <a:pt x="49" y="544"/>
                    <a:pt x="49" y="544"/>
                  </a:cubicBezTo>
                  <a:cubicBezTo>
                    <a:pt x="49" y="544"/>
                    <a:pt x="49" y="544"/>
                    <a:pt x="49" y="544"/>
                  </a:cubicBezTo>
                  <a:cubicBezTo>
                    <a:pt x="47" y="545"/>
                    <a:pt x="47" y="545"/>
                    <a:pt x="47" y="545"/>
                  </a:cubicBezTo>
                  <a:cubicBezTo>
                    <a:pt x="49" y="544"/>
                    <a:pt x="49" y="544"/>
                    <a:pt x="49" y="544"/>
                  </a:cubicBezTo>
                  <a:cubicBezTo>
                    <a:pt x="49" y="544"/>
                    <a:pt x="49" y="544"/>
                    <a:pt x="49" y="544"/>
                  </a:cubicBezTo>
                  <a:cubicBezTo>
                    <a:pt x="47" y="545"/>
                    <a:pt x="47" y="545"/>
                    <a:pt x="47" y="545"/>
                  </a:cubicBezTo>
                  <a:cubicBezTo>
                    <a:pt x="49" y="544"/>
                    <a:pt x="49" y="544"/>
                    <a:pt x="49" y="544"/>
                  </a:cubicBezTo>
                  <a:cubicBezTo>
                    <a:pt x="46" y="545"/>
                    <a:pt x="46" y="545"/>
                    <a:pt x="46" y="545"/>
                  </a:cubicBezTo>
                  <a:cubicBezTo>
                    <a:pt x="50" y="545"/>
                    <a:pt x="50" y="545"/>
                    <a:pt x="50" y="545"/>
                  </a:cubicBezTo>
                  <a:cubicBezTo>
                    <a:pt x="50" y="545"/>
                    <a:pt x="49" y="544"/>
                    <a:pt x="49" y="544"/>
                  </a:cubicBezTo>
                  <a:cubicBezTo>
                    <a:pt x="46" y="545"/>
                    <a:pt x="46" y="545"/>
                    <a:pt x="46" y="545"/>
                  </a:cubicBezTo>
                  <a:cubicBezTo>
                    <a:pt x="50" y="545"/>
                    <a:pt x="50" y="545"/>
                    <a:pt x="50" y="545"/>
                  </a:cubicBezTo>
                  <a:cubicBezTo>
                    <a:pt x="45" y="545"/>
                    <a:pt x="45" y="545"/>
                    <a:pt x="45" y="545"/>
                  </a:cubicBezTo>
                  <a:cubicBezTo>
                    <a:pt x="49" y="546"/>
                    <a:pt x="49" y="546"/>
                    <a:pt x="49" y="546"/>
                  </a:cubicBezTo>
                  <a:cubicBezTo>
                    <a:pt x="50" y="546"/>
                    <a:pt x="50" y="545"/>
                    <a:pt x="50" y="545"/>
                  </a:cubicBezTo>
                  <a:cubicBezTo>
                    <a:pt x="45" y="545"/>
                    <a:pt x="45" y="545"/>
                    <a:pt x="45" y="545"/>
                  </a:cubicBezTo>
                  <a:cubicBezTo>
                    <a:pt x="49" y="546"/>
                    <a:pt x="49" y="546"/>
                    <a:pt x="49" y="546"/>
                  </a:cubicBezTo>
                  <a:cubicBezTo>
                    <a:pt x="45" y="545"/>
                    <a:pt x="45" y="545"/>
                    <a:pt x="45" y="545"/>
                  </a:cubicBezTo>
                  <a:cubicBezTo>
                    <a:pt x="49" y="548"/>
                    <a:pt x="49" y="548"/>
                    <a:pt x="49" y="548"/>
                  </a:cubicBezTo>
                  <a:cubicBezTo>
                    <a:pt x="49" y="547"/>
                    <a:pt x="49" y="547"/>
                    <a:pt x="49" y="546"/>
                  </a:cubicBezTo>
                  <a:cubicBezTo>
                    <a:pt x="45" y="545"/>
                    <a:pt x="45" y="545"/>
                    <a:pt x="45" y="545"/>
                  </a:cubicBezTo>
                  <a:cubicBezTo>
                    <a:pt x="49" y="548"/>
                    <a:pt x="49" y="548"/>
                    <a:pt x="49" y="548"/>
                  </a:cubicBezTo>
                  <a:cubicBezTo>
                    <a:pt x="49" y="547"/>
                    <a:pt x="50" y="546"/>
                    <a:pt x="50" y="545"/>
                  </a:cubicBezTo>
                  <a:cubicBezTo>
                    <a:pt x="49" y="543"/>
                    <a:pt x="49" y="542"/>
                    <a:pt x="48" y="542"/>
                  </a:cubicBezTo>
                  <a:cubicBezTo>
                    <a:pt x="46" y="541"/>
                    <a:pt x="46" y="541"/>
                    <a:pt x="46" y="541"/>
                  </a:cubicBezTo>
                  <a:cubicBezTo>
                    <a:pt x="39" y="519"/>
                    <a:pt x="39" y="519"/>
                    <a:pt x="39" y="519"/>
                  </a:cubicBezTo>
                  <a:cubicBezTo>
                    <a:pt x="39" y="519"/>
                    <a:pt x="38" y="518"/>
                    <a:pt x="37" y="517"/>
                  </a:cubicBezTo>
                  <a:cubicBezTo>
                    <a:pt x="34" y="515"/>
                    <a:pt x="34" y="515"/>
                    <a:pt x="34" y="515"/>
                  </a:cubicBezTo>
                  <a:cubicBezTo>
                    <a:pt x="32" y="519"/>
                    <a:pt x="32" y="519"/>
                    <a:pt x="32" y="519"/>
                  </a:cubicBezTo>
                  <a:cubicBezTo>
                    <a:pt x="35" y="521"/>
                    <a:pt x="35" y="521"/>
                    <a:pt x="35" y="521"/>
                  </a:cubicBezTo>
                  <a:cubicBezTo>
                    <a:pt x="36" y="520"/>
                    <a:pt x="36" y="520"/>
                    <a:pt x="36" y="519"/>
                  </a:cubicBezTo>
                  <a:cubicBezTo>
                    <a:pt x="36" y="519"/>
                    <a:pt x="36" y="519"/>
                    <a:pt x="36" y="519"/>
                  </a:cubicBezTo>
                  <a:cubicBezTo>
                    <a:pt x="36" y="518"/>
                    <a:pt x="36" y="518"/>
                    <a:pt x="36" y="518"/>
                  </a:cubicBezTo>
                  <a:cubicBezTo>
                    <a:pt x="36" y="517"/>
                    <a:pt x="36" y="516"/>
                    <a:pt x="35" y="515"/>
                  </a:cubicBezTo>
                  <a:cubicBezTo>
                    <a:pt x="34" y="512"/>
                    <a:pt x="32" y="506"/>
                    <a:pt x="31" y="502"/>
                  </a:cubicBezTo>
                  <a:cubicBezTo>
                    <a:pt x="29" y="497"/>
                    <a:pt x="27" y="493"/>
                    <a:pt x="27" y="493"/>
                  </a:cubicBezTo>
                  <a:cubicBezTo>
                    <a:pt x="27" y="492"/>
                    <a:pt x="26" y="491"/>
                    <a:pt x="25" y="490"/>
                  </a:cubicBezTo>
                  <a:cubicBezTo>
                    <a:pt x="24" y="489"/>
                    <a:pt x="24" y="489"/>
                    <a:pt x="24" y="489"/>
                  </a:cubicBezTo>
                  <a:cubicBezTo>
                    <a:pt x="21" y="493"/>
                    <a:pt x="21" y="493"/>
                    <a:pt x="21" y="493"/>
                  </a:cubicBezTo>
                  <a:cubicBezTo>
                    <a:pt x="26" y="493"/>
                    <a:pt x="26" y="493"/>
                    <a:pt x="26" y="493"/>
                  </a:cubicBezTo>
                  <a:cubicBezTo>
                    <a:pt x="26" y="492"/>
                    <a:pt x="25" y="488"/>
                    <a:pt x="25" y="483"/>
                  </a:cubicBezTo>
                  <a:cubicBezTo>
                    <a:pt x="25" y="480"/>
                    <a:pt x="24" y="477"/>
                    <a:pt x="24" y="475"/>
                  </a:cubicBezTo>
                  <a:cubicBezTo>
                    <a:pt x="24" y="473"/>
                    <a:pt x="24" y="471"/>
                    <a:pt x="24" y="470"/>
                  </a:cubicBezTo>
                  <a:cubicBezTo>
                    <a:pt x="24" y="470"/>
                    <a:pt x="24" y="470"/>
                    <a:pt x="24" y="470"/>
                  </a:cubicBezTo>
                  <a:cubicBezTo>
                    <a:pt x="22" y="470"/>
                    <a:pt x="22" y="470"/>
                    <a:pt x="22" y="470"/>
                  </a:cubicBezTo>
                  <a:cubicBezTo>
                    <a:pt x="24" y="470"/>
                    <a:pt x="24" y="470"/>
                    <a:pt x="24" y="470"/>
                  </a:cubicBezTo>
                  <a:cubicBezTo>
                    <a:pt x="24" y="470"/>
                    <a:pt x="24" y="470"/>
                    <a:pt x="24" y="470"/>
                  </a:cubicBezTo>
                  <a:cubicBezTo>
                    <a:pt x="22" y="470"/>
                    <a:pt x="22" y="470"/>
                    <a:pt x="22" y="470"/>
                  </a:cubicBezTo>
                  <a:cubicBezTo>
                    <a:pt x="24" y="470"/>
                    <a:pt x="24" y="470"/>
                    <a:pt x="24" y="470"/>
                  </a:cubicBezTo>
                  <a:cubicBezTo>
                    <a:pt x="20" y="470"/>
                    <a:pt x="20" y="470"/>
                    <a:pt x="20" y="470"/>
                  </a:cubicBezTo>
                  <a:cubicBezTo>
                    <a:pt x="24" y="471"/>
                    <a:pt x="24" y="471"/>
                    <a:pt x="24" y="471"/>
                  </a:cubicBezTo>
                  <a:cubicBezTo>
                    <a:pt x="24" y="470"/>
                    <a:pt x="24" y="470"/>
                    <a:pt x="24" y="470"/>
                  </a:cubicBezTo>
                  <a:cubicBezTo>
                    <a:pt x="20" y="470"/>
                    <a:pt x="20" y="470"/>
                    <a:pt x="20" y="470"/>
                  </a:cubicBezTo>
                  <a:cubicBezTo>
                    <a:pt x="24" y="471"/>
                    <a:pt x="24" y="471"/>
                    <a:pt x="24" y="471"/>
                  </a:cubicBezTo>
                  <a:cubicBezTo>
                    <a:pt x="20" y="470"/>
                    <a:pt x="20" y="470"/>
                    <a:pt x="20" y="470"/>
                  </a:cubicBezTo>
                  <a:cubicBezTo>
                    <a:pt x="23" y="472"/>
                    <a:pt x="23" y="472"/>
                    <a:pt x="23" y="472"/>
                  </a:cubicBezTo>
                  <a:cubicBezTo>
                    <a:pt x="24" y="471"/>
                    <a:pt x="24" y="471"/>
                    <a:pt x="24" y="471"/>
                  </a:cubicBezTo>
                  <a:cubicBezTo>
                    <a:pt x="20" y="470"/>
                    <a:pt x="20" y="470"/>
                    <a:pt x="20" y="470"/>
                  </a:cubicBezTo>
                  <a:cubicBezTo>
                    <a:pt x="23" y="472"/>
                    <a:pt x="23" y="472"/>
                    <a:pt x="23" y="472"/>
                  </a:cubicBezTo>
                  <a:cubicBezTo>
                    <a:pt x="24" y="471"/>
                    <a:pt x="24" y="470"/>
                    <a:pt x="24" y="469"/>
                  </a:cubicBezTo>
                  <a:cubicBezTo>
                    <a:pt x="24" y="468"/>
                    <a:pt x="23" y="467"/>
                    <a:pt x="22" y="466"/>
                  </a:cubicBezTo>
                  <a:cubicBezTo>
                    <a:pt x="22" y="466"/>
                    <a:pt x="22" y="466"/>
                    <a:pt x="22" y="466"/>
                  </a:cubicBezTo>
                  <a:cubicBezTo>
                    <a:pt x="22" y="453"/>
                    <a:pt x="22" y="453"/>
                    <a:pt x="22" y="453"/>
                  </a:cubicBezTo>
                  <a:cubicBezTo>
                    <a:pt x="22" y="451"/>
                    <a:pt x="21" y="450"/>
                    <a:pt x="20" y="449"/>
                  </a:cubicBezTo>
                  <a:cubicBezTo>
                    <a:pt x="13" y="445"/>
                    <a:pt x="13" y="445"/>
                    <a:pt x="13" y="445"/>
                  </a:cubicBezTo>
                  <a:cubicBezTo>
                    <a:pt x="11" y="448"/>
                    <a:pt x="11" y="448"/>
                    <a:pt x="11" y="448"/>
                  </a:cubicBezTo>
                  <a:cubicBezTo>
                    <a:pt x="14" y="451"/>
                    <a:pt x="14" y="451"/>
                    <a:pt x="14" y="451"/>
                  </a:cubicBezTo>
                  <a:cubicBezTo>
                    <a:pt x="15" y="450"/>
                    <a:pt x="15" y="450"/>
                    <a:pt x="15" y="450"/>
                  </a:cubicBezTo>
                  <a:cubicBezTo>
                    <a:pt x="15" y="450"/>
                    <a:pt x="15" y="450"/>
                    <a:pt x="15" y="449"/>
                  </a:cubicBezTo>
                  <a:cubicBezTo>
                    <a:pt x="15" y="448"/>
                    <a:pt x="17" y="444"/>
                    <a:pt x="18" y="440"/>
                  </a:cubicBezTo>
                  <a:cubicBezTo>
                    <a:pt x="18" y="438"/>
                    <a:pt x="19" y="436"/>
                    <a:pt x="19" y="435"/>
                  </a:cubicBezTo>
                  <a:cubicBezTo>
                    <a:pt x="19" y="434"/>
                    <a:pt x="20" y="433"/>
                    <a:pt x="20" y="433"/>
                  </a:cubicBezTo>
                  <a:cubicBezTo>
                    <a:pt x="20" y="433"/>
                    <a:pt x="20" y="433"/>
                    <a:pt x="20" y="433"/>
                  </a:cubicBezTo>
                  <a:cubicBezTo>
                    <a:pt x="20" y="433"/>
                    <a:pt x="20" y="433"/>
                    <a:pt x="20" y="433"/>
                  </a:cubicBezTo>
                  <a:cubicBezTo>
                    <a:pt x="18" y="432"/>
                    <a:pt x="18" y="432"/>
                    <a:pt x="18" y="432"/>
                  </a:cubicBezTo>
                  <a:cubicBezTo>
                    <a:pt x="20" y="433"/>
                    <a:pt x="20" y="433"/>
                    <a:pt x="20" y="433"/>
                  </a:cubicBezTo>
                  <a:cubicBezTo>
                    <a:pt x="20" y="433"/>
                    <a:pt x="20" y="433"/>
                    <a:pt x="20" y="433"/>
                  </a:cubicBezTo>
                  <a:cubicBezTo>
                    <a:pt x="18" y="432"/>
                    <a:pt x="18" y="432"/>
                    <a:pt x="18" y="432"/>
                  </a:cubicBezTo>
                  <a:cubicBezTo>
                    <a:pt x="20" y="433"/>
                    <a:pt x="20" y="433"/>
                    <a:pt x="20" y="433"/>
                  </a:cubicBezTo>
                  <a:cubicBezTo>
                    <a:pt x="16" y="431"/>
                    <a:pt x="16" y="431"/>
                    <a:pt x="16" y="431"/>
                  </a:cubicBezTo>
                  <a:cubicBezTo>
                    <a:pt x="19" y="433"/>
                    <a:pt x="19" y="433"/>
                    <a:pt x="19" y="433"/>
                  </a:cubicBezTo>
                  <a:cubicBezTo>
                    <a:pt x="20" y="433"/>
                    <a:pt x="20" y="433"/>
                    <a:pt x="20" y="433"/>
                  </a:cubicBezTo>
                  <a:cubicBezTo>
                    <a:pt x="16" y="431"/>
                    <a:pt x="16" y="431"/>
                    <a:pt x="16" y="431"/>
                  </a:cubicBezTo>
                  <a:cubicBezTo>
                    <a:pt x="19" y="433"/>
                    <a:pt x="19" y="433"/>
                    <a:pt x="19" y="433"/>
                  </a:cubicBezTo>
                  <a:cubicBezTo>
                    <a:pt x="20" y="432"/>
                    <a:pt x="20" y="431"/>
                    <a:pt x="20" y="430"/>
                  </a:cubicBezTo>
                  <a:cubicBezTo>
                    <a:pt x="20" y="429"/>
                    <a:pt x="19" y="428"/>
                    <a:pt x="18" y="427"/>
                  </a:cubicBezTo>
                  <a:cubicBezTo>
                    <a:pt x="14" y="425"/>
                    <a:pt x="14" y="425"/>
                    <a:pt x="14" y="425"/>
                  </a:cubicBezTo>
                  <a:cubicBezTo>
                    <a:pt x="18" y="418"/>
                    <a:pt x="18" y="418"/>
                    <a:pt x="18" y="418"/>
                  </a:cubicBezTo>
                  <a:cubicBezTo>
                    <a:pt x="19" y="417"/>
                    <a:pt x="19" y="416"/>
                    <a:pt x="19" y="415"/>
                  </a:cubicBezTo>
                  <a:cubicBezTo>
                    <a:pt x="18" y="413"/>
                    <a:pt x="18" y="412"/>
                    <a:pt x="17" y="412"/>
                  </a:cubicBezTo>
                  <a:cubicBezTo>
                    <a:pt x="16" y="411"/>
                    <a:pt x="16" y="411"/>
                    <a:pt x="16" y="411"/>
                  </a:cubicBezTo>
                  <a:cubicBezTo>
                    <a:pt x="14" y="390"/>
                    <a:pt x="14" y="390"/>
                    <a:pt x="14" y="390"/>
                  </a:cubicBezTo>
                  <a:cubicBezTo>
                    <a:pt x="14" y="389"/>
                    <a:pt x="14" y="388"/>
                    <a:pt x="12" y="387"/>
                  </a:cubicBezTo>
                  <a:cubicBezTo>
                    <a:pt x="10" y="386"/>
                    <a:pt x="10" y="386"/>
                    <a:pt x="10" y="386"/>
                  </a:cubicBezTo>
                  <a:cubicBezTo>
                    <a:pt x="16" y="375"/>
                    <a:pt x="16" y="375"/>
                    <a:pt x="16" y="375"/>
                  </a:cubicBezTo>
                  <a:cubicBezTo>
                    <a:pt x="17" y="373"/>
                    <a:pt x="17" y="370"/>
                    <a:pt x="15" y="369"/>
                  </a:cubicBezTo>
                  <a:cubicBezTo>
                    <a:pt x="12" y="368"/>
                    <a:pt x="12" y="368"/>
                    <a:pt x="12" y="368"/>
                  </a:cubicBezTo>
                  <a:cubicBezTo>
                    <a:pt x="15" y="357"/>
                    <a:pt x="15" y="357"/>
                    <a:pt x="15" y="357"/>
                  </a:cubicBezTo>
                  <a:cubicBezTo>
                    <a:pt x="16" y="355"/>
                    <a:pt x="15" y="353"/>
                    <a:pt x="13" y="352"/>
                  </a:cubicBezTo>
                  <a:cubicBezTo>
                    <a:pt x="12" y="351"/>
                    <a:pt x="12" y="351"/>
                    <a:pt x="12" y="351"/>
                  </a:cubicBezTo>
                  <a:cubicBezTo>
                    <a:pt x="10" y="355"/>
                    <a:pt x="10" y="355"/>
                    <a:pt x="10" y="355"/>
                  </a:cubicBezTo>
                  <a:cubicBezTo>
                    <a:pt x="14" y="355"/>
                    <a:pt x="14" y="355"/>
                    <a:pt x="14" y="355"/>
                  </a:cubicBezTo>
                  <a:cubicBezTo>
                    <a:pt x="15" y="334"/>
                    <a:pt x="15" y="334"/>
                    <a:pt x="15" y="334"/>
                  </a:cubicBezTo>
                  <a:cubicBezTo>
                    <a:pt x="15" y="333"/>
                    <a:pt x="14" y="331"/>
                    <a:pt x="13" y="330"/>
                  </a:cubicBezTo>
                  <a:cubicBezTo>
                    <a:pt x="11" y="329"/>
                    <a:pt x="11" y="329"/>
                    <a:pt x="11" y="329"/>
                  </a:cubicBezTo>
                  <a:cubicBezTo>
                    <a:pt x="9" y="333"/>
                    <a:pt x="9" y="333"/>
                    <a:pt x="9" y="333"/>
                  </a:cubicBezTo>
                  <a:cubicBezTo>
                    <a:pt x="12" y="335"/>
                    <a:pt x="12" y="335"/>
                    <a:pt x="12" y="335"/>
                  </a:cubicBezTo>
                  <a:cubicBezTo>
                    <a:pt x="13" y="335"/>
                    <a:pt x="13" y="335"/>
                    <a:pt x="13" y="334"/>
                  </a:cubicBezTo>
                  <a:cubicBezTo>
                    <a:pt x="13" y="334"/>
                    <a:pt x="13" y="334"/>
                    <a:pt x="13" y="334"/>
                  </a:cubicBezTo>
                  <a:cubicBezTo>
                    <a:pt x="13" y="333"/>
                    <a:pt x="13" y="332"/>
                    <a:pt x="14" y="330"/>
                  </a:cubicBezTo>
                  <a:cubicBezTo>
                    <a:pt x="15" y="326"/>
                    <a:pt x="17" y="319"/>
                    <a:pt x="17" y="319"/>
                  </a:cubicBezTo>
                  <a:cubicBezTo>
                    <a:pt x="17" y="317"/>
                    <a:pt x="16" y="315"/>
                    <a:pt x="15" y="314"/>
                  </a:cubicBezTo>
                  <a:cubicBezTo>
                    <a:pt x="13" y="313"/>
                    <a:pt x="13" y="313"/>
                    <a:pt x="13" y="313"/>
                  </a:cubicBezTo>
                  <a:cubicBezTo>
                    <a:pt x="11" y="317"/>
                    <a:pt x="11" y="317"/>
                    <a:pt x="11" y="317"/>
                  </a:cubicBezTo>
                  <a:cubicBezTo>
                    <a:pt x="15" y="318"/>
                    <a:pt x="15" y="318"/>
                    <a:pt x="15" y="318"/>
                  </a:cubicBezTo>
                  <a:cubicBezTo>
                    <a:pt x="19" y="299"/>
                    <a:pt x="19" y="299"/>
                    <a:pt x="19" y="299"/>
                  </a:cubicBezTo>
                  <a:cubicBezTo>
                    <a:pt x="20" y="298"/>
                    <a:pt x="19" y="296"/>
                    <a:pt x="17" y="295"/>
                  </a:cubicBezTo>
                  <a:cubicBezTo>
                    <a:pt x="15" y="293"/>
                    <a:pt x="15" y="293"/>
                    <a:pt x="15" y="293"/>
                  </a:cubicBezTo>
                  <a:cubicBezTo>
                    <a:pt x="13" y="297"/>
                    <a:pt x="13" y="297"/>
                    <a:pt x="13" y="297"/>
                  </a:cubicBezTo>
                  <a:cubicBezTo>
                    <a:pt x="16" y="300"/>
                    <a:pt x="16" y="300"/>
                    <a:pt x="16" y="300"/>
                  </a:cubicBezTo>
                  <a:cubicBezTo>
                    <a:pt x="25" y="288"/>
                    <a:pt x="25" y="288"/>
                    <a:pt x="25" y="288"/>
                  </a:cubicBezTo>
                  <a:cubicBezTo>
                    <a:pt x="25" y="287"/>
                    <a:pt x="25" y="286"/>
                    <a:pt x="25" y="284"/>
                  </a:cubicBezTo>
                  <a:cubicBezTo>
                    <a:pt x="25" y="283"/>
                    <a:pt x="24" y="282"/>
                    <a:pt x="23" y="282"/>
                  </a:cubicBezTo>
                  <a:cubicBezTo>
                    <a:pt x="22" y="281"/>
                    <a:pt x="22" y="281"/>
                    <a:pt x="22" y="281"/>
                  </a:cubicBezTo>
                  <a:cubicBezTo>
                    <a:pt x="27" y="275"/>
                    <a:pt x="27" y="275"/>
                    <a:pt x="27" y="275"/>
                  </a:cubicBezTo>
                  <a:cubicBezTo>
                    <a:pt x="28" y="274"/>
                    <a:pt x="28" y="273"/>
                    <a:pt x="28" y="272"/>
                  </a:cubicBezTo>
                  <a:cubicBezTo>
                    <a:pt x="28" y="271"/>
                    <a:pt x="27" y="269"/>
                    <a:pt x="26" y="269"/>
                  </a:cubicBezTo>
                  <a:cubicBezTo>
                    <a:pt x="24" y="268"/>
                    <a:pt x="24" y="268"/>
                    <a:pt x="24" y="268"/>
                  </a:cubicBezTo>
                  <a:cubicBezTo>
                    <a:pt x="22" y="272"/>
                    <a:pt x="22" y="272"/>
                    <a:pt x="22" y="272"/>
                  </a:cubicBezTo>
                  <a:cubicBezTo>
                    <a:pt x="26" y="274"/>
                    <a:pt x="26" y="274"/>
                    <a:pt x="26" y="274"/>
                  </a:cubicBezTo>
                  <a:cubicBezTo>
                    <a:pt x="26" y="273"/>
                    <a:pt x="26" y="273"/>
                    <a:pt x="26" y="273"/>
                  </a:cubicBezTo>
                  <a:cubicBezTo>
                    <a:pt x="26" y="272"/>
                    <a:pt x="26" y="272"/>
                    <a:pt x="26" y="272"/>
                  </a:cubicBezTo>
                  <a:cubicBezTo>
                    <a:pt x="26" y="272"/>
                    <a:pt x="26" y="271"/>
                    <a:pt x="26" y="271"/>
                  </a:cubicBezTo>
                  <a:cubicBezTo>
                    <a:pt x="27" y="267"/>
                    <a:pt x="29" y="256"/>
                    <a:pt x="29" y="256"/>
                  </a:cubicBezTo>
                  <a:cubicBezTo>
                    <a:pt x="29" y="254"/>
                    <a:pt x="28" y="252"/>
                    <a:pt x="27" y="251"/>
                  </a:cubicBezTo>
                  <a:cubicBezTo>
                    <a:pt x="25" y="250"/>
                    <a:pt x="25" y="250"/>
                    <a:pt x="25" y="250"/>
                  </a:cubicBezTo>
                  <a:cubicBezTo>
                    <a:pt x="23" y="254"/>
                    <a:pt x="23" y="254"/>
                    <a:pt x="23" y="254"/>
                  </a:cubicBezTo>
                  <a:cubicBezTo>
                    <a:pt x="27" y="256"/>
                    <a:pt x="27" y="256"/>
                    <a:pt x="27" y="256"/>
                  </a:cubicBezTo>
                  <a:cubicBezTo>
                    <a:pt x="33" y="243"/>
                    <a:pt x="33" y="243"/>
                    <a:pt x="33" y="243"/>
                  </a:cubicBezTo>
                  <a:cubicBezTo>
                    <a:pt x="34" y="241"/>
                    <a:pt x="34" y="238"/>
                    <a:pt x="32" y="237"/>
                  </a:cubicBezTo>
                  <a:cubicBezTo>
                    <a:pt x="31" y="237"/>
                    <a:pt x="31" y="237"/>
                    <a:pt x="31" y="237"/>
                  </a:cubicBezTo>
                  <a:cubicBezTo>
                    <a:pt x="35" y="229"/>
                    <a:pt x="35" y="229"/>
                    <a:pt x="35" y="229"/>
                  </a:cubicBezTo>
                  <a:cubicBezTo>
                    <a:pt x="37" y="227"/>
                    <a:pt x="36" y="225"/>
                    <a:pt x="34" y="223"/>
                  </a:cubicBezTo>
                  <a:cubicBezTo>
                    <a:pt x="34" y="223"/>
                    <a:pt x="34" y="223"/>
                    <a:pt x="34" y="223"/>
                  </a:cubicBezTo>
                  <a:cubicBezTo>
                    <a:pt x="31" y="227"/>
                    <a:pt x="31" y="227"/>
                    <a:pt x="31" y="227"/>
                  </a:cubicBezTo>
                  <a:cubicBezTo>
                    <a:pt x="35" y="229"/>
                    <a:pt x="35" y="229"/>
                    <a:pt x="35" y="229"/>
                  </a:cubicBezTo>
                  <a:cubicBezTo>
                    <a:pt x="45" y="213"/>
                    <a:pt x="45" y="213"/>
                    <a:pt x="45" y="213"/>
                  </a:cubicBezTo>
                  <a:cubicBezTo>
                    <a:pt x="46" y="211"/>
                    <a:pt x="45" y="208"/>
                    <a:pt x="43" y="207"/>
                  </a:cubicBezTo>
                  <a:cubicBezTo>
                    <a:pt x="40" y="206"/>
                    <a:pt x="40" y="206"/>
                    <a:pt x="40" y="206"/>
                  </a:cubicBezTo>
                  <a:cubicBezTo>
                    <a:pt x="38" y="209"/>
                    <a:pt x="38" y="209"/>
                    <a:pt x="38" y="209"/>
                  </a:cubicBezTo>
                  <a:cubicBezTo>
                    <a:pt x="41" y="212"/>
                    <a:pt x="41" y="212"/>
                    <a:pt x="41" y="212"/>
                  </a:cubicBezTo>
                  <a:cubicBezTo>
                    <a:pt x="53" y="199"/>
                    <a:pt x="53" y="199"/>
                    <a:pt x="53" y="199"/>
                  </a:cubicBezTo>
                  <a:cubicBezTo>
                    <a:pt x="54" y="198"/>
                    <a:pt x="54" y="197"/>
                    <a:pt x="54" y="195"/>
                  </a:cubicBezTo>
                  <a:cubicBezTo>
                    <a:pt x="54" y="194"/>
                    <a:pt x="53" y="193"/>
                    <a:pt x="52" y="192"/>
                  </a:cubicBezTo>
                  <a:cubicBezTo>
                    <a:pt x="50" y="191"/>
                    <a:pt x="50" y="191"/>
                    <a:pt x="50" y="191"/>
                  </a:cubicBezTo>
                  <a:cubicBezTo>
                    <a:pt x="56" y="187"/>
                    <a:pt x="56" y="187"/>
                    <a:pt x="56" y="187"/>
                  </a:cubicBezTo>
                  <a:cubicBezTo>
                    <a:pt x="57" y="186"/>
                    <a:pt x="57" y="184"/>
                    <a:pt x="57" y="183"/>
                  </a:cubicBezTo>
                  <a:cubicBezTo>
                    <a:pt x="57" y="182"/>
                    <a:pt x="56" y="181"/>
                    <a:pt x="55" y="180"/>
                  </a:cubicBezTo>
                  <a:cubicBezTo>
                    <a:pt x="53" y="179"/>
                    <a:pt x="53" y="179"/>
                    <a:pt x="53" y="179"/>
                  </a:cubicBezTo>
                  <a:cubicBezTo>
                    <a:pt x="51" y="183"/>
                    <a:pt x="51" y="183"/>
                    <a:pt x="51" y="183"/>
                  </a:cubicBezTo>
                  <a:cubicBezTo>
                    <a:pt x="53" y="186"/>
                    <a:pt x="53" y="186"/>
                    <a:pt x="53" y="186"/>
                  </a:cubicBezTo>
                  <a:cubicBezTo>
                    <a:pt x="64" y="179"/>
                    <a:pt x="64" y="179"/>
                    <a:pt x="64" y="179"/>
                  </a:cubicBezTo>
                  <a:cubicBezTo>
                    <a:pt x="65" y="178"/>
                    <a:pt x="66" y="177"/>
                    <a:pt x="66" y="176"/>
                  </a:cubicBezTo>
                  <a:cubicBezTo>
                    <a:pt x="66" y="174"/>
                    <a:pt x="65" y="173"/>
                    <a:pt x="64" y="172"/>
                  </a:cubicBezTo>
                  <a:cubicBezTo>
                    <a:pt x="61" y="170"/>
                    <a:pt x="61" y="170"/>
                    <a:pt x="61" y="170"/>
                  </a:cubicBezTo>
                  <a:cubicBezTo>
                    <a:pt x="67" y="164"/>
                    <a:pt x="67" y="164"/>
                    <a:pt x="67" y="164"/>
                  </a:cubicBezTo>
                  <a:cubicBezTo>
                    <a:pt x="68" y="164"/>
                    <a:pt x="69" y="162"/>
                    <a:pt x="69" y="161"/>
                  </a:cubicBezTo>
                  <a:cubicBezTo>
                    <a:pt x="69" y="160"/>
                    <a:pt x="68" y="158"/>
                    <a:pt x="67" y="158"/>
                  </a:cubicBezTo>
                  <a:cubicBezTo>
                    <a:pt x="67" y="158"/>
                    <a:pt x="67" y="158"/>
                    <a:pt x="67" y="158"/>
                  </a:cubicBezTo>
                  <a:cubicBezTo>
                    <a:pt x="65" y="161"/>
                    <a:pt x="65" y="161"/>
                    <a:pt x="65" y="161"/>
                  </a:cubicBezTo>
                  <a:cubicBezTo>
                    <a:pt x="68" y="164"/>
                    <a:pt x="68" y="164"/>
                    <a:pt x="68" y="164"/>
                  </a:cubicBezTo>
                  <a:cubicBezTo>
                    <a:pt x="77" y="154"/>
                    <a:pt x="77" y="154"/>
                    <a:pt x="77" y="154"/>
                  </a:cubicBezTo>
                  <a:cubicBezTo>
                    <a:pt x="78" y="153"/>
                    <a:pt x="78" y="151"/>
                    <a:pt x="78" y="150"/>
                  </a:cubicBezTo>
                  <a:cubicBezTo>
                    <a:pt x="77" y="149"/>
                    <a:pt x="77" y="148"/>
                    <a:pt x="76" y="147"/>
                  </a:cubicBezTo>
                  <a:cubicBezTo>
                    <a:pt x="73" y="145"/>
                    <a:pt x="73" y="145"/>
                    <a:pt x="73" y="145"/>
                  </a:cubicBezTo>
                  <a:cubicBezTo>
                    <a:pt x="71" y="149"/>
                    <a:pt x="71" y="149"/>
                    <a:pt x="71" y="149"/>
                  </a:cubicBezTo>
                  <a:cubicBezTo>
                    <a:pt x="74" y="152"/>
                    <a:pt x="74" y="152"/>
                    <a:pt x="74" y="152"/>
                  </a:cubicBezTo>
                  <a:cubicBezTo>
                    <a:pt x="86" y="140"/>
                    <a:pt x="86" y="140"/>
                    <a:pt x="86" y="140"/>
                  </a:cubicBezTo>
                  <a:cubicBezTo>
                    <a:pt x="87" y="139"/>
                    <a:pt x="87" y="138"/>
                    <a:pt x="87" y="137"/>
                  </a:cubicBezTo>
                  <a:cubicBezTo>
                    <a:pt x="87" y="135"/>
                    <a:pt x="86" y="134"/>
                    <a:pt x="85" y="133"/>
                  </a:cubicBezTo>
                  <a:cubicBezTo>
                    <a:pt x="84" y="132"/>
                    <a:pt x="84" y="132"/>
                    <a:pt x="84" y="132"/>
                  </a:cubicBezTo>
                  <a:cubicBezTo>
                    <a:pt x="81" y="136"/>
                    <a:pt x="81" y="136"/>
                    <a:pt x="81" y="136"/>
                  </a:cubicBezTo>
                  <a:cubicBezTo>
                    <a:pt x="84" y="139"/>
                    <a:pt x="84" y="139"/>
                    <a:pt x="84" y="139"/>
                  </a:cubicBezTo>
                  <a:cubicBezTo>
                    <a:pt x="96" y="127"/>
                    <a:pt x="96" y="127"/>
                    <a:pt x="96" y="127"/>
                  </a:cubicBezTo>
                  <a:cubicBezTo>
                    <a:pt x="97" y="126"/>
                    <a:pt x="98" y="125"/>
                    <a:pt x="98" y="124"/>
                  </a:cubicBezTo>
                  <a:cubicBezTo>
                    <a:pt x="98" y="122"/>
                    <a:pt x="97" y="121"/>
                    <a:pt x="96" y="120"/>
                  </a:cubicBezTo>
                  <a:cubicBezTo>
                    <a:pt x="94" y="119"/>
                    <a:pt x="94" y="119"/>
                    <a:pt x="94" y="119"/>
                  </a:cubicBezTo>
                  <a:cubicBezTo>
                    <a:pt x="92" y="123"/>
                    <a:pt x="92" y="123"/>
                    <a:pt x="92" y="123"/>
                  </a:cubicBezTo>
                  <a:cubicBezTo>
                    <a:pt x="96" y="125"/>
                    <a:pt x="96" y="125"/>
                    <a:pt x="96" y="125"/>
                  </a:cubicBezTo>
                  <a:cubicBezTo>
                    <a:pt x="102" y="115"/>
                    <a:pt x="102" y="115"/>
                    <a:pt x="102" y="115"/>
                  </a:cubicBezTo>
                  <a:cubicBezTo>
                    <a:pt x="103" y="113"/>
                    <a:pt x="103" y="110"/>
                    <a:pt x="101" y="109"/>
                  </a:cubicBezTo>
                  <a:cubicBezTo>
                    <a:pt x="100" y="108"/>
                    <a:pt x="100" y="108"/>
                    <a:pt x="100" y="108"/>
                  </a:cubicBezTo>
                  <a:cubicBezTo>
                    <a:pt x="98" y="112"/>
                    <a:pt x="98" y="112"/>
                    <a:pt x="98" y="112"/>
                  </a:cubicBezTo>
                  <a:cubicBezTo>
                    <a:pt x="99" y="116"/>
                    <a:pt x="99" y="116"/>
                    <a:pt x="99" y="116"/>
                  </a:cubicBezTo>
                  <a:cubicBezTo>
                    <a:pt x="115" y="110"/>
                    <a:pt x="115" y="110"/>
                    <a:pt x="115" y="110"/>
                  </a:cubicBezTo>
                  <a:cubicBezTo>
                    <a:pt x="117" y="110"/>
                    <a:pt x="118" y="108"/>
                    <a:pt x="118" y="107"/>
                  </a:cubicBezTo>
                  <a:cubicBezTo>
                    <a:pt x="118" y="105"/>
                    <a:pt x="117" y="103"/>
                    <a:pt x="116" y="103"/>
                  </a:cubicBezTo>
                  <a:cubicBezTo>
                    <a:pt x="113" y="100"/>
                    <a:pt x="113" y="100"/>
                    <a:pt x="113" y="100"/>
                  </a:cubicBezTo>
                  <a:cubicBezTo>
                    <a:pt x="110" y="104"/>
                    <a:pt x="110" y="104"/>
                    <a:pt x="110" y="104"/>
                  </a:cubicBezTo>
                  <a:cubicBezTo>
                    <a:pt x="113" y="107"/>
                    <a:pt x="113" y="107"/>
                    <a:pt x="113" y="107"/>
                  </a:cubicBezTo>
                  <a:cubicBezTo>
                    <a:pt x="124" y="96"/>
                    <a:pt x="124" y="96"/>
                    <a:pt x="124" y="96"/>
                  </a:cubicBezTo>
                  <a:cubicBezTo>
                    <a:pt x="125" y="95"/>
                    <a:pt x="125" y="94"/>
                    <a:pt x="125" y="92"/>
                  </a:cubicBezTo>
                  <a:cubicBezTo>
                    <a:pt x="125" y="91"/>
                    <a:pt x="124" y="90"/>
                    <a:pt x="123" y="89"/>
                  </a:cubicBezTo>
                  <a:cubicBezTo>
                    <a:pt x="122" y="88"/>
                    <a:pt x="122" y="88"/>
                    <a:pt x="122" y="88"/>
                  </a:cubicBezTo>
                  <a:cubicBezTo>
                    <a:pt x="119" y="92"/>
                    <a:pt x="119" y="92"/>
                    <a:pt x="119" y="92"/>
                  </a:cubicBezTo>
                  <a:cubicBezTo>
                    <a:pt x="123" y="94"/>
                    <a:pt x="123" y="94"/>
                    <a:pt x="123" y="94"/>
                  </a:cubicBezTo>
                  <a:cubicBezTo>
                    <a:pt x="120" y="92"/>
                    <a:pt x="120" y="92"/>
                    <a:pt x="120" y="92"/>
                  </a:cubicBezTo>
                  <a:cubicBezTo>
                    <a:pt x="122" y="95"/>
                    <a:pt x="122" y="95"/>
                    <a:pt x="122" y="95"/>
                  </a:cubicBezTo>
                  <a:cubicBezTo>
                    <a:pt x="122" y="95"/>
                    <a:pt x="123" y="95"/>
                    <a:pt x="123" y="94"/>
                  </a:cubicBezTo>
                  <a:cubicBezTo>
                    <a:pt x="120" y="92"/>
                    <a:pt x="120" y="92"/>
                    <a:pt x="120" y="92"/>
                  </a:cubicBezTo>
                  <a:cubicBezTo>
                    <a:pt x="122" y="95"/>
                    <a:pt x="122" y="95"/>
                    <a:pt x="122" y="95"/>
                  </a:cubicBezTo>
                  <a:cubicBezTo>
                    <a:pt x="120" y="93"/>
                    <a:pt x="120" y="93"/>
                    <a:pt x="120" y="93"/>
                  </a:cubicBezTo>
                  <a:cubicBezTo>
                    <a:pt x="121" y="96"/>
                    <a:pt x="121" y="96"/>
                    <a:pt x="121" y="96"/>
                  </a:cubicBezTo>
                  <a:cubicBezTo>
                    <a:pt x="121" y="96"/>
                    <a:pt x="122" y="96"/>
                    <a:pt x="122" y="95"/>
                  </a:cubicBezTo>
                  <a:cubicBezTo>
                    <a:pt x="120" y="93"/>
                    <a:pt x="120" y="93"/>
                    <a:pt x="120" y="93"/>
                  </a:cubicBezTo>
                  <a:cubicBezTo>
                    <a:pt x="121" y="96"/>
                    <a:pt x="121" y="96"/>
                    <a:pt x="121" y="96"/>
                  </a:cubicBezTo>
                  <a:cubicBezTo>
                    <a:pt x="121" y="95"/>
                    <a:pt x="121" y="95"/>
                    <a:pt x="121" y="95"/>
                  </a:cubicBezTo>
                  <a:cubicBezTo>
                    <a:pt x="121" y="96"/>
                    <a:pt x="121" y="96"/>
                    <a:pt x="121" y="96"/>
                  </a:cubicBezTo>
                  <a:cubicBezTo>
                    <a:pt x="121" y="96"/>
                    <a:pt x="121" y="96"/>
                    <a:pt x="121" y="96"/>
                  </a:cubicBezTo>
                  <a:cubicBezTo>
                    <a:pt x="121" y="95"/>
                    <a:pt x="121" y="95"/>
                    <a:pt x="121" y="95"/>
                  </a:cubicBezTo>
                  <a:cubicBezTo>
                    <a:pt x="121" y="96"/>
                    <a:pt x="121" y="96"/>
                    <a:pt x="121" y="96"/>
                  </a:cubicBezTo>
                  <a:cubicBezTo>
                    <a:pt x="121" y="96"/>
                    <a:pt x="122" y="96"/>
                    <a:pt x="122" y="95"/>
                  </a:cubicBezTo>
                  <a:cubicBezTo>
                    <a:pt x="124" y="95"/>
                    <a:pt x="129" y="94"/>
                    <a:pt x="132" y="93"/>
                  </a:cubicBezTo>
                  <a:cubicBezTo>
                    <a:pt x="136" y="92"/>
                    <a:pt x="139" y="91"/>
                    <a:pt x="139" y="91"/>
                  </a:cubicBezTo>
                  <a:cubicBezTo>
                    <a:pt x="140" y="90"/>
                    <a:pt x="141" y="89"/>
                    <a:pt x="142" y="87"/>
                  </a:cubicBezTo>
                  <a:cubicBezTo>
                    <a:pt x="142" y="86"/>
                    <a:pt x="141" y="84"/>
                    <a:pt x="140" y="83"/>
                  </a:cubicBezTo>
                  <a:cubicBezTo>
                    <a:pt x="138" y="82"/>
                    <a:pt x="138" y="82"/>
                    <a:pt x="138" y="82"/>
                  </a:cubicBezTo>
                  <a:cubicBezTo>
                    <a:pt x="135" y="85"/>
                    <a:pt x="135" y="85"/>
                    <a:pt x="135" y="85"/>
                  </a:cubicBezTo>
                  <a:cubicBezTo>
                    <a:pt x="138" y="89"/>
                    <a:pt x="138" y="89"/>
                    <a:pt x="138" y="89"/>
                  </a:cubicBezTo>
                  <a:cubicBezTo>
                    <a:pt x="152" y="77"/>
                    <a:pt x="152" y="77"/>
                    <a:pt x="152" y="77"/>
                  </a:cubicBezTo>
                  <a:cubicBezTo>
                    <a:pt x="153" y="76"/>
                    <a:pt x="153" y="75"/>
                    <a:pt x="153" y="73"/>
                  </a:cubicBezTo>
                  <a:cubicBezTo>
                    <a:pt x="153" y="72"/>
                    <a:pt x="152" y="71"/>
                    <a:pt x="151" y="70"/>
                  </a:cubicBezTo>
                  <a:cubicBezTo>
                    <a:pt x="149" y="69"/>
                    <a:pt x="149" y="69"/>
                    <a:pt x="149" y="69"/>
                  </a:cubicBezTo>
                  <a:cubicBezTo>
                    <a:pt x="147" y="73"/>
                    <a:pt x="147" y="73"/>
                    <a:pt x="147" y="73"/>
                  </a:cubicBezTo>
                  <a:cubicBezTo>
                    <a:pt x="149" y="77"/>
                    <a:pt x="149" y="77"/>
                    <a:pt x="149" y="77"/>
                  </a:cubicBezTo>
                  <a:cubicBezTo>
                    <a:pt x="169" y="69"/>
                    <a:pt x="169" y="69"/>
                    <a:pt x="169" y="69"/>
                  </a:cubicBezTo>
                  <a:cubicBezTo>
                    <a:pt x="171" y="68"/>
                    <a:pt x="172" y="67"/>
                    <a:pt x="172" y="65"/>
                  </a:cubicBezTo>
                  <a:cubicBezTo>
                    <a:pt x="172" y="64"/>
                    <a:pt x="171" y="62"/>
                    <a:pt x="170" y="61"/>
                  </a:cubicBezTo>
                  <a:cubicBezTo>
                    <a:pt x="167" y="60"/>
                    <a:pt x="167" y="60"/>
                    <a:pt x="167" y="60"/>
                  </a:cubicBezTo>
                  <a:cubicBezTo>
                    <a:pt x="165" y="63"/>
                    <a:pt x="165" y="63"/>
                    <a:pt x="165" y="63"/>
                  </a:cubicBezTo>
                  <a:cubicBezTo>
                    <a:pt x="167" y="67"/>
                    <a:pt x="167" y="67"/>
                    <a:pt x="167" y="67"/>
                  </a:cubicBezTo>
                  <a:cubicBezTo>
                    <a:pt x="184" y="59"/>
                    <a:pt x="184" y="59"/>
                    <a:pt x="184" y="59"/>
                  </a:cubicBezTo>
                  <a:cubicBezTo>
                    <a:pt x="185" y="58"/>
                    <a:pt x="186" y="56"/>
                    <a:pt x="186" y="55"/>
                  </a:cubicBezTo>
                  <a:cubicBezTo>
                    <a:pt x="186" y="53"/>
                    <a:pt x="185" y="52"/>
                    <a:pt x="184" y="51"/>
                  </a:cubicBezTo>
                  <a:cubicBezTo>
                    <a:pt x="182" y="50"/>
                    <a:pt x="182" y="50"/>
                    <a:pt x="182" y="50"/>
                  </a:cubicBezTo>
                  <a:cubicBezTo>
                    <a:pt x="179" y="53"/>
                    <a:pt x="179" y="53"/>
                    <a:pt x="179" y="53"/>
                  </a:cubicBezTo>
                  <a:cubicBezTo>
                    <a:pt x="180" y="58"/>
                    <a:pt x="180" y="58"/>
                    <a:pt x="180" y="58"/>
                  </a:cubicBezTo>
                  <a:cubicBezTo>
                    <a:pt x="180" y="57"/>
                    <a:pt x="184" y="57"/>
                    <a:pt x="189" y="56"/>
                  </a:cubicBezTo>
                  <a:cubicBezTo>
                    <a:pt x="191" y="55"/>
                    <a:pt x="193" y="55"/>
                    <a:pt x="194" y="54"/>
                  </a:cubicBezTo>
                  <a:cubicBezTo>
                    <a:pt x="195" y="54"/>
                    <a:pt x="196" y="54"/>
                    <a:pt x="197" y="54"/>
                  </a:cubicBezTo>
                  <a:cubicBezTo>
                    <a:pt x="197" y="54"/>
                    <a:pt x="197" y="54"/>
                    <a:pt x="197" y="54"/>
                  </a:cubicBezTo>
                  <a:cubicBezTo>
                    <a:pt x="198" y="53"/>
                    <a:pt x="198" y="53"/>
                    <a:pt x="198" y="53"/>
                  </a:cubicBezTo>
                  <a:cubicBezTo>
                    <a:pt x="199" y="53"/>
                    <a:pt x="199" y="53"/>
                    <a:pt x="199" y="53"/>
                  </a:cubicBezTo>
                  <a:cubicBezTo>
                    <a:pt x="199" y="53"/>
                    <a:pt x="199" y="53"/>
                    <a:pt x="200" y="52"/>
                  </a:cubicBezTo>
                  <a:cubicBezTo>
                    <a:pt x="200" y="51"/>
                    <a:pt x="201" y="50"/>
                    <a:pt x="200" y="49"/>
                  </a:cubicBezTo>
                  <a:cubicBezTo>
                    <a:pt x="200" y="47"/>
                    <a:pt x="199" y="46"/>
                    <a:pt x="198" y="46"/>
                  </a:cubicBezTo>
                  <a:cubicBezTo>
                    <a:pt x="191" y="41"/>
                    <a:pt x="191" y="41"/>
                    <a:pt x="191" y="41"/>
                  </a:cubicBezTo>
                  <a:cubicBezTo>
                    <a:pt x="189" y="45"/>
                    <a:pt x="189" y="45"/>
                    <a:pt x="189" y="45"/>
                  </a:cubicBezTo>
                  <a:cubicBezTo>
                    <a:pt x="189" y="49"/>
                    <a:pt x="189" y="49"/>
                    <a:pt x="189" y="49"/>
                  </a:cubicBezTo>
                  <a:cubicBezTo>
                    <a:pt x="210" y="48"/>
                    <a:pt x="210" y="48"/>
                    <a:pt x="210" y="48"/>
                  </a:cubicBezTo>
                  <a:cubicBezTo>
                    <a:pt x="211" y="48"/>
                    <a:pt x="213" y="46"/>
                    <a:pt x="213" y="44"/>
                  </a:cubicBezTo>
                  <a:cubicBezTo>
                    <a:pt x="214" y="43"/>
                    <a:pt x="213" y="41"/>
                    <a:pt x="212" y="40"/>
                  </a:cubicBezTo>
                  <a:cubicBezTo>
                    <a:pt x="207" y="37"/>
                    <a:pt x="207" y="37"/>
                    <a:pt x="207" y="37"/>
                  </a:cubicBezTo>
                  <a:cubicBezTo>
                    <a:pt x="205" y="41"/>
                    <a:pt x="205" y="41"/>
                    <a:pt x="205" y="41"/>
                  </a:cubicBezTo>
                  <a:cubicBezTo>
                    <a:pt x="206" y="45"/>
                    <a:pt x="206" y="45"/>
                    <a:pt x="206" y="45"/>
                  </a:cubicBezTo>
                  <a:cubicBezTo>
                    <a:pt x="222" y="39"/>
                    <a:pt x="222" y="39"/>
                    <a:pt x="222" y="39"/>
                  </a:cubicBezTo>
                  <a:cubicBezTo>
                    <a:pt x="223" y="39"/>
                    <a:pt x="224" y="38"/>
                    <a:pt x="224" y="36"/>
                  </a:cubicBezTo>
                  <a:cubicBezTo>
                    <a:pt x="225" y="34"/>
                    <a:pt x="224" y="33"/>
                    <a:pt x="222" y="32"/>
                  </a:cubicBezTo>
                  <a:cubicBezTo>
                    <a:pt x="220" y="30"/>
                    <a:pt x="220" y="30"/>
                    <a:pt x="220" y="30"/>
                  </a:cubicBezTo>
                  <a:cubicBezTo>
                    <a:pt x="218" y="34"/>
                    <a:pt x="218" y="34"/>
                    <a:pt x="218" y="34"/>
                  </a:cubicBezTo>
                  <a:cubicBezTo>
                    <a:pt x="221" y="36"/>
                    <a:pt x="221" y="36"/>
                    <a:pt x="221" y="36"/>
                  </a:cubicBezTo>
                  <a:cubicBezTo>
                    <a:pt x="218" y="34"/>
                    <a:pt x="218" y="34"/>
                    <a:pt x="218" y="34"/>
                  </a:cubicBezTo>
                  <a:cubicBezTo>
                    <a:pt x="220" y="37"/>
                    <a:pt x="220" y="37"/>
                    <a:pt x="220" y="37"/>
                  </a:cubicBezTo>
                  <a:cubicBezTo>
                    <a:pt x="221" y="37"/>
                    <a:pt x="221" y="37"/>
                    <a:pt x="221" y="36"/>
                  </a:cubicBezTo>
                  <a:cubicBezTo>
                    <a:pt x="218" y="34"/>
                    <a:pt x="218" y="34"/>
                    <a:pt x="218" y="34"/>
                  </a:cubicBezTo>
                  <a:cubicBezTo>
                    <a:pt x="220" y="37"/>
                    <a:pt x="220" y="37"/>
                    <a:pt x="220" y="37"/>
                  </a:cubicBezTo>
                  <a:cubicBezTo>
                    <a:pt x="218" y="34"/>
                    <a:pt x="218" y="34"/>
                    <a:pt x="218" y="34"/>
                  </a:cubicBezTo>
                  <a:cubicBezTo>
                    <a:pt x="219" y="38"/>
                    <a:pt x="219" y="38"/>
                    <a:pt x="219" y="38"/>
                  </a:cubicBezTo>
                  <a:cubicBezTo>
                    <a:pt x="220" y="38"/>
                    <a:pt x="220" y="38"/>
                    <a:pt x="220" y="37"/>
                  </a:cubicBezTo>
                  <a:cubicBezTo>
                    <a:pt x="218" y="34"/>
                    <a:pt x="218" y="34"/>
                    <a:pt x="218" y="34"/>
                  </a:cubicBezTo>
                  <a:cubicBezTo>
                    <a:pt x="219" y="38"/>
                    <a:pt x="219" y="38"/>
                    <a:pt x="219" y="38"/>
                  </a:cubicBezTo>
                  <a:cubicBezTo>
                    <a:pt x="218" y="35"/>
                    <a:pt x="218" y="35"/>
                    <a:pt x="218" y="35"/>
                  </a:cubicBezTo>
                  <a:cubicBezTo>
                    <a:pt x="219" y="38"/>
                    <a:pt x="219" y="38"/>
                    <a:pt x="219" y="38"/>
                  </a:cubicBezTo>
                  <a:cubicBezTo>
                    <a:pt x="219" y="38"/>
                    <a:pt x="219" y="38"/>
                    <a:pt x="219" y="38"/>
                  </a:cubicBezTo>
                  <a:cubicBezTo>
                    <a:pt x="218" y="35"/>
                    <a:pt x="218" y="35"/>
                    <a:pt x="218" y="35"/>
                  </a:cubicBezTo>
                  <a:cubicBezTo>
                    <a:pt x="219" y="38"/>
                    <a:pt x="219" y="38"/>
                    <a:pt x="219" y="38"/>
                  </a:cubicBezTo>
                  <a:cubicBezTo>
                    <a:pt x="219" y="38"/>
                    <a:pt x="219" y="38"/>
                    <a:pt x="219" y="38"/>
                  </a:cubicBezTo>
                  <a:cubicBezTo>
                    <a:pt x="219" y="38"/>
                    <a:pt x="221" y="38"/>
                    <a:pt x="223" y="38"/>
                  </a:cubicBezTo>
                  <a:cubicBezTo>
                    <a:pt x="225" y="37"/>
                    <a:pt x="229" y="37"/>
                    <a:pt x="232" y="37"/>
                  </a:cubicBezTo>
                  <a:cubicBezTo>
                    <a:pt x="235" y="37"/>
                    <a:pt x="237" y="37"/>
                    <a:pt x="237" y="37"/>
                  </a:cubicBezTo>
                  <a:cubicBezTo>
                    <a:pt x="239" y="36"/>
                    <a:pt x="240" y="35"/>
                    <a:pt x="241" y="33"/>
                  </a:cubicBezTo>
                  <a:cubicBezTo>
                    <a:pt x="241" y="32"/>
                    <a:pt x="240" y="30"/>
                    <a:pt x="239" y="29"/>
                  </a:cubicBezTo>
                  <a:cubicBezTo>
                    <a:pt x="237" y="27"/>
                    <a:pt x="237" y="27"/>
                    <a:pt x="237" y="27"/>
                  </a:cubicBezTo>
                  <a:cubicBezTo>
                    <a:pt x="235" y="31"/>
                    <a:pt x="235" y="31"/>
                    <a:pt x="235" y="31"/>
                  </a:cubicBezTo>
                  <a:cubicBezTo>
                    <a:pt x="235" y="35"/>
                    <a:pt x="235" y="35"/>
                    <a:pt x="235" y="35"/>
                  </a:cubicBezTo>
                  <a:cubicBezTo>
                    <a:pt x="235" y="35"/>
                    <a:pt x="240" y="34"/>
                    <a:pt x="245" y="34"/>
                  </a:cubicBezTo>
                  <a:cubicBezTo>
                    <a:pt x="247" y="33"/>
                    <a:pt x="250" y="33"/>
                    <a:pt x="252" y="32"/>
                  </a:cubicBezTo>
                  <a:cubicBezTo>
                    <a:pt x="253" y="32"/>
                    <a:pt x="254" y="32"/>
                    <a:pt x="254" y="32"/>
                  </a:cubicBezTo>
                  <a:cubicBezTo>
                    <a:pt x="255" y="31"/>
                    <a:pt x="255" y="31"/>
                    <a:pt x="255" y="31"/>
                  </a:cubicBezTo>
                  <a:cubicBezTo>
                    <a:pt x="256" y="31"/>
                    <a:pt x="256" y="31"/>
                    <a:pt x="256" y="31"/>
                  </a:cubicBezTo>
                  <a:cubicBezTo>
                    <a:pt x="257" y="31"/>
                    <a:pt x="257" y="31"/>
                    <a:pt x="257" y="31"/>
                  </a:cubicBezTo>
                  <a:cubicBezTo>
                    <a:pt x="257" y="31"/>
                    <a:pt x="257" y="30"/>
                    <a:pt x="258" y="30"/>
                  </a:cubicBezTo>
                  <a:cubicBezTo>
                    <a:pt x="258" y="29"/>
                    <a:pt x="259" y="27"/>
                    <a:pt x="258" y="26"/>
                  </a:cubicBezTo>
                  <a:cubicBezTo>
                    <a:pt x="258" y="25"/>
                    <a:pt x="257" y="24"/>
                    <a:pt x="256" y="24"/>
                  </a:cubicBezTo>
                  <a:cubicBezTo>
                    <a:pt x="253" y="22"/>
                    <a:pt x="253" y="22"/>
                    <a:pt x="253" y="22"/>
                  </a:cubicBezTo>
                  <a:cubicBezTo>
                    <a:pt x="251" y="25"/>
                    <a:pt x="251" y="25"/>
                    <a:pt x="251" y="25"/>
                  </a:cubicBezTo>
                  <a:cubicBezTo>
                    <a:pt x="255" y="28"/>
                    <a:pt x="255" y="28"/>
                    <a:pt x="255" y="28"/>
                  </a:cubicBezTo>
                  <a:cubicBezTo>
                    <a:pt x="251" y="25"/>
                    <a:pt x="251" y="25"/>
                    <a:pt x="251" y="25"/>
                  </a:cubicBezTo>
                  <a:cubicBezTo>
                    <a:pt x="254" y="29"/>
                    <a:pt x="254" y="29"/>
                    <a:pt x="254" y="29"/>
                  </a:cubicBezTo>
                  <a:cubicBezTo>
                    <a:pt x="254" y="29"/>
                    <a:pt x="254" y="28"/>
                    <a:pt x="255" y="28"/>
                  </a:cubicBezTo>
                  <a:cubicBezTo>
                    <a:pt x="251" y="25"/>
                    <a:pt x="251" y="25"/>
                    <a:pt x="251" y="25"/>
                  </a:cubicBezTo>
                  <a:cubicBezTo>
                    <a:pt x="254" y="29"/>
                    <a:pt x="254" y="29"/>
                    <a:pt x="254" y="29"/>
                  </a:cubicBezTo>
                  <a:cubicBezTo>
                    <a:pt x="252" y="26"/>
                    <a:pt x="252" y="26"/>
                    <a:pt x="252" y="26"/>
                  </a:cubicBezTo>
                  <a:cubicBezTo>
                    <a:pt x="253" y="29"/>
                    <a:pt x="253" y="29"/>
                    <a:pt x="253" y="29"/>
                  </a:cubicBezTo>
                  <a:cubicBezTo>
                    <a:pt x="253" y="29"/>
                    <a:pt x="253" y="29"/>
                    <a:pt x="254" y="29"/>
                  </a:cubicBezTo>
                  <a:cubicBezTo>
                    <a:pt x="252" y="26"/>
                    <a:pt x="252" y="26"/>
                    <a:pt x="252" y="26"/>
                  </a:cubicBezTo>
                  <a:cubicBezTo>
                    <a:pt x="253" y="29"/>
                    <a:pt x="253" y="29"/>
                    <a:pt x="253" y="29"/>
                  </a:cubicBezTo>
                  <a:cubicBezTo>
                    <a:pt x="253" y="28"/>
                    <a:pt x="253" y="28"/>
                    <a:pt x="253" y="28"/>
                  </a:cubicBezTo>
                  <a:cubicBezTo>
                    <a:pt x="253" y="29"/>
                    <a:pt x="253" y="29"/>
                    <a:pt x="253" y="29"/>
                  </a:cubicBezTo>
                  <a:cubicBezTo>
                    <a:pt x="253" y="29"/>
                    <a:pt x="253" y="29"/>
                    <a:pt x="253" y="29"/>
                  </a:cubicBezTo>
                  <a:cubicBezTo>
                    <a:pt x="253" y="28"/>
                    <a:pt x="253" y="28"/>
                    <a:pt x="253" y="28"/>
                  </a:cubicBezTo>
                  <a:cubicBezTo>
                    <a:pt x="253" y="29"/>
                    <a:pt x="253" y="29"/>
                    <a:pt x="253" y="29"/>
                  </a:cubicBezTo>
                  <a:cubicBezTo>
                    <a:pt x="253" y="29"/>
                    <a:pt x="254" y="29"/>
                    <a:pt x="254" y="29"/>
                  </a:cubicBezTo>
                  <a:cubicBezTo>
                    <a:pt x="257" y="28"/>
                    <a:pt x="261" y="27"/>
                    <a:pt x="265" y="26"/>
                  </a:cubicBezTo>
                  <a:cubicBezTo>
                    <a:pt x="269" y="25"/>
                    <a:pt x="272" y="24"/>
                    <a:pt x="272" y="24"/>
                  </a:cubicBezTo>
                  <a:cubicBezTo>
                    <a:pt x="274" y="23"/>
                    <a:pt x="275" y="22"/>
                    <a:pt x="275" y="20"/>
                  </a:cubicBezTo>
                  <a:cubicBezTo>
                    <a:pt x="276" y="18"/>
                    <a:pt x="275" y="17"/>
                    <a:pt x="273" y="16"/>
                  </a:cubicBezTo>
                  <a:cubicBezTo>
                    <a:pt x="271" y="14"/>
                    <a:pt x="271" y="14"/>
                    <a:pt x="271" y="14"/>
                  </a:cubicBezTo>
                  <a:cubicBezTo>
                    <a:pt x="269" y="18"/>
                    <a:pt x="269" y="18"/>
                    <a:pt x="269" y="18"/>
                  </a:cubicBezTo>
                  <a:cubicBezTo>
                    <a:pt x="272" y="20"/>
                    <a:pt x="272" y="20"/>
                    <a:pt x="272" y="20"/>
                  </a:cubicBezTo>
                  <a:cubicBezTo>
                    <a:pt x="269" y="18"/>
                    <a:pt x="269" y="18"/>
                    <a:pt x="269" y="18"/>
                  </a:cubicBezTo>
                  <a:cubicBezTo>
                    <a:pt x="271" y="21"/>
                    <a:pt x="271" y="21"/>
                    <a:pt x="271" y="21"/>
                  </a:cubicBezTo>
                  <a:cubicBezTo>
                    <a:pt x="272" y="21"/>
                    <a:pt x="272" y="21"/>
                    <a:pt x="272" y="20"/>
                  </a:cubicBezTo>
                  <a:cubicBezTo>
                    <a:pt x="269" y="18"/>
                    <a:pt x="269" y="18"/>
                    <a:pt x="269" y="18"/>
                  </a:cubicBezTo>
                  <a:cubicBezTo>
                    <a:pt x="271" y="21"/>
                    <a:pt x="271" y="21"/>
                    <a:pt x="271" y="21"/>
                  </a:cubicBezTo>
                  <a:cubicBezTo>
                    <a:pt x="269" y="18"/>
                    <a:pt x="269" y="18"/>
                    <a:pt x="269" y="18"/>
                  </a:cubicBezTo>
                  <a:cubicBezTo>
                    <a:pt x="271" y="22"/>
                    <a:pt x="271" y="22"/>
                    <a:pt x="271" y="22"/>
                  </a:cubicBezTo>
                  <a:cubicBezTo>
                    <a:pt x="271" y="22"/>
                    <a:pt x="271" y="22"/>
                    <a:pt x="271" y="21"/>
                  </a:cubicBezTo>
                  <a:cubicBezTo>
                    <a:pt x="269" y="18"/>
                    <a:pt x="269" y="18"/>
                    <a:pt x="269" y="18"/>
                  </a:cubicBezTo>
                  <a:cubicBezTo>
                    <a:pt x="271" y="22"/>
                    <a:pt x="271" y="22"/>
                    <a:pt x="271" y="22"/>
                  </a:cubicBezTo>
                  <a:cubicBezTo>
                    <a:pt x="269" y="19"/>
                    <a:pt x="269" y="19"/>
                    <a:pt x="269" y="19"/>
                  </a:cubicBezTo>
                  <a:cubicBezTo>
                    <a:pt x="270" y="22"/>
                    <a:pt x="270" y="22"/>
                    <a:pt x="270" y="22"/>
                  </a:cubicBezTo>
                  <a:cubicBezTo>
                    <a:pt x="271" y="22"/>
                    <a:pt x="271" y="22"/>
                    <a:pt x="271" y="22"/>
                  </a:cubicBezTo>
                  <a:cubicBezTo>
                    <a:pt x="269" y="19"/>
                    <a:pt x="269" y="19"/>
                    <a:pt x="269" y="19"/>
                  </a:cubicBezTo>
                  <a:cubicBezTo>
                    <a:pt x="270" y="22"/>
                    <a:pt x="270" y="22"/>
                    <a:pt x="270" y="22"/>
                  </a:cubicBezTo>
                  <a:cubicBezTo>
                    <a:pt x="270" y="22"/>
                    <a:pt x="270" y="22"/>
                    <a:pt x="270" y="22"/>
                  </a:cubicBezTo>
                  <a:cubicBezTo>
                    <a:pt x="271" y="22"/>
                    <a:pt x="273" y="22"/>
                    <a:pt x="275" y="21"/>
                  </a:cubicBezTo>
                  <a:cubicBezTo>
                    <a:pt x="279" y="21"/>
                    <a:pt x="283" y="20"/>
                    <a:pt x="287" y="20"/>
                  </a:cubicBezTo>
                  <a:cubicBezTo>
                    <a:pt x="291" y="19"/>
                    <a:pt x="294" y="19"/>
                    <a:pt x="294" y="19"/>
                  </a:cubicBezTo>
                  <a:cubicBezTo>
                    <a:pt x="295" y="19"/>
                    <a:pt x="297" y="17"/>
                    <a:pt x="297" y="15"/>
                  </a:cubicBezTo>
                  <a:cubicBezTo>
                    <a:pt x="298" y="14"/>
                    <a:pt x="297" y="12"/>
                    <a:pt x="295" y="11"/>
                  </a:cubicBezTo>
                  <a:cubicBezTo>
                    <a:pt x="290" y="8"/>
                    <a:pt x="290" y="8"/>
                    <a:pt x="290" y="8"/>
                  </a:cubicBezTo>
                  <a:cubicBezTo>
                    <a:pt x="288" y="11"/>
                    <a:pt x="288" y="11"/>
                    <a:pt x="288" y="11"/>
                  </a:cubicBezTo>
                  <a:cubicBezTo>
                    <a:pt x="288" y="16"/>
                    <a:pt x="288" y="16"/>
                    <a:pt x="288" y="16"/>
                  </a:cubicBezTo>
                  <a:cubicBezTo>
                    <a:pt x="316" y="16"/>
                    <a:pt x="316" y="16"/>
                    <a:pt x="316" y="16"/>
                  </a:cubicBezTo>
                  <a:cubicBezTo>
                    <a:pt x="318" y="16"/>
                    <a:pt x="319" y="14"/>
                    <a:pt x="320" y="13"/>
                  </a:cubicBezTo>
                  <a:cubicBezTo>
                    <a:pt x="320" y="11"/>
                    <a:pt x="320" y="9"/>
                    <a:pt x="318" y="8"/>
                  </a:cubicBezTo>
                  <a:cubicBezTo>
                    <a:pt x="315" y="6"/>
                    <a:pt x="315" y="6"/>
                    <a:pt x="315" y="6"/>
                  </a:cubicBezTo>
                  <a:cubicBezTo>
                    <a:pt x="313" y="9"/>
                    <a:pt x="313" y="9"/>
                    <a:pt x="313" y="9"/>
                  </a:cubicBezTo>
                  <a:cubicBezTo>
                    <a:pt x="317" y="12"/>
                    <a:pt x="317" y="12"/>
                    <a:pt x="317" y="12"/>
                  </a:cubicBezTo>
                  <a:cubicBezTo>
                    <a:pt x="313" y="10"/>
                    <a:pt x="313" y="10"/>
                    <a:pt x="313" y="10"/>
                  </a:cubicBezTo>
                  <a:cubicBezTo>
                    <a:pt x="315" y="13"/>
                    <a:pt x="315" y="13"/>
                    <a:pt x="315" y="13"/>
                  </a:cubicBezTo>
                  <a:cubicBezTo>
                    <a:pt x="315" y="13"/>
                    <a:pt x="316" y="13"/>
                    <a:pt x="317" y="12"/>
                  </a:cubicBezTo>
                  <a:cubicBezTo>
                    <a:pt x="313" y="10"/>
                    <a:pt x="313" y="10"/>
                    <a:pt x="313" y="10"/>
                  </a:cubicBezTo>
                  <a:cubicBezTo>
                    <a:pt x="315" y="13"/>
                    <a:pt x="315" y="13"/>
                    <a:pt x="315" y="13"/>
                  </a:cubicBezTo>
                  <a:cubicBezTo>
                    <a:pt x="313" y="10"/>
                    <a:pt x="313" y="10"/>
                    <a:pt x="313" y="10"/>
                  </a:cubicBezTo>
                  <a:cubicBezTo>
                    <a:pt x="314" y="14"/>
                    <a:pt x="314" y="14"/>
                    <a:pt x="314" y="14"/>
                  </a:cubicBezTo>
                  <a:cubicBezTo>
                    <a:pt x="314" y="14"/>
                    <a:pt x="314" y="14"/>
                    <a:pt x="315" y="13"/>
                  </a:cubicBezTo>
                  <a:cubicBezTo>
                    <a:pt x="313" y="10"/>
                    <a:pt x="313" y="10"/>
                    <a:pt x="313" y="10"/>
                  </a:cubicBezTo>
                  <a:cubicBezTo>
                    <a:pt x="314" y="14"/>
                    <a:pt x="314" y="14"/>
                    <a:pt x="314" y="14"/>
                  </a:cubicBezTo>
                  <a:cubicBezTo>
                    <a:pt x="314" y="12"/>
                    <a:pt x="314" y="12"/>
                    <a:pt x="314" y="12"/>
                  </a:cubicBezTo>
                  <a:cubicBezTo>
                    <a:pt x="314" y="14"/>
                    <a:pt x="314" y="14"/>
                    <a:pt x="314" y="14"/>
                  </a:cubicBezTo>
                  <a:cubicBezTo>
                    <a:pt x="314" y="14"/>
                    <a:pt x="314" y="14"/>
                    <a:pt x="314" y="14"/>
                  </a:cubicBezTo>
                  <a:cubicBezTo>
                    <a:pt x="314" y="12"/>
                    <a:pt x="314" y="12"/>
                    <a:pt x="314" y="12"/>
                  </a:cubicBezTo>
                  <a:cubicBezTo>
                    <a:pt x="314" y="14"/>
                    <a:pt x="314" y="14"/>
                    <a:pt x="314" y="14"/>
                  </a:cubicBezTo>
                  <a:cubicBezTo>
                    <a:pt x="314" y="14"/>
                    <a:pt x="315" y="14"/>
                    <a:pt x="316" y="14"/>
                  </a:cubicBezTo>
                  <a:cubicBezTo>
                    <a:pt x="321" y="14"/>
                    <a:pt x="328" y="14"/>
                    <a:pt x="335" y="14"/>
                  </a:cubicBezTo>
                  <a:cubicBezTo>
                    <a:pt x="342" y="14"/>
                    <a:pt x="348" y="15"/>
                    <a:pt x="348" y="15"/>
                  </a:cubicBezTo>
                  <a:cubicBezTo>
                    <a:pt x="350" y="15"/>
                    <a:pt x="351" y="13"/>
                    <a:pt x="352" y="11"/>
                  </a:cubicBezTo>
                  <a:cubicBezTo>
                    <a:pt x="352" y="10"/>
                    <a:pt x="352" y="8"/>
                    <a:pt x="350" y="7"/>
                  </a:cubicBezTo>
                  <a:cubicBezTo>
                    <a:pt x="342" y="2"/>
                    <a:pt x="342" y="2"/>
                    <a:pt x="342" y="2"/>
                  </a:cubicBezTo>
                  <a:cubicBezTo>
                    <a:pt x="340" y="5"/>
                    <a:pt x="340" y="5"/>
                    <a:pt x="340" y="5"/>
                  </a:cubicBezTo>
                  <a:cubicBezTo>
                    <a:pt x="339" y="9"/>
                    <a:pt x="339" y="9"/>
                    <a:pt x="339" y="9"/>
                  </a:cubicBezTo>
                  <a:cubicBezTo>
                    <a:pt x="376" y="12"/>
                    <a:pt x="376" y="12"/>
                    <a:pt x="376" y="12"/>
                  </a:cubicBezTo>
                  <a:cubicBezTo>
                    <a:pt x="378" y="12"/>
                    <a:pt x="380" y="11"/>
                    <a:pt x="380" y="9"/>
                  </a:cubicBezTo>
                  <a:cubicBezTo>
                    <a:pt x="381" y="7"/>
                    <a:pt x="380" y="5"/>
                    <a:pt x="378" y="4"/>
                  </a:cubicBezTo>
                  <a:cubicBezTo>
                    <a:pt x="374" y="2"/>
                    <a:pt x="374" y="2"/>
                    <a:pt x="374" y="2"/>
                  </a:cubicBezTo>
                  <a:cubicBezTo>
                    <a:pt x="372" y="5"/>
                    <a:pt x="372" y="5"/>
                    <a:pt x="372" y="5"/>
                  </a:cubicBezTo>
                  <a:cubicBezTo>
                    <a:pt x="376" y="8"/>
                    <a:pt x="376" y="8"/>
                    <a:pt x="376" y="8"/>
                  </a:cubicBezTo>
                  <a:cubicBezTo>
                    <a:pt x="372" y="5"/>
                    <a:pt x="372" y="5"/>
                    <a:pt x="372" y="5"/>
                  </a:cubicBezTo>
                  <a:cubicBezTo>
                    <a:pt x="374" y="9"/>
                    <a:pt x="374" y="9"/>
                    <a:pt x="374" y="9"/>
                  </a:cubicBezTo>
                  <a:cubicBezTo>
                    <a:pt x="375" y="9"/>
                    <a:pt x="375" y="8"/>
                    <a:pt x="376" y="8"/>
                  </a:cubicBezTo>
                  <a:cubicBezTo>
                    <a:pt x="372" y="5"/>
                    <a:pt x="372" y="5"/>
                    <a:pt x="372" y="5"/>
                  </a:cubicBezTo>
                  <a:cubicBezTo>
                    <a:pt x="374" y="9"/>
                    <a:pt x="374" y="9"/>
                    <a:pt x="374" y="9"/>
                  </a:cubicBezTo>
                  <a:cubicBezTo>
                    <a:pt x="372" y="5"/>
                    <a:pt x="372" y="5"/>
                    <a:pt x="372" y="5"/>
                  </a:cubicBezTo>
                  <a:cubicBezTo>
                    <a:pt x="373" y="10"/>
                    <a:pt x="373" y="10"/>
                    <a:pt x="373" y="10"/>
                  </a:cubicBezTo>
                  <a:cubicBezTo>
                    <a:pt x="373" y="9"/>
                    <a:pt x="374" y="9"/>
                    <a:pt x="374" y="9"/>
                  </a:cubicBezTo>
                  <a:cubicBezTo>
                    <a:pt x="372" y="5"/>
                    <a:pt x="372" y="5"/>
                    <a:pt x="372" y="5"/>
                  </a:cubicBezTo>
                  <a:cubicBezTo>
                    <a:pt x="373" y="10"/>
                    <a:pt x="373" y="10"/>
                    <a:pt x="373" y="10"/>
                  </a:cubicBezTo>
                  <a:cubicBezTo>
                    <a:pt x="372" y="6"/>
                    <a:pt x="372" y="6"/>
                    <a:pt x="372" y="6"/>
                  </a:cubicBezTo>
                  <a:cubicBezTo>
                    <a:pt x="373" y="10"/>
                    <a:pt x="373" y="10"/>
                    <a:pt x="373" y="10"/>
                  </a:cubicBezTo>
                  <a:cubicBezTo>
                    <a:pt x="373" y="10"/>
                    <a:pt x="373" y="10"/>
                    <a:pt x="373" y="10"/>
                  </a:cubicBezTo>
                  <a:cubicBezTo>
                    <a:pt x="372" y="6"/>
                    <a:pt x="372" y="6"/>
                    <a:pt x="372" y="6"/>
                  </a:cubicBezTo>
                  <a:cubicBezTo>
                    <a:pt x="373" y="10"/>
                    <a:pt x="373" y="10"/>
                    <a:pt x="373" y="10"/>
                  </a:cubicBezTo>
                  <a:cubicBezTo>
                    <a:pt x="373" y="8"/>
                    <a:pt x="373" y="8"/>
                    <a:pt x="373" y="8"/>
                  </a:cubicBezTo>
                  <a:cubicBezTo>
                    <a:pt x="373" y="10"/>
                    <a:pt x="373" y="10"/>
                    <a:pt x="373" y="10"/>
                  </a:cubicBezTo>
                  <a:cubicBezTo>
                    <a:pt x="373" y="10"/>
                    <a:pt x="373" y="10"/>
                    <a:pt x="373" y="10"/>
                  </a:cubicBezTo>
                  <a:cubicBezTo>
                    <a:pt x="373" y="8"/>
                    <a:pt x="373" y="8"/>
                    <a:pt x="373" y="8"/>
                  </a:cubicBezTo>
                  <a:cubicBezTo>
                    <a:pt x="373" y="10"/>
                    <a:pt x="373" y="10"/>
                    <a:pt x="373" y="10"/>
                  </a:cubicBezTo>
                  <a:cubicBezTo>
                    <a:pt x="373" y="10"/>
                    <a:pt x="373" y="10"/>
                    <a:pt x="373" y="10"/>
                  </a:cubicBezTo>
                  <a:cubicBezTo>
                    <a:pt x="373" y="10"/>
                    <a:pt x="373" y="10"/>
                    <a:pt x="374" y="10"/>
                  </a:cubicBezTo>
                  <a:cubicBezTo>
                    <a:pt x="378" y="10"/>
                    <a:pt x="384" y="11"/>
                    <a:pt x="390" y="11"/>
                  </a:cubicBezTo>
                  <a:cubicBezTo>
                    <a:pt x="393" y="12"/>
                    <a:pt x="396" y="12"/>
                    <a:pt x="399" y="12"/>
                  </a:cubicBezTo>
                  <a:cubicBezTo>
                    <a:pt x="401" y="12"/>
                    <a:pt x="404" y="12"/>
                    <a:pt x="405" y="12"/>
                  </a:cubicBezTo>
                  <a:cubicBezTo>
                    <a:pt x="406" y="12"/>
                    <a:pt x="406" y="12"/>
                    <a:pt x="407" y="12"/>
                  </a:cubicBezTo>
                  <a:cubicBezTo>
                    <a:pt x="407" y="12"/>
                    <a:pt x="407" y="12"/>
                    <a:pt x="408" y="12"/>
                  </a:cubicBezTo>
                  <a:cubicBezTo>
                    <a:pt x="408" y="12"/>
                    <a:pt x="408" y="12"/>
                    <a:pt x="408" y="12"/>
                  </a:cubicBezTo>
                  <a:cubicBezTo>
                    <a:pt x="409" y="12"/>
                    <a:pt x="409" y="11"/>
                    <a:pt x="410" y="10"/>
                  </a:cubicBezTo>
                  <a:cubicBezTo>
                    <a:pt x="411" y="9"/>
                    <a:pt x="411" y="8"/>
                    <a:pt x="411" y="7"/>
                  </a:cubicBezTo>
                  <a:cubicBezTo>
                    <a:pt x="410" y="6"/>
                    <a:pt x="410" y="5"/>
                    <a:pt x="409" y="4"/>
                  </a:cubicBezTo>
                  <a:cubicBezTo>
                    <a:pt x="403" y="1"/>
                    <a:pt x="403" y="1"/>
                    <a:pt x="403" y="1"/>
                  </a:cubicBezTo>
                  <a:cubicBezTo>
                    <a:pt x="401" y="5"/>
                    <a:pt x="401" y="5"/>
                    <a:pt x="401" y="5"/>
                  </a:cubicBezTo>
                  <a:cubicBezTo>
                    <a:pt x="405" y="7"/>
                    <a:pt x="405" y="7"/>
                    <a:pt x="405" y="7"/>
                  </a:cubicBezTo>
                  <a:cubicBezTo>
                    <a:pt x="401" y="5"/>
                    <a:pt x="401" y="5"/>
                    <a:pt x="401" y="5"/>
                  </a:cubicBezTo>
                  <a:cubicBezTo>
                    <a:pt x="403" y="8"/>
                    <a:pt x="403" y="8"/>
                    <a:pt x="403" y="8"/>
                  </a:cubicBezTo>
                  <a:cubicBezTo>
                    <a:pt x="403" y="8"/>
                    <a:pt x="404" y="8"/>
                    <a:pt x="405" y="7"/>
                  </a:cubicBezTo>
                  <a:cubicBezTo>
                    <a:pt x="401" y="5"/>
                    <a:pt x="401" y="5"/>
                    <a:pt x="401" y="5"/>
                  </a:cubicBezTo>
                  <a:cubicBezTo>
                    <a:pt x="403" y="8"/>
                    <a:pt x="403" y="8"/>
                    <a:pt x="403" y="8"/>
                  </a:cubicBezTo>
                  <a:cubicBezTo>
                    <a:pt x="401" y="5"/>
                    <a:pt x="401" y="5"/>
                    <a:pt x="401" y="5"/>
                  </a:cubicBezTo>
                  <a:cubicBezTo>
                    <a:pt x="402" y="9"/>
                    <a:pt x="402" y="9"/>
                    <a:pt x="402" y="9"/>
                  </a:cubicBezTo>
                  <a:cubicBezTo>
                    <a:pt x="402" y="9"/>
                    <a:pt x="402" y="9"/>
                    <a:pt x="403" y="8"/>
                  </a:cubicBezTo>
                  <a:cubicBezTo>
                    <a:pt x="401" y="5"/>
                    <a:pt x="401" y="5"/>
                    <a:pt x="401" y="5"/>
                  </a:cubicBezTo>
                  <a:cubicBezTo>
                    <a:pt x="402" y="9"/>
                    <a:pt x="402" y="9"/>
                    <a:pt x="402" y="9"/>
                  </a:cubicBezTo>
                  <a:cubicBezTo>
                    <a:pt x="401" y="7"/>
                    <a:pt x="401" y="7"/>
                    <a:pt x="401" y="7"/>
                  </a:cubicBezTo>
                  <a:cubicBezTo>
                    <a:pt x="401" y="9"/>
                    <a:pt x="401" y="9"/>
                    <a:pt x="401" y="9"/>
                  </a:cubicBezTo>
                  <a:cubicBezTo>
                    <a:pt x="402" y="9"/>
                    <a:pt x="402" y="9"/>
                    <a:pt x="402" y="9"/>
                  </a:cubicBezTo>
                  <a:cubicBezTo>
                    <a:pt x="401" y="7"/>
                    <a:pt x="401" y="7"/>
                    <a:pt x="401" y="7"/>
                  </a:cubicBezTo>
                  <a:cubicBezTo>
                    <a:pt x="401" y="9"/>
                    <a:pt x="401" y="9"/>
                    <a:pt x="401" y="9"/>
                  </a:cubicBezTo>
                  <a:cubicBezTo>
                    <a:pt x="401" y="9"/>
                    <a:pt x="403" y="9"/>
                    <a:pt x="404" y="9"/>
                  </a:cubicBezTo>
                  <a:cubicBezTo>
                    <a:pt x="409" y="10"/>
                    <a:pt x="419" y="12"/>
                    <a:pt x="428" y="14"/>
                  </a:cubicBezTo>
                  <a:cubicBezTo>
                    <a:pt x="432" y="14"/>
                    <a:pt x="436" y="15"/>
                    <a:pt x="439" y="16"/>
                  </a:cubicBezTo>
                  <a:cubicBezTo>
                    <a:pt x="442" y="16"/>
                    <a:pt x="444" y="17"/>
                    <a:pt x="444" y="17"/>
                  </a:cubicBezTo>
                  <a:cubicBezTo>
                    <a:pt x="446" y="17"/>
                    <a:pt x="448" y="16"/>
                    <a:pt x="449" y="14"/>
                  </a:cubicBezTo>
                  <a:cubicBezTo>
                    <a:pt x="450" y="12"/>
                    <a:pt x="449" y="10"/>
                    <a:pt x="447" y="9"/>
                  </a:cubicBezTo>
                  <a:cubicBezTo>
                    <a:pt x="440" y="5"/>
                    <a:pt x="440" y="5"/>
                    <a:pt x="440" y="5"/>
                  </a:cubicBezTo>
                  <a:cubicBezTo>
                    <a:pt x="438" y="8"/>
                    <a:pt x="438" y="8"/>
                    <a:pt x="438" y="8"/>
                  </a:cubicBezTo>
                  <a:cubicBezTo>
                    <a:pt x="441" y="10"/>
                    <a:pt x="441" y="10"/>
                    <a:pt x="441" y="10"/>
                  </a:cubicBezTo>
                  <a:cubicBezTo>
                    <a:pt x="438" y="8"/>
                    <a:pt x="438" y="8"/>
                    <a:pt x="438" y="8"/>
                  </a:cubicBezTo>
                  <a:cubicBezTo>
                    <a:pt x="440" y="12"/>
                    <a:pt x="440" y="12"/>
                    <a:pt x="440" y="12"/>
                  </a:cubicBezTo>
                  <a:cubicBezTo>
                    <a:pt x="440" y="12"/>
                    <a:pt x="441" y="11"/>
                    <a:pt x="441" y="10"/>
                  </a:cubicBezTo>
                  <a:cubicBezTo>
                    <a:pt x="438" y="8"/>
                    <a:pt x="438" y="8"/>
                    <a:pt x="438" y="8"/>
                  </a:cubicBezTo>
                  <a:cubicBezTo>
                    <a:pt x="440" y="12"/>
                    <a:pt x="440" y="12"/>
                    <a:pt x="440" y="12"/>
                  </a:cubicBezTo>
                  <a:cubicBezTo>
                    <a:pt x="438" y="8"/>
                    <a:pt x="438" y="8"/>
                    <a:pt x="438" y="8"/>
                  </a:cubicBezTo>
                  <a:cubicBezTo>
                    <a:pt x="438" y="12"/>
                    <a:pt x="438" y="12"/>
                    <a:pt x="438" y="12"/>
                  </a:cubicBezTo>
                  <a:cubicBezTo>
                    <a:pt x="439" y="12"/>
                    <a:pt x="439" y="12"/>
                    <a:pt x="440" y="12"/>
                  </a:cubicBezTo>
                  <a:cubicBezTo>
                    <a:pt x="438" y="8"/>
                    <a:pt x="438" y="8"/>
                    <a:pt x="438" y="8"/>
                  </a:cubicBezTo>
                  <a:cubicBezTo>
                    <a:pt x="438" y="12"/>
                    <a:pt x="438" y="12"/>
                    <a:pt x="438" y="12"/>
                  </a:cubicBezTo>
                  <a:cubicBezTo>
                    <a:pt x="438" y="9"/>
                    <a:pt x="438" y="9"/>
                    <a:pt x="438" y="9"/>
                  </a:cubicBezTo>
                  <a:cubicBezTo>
                    <a:pt x="438" y="12"/>
                    <a:pt x="438" y="12"/>
                    <a:pt x="438" y="12"/>
                  </a:cubicBezTo>
                  <a:cubicBezTo>
                    <a:pt x="438" y="12"/>
                    <a:pt x="438" y="12"/>
                    <a:pt x="438" y="12"/>
                  </a:cubicBezTo>
                  <a:cubicBezTo>
                    <a:pt x="438" y="9"/>
                    <a:pt x="438" y="9"/>
                    <a:pt x="438" y="9"/>
                  </a:cubicBezTo>
                  <a:cubicBezTo>
                    <a:pt x="438" y="12"/>
                    <a:pt x="438" y="12"/>
                    <a:pt x="438" y="12"/>
                  </a:cubicBezTo>
                  <a:cubicBezTo>
                    <a:pt x="438" y="10"/>
                    <a:pt x="438" y="10"/>
                    <a:pt x="438" y="10"/>
                  </a:cubicBezTo>
                  <a:cubicBezTo>
                    <a:pt x="438" y="12"/>
                    <a:pt x="438" y="12"/>
                    <a:pt x="438" y="12"/>
                  </a:cubicBezTo>
                  <a:cubicBezTo>
                    <a:pt x="438" y="12"/>
                    <a:pt x="438" y="12"/>
                    <a:pt x="438" y="12"/>
                  </a:cubicBezTo>
                  <a:cubicBezTo>
                    <a:pt x="438" y="10"/>
                    <a:pt x="438" y="10"/>
                    <a:pt x="438" y="10"/>
                  </a:cubicBezTo>
                  <a:cubicBezTo>
                    <a:pt x="438" y="12"/>
                    <a:pt x="438" y="12"/>
                    <a:pt x="438" y="12"/>
                  </a:cubicBezTo>
                  <a:cubicBezTo>
                    <a:pt x="438" y="12"/>
                    <a:pt x="438" y="12"/>
                    <a:pt x="438" y="12"/>
                  </a:cubicBezTo>
                  <a:cubicBezTo>
                    <a:pt x="438" y="12"/>
                    <a:pt x="438" y="12"/>
                    <a:pt x="438" y="12"/>
                  </a:cubicBezTo>
                  <a:cubicBezTo>
                    <a:pt x="438" y="12"/>
                    <a:pt x="438" y="12"/>
                    <a:pt x="438" y="12"/>
                  </a:cubicBezTo>
                  <a:cubicBezTo>
                    <a:pt x="438" y="12"/>
                    <a:pt x="438" y="12"/>
                    <a:pt x="438" y="12"/>
                  </a:cubicBezTo>
                  <a:cubicBezTo>
                    <a:pt x="438" y="12"/>
                    <a:pt x="438" y="12"/>
                    <a:pt x="438" y="12"/>
                  </a:cubicBezTo>
                  <a:cubicBezTo>
                    <a:pt x="438" y="12"/>
                    <a:pt x="438" y="13"/>
                    <a:pt x="439" y="13"/>
                  </a:cubicBezTo>
                  <a:cubicBezTo>
                    <a:pt x="441" y="13"/>
                    <a:pt x="446" y="15"/>
                    <a:pt x="453" y="17"/>
                  </a:cubicBezTo>
                  <a:cubicBezTo>
                    <a:pt x="462" y="20"/>
                    <a:pt x="473" y="24"/>
                    <a:pt x="483" y="27"/>
                  </a:cubicBezTo>
                  <a:cubicBezTo>
                    <a:pt x="488" y="28"/>
                    <a:pt x="493" y="30"/>
                    <a:pt x="496" y="31"/>
                  </a:cubicBezTo>
                  <a:cubicBezTo>
                    <a:pt x="498" y="31"/>
                    <a:pt x="499" y="32"/>
                    <a:pt x="500" y="32"/>
                  </a:cubicBezTo>
                  <a:cubicBezTo>
                    <a:pt x="501" y="32"/>
                    <a:pt x="502" y="32"/>
                    <a:pt x="502" y="32"/>
                  </a:cubicBezTo>
                  <a:cubicBezTo>
                    <a:pt x="503" y="32"/>
                    <a:pt x="503" y="32"/>
                    <a:pt x="504" y="32"/>
                  </a:cubicBezTo>
                  <a:cubicBezTo>
                    <a:pt x="504" y="32"/>
                    <a:pt x="504" y="32"/>
                    <a:pt x="505" y="32"/>
                  </a:cubicBezTo>
                  <a:cubicBezTo>
                    <a:pt x="505" y="32"/>
                    <a:pt x="506" y="32"/>
                    <a:pt x="506" y="32"/>
                  </a:cubicBezTo>
                  <a:cubicBezTo>
                    <a:pt x="507" y="31"/>
                    <a:pt x="507" y="31"/>
                    <a:pt x="508" y="30"/>
                  </a:cubicBezTo>
                  <a:cubicBezTo>
                    <a:pt x="508" y="29"/>
                    <a:pt x="508" y="28"/>
                    <a:pt x="508" y="27"/>
                  </a:cubicBezTo>
                  <a:cubicBezTo>
                    <a:pt x="508" y="26"/>
                    <a:pt x="507" y="25"/>
                    <a:pt x="506" y="24"/>
                  </a:cubicBezTo>
                  <a:cubicBezTo>
                    <a:pt x="491" y="15"/>
                    <a:pt x="491" y="15"/>
                    <a:pt x="491" y="15"/>
                  </a:cubicBezTo>
                  <a:cubicBezTo>
                    <a:pt x="489" y="13"/>
                    <a:pt x="486" y="14"/>
                    <a:pt x="485" y="16"/>
                  </a:cubicBezTo>
                  <a:cubicBezTo>
                    <a:pt x="484" y="18"/>
                    <a:pt x="484" y="21"/>
                    <a:pt x="486" y="22"/>
                  </a:cubicBezTo>
                  <a:cubicBezTo>
                    <a:pt x="502" y="32"/>
                    <a:pt x="502" y="32"/>
                    <a:pt x="502" y="32"/>
                  </a:cubicBezTo>
                  <a:cubicBezTo>
                    <a:pt x="504" y="28"/>
                    <a:pt x="504" y="28"/>
                    <a:pt x="504" y="28"/>
                  </a:cubicBezTo>
                  <a:cubicBezTo>
                    <a:pt x="500" y="26"/>
                    <a:pt x="500" y="26"/>
                    <a:pt x="500" y="26"/>
                  </a:cubicBezTo>
                  <a:cubicBezTo>
                    <a:pt x="504" y="28"/>
                    <a:pt x="504" y="28"/>
                    <a:pt x="504" y="28"/>
                  </a:cubicBezTo>
                  <a:cubicBezTo>
                    <a:pt x="502" y="24"/>
                    <a:pt x="502" y="24"/>
                    <a:pt x="502" y="24"/>
                  </a:cubicBezTo>
                  <a:cubicBezTo>
                    <a:pt x="501" y="24"/>
                    <a:pt x="501" y="25"/>
                    <a:pt x="500" y="26"/>
                  </a:cubicBezTo>
                  <a:cubicBezTo>
                    <a:pt x="504" y="28"/>
                    <a:pt x="504" y="28"/>
                    <a:pt x="504" y="28"/>
                  </a:cubicBezTo>
                  <a:cubicBezTo>
                    <a:pt x="502" y="24"/>
                    <a:pt x="502" y="24"/>
                    <a:pt x="502" y="24"/>
                  </a:cubicBezTo>
                  <a:cubicBezTo>
                    <a:pt x="504" y="28"/>
                    <a:pt x="504" y="28"/>
                    <a:pt x="504" y="28"/>
                  </a:cubicBezTo>
                  <a:cubicBezTo>
                    <a:pt x="503" y="24"/>
                    <a:pt x="503" y="24"/>
                    <a:pt x="503" y="24"/>
                  </a:cubicBezTo>
                  <a:cubicBezTo>
                    <a:pt x="503" y="24"/>
                    <a:pt x="503" y="24"/>
                    <a:pt x="502" y="24"/>
                  </a:cubicBezTo>
                  <a:cubicBezTo>
                    <a:pt x="504" y="28"/>
                    <a:pt x="504" y="28"/>
                    <a:pt x="504" y="28"/>
                  </a:cubicBezTo>
                  <a:cubicBezTo>
                    <a:pt x="503" y="24"/>
                    <a:pt x="503" y="24"/>
                    <a:pt x="503" y="24"/>
                  </a:cubicBezTo>
                  <a:cubicBezTo>
                    <a:pt x="504" y="27"/>
                    <a:pt x="504" y="27"/>
                    <a:pt x="504" y="27"/>
                  </a:cubicBezTo>
                  <a:cubicBezTo>
                    <a:pt x="504" y="24"/>
                    <a:pt x="504" y="24"/>
                    <a:pt x="504" y="24"/>
                  </a:cubicBezTo>
                  <a:cubicBezTo>
                    <a:pt x="503" y="24"/>
                    <a:pt x="503" y="24"/>
                    <a:pt x="503" y="24"/>
                  </a:cubicBezTo>
                  <a:cubicBezTo>
                    <a:pt x="504" y="27"/>
                    <a:pt x="504" y="27"/>
                    <a:pt x="504" y="27"/>
                  </a:cubicBezTo>
                  <a:cubicBezTo>
                    <a:pt x="504" y="24"/>
                    <a:pt x="504" y="24"/>
                    <a:pt x="504" y="24"/>
                  </a:cubicBezTo>
                  <a:cubicBezTo>
                    <a:pt x="504" y="25"/>
                    <a:pt x="504" y="25"/>
                    <a:pt x="504" y="25"/>
                  </a:cubicBezTo>
                  <a:cubicBezTo>
                    <a:pt x="504" y="24"/>
                    <a:pt x="504" y="24"/>
                    <a:pt x="504" y="24"/>
                  </a:cubicBezTo>
                  <a:cubicBezTo>
                    <a:pt x="504" y="24"/>
                    <a:pt x="504" y="24"/>
                    <a:pt x="504" y="24"/>
                  </a:cubicBezTo>
                  <a:cubicBezTo>
                    <a:pt x="504" y="25"/>
                    <a:pt x="504" y="25"/>
                    <a:pt x="504" y="25"/>
                  </a:cubicBezTo>
                  <a:cubicBezTo>
                    <a:pt x="504" y="24"/>
                    <a:pt x="504" y="24"/>
                    <a:pt x="504" y="24"/>
                  </a:cubicBezTo>
                  <a:cubicBezTo>
                    <a:pt x="504" y="24"/>
                    <a:pt x="503" y="24"/>
                    <a:pt x="503" y="24"/>
                  </a:cubicBezTo>
                  <a:cubicBezTo>
                    <a:pt x="500" y="23"/>
                    <a:pt x="495" y="21"/>
                    <a:pt x="489" y="19"/>
                  </a:cubicBezTo>
                  <a:cubicBezTo>
                    <a:pt x="479" y="17"/>
                    <a:pt x="468" y="13"/>
                    <a:pt x="458" y="10"/>
                  </a:cubicBezTo>
                  <a:cubicBezTo>
                    <a:pt x="453" y="8"/>
                    <a:pt x="449" y="7"/>
                    <a:pt x="445" y="6"/>
                  </a:cubicBezTo>
                  <a:cubicBezTo>
                    <a:pt x="444" y="5"/>
                    <a:pt x="442" y="5"/>
                    <a:pt x="441" y="4"/>
                  </a:cubicBezTo>
                  <a:cubicBezTo>
                    <a:pt x="440" y="4"/>
                    <a:pt x="440" y="4"/>
                    <a:pt x="439" y="4"/>
                  </a:cubicBezTo>
                  <a:cubicBezTo>
                    <a:pt x="439" y="4"/>
                    <a:pt x="439" y="4"/>
                    <a:pt x="438" y="4"/>
                  </a:cubicBezTo>
                  <a:cubicBezTo>
                    <a:pt x="438" y="4"/>
                    <a:pt x="437" y="4"/>
                    <a:pt x="437" y="4"/>
                  </a:cubicBezTo>
                  <a:cubicBezTo>
                    <a:pt x="436" y="4"/>
                    <a:pt x="436" y="4"/>
                    <a:pt x="436" y="4"/>
                  </a:cubicBezTo>
                  <a:cubicBezTo>
                    <a:pt x="435" y="5"/>
                    <a:pt x="435" y="5"/>
                    <a:pt x="434" y="6"/>
                  </a:cubicBezTo>
                  <a:cubicBezTo>
                    <a:pt x="433" y="8"/>
                    <a:pt x="433" y="11"/>
                    <a:pt x="435" y="12"/>
                  </a:cubicBezTo>
                  <a:cubicBezTo>
                    <a:pt x="443" y="16"/>
                    <a:pt x="443" y="16"/>
                    <a:pt x="443" y="16"/>
                  </a:cubicBezTo>
                  <a:cubicBezTo>
                    <a:pt x="445" y="13"/>
                    <a:pt x="445" y="13"/>
                    <a:pt x="445" y="13"/>
                  </a:cubicBezTo>
                  <a:cubicBezTo>
                    <a:pt x="446" y="8"/>
                    <a:pt x="446" y="8"/>
                    <a:pt x="446" y="8"/>
                  </a:cubicBezTo>
                  <a:cubicBezTo>
                    <a:pt x="446" y="8"/>
                    <a:pt x="436" y="6"/>
                    <a:pt x="426" y="4"/>
                  </a:cubicBezTo>
                  <a:cubicBezTo>
                    <a:pt x="421" y="3"/>
                    <a:pt x="415" y="2"/>
                    <a:pt x="411" y="2"/>
                  </a:cubicBezTo>
                  <a:cubicBezTo>
                    <a:pt x="409" y="1"/>
                    <a:pt x="407" y="1"/>
                    <a:pt x="405" y="1"/>
                  </a:cubicBezTo>
                  <a:cubicBezTo>
                    <a:pt x="404" y="0"/>
                    <a:pt x="403" y="0"/>
                    <a:pt x="401" y="0"/>
                  </a:cubicBezTo>
                  <a:cubicBezTo>
                    <a:pt x="401" y="0"/>
                    <a:pt x="401" y="0"/>
                    <a:pt x="400" y="0"/>
                  </a:cubicBezTo>
                  <a:cubicBezTo>
                    <a:pt x="400" y="0"/>
                    <a:pt x="400" y="0"/>
                    <a:pt x="399" y="1"/>
                  </a:cubicBezTo>
                  <a:cubicBezTo>
                    <a:pt x="399" y="1"/>
                    <a:pt x="398" y="1"/>
                    <a:pt x="397" y="2"/>
                  </a:cubicBezTo>
                  <a:cubicBezTo>
                    <a:pt x="396" y="4"/>
                    <a:pt x="397" y="7"/>
                    <a:pt x="399" y="8"/>
                  </a:cubicBezTo>
                  <a:cubicBezTo>
                    <a:pt x="404" y="12"/>
                    <a:pt x="404" y="12"/>
                    <a:pt x="404" y="12"/>
                  </a:cubicBezTo>
                  <a:cubicBezTo>
                    <a:pt x="406" y="8"/>
                    <a:pt x="406" y="8"/>
                    <a:pt x="406" y="8"/>
                  </a:cubicBezTo>
                  <a:cubicBezTo>
                    <a:pt x="403" y="6"/>
                    <a:pt x="403" y="6"/>
                    <a:pt x="403" y="6"/>
                  </a:cubicBezTo>
                  <a:cubicBezTo>
                    <a:pt x="406" y="8"/>
                    <a:pt x="406" y="8"/>
                    <a:pt x="406" y="8"/>
                  </a:cubicBezTo>
                  <a:cubicBezTo>
                    <a:pt x="404" y="4"/>
                    <a:pt x="404" y="4"/>
                    <a:pt x="404" y="4"/>
                  </a:cubicBezTo>
                  <a:cubicBezTo>
                    <a:pt x="404" y="5"/>
                    <a:pt x="403" y="5"/>
                    <a:pt x="403" y="6"/>
                  </a:cubicBezTo>
                  <a:cubicBezTo>
                    <a:pt x="406" y="8"/>
                    <a:pt x="406" y="8"/>
                    <a:pt x="406" y="8"/>
                  </a:cubicBezTo>
                  <a:cubicBezTo>
                    <a:pt x="404" y="4"/>
                    <a:pt x="404" y="4"/>
                    <a:pt x="404" y="4"/>
                  </a:cubicBezTo>
                  <a:cubicBezTo>
                    <a:pt x="406" y="8"/>
                    <a:pt x="406" y="8"/>
                    <a:pt x="406" y="8"/>
                  </a:cubicBezTo>
                  <a:cubicBezTo>
                    <a:pt x="405" y="4"/>
                    <a:pt x="405" y="4"/>
                    <a:pt x="405" y="4"/>
                  </a:cubicBezTo>
                  <a:cubicBezTo>
                    <a:pt x="405" y="4"/>
                    <a:pt x="405" y="4"/>
                    <a:pt x="404" y="4"/>
                  </a:cubicBezTo>
                  <a:cubicBezTo>
                    <a:pt x="406" y="8"/>
                    <a:pt x="406" y="8"/>
                    <a:pt x="406" y="8"/>
                  </a:cubicBezTo>
                  <a:cubicBezTo>
                    <a:pt x="405" y="4"/>
                    <a:pt x="405" y="4"/>
                    <a:pt x="405" y="4"/>
                  </a:cubicBezTo>
                  <a:cubicBezTo>
                    <a:pt x="406" y="6"/>
                    <a:pt x="406" y="6"/>
                    <a:pt x="406" y="6"/>
                  </a:cubicBezTo>
                  <a:cubicBezTo>
                    <a:pt x="405" y="4"/>
                    <a:pt x="405" y="4"/>
                    <a:pt x="405" y="4"/>
                  </a:cubicBezTo>
                  <a:cubicBezTo>
                    <a:pt x="405" y="4"/>
                    <a:pt x="405" y="4"/>
                    <a:pt x="405" y="4"/>
                  </a:cubicBezTo>
                  <a:cubicBezTo>
                    <a:pt x="406" y="6"/>
                    <a:pt x="406" y="6"/>
                    <a:pt x="406" y="6"/>
                  </a:cubicBezTo>
                  <a:cubicBezTo>
                    <a:pt x="405" y="4"/>
                    <a:pt x="405" y="4"/>
                    <a:pt x="405" y="4"/>
                  </a:cubicBezTo>
                  <a:cubicBezTo>
                    <a:pt x="406" y="4"/>
                    <a:pt x="406" y="4"/>
                    <a:pt x="406" y="4"/>
                  </a:cubicBezTo>
                  <a:cubicBezTo>
                    <a:pt x="406" y="4"/>
                    <a:pt x="406" y="4"/>
                    <a:pt x="406" y="4"/>
                  </a:cubicBezTo>
                  <a:cubicBezTo>
                    <a:pt x="405" y="4"/>
                    <a:pt x="405" y="4"/>
                    <a:pt x="405" y="4"/>
                  </a:cubicBezTo>
                  <a:cubicBezTo>
                    <a:pt x="406" y="4"/>
                    <a:pt x="406" y="4"/>
                    <a:pt x="406" y="4"/>
                  </a:cubicBezTo>
                  <a:cubicBezTo>
                    <a:pt x="406" y="4"/>
                    <a:pt x="406" y="4"/>
                    <a:pt x="406" y="4"/>
                  </a:cubicBezTo>
                  <a:cubicBezTo>
                    <a:pt x="405" y="4"/>
                    <a:pt x="405" y="4"/>
                    <a:pt x="405" y="4"/>
                  </a:cubicBezTo>
                  <a:cubicBezTo>
                    <a:pt x="404" y="4"/>
                    <a:pt x="401" y="4"/>
                    <a:pt x="398" y="3"/>
                  </a:cubicBezTo>
                  <a:cubicBezTo>
                    <a:pt x="394" y="3"/>
                    <a:pt x="388" y="2"/>
                    <a:pt x="383" y="2"/>
                  </a:cubicBezTo>
                  <a:cubicBezTo>
                    <a:pt x="381" y="2"/>
                    <a:pt x="379" y="1"/>
                    <a:pt x="377" y="1"/>
                  </a:cubicBezTo>
                  <a:cubicBezTo>
                    <a:pt x="375" y="1"/>
                    <a:pt x="374" y="1"/>
                    <a:pt x="373" y="1"/>
                  </a:cubicBezTo>
                  <a:cubicBezTo>
                    <a:pt x="372" y="1"/>
                    <a:pt x="372" y="1"/>
                    <a:pt x="372" y="1"/>
                  </a:cubicBezTo>
                  <a:cubicBezTo>
                    <a:pt x="372" y="1"/>
                    <a:pt x="371" y="1"/>
                    <a:pt x="371" y="1"/>
                  </a:cubicBezTo>
                  <a:cubicBezTo>
                    <a:pt x="371" y="1"/>
                    <a:pt x="370" y="1"/>
                    <a:pt x="370" y="2"/>
                  </a:cubicBezTo>
                  <a:cubicBezTo>
                    <a:pt x="370" y="2"/>
                    <a:pt x="369" y="2"/>
                    <a:pt x="369" y="3"/>
                  </a:cubicBezTo>
                  <a:cubicBezTo>
                    <a:pt x="367" y="5"/>
                    <a:pt x="368" y="8"/>
                    <a:pt x="370" y="9"/>
                  </a:cubicBezTo>
                  <a:cubicBezTo>
                    <a:pt x="374" y="11"/>
                    <a:pt x="374" y="11"/>
                    <a:pt x="374" y="11"/>
                  </a:cubicBezTo>
                  <a:cubicBezTo>
                    <a:pt x="376" y="8"/>
                    <a:pt x="376" y="8"/>
                    <a:pt x="376" y="8"/>
                  </a:cubicBezTo>
                  <a:cubicBezTo>
                    <a:pt x="376" y="4"/>
                    <a:pt x="376" y="4"/>
                    <a:pt x="376" y="4"/>
                  </a:cubicBezTo>
                  <a:cubicBezTo>
                    <a:pt x="340" y="1"/>
                    <a:pt x="340" y="1"/>
                    <a:pt x="340" y="1"/>
                  </a:cubicBezTo>
                  <a:cubicBezTo>
                    <a:pt x="338" y="1"/>
                    <a:pt x="336" y="2"/>
                    <a:pt x="336" y="4"/>
                  </a:cubicBezTo>
                  <a:cubicBezTo>
                    <a:pt x="335" y="6"/>
                    <a:pt x="336" y="8"/>
                    <a:pt x="337" y="9"/>
                  </a:cubicBezTo>
                  <a:cubicBezTo>
                    <a:pt x="346" y="14"/>
                    <a:pt x="346" y="14"/>
                    <a:pt x="346" y="14"/>
                  </a:cubicBezTo>
                  <a:cubicBezTo>
                    <a:pt x="348" y="10"/>
                    <a:pt x="348" y="10"/>
                    <a:pt x="348" y="10"/>
                  </a:cubicBezTo>
                  <a:cubicBezTo>
                    <a:pt x="348" y="6"/>
                    <a:pt x="348" y="6"/>
                    <a:pt x="348" y="6"/>
                  </a:cubicBezTo>
                  <a:cubicBezTo>
                    <a:pt x="348" y="6"/>
                    <a:pt x="325" y="5"/>
                    <a:pt x="316" y="5"/>
                  </a:cubicBezTo>
                  <a:cubicBezTo>
                    <a:pt x="315" y="5"/>
                    <a:pt x="314" y="5"/>
                    <a:pt x="314" y="5"/>
                  </a:cubicBezTo>
                  <a:cubicBezTo>
                    <a:pt x="313" y="5"/>
                    <a:pt x="313" y="5"/>
                    <a:pt x="313" y="5"/>
                  </a:cubicBezTo>
                  <a:cubicBezTo>
                    <a:pt x="312" y="5"/>
                    <a:pt x="312" y="5"/>
                    <a:pt x="312" y="5"/>
                  </a:cubicBezTo>
                  <a:cubicBezTo>
                    <a:pt x="312" y="5"/>
                    <a:pt x="311" y="5"/>
                    <a:pt x="311" y="6"/>
                  </a:cubicBezTo>
                  <a:cubicBezTo>
                    <a:pt x="311" y="6"/>
                    <a:pt x="310" y="6"/>
                    <a:pt x="309" y="7"/>
                  </a:cubicBezTo>
                  <a:cubicBezTo>
                    <a:pt x="308" y="9"/>
                    <a:pt x="309" y="12"/>
                    <a:pt x="311" y="13"/>
                  </a:cubicBezTo>
                  <a:cubicBezTo>
                    <a:pt x="314" y="15"/>
                    <a:pt x="314" y="15"/>
                    <a:pt x="314" y="15"/>
                  </a:cubicBezTo>
                  <a:cubicBezTo>
                    <a:pt x="316" y="11"/>
                    <a:pt x="316" y="11"/>
                    <a:pt x="316" y="11"/>
                  </a:cubicBezTo>
                  <a:cubicBezTo>
                    <a:pt x="316" y="7"/>
                    <a:pt x="316" y="7"/>
                    <a:pt x="316" y="7"/>
                  </a:cubicBezTo>
                  <a:cubicBezTo>
                    <a:pt x="288" y="7"/>
                    <a:pt x="288" y="7"/>
                    <a:pt x="288" y="7"/>
                  </a:cubicBezTo>
                  <a:cubicBezTo>
                    <a:pt x="286" y="7"/>
                    <a:pt x="284" y="8"/>
                    <a:pt x="284" y="10"/>
                  </a:cubicBezTo>
                  <a:cubicBezTo>
                    <a:pt x="283" y="12"/>
                    <a:pt x="284" y="14"/>
                    <a:pt x="286" y="15"/>
                  </a:cubicBezTo>
                  <a:cubicBezTo>
                    <a:pt x="291" y="18"/>
                    <a:pt x="291" y="18"/>
                    <a:pt x="291" y="18"/>
                  </a:cubicBezTo>
                  <a:cubicBezTo>
                    <a:pt x="293" y="15"/>
                    <a:pt x="293" y="15"/>
                    <a:pt x="293" y="15"/>
                  </a:cubicBezTo>
                  <a:cubicBezTo>
                    <a:pt x="293" y="10"/>
                    <a:pt x="293" y="10"/>
                    <a:pt x="293" y="10"/>
                  </a:cubicBezTo>
                  <a:cubicBezTo>
                    <a:pt x="293" y="10"/>
                    <a:pt x="287" y="11"/>
                    <a:pt x="281" y="12"/>
                  </a:cubicBezTo>
                  <a:cubicBezTo>
                    <a:pt x="277" y="12"/>
                    <a:pt x="274" y="13"/>
                    <a:pt x="272" y="13"/>
                  </a:cubicBezTo>
                  <a:cubicBezTo>
                    <a:pt x="271" y="13"/>
                    <a:pt x="270" y="13"/>
                    <a:pt x="269" y="13"/>
                  </a:cubicBezTo>
                  <a:cubicBezTo>
                    <a:pt x="269" y="14"/>
                    <a:pt x="268" y="14"/>
                    <a:pt x="268" y="14"/>
                  </a:cubicBezTo>
                  <a:cubicBezTo>
                    <a:pt x="267" y="14"/>
                    <a:pt x="267" y="14"/>
                    <a:pt x="267" y="14"/>
                  </a:cubicBezTo>
                  <a:cubicBezTo>
                    <a:pt x="267" y="14"/>
                    <a:pt x="267" y="14"/>
                    <a:pt x="267" y="14"/>
                  </a:cubicBezTo>
                  <a:cubicBezTo>
                    <a:pt x="266" y="15"/>
                    <a:pt x="266" y="15"/>
                    <a:pt x="266" y="15"/>
                  </a:cubicBezTo>
                  <a:cubicBezTo>
                    <a:pt x="266" y="15"/>
                    <a:pt x="265" y="15"/>
                    <a:pt x="265" y="16"/>
                  </a:cubicBezTo>
                  <a:cubicBezTo>
                    <a:pt x="264" y="17"/>
                    <a:pt x="264" y="18"/>
                    <a:pt x="265" y="19"/>
                  </a:cubicBezTo>
                  <a:cubicBezTo>
                    <a:pt x="265" y="20"/>
                    <a:pt x="265" y="21"/>
                    <a:pt x="266" y="22"/>
                  </a:cubicBezTo>
                  <a:cubicBezTo>
                    <a:pt x="269" y="23"/>
                    <a:pt x="269" y="23"/>
                    <a:pt x="269" y="23"/>
                  </a:cubicBezTo>
                  <a:cubicBezTo>
                    <a:pt x="271" y="20"/>
                    <a:pt x="271" y="20"/>
                    <a:pt x="271" y="20"/>
                  </a:cubicBezTo>
                  <a:cubicBezTo>
                    <a:pt x="270" y="15"/>
                    <a:pt x="270" y="15"/>
                    <a:pt x="270" y="15"/>
                  </a:cubicBezTo>
                  <a:cubicBezTo>
                    <a:pt x="270" y="15"/>
                    <a:pt x="265" y="17"/>
                    <a:pt x="260" y="18"/>
                  </a:cubicBezTo>
                  <a:cubicBezTo>
                    <a:pt x="258" y="19"/>
                    <a:pt x="255" y="20"/>
                    <a:pt x="253" y="20"/>
                  </a:cubicBezTo>
                  <a:cubicBezTo>
                    <a:pt x="252" y="20"/>
                    <a:pt x="251" y="21"/>
                    <a:pt x="251" y="21"/>
                  </a:cubicBezTo>
                  <a:cubicBezTo>
                    <a:pt x="250" y="21"/>
                    <a:pt x="250" y="21"/>
                    <a:pt x="250" y="21"/>
                  </a:cubicBezTo>
                  <a:cubicBezTo>
                    <a:pt x="249" y="22"/>
                    <a:pt x="249" y="22"/>
                    <a:pt x="249" y="22"/>
                  </a:cubicBezTo>
                  <a:cubicBezTo>
                    <a:pt x="249" y="22"/>
                    <a:pt x="249" y="22"/>
                    <a:pt x="249" y="22"/>
                  </a:cubicBezTo>
                  <a:cubicBezTo>
                    <a:pt x="248" y="22"/>
                    <a:pt x="248" y="22"/>
                    <a:pt x="248" y="23"/>
                  </a:cubicBezTo>
                  <a:cubicBezTo>
                    <a:pt x="246" y="25"/>
                    <a:pt x="247" y="28"/>
                    <a:pt x="249" y="29"/>
                  </a:cubicBezTo>
                  <a:cubicBezTo>
                    <a:pt x="252" y="31"/>
                    <a:pt x="252" y="31"/>
                    <a:pt x="252" y="31"/>
                  </a:cubicBezTo>
                  <a:cubicBezTo>
                    <a:pt x="254" y="27"/>
                    <a:pt x="254" y="27"/>
                    <a:pt x="254" y="27"/>
                  </a:cubicBezTo>
                  <a:cubicBezTo>
                    <a:pt x="251" y="25"/>
                    <a:pt x="251" y="25"/>
                    <a:pt x="251" y="25"/>
                  </a:cubicBezTo>
                  <a:cubicBezTo>
                    <a:pt x="254" y="27"/>
                    <a:pt x="254" y="27"/>
                    <a:pt x="254" y="27"/>
                  </a:cubicBezTo>
                  <a:cubicBezTo>
                    <a:pt x="252" y="24"/>
                    <a:pt x="252" y="24"/>
                    <a:pt x="252" y="24"/>
                  </a:cubicBezTo>
                  <a:cubicBezTo>
                    <a:pt x="252" y="24"/>
                    <a:pt x="251" y="24"/>
                    <a:pt x="251" y="25"/>
                  </a:cubicBezTo>
                  <a:cubicBezTo>
                    <a:pt x="254" y="27"/>
                    <a:pt x="254" y="27"/>
                    <a:pt x="254" y="27"/>
                  </a:cubicBezTo>
                  <a:cubicBezTo>
                    <a:pt x="252" y="24"/>
                    <a:pt x="252" y="24"/>
                    <a:pt x="252" y="24"/>
                  </a:cubicBezTo>
                  <a:cubicBezTo>
                    <a:pt x="254" y="27"/>
                    <a:pt x="254" y="27"/>
                    <a:pt x="254" y="27"/>
                  </a:cubicBezTo>
                  <a:cubicBezTo>
                    <a:pt x="253" y="23"/>
                    <a:pt x="253" y="23"/>
                    <a:pt x="253" y="23"/>
                  </a:cubicBezTo>
                  <a:cubicBezTo>
                    <a:pt x="252" y="23"/>
                    <a:pt x="252" y="23"/>
                    <a:pt x="252" y="24"/>
                  </a:cubicBezTo>
                  <a:cubicBezTo>
                    <a:pt x="254" y="27"/>
                    <a:pt x="254" y="27"/>
                    <a:pt x="254" y="27"/>
                  </a:cubicBezTo>
                  <a:cubicBezTo>
                    <a:pt x="253" y="23"/>
                    <a:pt x="253" y="23"/>
                    <a:pt x="253" y="23"/>
                  </a:cubicBezTo>
                  <a:cubicBezTo>
                    <a:pt x="253" y="25"/>
                    <a:pt x="253" y="25"/>
                    <a:pt x="253" y="25"/>
                  </a:cubicBezTo>
                  <a:cubicBezTo>
                    <a:pt x="253" y="23"/>
                    <a:pt x="253" y="23"/>
                    <a:pt x="253" y="23"/>
                  </a:cubicBezTo>
                  <a:cubicBezTo>
                    <a:pt x="253" y="23"/>
                    <a:pt x="253" y="23"/>
                    <a:pt x="253" y="23"/>
                  </a:cubicBezTo>
                  <a:cubicBezTo>
                    <a:pt x="253" y="25"/>
                    <a:pt x="253" y="25"/>
                    <a:pt x="253" y="25"/>
                  </a:cubicBezTo>
                  <a:cubicBezTo>
                    <a:pt x="253" y="23"/>
                    <a:pt x="253" y="23"/>
                    <a:pt x="253" y="23"/>
                  </a:cubicBezTo>
                  <a:cubicBezTo>
                    <a:pt x="253" y="23"/>
                    <a:pt x="253" y="23"/>
                    <a:pt x="253" y="23"/>
                  </a:cubicBezTo>
                  <a:cubicBezTo>
                    <a:pt x="252" y="23"/>
                    <a:pt x="250" y="24"/>
                    <a:pt x="249" y="24"/>
                  </a:cubicBezTo>
                  <a:cubicBezTo>
                    <a:pt x="246" y="25"/>
                    <a:pt x="242" y="25"/>
                    <a:pt x="239" y="26"/>
                  </a:cubicBezTo>
                  <a:cubicBezTo>
                    <a:pt x="236" y="26"/>
                    <a:pt x="234" y="27"/>
                    <a:pt x="234" y="27"/>
                  </a:cubicBezTo>
                  <a:cubicBezTo>
                    <a:pt x="232" y="27"/>
                    <a:pt x="231" y="28"/>
                    <a:pt x="230" y="30"/>
                  </a:cubicBezTo>
                  <a:cubicBezTo>
                    <a:pt x="230" y="32"/>
                    <a:pt x="231" y="34"/>
                    <a:pt x="232" y="35"/>
                  </a:cubicBezTo>
                  <a:cubicBezTo>
                    <a:pt x="234" y="36"/>
                    <a:pt x="234" y="36"/>
                    <a:pt x="234" y="36"/>
                  </a:cubicBezTo>
                  <a:cubicBezTo>
                    <a:pt x="237" y="32"/>
                    <a:pt x="237" y="32"/>
                    <a:pt x="237" y="32"/>
                  </a:cubicBezTo>
                  <a:cubicBezTo>
                    <a:pt x="236" y="28"/>
                    <a:pt x="236" y="28"/>
                    <a:pt x="236" y="28"/>
                  </a:cubicBezTo>
                  <a:cubicBezTo>
                    <a:pt x="236" y="28"/>
                    <a:pt x="232" y="28"/>
                    <a:pt x="227" y="29"/>
                  </a:cubicBezTo>
                  <a:cubicBezTo>
                    <a:pt x="225" y="29"/>
                    <a:pt x="222" y="29"/>
                    <a:pt x="220" y="29"/>
                  </a:cubicBezTo>
                  <a:cubicBezTo>
                    <a:pt x="219" y="29"/>
                    <a:pt x="219" y="29"/>
                    <a:pt x="218" y="29"/>
                  </a:cubicBezTo>
                  <a:cubicBezTo>
                    <a:pt x="217" y="30"/>
                    <a:pt x="217" y="30"/>
                    <a:pt x="217" y="30"/>
                  </a:cubicBezTo>
                  <a:cubicBezTo>
                    <a:pt x="216" y="30"/>
                    <a:pt x="216" y="30"/>
                    <a:pt x="216" y="30"/>
                  </a:cubicBezTo>
                  <a:cubicBezTo>
                    <a:pt x="216" y="30"/>
                    <a:pt x="216" y="30"/>
                    <a:pt x="216" y="30"/>
                  </a:cubicBezTo>
                  <a:cubicBezTo>
                    <a:pt x="215" y="31"/>
                    <a:pt x="215" y="31"/>
                    <a:pt x="215" y="31"/>
                  </a:cubicBezTo>
                  <a:cubicBezTo>
                    <a:pt x="215" y="31"/>
                    <a:pt x="214" y="31"/>
                    <a:pt x="214" y="32"/>
                  </a:cubicBezTo>
                  <a:cubicBezTo>
                    <a:pt x="213" y="34"/>
                    <a:pt x="213" y="36"/>
                    <a:pt x="215" y="38"/>
                  </a:cubicBezTo>
                  <a:cubicBezTo>
                    <a:pt x="218" y="39"/>
                    <a:pt x="218" y="39"/>
                    <a:pt x="218" y="39"/>
                  </a:cubicBezTo>
                  <a:cubicBezTo>
                    <a:pt x="220" y="35"/>
                    <a:pt x="220" y="35"/>
                    <a:pt x="220" y="35"/>
                  </a:cubicBezTo>
                  <a:cubicBezTo>
                    <a:pt x="219" y="31"/>
                    <a:pt x="219" y="31"/>
                    <a:pt x="219" y="31"/>
                  </a:cubicBezTo>
                  <a:cubicBezTo>
                    <a:pt x="204" y="37"/>
                    <a:pt x="204" y="37"/>
                    <a:pt x="204" y="37"/>
                  </a:cubicBezTo>
                  <a:cubicBezTo>
                    <a:pt x="202" y="37"/>
                    <a:pt x="201" y="39"/>
                    <a:pt x="201" y="40"/>
                  </a:cubicBezTo>
                  <a:cubicBezTo>
                    <a:pt x="201" y="42"/>
                    <a:pt x="201" y="44"/>
                    <a:pt x="203" y="44"/>
                  </a:cubicBezTo>
                  <a:cubicBezTo>
                    <a:pt x="207" y="47"/>
                    <a:pt x="207" y="47"/>
                    <a:pt x="207" y="47"/>
                  </a:cubicBezTo>
                  <a:cubicBezTo>
                    <a:pt x="209" y="43"/>
                    <a:pt x="209" y="43"/>
                    <a:pt x="209" y="43"/>
                  </a:cubicBezTo>
                  <a:cubicBezTo>
                    <a:pt x="209" y="39"/>
                    <a:pt x="209" y="39"/>
                    <a:pt x="209" y="39"/>
                  </a:cubicBezTo>
                  <a:cubicBezTo>
                    <a:pt x="188" y="41"/>
                    <a:pt x="188" y="41"/>
                    <a:pt x="188" y="41"/>
                  </a:cubicBezTo>
                  <a:cubicBezTo>
                    <a:pt x="186" y="41"/>
                    <a:pt x="185" y="42"/>
                    <a:pt x="184" y="44"/>
                  </a:cubicBezTo>
                  <a:cubicBezTo>
                    <a:pt x="184" y="46"/>
                    <a:pt x="185" y="47"/>
                    <a:pt x="186" y="48"/>
                  </a:cubicBezTo>
                  <a:cubicBezTo>
                    <a:pt x="194" y="53"/>
                    <a:pt x="194" y="53"/>
                    <a:pt x="194" y="53"/>
                  </a:cubicBezTo>
                  <a:cubicBezTo>
                    <a:pt x="196" y="49"/>
                    <a:pt x="196" y="49"/>
                    <a:pt x="196" y="49"/>
                  </a:cubicBezTo>
                  <a:cubicBezTo>
                    <a:pt x="192" y="47"/>
                    <a:pt x="192" y="47"/>
                    <a:pt x="192" y="47"/>
                  </a:cubicBezTo>
                  <a:cubicBezTo>
                    <a:pt x="196" y="49"/>
                    <a:pt x="196" y="49"/>
                    <a:pt x="196" y="49"/>
                  </a:cubicBezTo>
                  <a:cubicBezTo>
                    <a:pt x="194" y="46"/>
                    <a:pt x="194" y="46"/>
                    <a:pt x="194" y="46"/>
                  </a:cubicBezTo>
                  <a:cubicBezTo>
                    <a:pt x="193" y="46"/>
                    <a:pt x="193" y="46"/>
                    <a:pt x="192" y="47"/>
                  </a:cubicBezTo>
                  <a:cubicBezTo>
                    <a:pt x="196" y="49"/>
                    <a:pt x="196" y="49"/>
                    <a:pt x="196" y="49"/>
                  </a:cubicBezTo>
                  <a:cubicBezTo>
                    <a:pt x="194" y="46"/>
                    <a:pt x="194" y="46"/>
                    <a:pt x="194" y="46"/>
                  </a:cubicBezTo>
                  <a:cubicBezTo>
                    <a:pt x="196" y="49"/>
                    <a:pt x="196" y="49"/>
                    <a:pt x="196" y="49"/>
                  </a:cubicBezTo>
                  <a:cubicBezTo>
                    <a:pt x="194" y="46"/>
                    <a:pt x="194" y="46"/>
                    <a:pt x="194" y="46"/>
                  </a:cubicBezTo>
                  <a:cubicBezTo>
                    <a:pt x="194" y="46"/>
                    <a:pt x="194" y="46"/>
                    <a:pt x="194" y="46"/>
                  </a:cubicBezTo>
                  <a:cubicBezTo>
                    <a:pt x="196" y="49"/>
                    <a:pt x="196" y="49"/>
                    <a:pt x="196" y="49"/>
                  </a:cubicBezTo>
                  <a:cubicBezTo>
                    <a:pt x="194" y="46"/>
                    <a:pt x="194" y="46"/>
                    <a:pt x="194" y="46"/>
                  </a:cubicBezTo>
                  <a:cubicBezTo>
                    <a:pt x="195" y="47"/>
                    <a:pt x="195" y="47"/>
                    <a:pt x="195" y="47"/>
                  </a:cubicBezTo>
                  <a:cubicBezTo>
                    <a:pt x="194" y="46"/>
                    <a:pt x="194" y="46"/>
                    <a:pt x="194" y="46"/>
                  </a:cubicBezTo>
                  <a:cubicBezTo>
                    <a:pt x="194" y="46"/>
                    <a:pt x="194" y="46"/>
                    <a:pt x="194" y="46"/>
                  </a:cubicBezTo>
                  <a:cubicBezTo>
                    <a:pt x="195" y="47"/>
                    <a:pt x="195" y="47"/>
                    <a:pt x="195" y="47"/>
                  </a:cubicBezTo>
                  <a:cubicBezTo>
                    <a:pt x="194" y="46"/>
                    <a:pt x="194" y="46"/>
                    <a:pt x="194" y="46"/>
                  </a:cubicBezTo>
                  <a:cubicBezTo>
                    <a:pt x="194" y="46"/>
                    <a:pt x="194" y="46"/>
                    <a:pt x="193" y="46"/>
                  </a:cubicBezTo>
                  <a:cubicBezTo>
                    <a:pt x="191" y="46"/>
                    <a:pt x="188" y="47"/>
                    <a:pt x="184" y="48"/>
                  </a:cubicBezTo>
                  <a:cubicBezTo>
                    <a:pt x="181" y="49"/>
                    <a:pt x="179" y="49"/>
                    <a:pt x="179" y="49"/>
                  </a:cubicBezTo>
                  <a:cubicBezTo>
                    <a:pt x="177" y="49"/>
                    <a:pt x="176" y="51"/>
                    <a:pt x="175" y="53"/>
                  </a:cubicBezTo>
                  <a:cubicBezTo>
                    <a:pt x="175" y="54"/>
                    <a:pt x="176" y="56"/>
                    <a:pt x="177" y="57"/>
                  </a:cubicBezTo>
                  <a:cubicBezTo>
                    <a:pt x="179" y="58"/>
                    <a:pt x="179" y="58"/>
                    <a:pt x="179" y="58"/>
                  </a:cubicBezTo>
                  <a:cubicBezTo>
                    <a:pt x="182" y="55"/>
                    <a:pt x="182" y="55"/>
                    <a:pt x="182" y="55"/>
                  </a:cubicBezTo>
                  <a:cubicBezTo>
                    <a:pt x="180" y="51"/>
                    <a:pt x="180" y="51"/>
                    <a:pt x="180" y="51"/>
                  </a:cubicBezTo>
                  <a:cubicBezTo>
                    <a:pt x="163" y="59"/>
                    <a:pt x="163" y="59"/>
                    <a:pt x="163" y="59"/>
                  </a:cubicBezTo>
                  <a:cubicBezTo>
                    <a:pt x="161" y="60"/>
                    <a:pt x="161" y="61"/>
                    <a:pt x="160" y="63"/>
                  </a:cubicBezTo>
                  <a:cubicBezTo>
                    <a:pt x="160" y="65"/>
                    <a:pt x="161" y="66"/>
                    <a:pt x="162" y="67"/>
                  </a:cubicBezTo>
                  <a:cubicBezTo>
                    <a:pt x="165" y="69"/>
                    <a:pt x="165" y="69"/>
                    <a:pt x="165" y="69"/>
                  </a:cubicBezTo>
                  <a:cubicBezTo>
                    <a:pt x="167" y="65"/>
                    <a:pt x="167" y="65"/>
                    <a:pt x="167" y="65"/>
                  </a:cubicBezTo>
                  <a:cubicBezTo>
                    <a:pt x="166" y="61"/>
                    <a:pt x="166" y="61"/>
                    <a:pt x="166" y="61"/>
                  </a:cubicBezTo>
                  <a:cubicBezTo>
                    <a:pt x="146" y="69"/>
                    <a:pt x="146" y="69"/>
                    <a:pt x="146" y="69"/>
                  </a:cubicBezTo>
                  <a:cubicBezTo>
                    <a:pt x="144" y="69"/>
                    <a:pt x="143" y="71"/>
                    <a:pt x="143" y="72"/>
                  </a:cubicBezTo>
                  <a:cubicBezTo>
                    <a:pt x="143" y="74"/>
                    <a:pt x="143" y="75"/>
                    <a:pt x="145" y="76"/>
                  </a:cubicBezTo>
                  <a:cubicBezTo>
                    <a:pt x="147" y="77"/>
                    <a:pt x="147" y="77"/>
                    <a:pt x="147" y="77"/>
                  </a:cubicBezTo>
                  <a:cubicBezTo>
                    <a:pt x="149" y="74"/>
                    <a:pt x="149" y="74"/>
                    <a:pt x="149" y="74"/>
                  </a:cubicBezTo>
                  <a:cubicBezTo>
                    <a:pt x="146" y="70"/>
                    <a:pt x="146" y="70"/>
                    <a:pt x="146" y="70"/>
                  </a:cubicBezTo>
                  <a:cubicBezTo>
                    <a:pt x="132" y="82"/>
                    <a:pt x="132" y="82"/>
                    <a:pt x="132" y="82"/>
                  </a:cubicBezTo>
                  <a:cubicBezTo>
                    <a:pt x="131" y="83"/>
                    <a:pt x="131" y="84"/>
                    <a:pt x="131" y="86"/>
                  </a:cubicBezTo>
                  <a:cubicBezTo>
                    <a:pt x="131" y="87"/>
                    <a:pt x="132" y="88"/>
                    <a:pt x="133" y="89"/>
                  </a:cubicBezTo>
                  <a:cubicBezTo>
                    <a:pt x="135" y="90"/>
                    <a:pt x="135" y="90"/>
                    <a:pt x="135" y="90"/>
                  </a:cubicBezTo>
                  <a:cubicBezTo>
                    <a:pt x="137" y="87"/>
                    <a:pt x="137" y="87"/>
                    <a:pt x="137" y="87"/>
                  </a:cubicBezTo>
                  <a:cubicBezTo>
                    <a:pt x="136" y="83"/>
                    <a:pt x="136" y="83"/>
                    <a:pt x="136" y="83"/>
                  </a:cubicBezTo>
                  <a:cubicBezTo>
                    <a:pt x="136" y="83"/>
                    <a:pt x="132" y="84"/>
                    <a:pt x="127" y="85"/>
                  </a:cubicBezTo>
                  <a:cubicBezTo>
                    <a:pt x="125" y="86"/>
                    <a:pt x="123" y="86"/>
                    <a:pt x="121" y="87"/>
                  </a:cubicBezTo>
                  <a:cubicBezTo>
                    <a:pt x="120" y="87"/>
                    <a:pt x="119" y="87"/>
                    <a:pt x="119" y="88"/>
                  </a:cubicBezTo>
                  <a:cubicBezTo>
                    <a:pt x="118" y="88"/>
                    <a:pt x="118" y="88"/>
                    <a:pt x="118" y="88"/>
                  </a:cubicBezTo>
                  <a:cubicBezTo>
                    <a:pt x="118" y="88"/>
                    <a:pt x="118" y="88"/>
                    <a:pt x="118" y="88"/>
                  </a:cubicBezTo>
                  <a:cubicBezTo>
                    <a:pt x="117" y="88"/>
                    <a:pt x="117" y="88"/>
                    <a:pt x="117" y="88"/>
                  </a:cubicBezTo>
                  <a:cubicBezTo>
                    <a:pt x="117" y="89"/>
                    <a:pt x="116" y="89"/>
                    <a:pt x="116" y="90"/>
                  </a:cubicBezTo>
                  <a:cubicBezTo>
                    <a:pt x="115" y="91"/>
                    <a:pt x="115" y="92"/>
                    <a:pt x="115" y="93"/>
                  </a:cubicBezTo>
                  <a:cubicBezTo>
                    <a:pt x="116" y="94"/>
                    <a:pt x="116" y="95"/>
                    <a:pt x="117" y="96"/>
                  </a:cubicBezTo>
                  <a:cubicBezTo>
                    <a:pt x="119" y="97"/>
                    <a:pt x="119" y="97"/>
                    <a:pt x="119" y="97"/>
                  </a:cubicBezTo>
                  <a:cubicBezTo>
                    <a:pt x="121" y="93"/>
                    <a:pt x="121" y="93"/>
                    <a:pt x="121" y="93"/>
                  </a:cubicBezTo>
                  <a:cubicBezTo>
                    <a:pt x="118" y="90"/>
                    <a:pt x="118" y="90"/>
                    <a:pt x="118" y="90"/>
                  </a:cubicBezTo>
                  <a:cubicBezTo>
                    <a:pt x="107" y="101"/>
                    <a:pt x="107" y="101"/>
                    <a:pt x="107" y="101"/>
                  </a:cubicBezTo>
                  <a:cubicBezTo>
                    <a:pt x="106" y="102"/>
                    <a:pt x="106" y="103"/>
                    <a:pt x="106" y="105"/>
                  </a:cubicBezTo>
                  <a:cubicBezTo>
                    <a:pt x="106" y="106"/>
                    <a:pt x="107" y="107"/>
                    <a:pt x="108" y="108"/>
                  </a:cubicBezTo>
                  <a:cubicBezTo>
                    <a:pt x="112" y="110"/>
                    <a:pt x="112" y="110"/>
                    <a:pt x="112" y="110"/>
                  </a:cubicBezTo>
                  <a:cubicBezTo>
                    <a:pt x="114" y="106"/>
                    <a:pt x="114" y="106"/>
                    <a:pt x="114" y="106"/>
                  </a:cubicBezTo>
                  <a:cubicBezTo>
                    <a:pt x="112" y="102"/>
                    <a:pt x="112" y="102"/>
                    <a:pt x="112" y="102"/>
                  </a:cubicBezTo>
                  <a:cubicBezTo>
                    <a:pt x="96" y="108"/>
                    <a:pt x="96" y="108"/>
                    <a:pt x="96" y="108"/>
                  </a:cubicBezTo>
                  <a:cubicBezTo>
                    <a:pt x="95" y="108"/>
                    <a:pt x="94" y="110"/>
                    <a:pt x="93" y="111"/>
                  </a:cubicBezTo>
                  <a:cubicBezTo>
                    <a:pt x="93" y="113"/>
                    <a:pt x="94" y="115"/>
                    <a:pt x="95" y="116"/>
                  </a:cubicBezTo>
                  <a:cubicBezTo>
                    <a:pt x="96" y="116"/>
                    <a:pt x="96" y="116"/>
                    <a:pt x="96" y="116"/>
                  </a:cubicBezTo>
                  <a:cubicBezTo>
                    <a:pt x="98" y="112"/>
                    <a:pt x="98" y="112"/>
                    <a:pt x="98" y="112"/>
                  </a:cubicBezTo>
                  <a:cubicBezTo>
                    <a:pt x="95" y="110"/>
                    <a:pt x="95" y="110"/>
                    <a:pt x="95" y="110"/>
                  </a:cubicBezTo>
                  <a:cubicBezTo>
                    <a:pt x="88" y="121"/>
                    <a:pt x="88" y="121"/>
                    <a:pt x="88" y="121"/>
                  </a:cubicBezTo>
                  <a:cubicBezTo>
                    <a:pt x="87" y="123"/>
                    <a:pt x="88" y="125"/>
                    <a:pt x="90" y="127"/>
                  </a:cubicBezTo>
                  <a:cubicBezTo>
                    <a:pt x="91" y="128"/>
                    <a:pt x="91" y="128"/>
                    <a:pt x="91" y="128"/>
                  </a:cubicBezTo>
                  <a:cubicBezTo>
                    <a:pt x="93" y="124"/>
                    <a:pt x="93" y="124"/>
                    <a:pt x="93" y="124"/>
                  </a:cubicBezTo>
                  <a:cubicBezTo>
                    <a:pt x="90" y="121"/>
                    <a:pt x="90" y="121"/>
                    <a:pt x="90" y="121"/>
                  </a:cubicBezTo>
                  <a:cubicBezTo>
                    <a:pt x="78" y="133"/>
                    <a:pt x="78" y="133"/>
                    <a:pt x="78" y="133"/>
                  </a:cubicBezTo>
                  <a:cubicBezTo>
                    <a:pt x="77" y="134"/>
                    <a:pt x="77" y="135"/>
                    <a:pt x="77" y="137"/>
                  </a:cubicBezTo>
                  <a:cubicBezTo>
                    <a:pt x="77" y="138"/>
                    <a:pt x="78" y="139"/>
                    <a:pt x="79" y="140"/>
                  </a:cubicBezTo>
                  <a:cubicBezTo>
                    <a:pt x="81" y="141"/>
                    <a:pt x="81" y="141"/>
                    <a:pt x="81" y="141"/>
                  </a:cubicBezTo>
                  <a:cubicBezTo>
                    <a:pt x="83" y="137"/>
                    <a:pt x="83" y="137"/>
                    <a:pt x="83" y="137"/>
                  </a:cubicBezTo>
                  <a:cubicBezTo>
                    <a:pt x="80" y="134"/>
                    <a:pt x="80" y="134"/>
                    <a:pt x="80" y="134"/>
                  </a:cubicBezTo>
                  <a:cubicBezTo>
                    <a:pt x="68" y="146"/>
                    <a:pt x="68" y="146"/>
                    <a:pt x="68" y="146"/>
                  </a:cubicBezTo>
                  <a:cubicBezTo>
                    <a:pt x="67" y="147"/>
                    <a:pt x="66" y="148"/>
                    <a:pt x="66" y="150"/>
                  </a:cubicBezTo>
                  <a:cubicBezTo>
                    <a:pt x="67" y="151"/>
                    <a:pt x="67" y="152"/>
                    <a:pt x="68" y="153"/>
                  </a:cubicBezTo>
                  <a:cubicBezTo>
                    <a:pt x="71" y="154"/>
                    <a:pt x="71" y="154"/>
                    <a:pt x="71" y="154"/>
                  </a:cubicBezTo>
                  <a:cubicBezTo>
                    <a:pt x="73" y="151"/>
                    <a:pt x="73" y="151"/>
                    <a:pt x="73" y="151"/>
                  </a:cubicBezTo>
                  <a:cubicBezTo>
                    <a:pt x="70" y="148"/>
                    <a:pt x="70" y="148"/>
                    <a:pt x="70" y="148"/>
                  </a:cubicBezTo>
                  <a:cubicBezTo>
                    <a:pt x="61" y="158"/>
                    <a:pt x="61" y="158"/>
                    <a:pt x="61" y="158"/>
                  </a:cubicBezTo>
                  <a:cubicBezTo>
                    <a:pt x="60" y="159"/>
                    <a:pt x="60" y="161"/>
                    <a:pt x="60" y="162"/>
                  </a:cubicBezTo>
                  <a:cubicBezTo>
                    <a:pt x="60" y="163"/>
                    <a:pt x="61" y="164"/>
                    <a:pt x="62" y="165"/>
                  </a:cubicBezTo>
                  <a:cubicBezTo>
                    <a:pt x="62" y="165"/>
                    <a:pt x="62" y="165"/>
                    <a:pt x="62" y="165"/>
                  </a:cubicBezTo>
                  <a:cubicBezTo>
                    <a:pt x="65" y="161"/>
                    <a:pt x="65" y="161"/>
                    <a:pt x="65" y="161"/>
                  </a:cubicBezTo>
                  <a:cubicBezTo>
                    <a:pt x="62" y="158"/>
                    <a:pt x="62" y="158"/>
                    <a:pt x="62" y="158"/>
                  </a:cubicBezTo>
                  <a:cubicBezTo>
                    <a:pt x="51" y="167"/>
                    <a:pt x="51" y="167"/>
                    <a:pt x="51" y="167"/>
                  </a:cubicBezTo>
                  <a:cubicBezTo>
                    <a:pt x="50" y="168"/>
                    <a:pt x="49" y="170"/>
                    <a:pt x="50" y="171"/>
                  </a:cubicBezTo>
                  <a:cubicBezTo>
                    <a:pt x="50" y="172"/>
                    <a:pt x="50" y="174"/>
                    <a:pt x="52" y="174"/>
                  </a:cubicBezTo>
                  <a:cubicBezTo>
                    <a:pt x="54" y="176"/>
                    <a:pt x="54" y="176"/>
                    <a:pt x="54" y="176"/>
                  </a:cubicBezTo>
                  <a:cubicBezTo>
                    <a:pt x="49" y="179"/>
                    <a:pt x="49" y="179"/>
                    <a:pt x="49" y="179"/>
                  </a:cubicBezTo>
                  <a:cubicBezTo>
                    <a:pt x="48" y="180"/>
                    <a:pt x="47" y="181"/>
                    <a:pt x="47" y="183"/>
                  </a:cubicBezTo>
                  <a:cubicBezTo>
                    <a:pt x="47" y="184"/>
                    <a:pt x="48" y="185"/>
                    <a:pt x="49" y="186"/>
                  </a:cubicBezTo>
                  <a:cubicBezTo>
                    <a:pt x="50" y="187"/>
                    <a:pt x="50" y="187"/>
                    <a:pt x="50" y="187"/>
                  </a:cubicBezTo>
                  <a:cubicBezTo>
                    <a:pt x="53" y="183"/>
                    <a:pt x="53" y="183"/>
                    <a:pt x="53" y="183"/>
                  </a:cubicBezTo>
                  <a:cubicBezTo>
                    <a:pt x="50" y="180"/>
                    <a:pt x="50" y="180"/>
                    <a:pt x="50" y="180"/>
                  </a:cubicBezTo>
                  <a:cubicBezTo>
                    <a:pt x="40" y="189"/>
                    <a:pt x="40" y="189"/>
                    <a:pt x="40" y="189"/>
                  </a:cubicBezTo>
                  <a:cubicBezTo>
                    <a:pt x="39" y="190"/>
                    <a:pt x="39" y="191"/>
                    <a:pt x="39" y="192"/>
                  </a:cubicBezTo>
                  <a:cubicBezTo>
                    <a:pt x="39" y="194"/>
                    <a:pt x="40" y="195"/>
                    <a:pt x="41" y="196"/>
                  </a:cubicBezTo>
                  <a:cubicBezTo>
                    <a:pt x="43" y="197"/>
                    <a:pt x="43" y="197"/>
                    <a:pt x="43" y="197"/>
                  </a:cubicBezTo>
                  <a:cubicBezTo>
                    <a:pt x="35" y="206"/>
                    <a:pt x="35" y="206"/>
                    <a:pt x="35" y="206"/>
                  </a:cubicBezTo>
                  <a:cubicBezTo>
                    <a:pt x="34" y="207"/>
                    <a:pt x="34" y="209"/>
                    <a:pt x="34" y="210"/>
                  </a:cubicBezTo>
                  <a:cubicBezTo>
                    <a:pt x="34" y="211"/>
                    <a:pt x="35" y="212"/>
                    <a:pt x="36" y="213"/>
                  </a:cubicBezTo>
                  <a:cubicBezTo>
                    <a:pt x="39" y="214"/>
                    <a:pt x="39" y="214"/>
                    <a:pt x="39" y="214"/>
                  </a:cubicBezTo>
                  <a:cubicBezTo>
                    <a:pt x="41" y="211"/>
                    <a:pt x="41" y="211"/>
                    <a:pt x="41" y="211"/>
                  </a:cubicBezTo>
                  <a:cubicBezTo>
                    <a:pt x="37" y="209"/>
                    <a:pt x="37" y="209"/>
                    <a:pt x="37" y="209"/>
                  </a:cubicBezTo>
                  <a:cubicBezTo>
                    <a:pt x="28" y="225"/>
                    <a:pt x="28" y="225"/>
                    <a:pt x="28" y="225"/>
                  </a:cubicBezTo>
                  <a:cubicBezTo>
                    <a:pt x="27" y="227"/>
                    <a:pt x="27" y="229"/>
                    <a:pt x="29" y="231"/>
                  </a:cubicBezTo>
                  <a:cubicBezTo>
                    <a:pt x="29" y="231"/>
                    <a:pt x="29" y="231"/>
                    <a:pt x="29" y="231"/>
                  </a:cubicBezTo>
                  <a:cubicBezTo>
                    <a:pt x="32" y="227"/>
                    <a:pt x="32" y="227"/>
                    <a:pt x="32" y="227"/>
                  </a:cubicBezTo>
                  <a:cubicBezTo>
                    <a:pt x="28" y="225"/>
                    <a:pt x="28" y="225"/>
                    <a:pt x="28" y="225"/>
                  </a:cubicBezTo>
                  <a:cubicBezTo>
                    <a:pt x="21" y="236"/>
                    <a:pt x="21" y="236"/>
                    <a:pt x="21" y="236"/>
                  </a:cubicBezTo>
                  <a:cubicBezTo>
                    <a:pt x="20" y="238"/>
                    <a:pt x="21" y="240"/>
                    <a:pt x="23" y="242"/>
                  </a:cubicBezTo>
                  <a:cubicBezTo>
                    <a:pt x="24" y="242"/>
                    <a:pt x="24" y="242"/>
                    <a:pt x="24" y="242"/>
                  </a:cubicBezTo>
                  <a:cubicBezTo>
                    <a:pt x="19" y="252"/>
                    <a:pt x="19" y="252"/>
                    <a:pt x="19" y="252"/>
                  </a:cubicBezTo>
                  <a:cubicBezTo>
                    <a:pt x="18" y="254"/>
                    <a:pt x="19" y="256"/>
                    <a:pt x="21" y="258"/>
                  </a:cubicBezTo>
                  <a:cubicBezTo>
                    <a:pt x="22" y="259"/>
                    <a:pt x="22" y="259"/>
                    <a:pt x="22" y="259"/>
                  </a:cubicBezTo>
                  <a:cubicBezTo>
                    <a:pt x="25" y="255"/>
                    <a:pt x="25" y="255"/>
                    <a:pt x="25" y="255"/>
                  </a:cubicBezTo>
                  <a:cubicBezTo>
                    <a:pt x="20" y="254"/>
                    <a:pt x="20" y="254"/>
                    <a:pt x="20" y="254"/>
                  </a:cubicBezTo>
                  <a:cubicBezTo>
                    <a:pt x="20" y="254"/>
                    <a:pt x="20" y="258"/>
                    <a:pt x="19" y="262"/>
                  </a:cubicBezTo>
                  <a:cubicBezTo>
                    <a:pt x="19" y="264"/>
                    <a:pt x="18" y="267"/>
                    <a:pt x="18" y="268"/>
                  </a:cubicBezTo>
                  <a:cubicBezTo>
                    <a:pt x="18" y="269"/>
                    <a:pt x="18" y="269"/>
                    <a:pt x="18" y="270"/>
                  </a:cubicBezTo>
                  <a:cubicBezTo>
                    <a:pt x="18" y="270"/>
                    <a:pt x="18" y="270"/>
                    <a:pt x="18" y="270"/>
                  </a:cubicBezTo>
                  <a:cubicBezTo>
                    <a:pt x="18" y="270"/>
                    <a:pt x="18" y="270"/>
                    <a:pt x="18" y="270"/>
                  </a:cubicBezTo>
                  <a:cubicBezTo>
                    <a:pt x="20" y="271"/>
                    <a:pt x="20" y="271"/>
                    <a:pt x="20" y="271"/>
                  </a:cubicBezTo>
                  <a:cubicBezTo>
                    <a:pt x="18" y="270"/>
                    <a:pt x="18" y="270"/>
                    <a:pt x="18" y="270"/>
                  </a:cubicBezTo>
                  <a:cubicBezTo>
                    <a:pt x="18" y="270"/>
                    <a:pt x="18" y="270"/>
                    <a:pt x="18" y="270"/>
                  </a:cubicBezTo>
                  <a:cubicBezTo>
                    <a:pt x="20" y="271"/>
                    <a:pt x="20" y="271"/>
                    <a:pt x="20" y="271"/>
                  </a:cubicBezTo>
                  <a:cubicBezTo>
                    <a:pt x="18" y="270"/>
                    <a:pt x="18" y="270"/>
                    <a:pt x="18" y="270"/>
                  </a:cubicBezTo>
                  <a:cubicBezTo>
                    <a:pt x="22" y="271"/>
                    <a:pt x="22" y="271"/>
                    <a:pt x="22" y="271"/>
                  </a:cubicBezTo>
                  <a:cubicBezTo>
                    <a:pt x="18" y="269"/>
                    <a:pt x="18" y="269"/>
                    <a:pt x="18" y="269"/>
                  </a:cubicBezTo>
                  <a:cubicBezTo>
                    <a:pt x="18" y="270"/>
                    <a:pt x="18" y="270"/>
                    <a:pt x="18" y="270"/>
                  </a:cubicBezTo>
                  <a:cubicBezTo>
                    <a:pt x="22" y="271"/>
                    <a:pt x="22" y="271"/>
                    <a:pt x="22" y="271"/>
                  </a:cubicBezTo>
                  <a:cubicBezTo>
                    <a:pt x="18" y="269"/>
                    <a:pt x="18" y="269"/>
                    <a:pt x="18" y="269"/>
                  </a:cubicBezTo>
                  <a:cubicBezTo>
                    <a:pt x="17" y="271"/>
                    <a:pt x="18" y="274"/>
                    <a:pt x="20" y="275"/>
                  </a:cubicBezTo>
                  <a:cubicBezTo>
                    <a:pt x="21" y="276"/>
                    <a:pt x="21" y="276"/>
                    <a:pt x="21" y="276"/>
                  </a:cubicBezTo>
                  <a:cubicBezTo>
                    <a:pt x="24" y="272"/>
                    <a:pt x="24" y="272"/>
                    <a:pt x="24" y="272"/>
                  </a:cubicBezTo>
                  <a:cubicBezTo>
                    <a:pt x="20" y="270"/>
                    <a:pt x="20" y="270"/>
                    <a:pt x="20" y="270"/>
                  </a:cubicBezTo>
                  <a:cubicBezTo>
                    <a:pt x="12" y="279"/>
                    <a:pt x="12" y="279"/>
                    <a:pt x="12" y="279"/>
                  </a:cubicBezTo>
                  <a:cubicBezTo>
                    <a:pt x="12" y="280"/>
                    <a:pt x="11" y="281"/>
                    <a:pt x="11" y="283"/>
                  </a:cubicBezTo>
                  <a:cubicBezTo>
                    <a:pt x="12" y="284"/>
                    <a:pt x="12" y="285"/>
                    <a:pt x="13" y="286"/>
                  </a:cubicBezTo>
                  <a:cubicBezTo>
                    <a:pt x="15" y="287"/>
                    <a:pt x="15" y="287"/>
                    <a:pt x="15" y="287"/>
                  </a:cubicBezTo>
                  <a:cubicBezTo>
                    <a:pt x="9" y="295"/>
                    <a:pt x="9" y="295"/>
                    <a:pt x="9" y="295"/>
                  </a:cubicBezTo>
                  <a:cubicBezTo>
                    <a:pt x="9" y="296"/>
                    <a:pt x="8" y="297"/>
                    <a:pt x="9" y="298"/>
                  </a:cubicBezTo>
                  <a:cubicBezTo>
                    <a:pt x="9" y="299"/>
                    <a:pt x="10" y="300"/>
                    <a:pt x="11" y="301"/>
                  </a:cubicBezTo>
                  <a:cubicBezTo>
                    <a:pt x="13" y="302"/>
                    <a:pt x="13" y="302"/>
                    <a:pt x="13" y="302"/>
                  </a:cubicBezTo>
                  <a:cubicBezTo>
                    <a:pt x="15" y="298"/>
                    <a:pt x="15" y="298"/>
                    <a:pt x="15" y="298"/>
                  </a:cubicBezTo>
                  <a:cubicBezTo>
                    <a:pt x="11" y="297"/>
                    <a:pt x="11" y="297"/>
                    <a:pt x="11" y="297"/>
                  </a:cubicBezTo>
                  <a:cubicBezTo>
                    <a:pt x="6" y="316"/>
                    <a:pt x="6" y="316"/>
                    <a:pt x="6" y="316"/>
                  </a:cubicBezTo>
                  <a:cubicBezTo>
                    <a:pt x="6" y="318"/>
                    <a:pt x="7" y="319"/>
                    <a:pt x="8" y="320"/>
                  </a:cubicBezTo>
                  <a:cubicBezTo>
                    <a:pt x="10" y="322"/>
                    <a:pt x="10" y="322"/>
                    <a:pt x="10" y="322"/>
                  </a:cubicBezTo>
                  <a:cubicBezTo>
                    <a:pt x="12" y="318"/>
                    <a:pt x="12" y="318"/>
                    <a:pt x="12" y="318"/>
                  </a:cubicBezTo>
                  <a:cubicBezTo>
                    <a:pt x="8" y="317"/>
                    <a:pt x="8" y="317"/>
                    <a:pt x="8" y="317"/>
                  </a:cubicBezTo>
                  <a:cubicBezTo>
                    <a:pt x="8" y="317"/>
                    <a:pt x="7" y="321"/>
                    <a:pt x="6" y="324"/>
                  </a:cubicBezTo>
                  <a:cubicBezTo>
                    <a:pt x="6" y="326"/>
                    <a:pt x="6" y="328"/>
                    <a:pt x="5" y="329"/>
                  </a:cubicBezTo>
                  <a:cubicBezTo>
                    <a:pt x="5" y="330"/>
                    <a:pt x="5" y="331"/>
                    <a:pt x="5" y="331"/>
                  </a:cubicBezTo>
                  <a:cubicBezTo>
                    <a:pt x="5" y="331"/>
                    <a:pt x="5" y="331"/>
                    <a:pt x="5" y="331"/>
                  </a:cubicBezTo>
                  <a:cubicBezTo>
                    <a:pt x="5" y="331"/>
                    <a:pt x="5" y="331"/>
                    <a:pt x="5" y="331"/>
                  </a:cubicBezTo>
                  <a:cubicBezTo>
                    <a:pt x="7" y="332"/>
                    <a:pt x="7" y="332"/>
                    <a:pt x="7" y="332"/>
                  </a:cubicBezTo>
                  <a:cubicBezTo>
                    <a:pt x="5" y="331"/>
                    <a:pt x="5" y="331"/>
                    <a:pt x="5" y="331"/>
                  </a:cubicBezTo>
                  <a:cubicBezTo>
                    <a:pt x="5" y="331"/>
                    <a:pt x="5" y="331"/>
                    <a:pt x="5" y="331"/>
                  </a:cubicBezTo>
                  <a:cubicBezTo>
                    <a:pt x="7" y="332"/>
                    <a:pt x="7" y="332"/>
                    <a:pt x="7" y="332"/>
                  </a:cubicBezTo>
                  <a:cubicBezTo>
                    <a:pt x="5" y="331"/>
                    <a:pt x="5" y="331"/>
                    <a:pt x="5" y="331"/>
                  </a:cubicBezTo>
                  <a:cubicBezTo>
                    <a:pt x="9" y="333"/>
                    <a:pt x="9" y="333"/>
                    <a:pt x="9" y="333"/>
                  </a:cubicBezTo>
                  <a:cubicBezTo>
                    <a:pt x="5" y="331"/>
                    <a:pt x="5" y="331"/>
                    <a:pt x="5" y="331"/>
                  </a:cubicBezTo>
                  <a:cubicBezTo>
                    <a:pt x="5" y="331"/>
                    <a:pt x="5" y="331"/>
                    <a:pt x="5" y="331"/>
                  </a:cubicBezTo>
                  <a:cubicBezTo>
                    <a:pt x="9" y="333"/>
                    <a:pt x="9" y="333"/>
                    <a:pt x="9" y="333"/>
                  </a:cubicBezTo>
                  <a:cubicBezTo>
                    <a:pt x="5" y="331"/>
                    <a:pt x="5" y="331"/>
                    <a:pt x="5" y="331"/>
                  </a:cubicBezTo>
                  <a:cubicBezTo>
                    <a:pt x="4" y="333"/>
                    <a:pt x="4" y="335"/>
                    <a:pt x="6" y="337"/>
                  </a:cubicBezTo>
                  <a:cubicBezTo>
                    <a:pt x="8" y="338"/>
                    <a:pt x="8" y="338"/>
                    <a:pt x="8" y="338"/>
                  </a:cubicBezTo>
                  <a:cubicBezTo>
                    <a:pt x="11" y="334"/>
                    <a:pt x="11" y="334"/>
                    <a:pt x="11" y="334"/>
                  </a:cubicBezTo>
                  <a:cubicBezTo>
                    <a:pt x="6" y="334"/>
                    <a:pt x="6" y="334"/>
                    <a:pt x="6" y="334"/>
                  </a:cubicBezTo>
                  <a:cubicBezTo>
                    <a:pt x="5" y="355"/>
                    <a:pt x="5" y="355"/>
                    <a:pt x="5" y="355"/>
                  </a:cubicBezTo>
                  <a:cubicBezTo>
                    <a:pt x="5" y="356"/>
                    <a:pt x="6" y="358"/>
                    <a:pt x="7" y="359"/>
                  </a:cubicBezTo>
                  <a:cubicBezTo>
                    <a:pt x="9" y="359"/>
                    <a:pt x="9" y="359"/>
                    <a:pt x="9" y="359"/>
                  </a:cubicBezTo>
                  <a:cubicBezTo>
                    <a:pt x="11" y="356"/>
                    <a:pt x="11" y="356"/>
                    <a:pt x="11" y="356"/>
                  </a:cubicBezTo>
                  <a:cubicBezTo>
                    <a:pt x="7" y="355"/>
                    <a:pt x="7" y="355"/>
                    <a:pt x="7" y="355"/>
                  </a:cubicBezTo>
                  <a:cubicBezTo>
                    <a:pt x="3" y="369"/>
                    <a:pt x="3" y="369"/>
                    <a:pt x="3" y="369"/>
                  </a:cubicBezTo>
                  <a:cubicBezTo>
                    <a:pt x="3" y="370"/>
                    <a:pt x="3" y="372"/>
                    <a:pt x="5" y="373"/>
                  </a:cubicBezTo>
                  <a:cubicBezTo>
                    <a:pt x="7" y="374"/>
                    <a:pt x="7" y="374"/>
                    <a:pt x="7" y="374"/>
                  </a:cubicBezTo>
                  <a:cubicBezTo>
                    <a:pt x="1" y="385"/>
                    <a:pt x="1" y="385"/>
                    <a:pt x="1" y="385"/>
                  </a:cubicBezTo>
                  <a:cubicBezTo>
                    <a:pt x="0" y="387"/>
                    <a:pt x="0" y="389"/>
                    <a:pt x="2" y="391"/>
                  </a:cubicBezTo>
                  <a:cubicBezTo>
                    <a:pt x="6" y="393"/>
                    <a:pt x="6" y="393"/>
                    <a:pt x="6" y="393"/>
                  </a:cubicBezTo>
                  <a:cubicBezTo>
                    <a:pt x="7" y="414"/>
                    <a:pt x="7" y="414"/>
                    <a:pt x="7" y="414"/>
                  </a:cubicBezTo>
                  <a:cubicBezTo>
                    <a:pt x="7" y="415"/>
                    <a:pt x="8" y="417"/>
                    <a:pt x="9" y="417"/>
                  </a:cubicBezTo>
                  <a:cubicBezTo>
                    <a:pt x="12" y="419"/>
                    <a:pt x="12" y="419"/>
                    <a:pt x="12" y="419"/>
                  </a:cubicBezTo>
                  <a:cubicBezTo>
                    <a:pt x="14" y="415"/>
                    <a:pt x="14" y="415"/>
                    <a:pt x="14" y="415"/>
                  </a:cubicBezTo>
                  <a:cubicBezTo>
                    <a:pt x="11" y="413"/>
                    <a:pt x="11" y="413"/>
                    <a:pt x="11" y="413"/>
                  </a:cubicBezTo>
                  <a:cubicBezTo>
                    <a:pt x="4" y="424"/>
                    <a:pt x="4" y="424"/>
                    <a:pt x="4" y="424"/>
                  </a:cubicBezTo>
                  <a:cubicBezTo>
                    <a:pt x="4" y="425"/>
                    <a:pt x="3" y="426"/>
                    <a:pt x="4" y="427"/>
                  </a:cubicBezTo>
                  <a:cubicBezTo>
                    <a:pt x="4" y="428"/>
                    <a:pt x="5" y="429"/>
                    <a:pt x="5" y="430"/>
                  </a:cubicBezTo>
                  <a:cubicBezTo>
                    <a:pt x="14" y="435"/>
                    <a:pt x="14" y="435"/>
                    <a:pt x="14" y="435"/>
                  </a:cubicBezTo>
                  <a:cubicBezTo>
                    <a:pt x="16" y="431"/>
                    <a:pt x="16" y="431"/>
                    <a:pt x="16" y="431"/>
                  </a:cubicBezTo>
                  <a:cubicBezTo>
                    <a:pt x="12" y="429"/>
                    <a:pt x="12" y="429"/>
                    <a:pt x="12" y="429"/>
                  </a:cubicBezTo>
                  <a:cubicBezTo>
                    <a:pt x="12" y="429"/>
                    <a:pt x="12" y="429"/>
                    <a:pt x="12" y="429"/>
                  </a:cubicBezTo>
                  <a:cubicBezTo>
                    <a:pt x="12" y="430"/>
                    <a:pt x="12" y="430"/>
                    <a:pt x="12" y="430"/>
                  </a:cubicBezTo>
                  <a:cubicBezTo>
                    <a:pt x="11" y="431"/>
                    <a:pt x="11" y="432"/>
                    <a:pt x="10" y="434"/>
                  </a:cubicBezTo>
                  <a:cubicBezTo>
                    <a:pt x="10" y="436"/>
                    <a:pt x="9" y="440"/>
                    <a:pt x="8" y="442"/>
                  </a:cubicBezTo>
                  <a:cubicBezTo>
                    <a:pt x="8" y="444"/>
                    <a:pt x="7" y="445"/>
                    <a:pt x="7" y="446"/>
                  </a:cubicBezTo>
                  <a:cubicBezTo>
                    <a:pt x="7" y="446"/>
                    <a:pt x="7" y="446"/>
                    <a:pt x="7" y="447"/>
                  </a:cubicBezTo>
                  <a:cubicBezTo>
                    <a:pt x="7" y="447"/>
                    <a:pt x="7" y="447"/>
                    <a:pt x="7" y="447"/>
                  </a:cubicBezTo>
                  <a:cubicBezTo>
                    <a:pt x="9" y="448"/>
                    <a:pt x="9" y="448"/>
                    <a:pt x="9" y="448"/>
                  </a:cubicBezTo>
                  <a:cubicBezTo>
                    <a:pt x="7" y="447"/>
                    <a:pt x="7" y="447"/>
                    <a:pt x="7" y="447"/>
                  </a:cubicBezTo>
                  <a:cubicBezTo>
                    <a:pt x="7" y="447"/>
                    <a:pt x="7" y="447"/>
                    <a:pt x="7" y="447"/>
                  </a:cubicBezTo>
                  <a:cubicBezTo>
                    <a:pt x="9" y="448"/>
                    <a:pt x="9" y="448"/>
                    <a:pt x="9" y="448"/>
                  </a:cubicBezTo>
                  <a:cubicBezTo>
                    <a:pt x="7" y="447"/>
                    <a:pt x="7" y="447"/>
                    <a:pt x="7" y="447"/>
                  </a:cubicBezTo>
                  <a:cubicBezTo>
                    <a:pt x="10" y="448"/>
                    <a:pt x="10" y="448"/>
                    <a:pt x="10" y="448"/>
                  </a:cubicBezTo>
                  <a:cubicBezTo>
                    <a:pt x="7" y="447"/>
                    <a:pt x="7" y="447"/>
                    <a:pt x="7" y="447"/>
                  </a:cubicBezTo>
                  <a:cubicBezTo>
                    <a:pt x="7" y="447"/>
                    <a:pt x="7" y="447"/>
                    <a:pt x="7" y="447"/>
                  </a:cubicBezTo>
                  <a:cubicBezTo>
                    <a:pt x="10" y="448"/>
                    <a:pt x="10" y="448"/>
                    <a:pt x="10" y="448"/>
                  </a:cubicBezTo>
                  <a:cubicBezTo>
                    <a:pt x="7" y="447"/>
                    <a:pt x="7" y="447"/>
                    <a:pt x="7" y="447"/>
                  </a:cubicBezTo>
                  <a:cubicBezTo>
                    <a:pt x="11" y="448"/>
                    <a:pt x="11" y="448"/>
                    <a:pt x="11" y="448"/>
                  </a:cubicBezTo>
                  <a:cubicBezTo>
                    <a:pt x="7" y="446"/>
                    <a:pt x="7" y="446"/>
                    <a:pt x="7" y="446"/>
                  </a:cubicBezTo>
                  <a:cubicBezTo>
                    <a:pt x="7" y="447"/>
                    <a:pt x="7" y="447"/>
                    <a:pt x="7" y="447"/>
                  </a:cubicBezTo>
                  <a:cubicBezTo>
                    <a:pt x="11" y="448"/>
                    <a:pt x="11" y="448"/>
                    <a:pt x="11" y="448"/>
                  </a:cubicBezTo>
                  <a:cubicBezTo>
                    <a:pt x="7" y="446"/>
                    <a:pt x="7" y="446"/>
                    <a:pt x="7" y="446"/>
                  </a:cubicBezTo>
                  <a:cubicBezTo>
                    <a:pt x="6" y="448"/>
                    <a:pt x="6" y="451"/>
                    <a:pt x="8" y="452"/>
                  </a:cubicBezTo>
                  <a:cubicBezTo>
                    <a:pt x="13" y="455"/>
                    <a:pt x="13" y="455"/>
                    <a:pt x="13" y="455"/>
                  </a:cubicBezTo>
                  <a:cubicBezTo>
                    <a:pt x="13" y="469"/>
                    <a:pt x="13" y="469"/>
                    <a:pt x="13" y="469"/>
                  </a:cubicBezTo>
                  <a:cubicBezTo>
                    <a:pt x="13" y="470"/>
                    <a:pt x="14" y="471"/>
                    <a:pt x="15" y="472"/>
                  </a:cubicBezTo>
                  <a:cubicBezTo>
                    <a:pt x="17" y="473"/>
                    <a:pt x="17" y="473"/>
                    <a:pt x="17" y="473"/>
                  </a:cubicBezTo>
                  <a:cubicBezTo>
                    <a:pt x="20" y="470"/>
                    <a:pt x="20" y="470"/>
                    <a:pt x="20" y="470"/>
                  </a:cubicBezTo>
                  <a:cubicBezTo>
                    <a:pt x="16" y="468"/>
                    <a:pt x="16" y="468"/>
                    <a:pt x="16" y="468"/>
                  </a:cubicBezTo>
                  <a:cubicBezTo>
                    <a:pt x="16" y="468"/>
                    <a:pt x="16" y="468"/>
                    <a:pt x="16" y="469"/>
                  </a:cubicBezTo>
                  <a:cubicBezTo>
                    <a:pt x="15" y="469"/>
                    <a:pt x="15" y="469"/>
                    <a:pt x="15" y="469"/>
                  </a:cubicBezTo>
                  <a:cubicBezTo>
                    <a:pt x="15" y="470"/>
                    <a:pt x="15" y="470"/>
                    <a:pt x="15" y="470"/>
                  </a:cubicBezTo>
                  <a:cubicBezTo>
                    <a:pt x="15" y="471"/>
                    <a:pt x="15" y="473"/>
                    <a:pt x="16" y="476"/>
                  </a:cubicBezTo>
                  <a:cubicBezTo>
                    <a:pt x="16" y="482"/>
                    <a:pt x="17" y="493"/>
                    <a:pt x="17" y="493"/>
                  </a:cubicBezTo>
                  <a:cubicBezTo>
                    <a:pt x="17" y="495"/>
                    <a:pt x="18" y="496"/>
                    <a:pt x="19" y="497"/>
                  </a:cubicBezTo>
                  <a:cubicBezTo>
                    <a:pt x="21" y="498"/>
                    <a:pt x="21" y="498"/>
                    <a:pt x="21" y="498"/>
                  </a:cubicBezTo>
                  <a:cubicBezTo>
                    <a:pt x="23" y="494"/>
                    <a:pt x="23" y="494"/>
                    <a:pt x="23" y="494"/>
                  </a:cubicBezTo>
                  <a:cubicBezTo>
                    <a:pt x="19" y="496"/>
                    <a:pt x="19" y="496"/>
                    <a:pt x="19" y="496"/>
                  </a:cubicBezTo>
                  <a:cubicBezTo>
                    <a:pt x="19" y="496"/>
                    <a:pt x="20" y="497"/>
                    <a:pt x="20" y="499"/>
                  </a:cubicBezTo>
                  <a:cubicBezTo>
                    <a:pt x="22" y="502"/>
                    <a:pt x="23" y="507"/>
                    <a:pt x="25" y="512"/>
                  </a:cubicBezTo>
                  <a:cubicBezTo>
                    <a:pt x="26" y="514"/>
                    <a:pt x="26" y="516"/>
                    <a:pt x="27" y="517"/>
                  </a:cubicBezTo>
                  <a:cubicBezTo>
                    <a:pt x="27" y="518"/>
                    <a:pt x="27" y="518"/>
                    <a:pt x="27" y="519"/>
                  </a:cubicBezTo>
                  <a:cubicBezTo>
                    <a:pt x="27" y="519"/>
                    <a:pt x="27" y="519"/>
                    <a:pt x="27" y="519"/>
                  </a:cubicBezTo>
                  <a:cubicBezTo>
                    <a:pt x="27" y="519"/>
                    <a:pt x="27" y="519"/>
                    <a:pt x="27" y="519"/>
                  </a:cubicBezTo>
                  <a:cubicBezTo>
                    <a:pt x="30" y="519"/>
                    <a:pt x="30" y="519"/>
                    <a:pt x="30" y="519"/>
                  </a:cubicBezTo>
                  <a:cubicBezTo>
                    <a:pt x="27" y="519"/>
                    <a:pt x="27" y="519"/>
                    <a:pt x="27" y="519"/>
                  </a:cubicBezTo>
                  <a:cubicBezTo>
                    <a:pt x="27" y="519"/>
                    <a:pt x="27" y="519"/>
                    <a:pt x="27" y="519"/>
                  </a:cubicBezTo>
                  <a:cubicBezTo>
                    <a:pt x="30" y="519"/>
                    <a:pt x="30" y="519"/>
                    <a:pt x="30" y="519"/>
                  </a:cubicBezTo>
                  <a:cubicBezTo>
                    <a:pt x="27" y="519"/>
                    <a:pt x="27" y="519"/>
                    <a:pt x="27" y="519"/>
                  </a:cubicBezTo>
                  <a:cubicBezTo>
                    <a:pt x="31" y="519"/>
                    <a:pt x="31" y="519"/>
                    <a:pt x="31" y="519"/>
                  </a:cubicBezTo>
                  <a:cubicBezTo>
                    <a:pt x="27" y="518"/>
                    <a:pt x="27" y="518"/>
                    <a:pt x="27" y="518"/>
                  </a:cubicBezTo>
                  <a:cubicBezTo>
                    <a:pt x="27" y="519"/>
                    <a:pt x="27" y="519"/>
                    <a:pt x="27" y="519"/>
                  </a:cubicBezTo>
                  <a:cubicBezTo>
                    <a:pt x="31" y="519"/>
                    <a:pt x="31" y="519"/>
                    <a:pt x="31" y="519"/>
                  </a:cubicBezTo>
                  <a:cubicBezTo>
                    <a:pt x="27" y="518"/>
                    <a:pt x="27" y="518"/>
                    <a:pt x="27" y="518"/>
                  </a:cubicBezTo>
                  <a:cubicBezTo>
                    <a:pt x="32" y="519"/>
                    <a:pt x="32" y="519"/>
                    <a:pt x="32" y="519"/>
                  </a:cubicBezTo>
                  <a:cubicBezTo>
                    <a:pt x="28" y="516"/>
                    <a:pt x="28" y="516"/>
                    <a:pt x="28" y="516"/>
                  </a:cubicBezTo>
                  <a:cubicBezTo>
                    <a:pt x="28" y="517"/>
                    <a:pt x="28" y="518"/>
                    <a:pt x="27" y="518"/>
                  </a:cubicBezTo>
                  <a:cubicBezTo>
                    <a:pt x="32" y="519"/>
                    <a:pt x="32" y="519"/>
                    <a:pt x="32" y="519"/>
                  </a:cubicBezTo>
                  <a:cubicBezTo>
                    <a:pt x="28" y="516"/>
                    <a:pt x="28" y="516"/>
                    <a:pt x="28" y="516"/>
                  </a:cubicBezTo>
                  <a:cubicBezTo>
                    <a:pt x="27" y="518"/>
                    <a:pt x="27" y="521"/>
                    <a:pt x="29" y="522"/>
                  </a:cubicBezTo>
                  <a:cubicBezTo>
                    <a:pt x="32" y="524"/>
                    <a:pt x="32" y="524"/>
                    <a:pt x="32" y="524"/>
                  </a:cubicBezTo>
                  <a:cubicBezTo>
                    <a:pt x="38" y="545"/>
                    <a:pt x="38" y="545"/>
                    <a:pt x="38" y="545"/>
                  </a:cubicBezTo>
                  <a:cubicBezTo>
                    <a:pt x="39" y="546"/>
                    <a:pt x="39" y="547"/>
                    <a:pt x="40" y="547"/>
                  </a:cubicBezTo>
                  <a:cubicBezTo>
                    <a:pt x="43" y="549"/>
                    <a:pt x="43" y="549"/>
                    <a:pt x="43" y="549"/>
                  </a:cubicBezTo>
                  <a:cubicBezTo>
                    <a:pt x="45" y="545"/>
                    <a:pt x="45" y="545"/>
                    <a:pt x="45" y="545"/>
                  </a:cubicBezTo>
                  <a:cubicBezTo>
                    <a:pt x="42" y="543"/>
                    <a:pt x="42" y="543"/>
                    <a:pt x="42" y="543"/>
                  </a:cubicBezTo>
                  <a:cubicBezTo>
                    <a:pt x="41" y="543"/>
                    <a:pt x="41" y="544"/>
                    <a:pt x="41" y="544"/>
                  </a:cubicBezTo>
                  <a:cubicBezTo>
                    <a:pt x="41" y="545"/>
                    <a:pt x="41" y="545"/>
                    <a:pt x="41" y="545"/>
                  </a:cubicBezTo>
                  <a:cubicBezTo>
                    <a:pt x="41" y="546"/>
                    <a:pt x="41" y="546"/>
                    <a:pt x="41" y="546"/>
                  </a:cubicBezTo>
                  <a:cubicBezTo>
                    <a:pt x="41" y="547"/>
                    <a:pt x="41" y="547"/>
                    <a:pt x="42" y="548"/>
                  </a:cubicBezTo>
                  <a:cubicBezTo>
                    <a:pt x="42" y="549"/>
                    <a:pt x="43" y="551"/>
                    <a:pt x="44" y="554"/>
                  </a:cubicBezTo>
                  <a:cubicBezTo>
                    <a:pt x="46" y="557"/>
                    <a:pt x="49" y="562"/>
                    <a:pt x="51" y="566"/>
                  </a:cubicBezTo>
                  <a:cubicBezTo>
                    <a:pt x="52" y="568"/>
                    <a:pt x="53" y="570"/>
                    <a:pt x="53" y="572"/>
                  </a:cubicBezTo>
                  <a:cubicBezTo>
                    <a:pt x="54" y="572"/>
                    <a:pt x="54" y="573"/>
                    <a:pt x="54" y="573"/>
                  </a:cubicBezTo>
                  <a:cubicBezTo>
                    <a:pt x="54" y="573"/>
                    <a:pt x="54" y="573"/>
                    <a:pt x="54" y="573"/>
                  </a:cubicBezTo>
                  <a:cubicBezTo>
                    <a:pt x="56" y="573"/>
                    <a:pt x="56" y="573"/>
                    <a:pt x="56" y="573"/>
                  </a:cubicBezTo>
                  <a:cubicBezTo>
                    <a:pt x="54" y="573"/>
                    <a:pt x="54" y="573"/>
                    <a:pt x="54" y="573"/>
                  </a:cubicBezTo>
                  <a:cubicBezTo>
                    <a:pt x="54" y="573"/>
                    <a:pt x="54" y="573"/>
                    <a:pt x="54" y="573"/>
                  </a:cubicBezTo>
                  <a:cubicBezTo>
                    <a:pt x="56" y="573"/>
                    <a:pt x="56" y="573"/>
                    <a:pt x="56" y="573"/>
                  </a:cubicBezTo>
                  <a:cubicBezTo>
                    <a:pt x="54" y="573"/>
                    <a:pt x="54" y="573"/>
                    <a:pt x="54" y="573"/>
                  </a:cubicBezTo>
                  <a:cubicBezTo>
                    <a:pt x="58" y="572"/>
                    <a:pt x="58" y="572"/>
                    <a:pt x="58" y="572"/>
                  </a:cubicBezTo>
                  <a:cubicBezTo>
                    <a:pt x="54" y="573"/>
                    <a:pt x="54" y="573"/>
                    <a:pt x="54" y="573"/>
                  </a:cubicBezTo>
                  <a:cubicBezTo>
                    <a:pt x="54" y="573"/>
                    <a:pt x="54" y="573"/>
                    <a:pt x="54" y="573"/>
                  </a:cubicBezTo>
                  <a:cubicBezTo>
                    <a:pt x="58" y="572"/>
                    <a:pt x="58" y="572"/>
                    <a:pt x="58" y="572"/>
                  </a:cubicBezTo>
                  <a:cubicBezTo>
                    <a:pt x="54" y="573"/>
                    <a:pt x="54" y="573"/>
                    <a:pt x="54" y="573"/>
                  </a:cubicBezTo>
                  <a:cubicBezTo>
                    <a:pt x="58" y="572"/>
                    <a:pt x="58" y="572"/>
                    <a:pt x="58" y="572"/>
                  </a:cubicBezTo>
                  <a:cubicBezTo>
                    <a:pt x="54" y="572"/>
                    <a:pt x="54" y="572"/>
                    <a:pt x="54" y="572"/>
                  </a:cubicBezTo>
                  <a:cubicBezTo>
                    <a:pt x="54" y="573"/>
                    <a:pt x="54" y="573"/>
                    <a:pt x="54" y="573"/>
                  </a:cubicBezTo>
                  <a:cubicBezTo>
                    <a:pt x="58" y="572"/>
                    <a:pt x="58" y="572"/>
                    <a:pt x="58" y="572"/>
                  </a:cubicBezTo>
                  <a:cubicBezTo>
                    <a:pt x="54" y="572"/>
                    <a:pt x="54" y="572"/>
                    <a:pt x="54" y="572"/>
                  </a:cubicBezTo>
                  <a:cubicBezTo>
                    <a:pt x="58" y="572"/>
                    <a:pt x="58" y="572"/>
                    <a:pt x="58" y="572"/>
                  </a:cubicBezTo>
                  <a:cubicBezTo>
                    <a:pt x="54" y="571"/>
                    <a:pt x="54" y="571"/>
                    <a:pt x="54" y="571"/>
                  </a:cubicBezTo>
                  <a:cubicBezTo>
                    <a:pt x="54" y="572"/>
                    <a:pt x="54" y="572"/>
                    <a:pt x="54" y="572"/>
                  </a:cubicBezTo>
                  <a:cubicBezTo>
                    <a:pt x="58" y="572"/>
                    <a:pt x="58" y="572"/>
                    <a:pt x="58" y="572"/>
                  </a:cubicBezTo>
                  <a:cubicBezTo>
                    <a:pt x="54" y="571"/>
                    <a:pt x="54" y="571"/>
                    <a:pt x="54" y="571"/>
                  </a:cubicBezTo>
                  <a:cubicBezTo>
                    <a:pt x="58" y="572"/>
                    <a:pt x="58" y="572"/>
                    <a:pt x="58" y="572"/>
                  </a:cubicBezTo>
                  <a:cubicBezTo>
                    <a:pt x="55" y="570"/>
                    <a:pt x="55" y="570"/>
                    <a:pt x="55" y="570"/>
                  </a:cubicBezTo>
                  <a:cubicBezTo>
                    <a:pt x="54" y="570"/>
                    <a:pt x="54" y="571"/>
                    <a:pt x="54" y="571"/>
                  </a:cubicBezTo>
                  <a:cubicBezTo>
                    <a:pt x="58" y="572"/>
                    <a:pt x="58" y="572"/>
                    <a:pt x="58" y="572"/>
                  </a:cubicBezTo>
                  <a:cubicBezTo>
                    <a:pt x="55" y="570"/>
                    <a:pt x="55" y="570"/>
                    <a:pt x="55" y="570"/>
                  </a:cubicBezTo>
                  <a:cubicBezTo>
                    <a:pt x="53" y="572"/>
                    <a:pt x="54" y="574"/>
                    <a:pt x="56" y="576"/>
                  </a:cubicBezTo>
                  <a:cubicBezTo>
                    <a:pt x="62" y="579"/>
                    <a:pt x="62" y="579"/>
                    <a:pt x="62" y="579"/>
                  </a:cubicBezTo>
                  <a:cubicBezTo>
                    <a:pt x="64" y="576"/>
                    <a:pt x="64" y="576"/>
                    <a:pt x="64" y="576"/>
                  </a:cubicBezTo>
                  <a:cubicBezTo>
                    <a:pt x="60" y="576"/>
                    <a:pt x="60" y="576"/>
                    <a:pt x="60" y="576"/>
                  </a:cubicBezTo>
                  <a:cubicBezTo>
                    <a:pt x="60" y="576"/>
                    <a:pt x="60" y="576"/>
                    <a:pt x="60" y="577"/>
                  </a:cubicBezTo>
                  <a:cubicBezTo>
                    <a:pt x="60" y="577"/>
                    <a:pt x="60" y="577"/>
                    <a:pt x="60" y="577"/>
                  </a:cubicBezTo>
                  <a:cubicBezTo>
                    <a:pt x="61" y="578"/>
                    <a:pt x="61" y="578"/>
                    <a:pt x="61" y="578"/>
                  </a:cubicBezTo>
                  <a:cubicBezTo>
                    <a:pt x="61" y="579"/>
                    <a:pt x="63" y="584"/>
                    <a:pt x="65" y="588"/>
                  </a:cubicBezTo>
                  <a:cubicBezTo>
                    <a:pt x="66" y="590"/>
                    <a:pt x="67" y="592"/>
                    <a:pt x="67" y="593"/>
                  </a:cubicBezTo>
                  <a:cubicBezTo>
                    <a:pt x="68" y="594"/>
                    <a:pt x="68" y="595"/>
                    <a:pt x="68" y="595"/>
                  </a:cubicBezTo>
                  <a:cubicBezTo>
                    <a:pt x="68" y="596"/>
                    <a:pt x="68" y="596"/>
                    <a:pt x="68" y="596"/>
                  </a:cubicBezTo>
                  <a:cubicBezTo>
                    <a:pt x="70" y="595"/>
                    <a:pt x="70" y="595"/>
                    <a:pt x="70" y="595"/>
                  </a:cubicBezTo>
                  <a:cubicBezTo>
                    <a:pt x="68" y="596"/>
                    <a:pt x="68" y="596"/>
                    <a:pt x="68" y="596"/>
                  </a:cubicBezTo>
                  <a:cubicBezTo>
                    <a:pt x="68" y="596"/>
                    <a:pt x="68" y="596"/>
                    <a:pt x="68" y="596"/>
                  </a:cubicBezTo>
                  <a:cubicBezTo>
                    <a:pt x="70" y="595"/>
                    <a:pt x="70" y="595"/>
                    <a:pt x="70" y="595"/>
                  </a:cubicBezTo>
                  <a:cubicBezTo>
                    <a:pt x="68" y="596"/>
                    <a:pt x="68" y="596"/>
                    <a:pt x="68" y="596"/>
                  </a:cubicBezTo>
                  <a:cubicBezTo>
                    <a:pt x="72" y="595"/>
                    <a:pt x="72" y="595"/>
                    <a:pt x="72" y="595"/>
                  </a:cubicBezTo>
                  <a:cubicBezTo>
                    <a:pt x="68" y="595"/>
                    <a:pt x="68" y="595"/>
                    <a:pt x="68" y="595"/>
                  </a:cubicBezTo>
                  <a:cubicBezTo>
                    <a:pt x="68" y="595"/>
                    <a:pt x="68" y="595"/>
                    <a:pt x="68" y="596"/>
                  </a:cubicBezTo>
                  <a:cubicBezTo>
                    <a:pt x="72" y="595"/>
                    <a:pt x="72" y="595"/>
                    <a:pt x="72" y="595"/>
                  </a:cubicBezTo>
                  <a:cubicBezTo>
                    <a:pt x="68" y="595"/>
                    <a:pt x="68" y="595"/>
                    <a:pt x="68" y="595"/>
                  </a:cubicBezTo>
                  <a:cubicBezTo>
                    <a:pt x="72" y="595"/>
                    <a:pt x="72" y="595"/>
                    <a:pt x="72" y="595"/>
                  </a:cubicBezTo>
                  <a:cubicBezTo>
                    <a:pt x="69" y="593"/>
                    <a:pt x="69" y="593"/>
                    <a:pt x="69" y="593"/>
                  </a:cubicBezTo>
                  <a:cubicBezTo>
                    <a:pt x="68" y="594"/>
                    <a:pt x="68" y="594"/>
                    <a:pt x="68" y="595"/>
                  </a:cubicBezTo>
                  <a:cubicBezTo>
                    <a:pt x="72" y="595"/>
                    <a:pt x="72" y="595"/>
                    <a:pt x="72" y="595"/>
                  </a:cubicBezTo>
                  <a:cubicBezTo>
                    <a:pt x="69" y="593"/>
                    <a:pt x="69" y="593"/>
                    <a:pt x="69" y="593"/>
                  </a:cubicBezTo>
                  <a:cubicBezTo>
                    <a:pt x="68" y="595"/>
                    <a:pt x="68" y="597"/>
                    <a:pt x="70" y="598"/>
                  </a:cubicBezTo>
                  <a:cubicBezTo>
                    <a:pt x="76" y="602"/>
                    <a:pt x="76" y="602"/>
                    <a:pt x="76" y="602"/>
                  </a:cubicBezTo>
                  <a:cubicBezTo>
                    <a:pt x="78" y="599"/>
                    <a:pt x="78" y="599"/>
                    <a:pt x="78" y="599"/>
                  </a:cubicBezTo>
                  <a:cubicBezTo>
                    <a:pt x="75" y="596"/>
                    <a:pt x="75" y="596"/>
                    <a:pt x="75" y="596"/>
                  </a:cubicBezTo>
                  <a:cubicBezTo>
                    <a:pt x="74" y="597"/>
                    <a:pt x="74" y="598"/>
                    <a:pt x="74" y="599"/>
                  </a:cubicBezTo>
                  <a:cubicBezTo>
                    <a:pt x="74" y="599"/>
                    <a:pt x="74" y="600"/>
                    <a:pt x="74" y="600"/>
                  </a:cubicBezTo>
                  <a:cubicBezTo>
                    <a:pt x="75" y="600"/>
                    <a:pt x="75" y="601"/>
                    <a:pt x="75" y="601"/>
                  </a:cubicBezTo>
                  <a:cubicBezTo>
                    <a:pt x="75" y="602"/>
                    <a:pt x="76" y="603"/>
                    <a:pt x="77" y="604"/>
                  </a:cubicBezTo>
                  <a:cubicBezTo>
                    <a:pt x="80" y="608"/>
                    <a:pt x="86" y="616"/>
                    <a:pt x="91" y="623"/>
                  </a:cubicBezTo>
                  <a:cubicBezTo>
                    <a:pt x="96" y="629"/>
                    <a:pt x="101" y="635"/>
                    <a:pt x="101" y="635"/>
                  </a:cubicBezTo>
                  <a:cubicBezTo>
                    <a:pt x="101" y="635"/>
                    <a:pt x="102" y="636"/>
                    <a:pt x="102" y="636"/>
                  </a:cubicBezTo>
                  <a:cubicBezTo>
                    <a:pt x="122" y="649"/>
                    <a:pt x="122" y="649"/>
                    <a:pt x="122" y="649"/>
                  </a:cubicBezTo>
                  <a:cubicBezTo>
                    <a:pt x="124" y="650"/>
                    <a:pt x="127" y="649"/>
                    <a:pt x="128" y="647"/>
                  </a:cubicBezTo>
                  <a:cubicBezTo>
                    <a:pt x="129" y="645"/>
                    <a:pt x="129" y="642"/>
                    <a:pt x="127" y="6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3" name="Freeform 135">
              <a:extLst>
                <a:ext uri="{FF2B5EF4-FFF2-40B4-BE49-F238E27FC236}">
                  <a16:creationId xmlns:a16="http://schemas.microsoft.com/office/drawing/2014/main" id="{F7382593-DF4A-4510-B6F5-AB920711DABB}"/>
                </a:ext>
              </a:extLst>
            </p:cNvPr>
            <p:cNvSpPr>
              <a:spLocks/>
            </p:cNvSpPr>
            <p:nvPr/>
          </p:nvSpPr>
          <p:spPr bwMode="auto">
            <a:xfrm>
              <a:off x="4110174" y="2240073"/>
              <a:ext cx="427038" cy="758825"/>
            </a:xfrm>
            <a:custGeom>
              <a:avLst/>
              <a:gdLst>
                <a:gd name="T0" fmla="*/ 7 w 272"/>
                <a:gd name="T1" fmla="*/ 479 h 482"/>
                <a:gd name="T2" fmla="*/ 23 w 272"/>
                <a:gd name="T3" fmla="*/ 479 h 482"/>
                <a:gd name="T4" fmla="*/ 30 w 272"/>
                <a:gd name="T5" fmla="*/ 478 h 482"/>
                <a:gd name="T6" fmla="*/ 29 w 272"/>
                <a:gd name="T7" fmla="*/ 478 h 482"/>
                <a:gd name="T8" fmla="*/ 49 w 272"/>
                <a:gd name="T9" fmla="*/ 468 h 482"/>
                <a:gd name="T10" fmla="*/ 102 w 272"/>
                <a:gd name="T11" fmla="*/ 474 h 482"/>
                <a:gd name="T12" fmla="*/ 119 w 272"/>
                <a:gd name="T13" fmla="*/ 469 h 482"/>
                <a:gd name="T14" fmla="*/ 140 w 272"/>
                <a:gd name="T15" fmla="*/ 461 h 482"/>
                <a:gd name="T16" fmla="*/ 171 w 272"/>
                <a:gd name="T17" fmla="*/ 444 h 482"/>
                <a:gd name="T18" fmla="*/ 181 w 272"/>
                <a:gd name="T19" fmla="*/ 432 h 482"/>
                <a:gd name="T20" fmla="*/ 184 w 272"/>
                <a:gd name="T21" fmla="*/ 435 h 482"/>
                <a:gd name="T22" fmla="*/ 191 w 272"/>
                <a:gd name="T23" fmla="*/ 427 h 482"/>
                <a:gd name="T24" fmla="*/ 214 w 272"/>
                <a:gd name="T25" fmla="*/ 397 h 482"/>
                <a:gd name="T26" fmla="*/ 236 w 272"/>
                <a:gd name="T27" fmla="*/ 373 h 482"/>
                <a:gd name="T28" fmla="*/ 242 w 272"/>
                <a:gd name="T29" fmla="*/ 343 h 482"/>
                <a:gd name="T30" fmla="*/ 245 w 272"/>
                <a:gd name="T31" fmla="*/ 346 h 482"/>
                <a:gd name="T32" fmla="*/ 258 w 272"/>
                <a:gd name="T33" fmla="*/ 332 h 482"/>
                <a:gd name="T34" fmla="*/ 263 w 272"/>
                <a:gd name="T35" fmla="*/ 276 h 482"/>
                <a:gd name="T36" fmla="*/ 268 w 272"/>
                <a:gd name="T37" fmla="*/ 250 h 482"/>
                <a:gd name="T38" fmla="*/ 269 w 272"/>
                <a:gd name="T39" fmla="*/ 243 h 482"/>
                <a:gd name="T40" fmla="*/ 264 w 272"/>
                <a:gd name="T41" fmla="*/ 243 h 482"/>
                <a:gd name="T42" fmla="*/ 264 w 272"/>
                <a:gd name="T43" fmla="*/ 225 h 482"/>
                <a:gd name="T44" fmla="*/ 262 w 272"/>
                <a:gd name="T45" fmla="*/ 168 h 482"/>
                <a:gd name="T46" fmla="*/ 242 w 272"/>
                <a:gd name="T47" fmla="*/ 109 h 482"/>
                <a:gd name="T48" fmla="*/ 237 w 272"/>
                <a:gd name="T49" fmla="*/ 87 h 482"/>
                <a:gd name="T50" fmla="*/ 232 w 272"/>
                <a:gd name="T51" fmla="*/ 88 h 482"/>
                <a:gd name="T52" fmla="*/ 185 w 272"/>
                <a:gd name="T53" fmla="*/ 12 h 482"/>
                <a:gd name="T54" fmla="*/ 170 w 272"/>
                <a:gd name="T55" fmla="*/ 0 h 482"/>
                <a:gd name="T56" fmla="*/ 170 w 272"/>
                <a:gd name="T57" fmla="*/ 0 h 482"/>
                <a:gd name="T58" fmla="*/ 167 w 272"/>
                <a:gd name="T59" fmla="*/ 4 h 482"/>
                <a:gd name="T60" fmla="*/ 172 w 272"/>
                <a:gd name="T61" fmla="*/ 4 h 482"/>
                <a:gd name="T62" fmla="*/ 178 w 272"/>
                <a:gd name="T63" fmla="*/ 16 h 482"/>
                <a:gd name="T64" fmla="*/ 181 w 272"/>
                <a:gd name="T65" fmla="*/ 13 h 482"/>
                <a:gd name="T66" fmla="*/ 177 w 272"/>
                <a:gd name="T67" fmla="*/ 10 h 482"/>
                <a:gd name="T68" fmla="*/ 232 w 272"/>
                <a:gd name="T69" fmla="*/ 88 h 482"/>
                <a:gd name="T70" fmla="*/ 252 w 272"/>
                <a:gd name="T71" fmla="*/ 142 h 482"/>
                <a:gd name="T72" fmla="*/ 260 w 272"/>
                <a:gd name="T73" fmla="*/ 191 h 482"/>
                <a:gd name="T74" fmla="*/ 258 w 272"/>
                <a:gd name="T75" fmla="*/ 241 h 482"/>
                <a:gd name="T76" fmla="*/ 258 w 272"/>
                <a:gd name="T77" fmla="*/ 261 h 482"/>
                <a:gd name="T78" fmla="*/ 263 w 272"/>
                <a:gd name="T79" fmla="*/ 262 h 482"/>
                <a:gd name="T80" fmla="*/ 262 w 272"/>
                <a:gd name="T81" fmla="*/ 281 h 482"/>
                <a:gd name="T82" fmla="*/ 252 w 272"/>
                <a:gd name="T83" fmla="*/ 334 h 482"/>
                <a:gd name="T84" fmla="*/ 252 w 272"/>
                <a:gd name="T85" fmla="*/ 328 h 482"/>
                <a:gd name="T86" fmla="*/ 240 w 272"/>
                <a:gd name="T87" fmla="*/ 347 h 482"/>
                <a:gd name="T88" fmla="*/ 227 w 272"/>
                <a:gd name="T89" fmla="*/ 378 h 482"/>
                <a:gd name="T90" fmla="*/ 201 w 272"/>
                <a:gd name="T91" fmla="*/ 416 h 482"/>
                <a:gd name="T92" fmla="*/ 189 w 272"/>
                <a:gd name="T93" fmla="*/ 422 h 482"/>
                <a:gd name="T94" fmla="*/ 189 w 272"/>
                <a:gd name="T95" fmla="*/ 421 h 482"/>
                <a:gd name="T96" fmla="*/ 179 w 272"/>
                <a:gd name="T97" fmla="*/ 435 h 482"/>
                <a:gd name="T98" fmla="*/ 155 w 272"/>
                <a:gd name="T99" fmla="*/ 458 h 482"/>
                <a:gd name="T100" fmla="*/ 116 w 272"/>
                <a:gd name="T101" fmla="*/ 468 h 482"/>
                <a:gd name="T102" fmla="*/ 100 w 272"/>
                <a:gd name="T103" fmla="*/ 466 h 482"/>
                <a:gd name="T104" fmla="*/ 101 w 272"/>
                <a:gd name="T105" fmla="*/ 466 h 482"/>
                <a:gd name="T106" fmla="*/ 47 w 272"/>
                <a:gd name="T107" fmla="*/ 468 h 482"/>
                <a:gd name="T108" fmla="*/ 52 w 272"/>
                <a:gd name="T109" fmla="*/ 475 h 482"/>
                <a:gd name="T110" fmla="*/ 51 w 272"/>
                <a:gd name="T111" fmla="*/ 471 h 482"/>
                <a:gd name="T112" fmla="*/ 25 w 272"/>
                <a:gd name="T113" fmla="*/ 472 h 482"/>
                <a:gd name="T114" fmla="*/ 3 w 272"/>
                <a:gd name="T115" fmla="*/ 47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482">
                  <a:moveTo>
                    <a:pt x="10" y="473"/>
                  </a:moveTo>
                  <a:cubicBezTo>
                    <a:pt x="8" y="472"/>
                    <a:pt x="8" y="472"/>
                    <a:pt x="8" y="472"/>
                  </a:cubicBezTo>
                  <a:cubicBezTo>
                    <a:pt x="5" y="475"/>
                    <a:pt x="5" y="475"/>
                    <a:pt x="5" y="475"/>
                  </a:cubicBezTo>
                  <a:cubicBezTo>
                    <a:pt x="9" y="478"/>
                    <a:pt x="9" y="478"/>
                    <a:pt x="9" y="478"/>
                  </a:cubicBezTo>
                  <a:cubicBezTo>
                    <a:pt x="5" y="475"/>
                    <a:pt x="5" y="475"/>
                    <a:pt x="5" y="475"/>
                  </a:cubicBezTo>
                  <a:cubicBezTo>
                    <a:pt x="8" y="479"/>
                    <a:pt x="8" y="479"/>
                    <a:pt x="8" y="479"/>
                  </a:cubicBezTo>
                  <a:cubicBezTo>
                    <a:pt x="8" y="479"/>
                    <a:pt x="8" y="478"/>
                    <a:pt x="9" y="478"/>
                  </a:cubicBezTo>
                  <a:cubicBezTo>
                    <a:pt x="5" y="475"/>
                    <a:pt x="5" y="475"/>
                    <a:pt x="5" y="475"/>
                  </a:cubicBezTo>
                  <a:cubicBezTo>
                    <a:pt x="8" y="479"/>
                    <a:pt x="8" y="479"/>
                    <a:pt x="8" y="479"/>
                  </a:cubicBezTo>
                  <a:cubicBezTo>
                    <a:pt x="5" y="475"/>
                    <a:pt x="5" y="475"/>
                    <a:pt x="5" y="475"/>
                  </a:cubicBezTo>
                  <a:cubicBezTo>
                    <a:pt x="7" y="479"/>
                    <a:pt x="7" y="479"/>
                    <a:pt x="7" y="479"/>
                  </a:cubicBezTo>
                  <a:cubicBezTo>
                    <a:pt x="7" y="479"/>
                    <a:pt x="7" y="479"/>
                    <a:pt x="8" y="479"/>
                  </a:cubicBezTo>
                  <a:cubicBezTo>
                    <a:pt x="5" y="475"/>
                    <a:pt x="5" y="475"/>
                    <a:pt x="5" y="475"/>
                  </a:cubicBezTo>
                  <a:cubicBezTo>
                    <a:pt x="7" y="479"/>
                    <a:pt x="7" y="479"/>
                    <a:pt x="7" y="479"/>
                  </a:cubicBezTo>
                  <a:cubicBezTo>
                    <a:pt x="6" y="476"/>
                    <a:pt x="6" y="476"/>
                    <a:pt x="6" y="476"/>
                  </a:cubicBezTo>
                  <a:cubicBezTo>
                    <a:pt x="6" y="479"/>
                    <a:pt x="6" y="479"/>
                    <a:pt x="6" y="479"/>
                  </a:cubicBezTo>
                  <a:cubicBezTo>
                    <a:pt x="7" y="479"/>
                    <a:pt x="7" y="479"/>
                    <a:pt x="7" y="479"/>
                  </a:cubicBezTo>
                  <a:cubicBezTo>
                    <a:pt x="6" y="476"/>
                    <a:pt x="6" y="476"/>
                    <a:pt x="6" y="476"/>
                  </a:cubicBezTo>
                  <a:cubicBezTo>
                    <a:pt x="6" y="479"/>
                    <a:pt x="6" y="479"/>
                    <a:pt x="6" y="479"/>
                  </a:cubicBezTo>
                  <a:cubicBezTo>
                    <a:pt x="6" y="479"/>
                    <a:pt x="6" y="479"/>
                    <a:pt x="6" y="479"/>
                  </a:cubicBezTo>
                  <a:cubicBezTo>
                    <a:pt x="7" y="479"/>
                    <a:pt x="9" y="479"/>
                    <a:pt x="11" y="479"/>
                  </a:cubicBezTo>
                  <a:cubicBezTo>
                    <a:pt x="15" y="479"/>
                    <a:pt x="19" y="479"/>
                    <a:pt x="23" y="479"/>
                  </a:cubicBezTo>
                  <a:cubicBezTo>
                    <a:pt x="27" y="479"/>
                    <a:pt x="29" y="479"/>
                    <a:pt x="29" y="479"/>
                  </a:cubicBezTo>
                  <a:cubicBezTo>
                    <a:pt x="31" y="479"/>
                    <a:pt x="33" y="478"/>
                    <a:pt x="34" y="476"/>
                  </a:cubicBezTo>
                  <a:cubicBezTo>
                    <a:pt x="34" y="474"/>
                    <a:pt x="33" y="472"/>
                    <a:pt x="32" y="471"/>
                  </a:cubicBezTo>
                  <a:cubicBezTo>
                    <a:pt x="31" y="470"/>
                    <a:pt x="31" y="470"/>
                    <a:pt x="31" y="470"/>
                  </a:cubicBezTo>
                  <a:cubicBezTo>
                    <a:pt x="29" y="474"/>
                    <a:pt x="29" y="474"/>
                    <a:pt x="29" y="474"/>
                  </a:cubicBezTo>
                  <a:cubicBezTo>
                    <a:pt x="32" y="476"/>
                    <a:pt x="32" y="476"/>
                    <a:pt x="32" y="476"/>
                  </a:cubicBezTo>
                  <a:cubicBezTo>
                    <a:pt x="29" y="474"/>
                    <a:pt x="29" y="474"/>
                    <a:pt x="29" y="474"/>
                  </a:cubicBezTo>
                  <a:cubicBezTo>
                    <a:pt x="30" y="478"/>
                    <a:pt x="30" y="478"/>
                    <a:pt x="30" y="478"/>
                  </a:cubicBezTo>
                  <a:cubicBezTo>
                    <a:pt x="31" y="478"/>
                    <a:pt x="31" y="478"/>
                    <a:pt x="32" y="476"/>
                  </a:cubicBezTo>
                  <a:cubicBezTo>
                    <a:pt x="29" y="474"/>
                    <a:pt x="29" y="474"/>
                    <a:pt x="29" y="474"/>
                  </a:cubicBezTo>
                  <a:cubicBezTo>
                    <a:pt x="30" y="478"/>
                    <a:pt x="30" y="478"/>
                    <a:pt x="30" y="478"/>
                  </a:cubicBezTo>
                  <a:cubicBezTo>
                    <a:pt x="29" y="474"/>
                    <a:pt x="29" y="474"/>
                    <a:pt x="29" y="474"/>
                  </a:cubicBezTo>
                  <a:cubicBezTo>
                    <a:pt x="29" y="478"/>
                    <a:pt x="29" y="478"/>
                    <a:pt x="29" y="478"/>
                  </a:cubicBezTo>
                  <a:cubicBezTo>
                    <a:pt x="29" y="478"/>
                    <a:pt x="30" y="478"/>
                    <a:pt x="30" y="478"/>
                  </a:cubicBezTo>
                  <a:cubicBezTo>
                    <a:pt x="29" y="474"/>
                    <a:pt x="29" y="474"/>
                    <a:pt x="29" y="474"/>
                  </a:cubicBezTo>
                  <a:cubicBezTo>
                    <a:pt x="29" y="478"/>
                    <a:pt x="29" y="478"/>
                    <a:pt x="29" y="478"/>
                  </a:cubicBezTo>
                  <a:cubicBezTo>
                    <a:pt x="29" y="476"/>
                    <a:pt x="29" y="476"/>
                    <a:pt x="29" y="476"/>
                  </a:cubicBezTo>
                  <a:cubicBezTo>
                    <a:pt x="29" y="478"/>
                    <a:pt x="29" y="478"/>
                    <a:pt x="29" y="478"/>
                  </a:cubicBezTo>
                  <a:cubicBezTo>
                    <a:pt x="29" y="478"/>
                    <a:pt x="29" y="478"/>
                    <a:pt x="29" y="478"/>
                  </a:cubicBezTo>
                  <a:cubicBezTo>
                    <a:pt x="29" y="476"/>
                    <a:pt x="29" y="476"/>
                    <a:pt x="29" y="476"/>
                  </a:cubicBezTo>
                  <a:cubicBezTo>
                    <a:pt x="29" y="478"/>
                    <a:pt x="29" y="478"/>
                    <a:pt x="29" y="478"/>
                  </a:cubicBezTo>
                  <a:cubicBezTo>
                    <a:pt x="29" y="478"/>
                    <a:pt x="29" y="478"/>
                    <a:pt x="29" y="478"/>
                  </a:cubicBezTo>
                  <a:cubicBezTo>
                    <a:pt x="30" y="478"/>
                    <a:pt x="32" y="478"/>
                    <a:pt x="33" y="479"/>
                  </a:cubicBezTo>
                  <a:cubicBezTo>
                    <a:pt x="36" y="479"/>
                    <a:pt x="40" y="479"/>
                    <a:pt x="43" y="479"/>
                  </a:cubicBezTo>
                  <a:cubicBezTo>
                    <a:pt x="47" y="479"/>
                    <a:pt x="50" y="480"/>
                    <a:pt x="51" y="480"/>
                  </a:cubicBezTo>
                  <a:cubicBezTo>
                    <a:pt x="52" y="480"/>
                    <a:pt x="52" y="480"/>
                    <a:pt x="52" y="480"/>
                  </a:cubicBezTo>
                  <a:cubicBezTo>
                    <a:pt x="53" y="479"/>
                    <a:pt x="53" y="479"/>
                    <a:pt x="53" y="479"/>
                  </a:cubicBezTo>
                  <a:cubicBezTo>
                    <a:pt x="53" y="479"/>
                    <a:pt x="53" y="479"/>
                    <a:pt x="53" y="479"/>
                  </a:cubicBezTo>
                  <a:cubicBezTo>
                    <a:pt x="54" y="479"/>
                    <a:pt x="54" y="479"/>
                    <a:pt x="54" y="479"/>
                  </a:cubicBezTo>
                  <a:cubicBezTo>
                    <a:pt x="54" y="479"/>
                    <a:pt x="55" y="478"/>
                    <a:pt x="55" y="478"/>
                  </a:cubicBezTo>
                  <a:cubicBezTo>
                    <a:pt x="56" y="477"/>
                    <a:pt x="56" y="475"/>
                    <a:pt x="56" y="474"/>
                  </a:cubicBezTo>
                  <a:cubicBezTo>
                    <a:pt x="56" y="473"/>
                    <a:pt x="55" y="472"/>
                    <a:pt x="54" y="472"/>
                  </a:cubicBezTo>
                  <a:cubicBezTo>
                    <a:pt x="49" y="468"/>
                    <a:pt x="49" y="468"/>
                    <a:pt x="49" y="468"/>
                  </a:cubicBezTo>
                  <a:cubicBezTo>
                    <a:pt x="46" y="472"/>
                    <a:pt x="46" y="472"/>
                    <a:pt x="46" y="472"/>
                  </a:cubicBezTo>
                  <a:cubicBezTo>
                    <a:pt x="46" y="476"/>
                    <a:pt x="46" y="476"/>
                    <a:pt x="46" y="476"/>
                  </a:cubicBezTo>
                  <a:cubicBezTo>
                    <a:pt x="77" y="479"/>
                    <a:pt x="77" y="479"/>
                    <a:pt x="77" y="479"/>
                  </a:cubicBezTo>
                  <a:cubicBezTo>
                    <a:pt x="79" y="479"/>
                    <a:pt x="81" y="478"/>
                    <a:pt x="81" y="476"/>
                  </a:cubicBezTo>
                  <a:cubicBezTo>
                    <a:pt x="82" y="474"/>
                    <a:pt x="81" y="472"/>
                    <a:pt x="80" y="471"/>
                  </a:cubicBezTo>
                  <a:cubicBezTo>
                    <a:pt x="78" y="470"/>
                    <a:pt x="78" y="470"/>
                    <a:pt x="78" y="470"/>
                  </a:cubicBezTo>
                  <a:cubicBezTo>
                    <a:pt x="76" y="474"/>
                    <a:pt x="76" y="474"/>
                    <a:pt x="76" y="474"/>
                  </a:cubicBezTo>
                  <a:cubicBezTo>
                    <a:pt x="77" y="478"/>
                    <a:pt x="77" y="478"/>
                    <a:pt x="77" y="478"/>
                  </a:cubicBezTo>
                  <a:cubicBezTo>
                    <a:pt x="77" y="478"/>
                    <a:pt x="83" y="477"/>
                    <a:pt x="90" y="476"/>
                  </a:cubicBezTo>
                  <a:cubicBezTo>
                    <a:pt x="93" y="476"/>
                    <a:pt x="97" y="475"/>
                    <a:pt x="99" y="475"/>
                  </a:cubicBezTo>
                  <a:cubicBezTo>
                    <a:pt x="100" y="474"/>
                    <a:pt x="102" y="474"/>
                    <a:pt x="102" y="474"/>
                  </a:cubicBezTo>
                  <a:cubicBezTo>
                    <a:pt x="103" y="474"/>
                    <a:pt x="103" y="474"/>
                    <a:pt x="104" y="474"/>
                  </a:cubicBezTo>
                  <a:cubicBezTo>
                    <a:pt x="104" y="474"/>
                    <a:pt x="104" y="474"/>
                    <a:pt x="104" y="474"/>
                  </a:cubicBezTo>
                  <a:cubicBezTo>
                    <a:pt x="105" y="473"/>
                    <a:pt x="105" y="473"/>
                    <a:pt x="105" y="473"/>
                  </a:cubicBezTo>
                  <a:cubicBezTo>
                    <a:pt x="105" y="473"/>
                    <a:pt x="105" y="473"/>
                    <a:pt x="105" y="473"/>
                  </a:cubicBezTo>
                  <a:cubicBezTo>
                    <a:pt x="106" y="473"/>
                    <a:pt x="106" y="472"/>
                    <a:pt x="106" y="472"/>
                  </a:cubicBezTo>
                  <a:cubicBezTo>
                    <a:pt x="107" y="471"/>
                    <a:pt x="107" y="470"/>
                    <a:pt x="107" y="469"/>
                  </a:cubicBezTo>
                  <a:cubicBezTo>
                    <a:pt x="107" y="467"/>
                    <a:pt x="106" y="466"/>
                    <a:pt x="105" y="466"/>
                  </a:cubicBezTo>
                  <a:cubicBezTo>
                    <a:pt x="103" y="465"/>
                    <a:pt x="103" y="465"/>
                    <a:pt x="103" y="465"/>
                  </a:cubicBezTo>
                  <a:cubicBezTo>
                    <a:pt x="101" y="468"/>
                    <a:pt x="101" y="468"/>
                    <a:pt x="101" y="468"/>
                  </a:cubicBezTo>
                  <a:cubicBezTo>
                    <a:pt x="102" y="473"/>
                    <a:pt x="102" y="473"/>
                    <a:pt x="102" y="473"/>
                  </a:cubicBezTo>
                  <a:cubicBezTo>
                    <a:pt x="119" y="469"/>
                    <a:pt x="119" y="469"/>
                    <a:pt x="119" y="469"/>
                  </a:cubicBezTo>
                  <a:cubicBezTo>
                    <a:pt x="121" y="469"/>
                    <a:pt x="123" y="467"/>
                    <a:pt x="123" y="466"/>
                  </a:cubicBezTo>
                  <a:cubicBezTo>
                    <a:pt x="123" y="464"/>
                    <a:pt x="122" y="462"/>
                    <a:pt x="121" y="461"/>
                  </a:cubicBezTo>
                  <a:cubicBezTo>
                    <a:pt x="120" y="461"/>
                    <a:pt x="120" y="461"/>
                    <a:pt x="120" y="461"/>
                  </a:cubicBezTo>
                  <a:cubicBezTo>
                    <a:pt x="118" y="464"/>
                    <a:pt x="118" y="464"/>
                    <a:pt x="118" y="464"/>
                  </a:cubicBezTo>
                  <a:cubicBezTo>
                    <a:pt x="119" y="469"/>
                    <a:pt x="119" y="469"/>
                    <a:pt x="119" y="469"/>
                  </a:cubicBezTo>
                  <a:cubicBezTo>
                    <a:pt x="144" y="464"/>
                    <a:pt x="144" y="464"/>
                    <a:pt x="144" y="464"/>
                  </a:cubicBezTo>
                  <a:cubicBezTo>
                    <a:pt x="146" y="463"/>
                    <a:pt x="147" y="462"/>
                    <a:pt x="147" y="460"/>
                  </a:cubicBezTo>
                  <a:cubicBezTo>
                    <a:pt x="147" y="458"/>
                    <a:pt x="147" y="457"/>
                    <a:pt x="145" y="456"/>
                  </a:cubicBezTo>
                  <a:cubicBezTo>
                    <a:pt x="142" y="453"/>
                    <a:pt x="142" y="453"/>
                    <a:pt x="142" y="453"/>
                  </a:cubicBezTo>
                  <a:cubicBezTo>
                    <a:pt x="139" y="457"/>
                    <a:pt x="139" y="457"/>
                    <a:pt x="139" y="457"/>
                  </a:cubicBezTo>
                  <a:cubicBezTo>
                    <a:pt x="140" y="461"/>
                    <a:pt x="140" y="461"/>
                    <a:pt x="140" y="461"/>
                  </a:cubicBezTo>
                  <a:cubicBezTo>
                    <a:pt x="158" y="459"/>
                    <a:pt x="158" y="459"/>
                    <a:pt x="158" y="459"/>
                  </a:cubicBezTo>
                  <a:cubicBezTo>
                    <a:pt x="159" y="458"/>
                    <a:pt x="161" y="457"/>
                    <a:pt x="161" y="455"/>
                  </a:cubicBezTo>
                  <a:cubicBezTo>
                    <a:pt x="162" y="454"/>
                    <a:pt x="161" y="452"/>
                    <a:pt x="159" y="451"/>
                  </a:cubicBezTo>
                  <a:cubicBezTo>
                    <a:pt x="152" y="446"/>
                    <a:pt x="152" y="446"/>
                    <a:pt x="152" y="446"/>
                  </a:cubicBezTo>
                  <a:cubicBezTo>
                    <a:pt x="150" y="450"/>
                    <a:pt x="150" y="450"/>
                    <a:pt x="150" y="450"/>
                  </a:cubicBezTo>
                  <a:cubicBezTo>
                    <a:pt x="151" y="454"/>
                    <a:pt x="151" y="454"/>
                    <a:pt x="151" y="454"/>
                  </a:cubicBezTo>
                  <a:cubicBezTo>
                    <a:pt x="174" y="450"/>
                    <a:pt x="174" y="450"/>
                    <a:pt x="174" y="450"/>
                  </a:cubicBezTo>
                  <a:cubicBezTo>
                    <a:pt x="176" y="450"/>
                    <a:pt x="177" y="449"/>
                    <a:pt x="178" y="447"/>
                  </a:cubicBezTo>
                  <a:cubicBezTo>
                    <a:pt x="178" y="445"/>
                    <a:pt x="177" y="443"/>
                    <a:pt x="176" y="442"/>
                  </a:cubicBezTo>
                  <a:cubicBezTo>
                    <a:pt x="173" y="441"/>
                    <a:pt x="173" y="441"/>
                    <a:pt x="173" y="441"/>
                  </a:cubicBezTo>
                  <a:cubicBezTo>
                    <a:pt x="171" y="444"/>
                    <a:pt x="171" y="444"/>
                    <a:pt x="171" y="444"/>
                  </a:cubicBezTo>
                  <a:cubicBezTo>
                    <a:pt x="173" y="448"/>
                    <a:pt x="173" y="448"/>
                    <a:pt x="173" y="448"/>
                  </a:cubicBezTo>
                  <a:cubicBezTo>
                    <a:pt x="190" y="440"/>
                    <a:pt x="190" y="440"/>
                    <a:pt x="190" y="440"/>
                  </a:cubicBezTo>
                  <a:cubicBezTo>
                    <a:pt x="191" y="439"/>
                    <a:pt x="192" y="438"/>
                    <a:pt x="192" y="436"/>
                  </a:cubicBezTo>
                  <a:cubicBezTo>
                    <a:pt x="192" y="434"/>
                    <a:pt x="191" y="433"/>
                    <a:pt x="190" y="432"/>
                  </a:cubicBezTo>
                  <a:cubicBezTo>
                    <a:pt x="183" y="428"/>
                    <a:pt x="183" y="428"/>
                    <a:pt x="183" y="428"/>
                  </a:cubicBezTo>
                  <a:cubicBezTo>
                    <a:pt x="181" y="432"/>
                    <a:pt x="181" y="432"/>
                    <a:pt x="181" y="432"/>
                  </a:cubicBezTo>
                  <a:cubicBezTo>
                    <a:pt x="185" y="434"/>
                    <a:pt x="185" y="434"/>
                    <a:pt x="185" y="434"/>
                  </a:cubicBezTo>
                  <a:cubicBezTo>
                    <a:pt x="181" y="432"/>
                    <a:pt x="181" y="432"/>
                    <a:pt x="181" y="432"/>
                  </a:cubicBezTo>
                  <a:cubicBezTo>
                    <a:pt x="184" y="435"/>
                    <a:pt x="184" y="435"/>
                    <a:pt x="184" y="435"/>
                  </a:cubicBezTo>
                  <a:cubicBezTo>
                    <a:pt x="184" y="434"/>
                    <a:pt x="185" y="434"/>
                    <a:pt x="185" y="434"/>
                  </a:cubicBezTo>
                  <a:cubicBezTo>
                    <a:pt x="181" y="432"/>
                    <a:pt x="181" y="432"/>
                    <a:pt x="181" y="432"/>
                  </a:cubicBezTo>
                  <a:cubicBezTo>
                    <a:pt x="184" y="435"/>
                    <a:pt x="184" y="435"/>
                    <a:pt x="184" y="435"/>
                  </a:cubicBezTo>
                  <a:cubicBezTo>
                    <a:pt x="182" y="432"/>
                    <a:pt x="182" y="432"/>
                    <a:pt x="182" y="432"/>
                  </a:cubicBezTo>
                  <a:cubicBezTo>
                    <a:pt x="184" y="435"/>
                    <a:pt x="184" y="435"/>
                    <a:pt x="184" y="435"/>
                  </a:cubicBezTo>
                  <a:cubicBezTo>
                    <a:pt x="184" y="435"/>
                    <a:pt x="184" y="435"/>
                    <a:pt x="184" y="435"/>
                  </a:cubicBezTo>
                  <a:cubicBezTo>
                    <a:pt x="182" y="432"/>
                    <a:pt x="182" y="432"/>
                    <a:pt x="182" y="432"/>
                  </a:cubicBezTo>
                  <a:cubicBezTo>
                    <a:pt x="184" y="435"/>
                    <a:pt x="184" y="435"/>
                    <a:pt x="184" y="435"/>
                  </a:cubicBezTo>
                  <a:cubicBezTo>
                    <a:pt x="183" y="434"/>
                    <a:pt x="183" y="434"/>
                    <a:pt x="183" y="434"/>
                  </a:cubicBezTo>
                  <a:cubicBezTo>
                    <a:pt x="184" y="435"/>
                    <a:pt x="184" y="435"/>
                    <a:pt x="184" y="435"/>
                  </a:cubicBezTo>
                  <a:cubicBezTo>
                    <a:pt x="184" y="435"/>
                    <a:pt x="184" y="435"/>
                    <a:pt x="184" y="435"/>
                  </a:cubicBezTo>
                  <a:cubicBezTo>
                    <a:pt x="183" y="434"/>
                    <a:pt x="183" y="434"/>
                    <a:pt x="183" y="434"/>
                  </a:cubicBezTo>
                  <a:cubicBezTo>
                    <a:pt x="184" y="435"/>
                    <a:pt x="184" y="435"/>
                    <a:pt x="184" y="435"/>
                  </a:cubicBezTo>
                  <a:cubicBezTo>
                    <a:pt x="185" y="435"/>
                    <a:pt x="185" y="435"/>
                    <a:pt x="185" y="435"/>
                  </a:cubicBezTo>
                  <a:cubicBezTo>
                    <a:pt x="186" y="434"/>
                    <a:pt x="188" y="432"/>
                    <a:pt x="190" y="431"/>
                  </a:cubicBezTo>
                  <a:cubicBezTo>
                    <a:pt x="191" y="430"/>
                    <a:pt x="192" y="430"/>
                    <a:pt x="193" y="429"/>
                  </a:cubicBezTo>
                  <a:cubicBezTo>
                    <a:pt x="193" y="429"/>
                    <a:pt x="194" y="429"/>
                    <a:pt x="194" y="428"/>
                  </a:cubicBezTo>
                  <a:cubicBezTo>
                    <a:pt x="194" y="428"/>
                    <a:pt x="194" y="428"/>
                    <a:pt x="194" y="428"/>
                  </a:cubicBezTo>
                  <a:cubicBezTo>
                    <a:pt x="195" y="428"/>
                    <a:pt x="195" y="428"/>
                    <a:pt x="195" y="428"/>
                  </a:cubicBezTo>
                  <a:cubicBezTo>
                    <a:pt x="195" y="428"/>
                    <a:pt x="195" y="428"/>
                    <a:pt x="195" y="427"/>
                  </a:cubicBezTo>
                  <a:cubicBezTo>
                    <a:pt x="197" y="425"/>
                    <a:pt x="196" y="422"/>
                    <a:pt x="194" y="421"/>
                  </a:cubicBezTo>
                  <a:cubicBezTo>
                    <a:pt x="191" y="419"/>
                    <a:pt x="191" y="419"/>
                    <a:pt x="191" y="419"/>
                  </a:cubicBezTo>
                  <a:cubicBezTo>
                    <a:pt x="189" y="423"/>
                    <a:pt x="189" y="423"/>
                    <a:pt x="189" y="423"/>
                  </a:cubicBezTo>
                  <a:cubicBezTo>
                    <a:pt x="191" y="427"/>
                    <a:pt x="191" y="427"/>
                    <a:pt x="191" y="427"/>
                  </a:cubicBezTo>
                  <a:cubicBezTo>
                    <a:pt x="209" y="419"/>
                    <a:pt x="209" y="419"/>
                    <a:pt x="209" y="419"/>
                  </a:cubicBezTo>
                  <a:cubicBezTo>
                    <a:pt x="210" y="418"/>
                    <a:pt x="211" y="417"/>
                    <a:pt x="211" y="415"/>
                  </a:cubicBezTo>
                  <a:cubicBezTo>
                    <a:pt x="211" y="413"/>
                    <a:pt x="211" y="412"/>
                    <a:pt x="209" y="411"/>
                  </a:cubicBezTo>
                  <a:cubicBezTo>
                    <a:pt x="206" y="409"/>
                    <a:pt x="206" y="409"/>
                    <a:pt x="206" y="409"/>
                  </a:cubicBezTo>
                  <a:cubicBezTo>
                    <a:pt x="204" y="413"/>
                    <a:pt x="204" y="413"/>
                    <a:pt x="204" y="413"/>
                  </a:cubicBezTo>
                  <a:cubicBezTo>
                    <a:pt x="206" y="416"/>
                    <a:pt x="206" y="416"/>
                    <a:pt x="206" y="416"/>
                  </a:cubicBezTo>
                  <a:cubicBezTo>
                    <a:pt x="222" y="405"/>
                    <a:pt x="222" y="405"/>
                    <a:pt x="222" y="405"/>
                  </a:cubicBezTo>
                  <a:cubicBezTo>
                    <a:pt x="223" y="404"/>
                    <a:pt x="224" y="402"/>
                    <a:pt x="224" y="401"/>
                  </a:cubicBezTo>
                  <a:cubicBezTo>
                    <a:pt x="224" y="400"/>
                    <a:pt x="223" y="398"/>
                    <a:pt x="222" y="397"/>
                  </a:cubicBezTo>
                  <a:cubicBezTo>
                    <a:pt x="216" y="394"/>
                    <a:pt x="216" y="394"/>
                    <a:pt x="216" y="394"/>
                  </a:cubicBezTo>
                  <a:cubicBezTo>
                    <a:pt x="214" y="397"/>
                    <a:pt x="214" y="397"/>
                    <a:pt x="214" y="397"/>
                  </a:cubicBezTo>
                  <a:cubicBezTo>
                    <a:pt x="216" y="401"/>
                    <a:pt x="216" y="401"/>
                    <a:pt x="216" y="401"/>
                  </a:cubicBezTo>
                  <a:cubicBezTo>
                    <a:pt x="229" y="394"/>
                    <a:pt x="229" y="394"/>
                    <a:pt x="229" y="394"/>
                  </a:cubicBezTo>
                  <a:cubicBezTo>
                    <a:pt x="230" y="393"/>
                    <a:pt x="231" y="392"/>
                    <a:pt x="231" y="390"/>
                  </a:cubicBezTo>
                  <a:cubicBezTo>
                    <a:pt x="231" y="389"/>
                    <a:pt x="230" y="387"/>
                    <a:pt x="229" y="386"/>
                  </a:cubicBezTo>
                  <a:cubicBezTo>
                    <a:pt x="223" y="383"/>
                    <a:pt x="223" y="383"/>
                    <a:pt x="223" y="383"/>
                  </a:cubicBezTo>
                  <a:cubicBezTo>
                    <a:pt x="221" y="386"/>
                    <a:pt x="221" y="386"/>
                    <a:pt x="221" y="386"/>
                  </a:cubicBezTo>
                  <a:cubicBezTo>
                    <a:pt x="222" y="390"/>
                    <a:pt x="222" y="390"/>
                    <a:pt x="222" y="390"/>
                  </a:cubicBezTo>
                  <a:cubicBezTo>
                    <a:pt x="238" y="382"/>
                    <a:pt x="238" y="382"/>
                    <a:pt x="238" y="382"/>
                  </a:cubicBezTo>
                  <a:cubicBezTo>
                    <a:pt x="239" y="382"/>
                    <a:pt x="240" y="380"/>
                    <a:pt x="240" y="379"/>
                  </a:cubicBezTo>
                  <a:cubicBezTo>
                    <a:pt x="240" y="377"/>
                    <a:pt x="239" y="376"/>
                    <a:pt x="238" y="375"/>
                  </a:cubicBezTo>
                  <a:cubicBezTo>
                    <a:pt x="236" y="373"/>
                    <a:pt x="236" y="373"/>
                    <a:pt x="236" y="373"/>
                  </a:cubicBezTo>
                  <a:cubicBezTo>
                    <a:pt x="243" y="367"/>
                    <a:pt x="243" y="367"/>
                    <a:pt x="243" y="367"/>
                  </a:cubicBezTo>
                  <a:cubicBezTo>
                    <a:pt x="244" y="366"/>
                    <a:pt x="244" y="365"/>
                    <a:pt x="244" y="364"/>
                  </a:cubicBezTo>
                  <a:cubicBezTo>
                    <a:pt x="244" y="362"/>
                    <a:pt x="243" y="361"/>
                    <a:pt x="242" y="360"/>
                  </a:cubicBezTo>
                  <a:cubicBezTo>
                    <a:pt x="240" y="359"/>
                    <a:pt x="240" y="359"/>
                    <a:pt x="240" y="359"/>
                  </a:cubicBezTo>
                  <a:cubicBezTo>
                    <a:pt x="238" y="363"/>
                    <a:pt x="238" y="363"/>
                    <a:pt x="238" y="363"/>
                  </a:cubicBezTo>
                  <a:cubicBezTo>
                    <a:pt x="241" y="365"/>
                    <a:pt x="241" y="365"/>
                    <a:pt x="241" y="365"/>
                  </a:cubicBezTo>
                  <a:cubicBezTo>
                    <a:pt x="253" y="351"/>
                    <a:pt x="253" y="351"/>
                    <a:pt x="253" y="351"/>
                  </a:cubicBezTo>
                  <a:cubicBezTo>
                    <a:pt x="254" y="350"/>
                    <a:pt x="254" y="349"/>
                    <a:pt x="254" y="347"/>
                  </a:cubicBezTo>
                  <a:cubicBezTo>
                    <a:pt x="254" y="346"/>
                    <a:pt x="253" y="345"/>
                    <a:pt x="252" y="344"/>
                  </a:cubicBezTo>
                  <a:cubicBezTo>
                    <a:pt x="245" y="340"/>
                    <a:pt x="245" y="340"/>
                    <a:pt x="245" y="340"/>
                  </a:cubicBezTo>
                  <a:cubicBezTo>
                    <a:pt x="242" y="343"/>
                    <a:pt x="242" y="343"/>
                    <a:pt x="242" y="343"/>
                  </a:cubicBezTo>
                  <a:cubicBezTo>
                    <a:pt x="246" y="346"/>
                    <a:pt x="246" y="346"/>
                    <a:pt x="246" y="346"/>
                  </a:cubicBezTo>
                  <a:cubicBezTo>
                    <a:pt x="242" y="344"/>
                    <a:pt x="242" y="344"/>
                    <a:pt x="242" y="344"/>
                  </a:cubicBezTo>
                  <a:cubicBezTo>
                    <a:pt x="246" y="346"/>
                    <a:pt x="246" y="346"/>
                    <a:pt x="246" y="346"/>
                  </a:cubicBezTo>
                  <a:cubicBezTo>
                    <a:pt x="246" y="346"/>
                    <a:pt x="246" y="346"/>
                    <a:pt x="246" y="346"/>
                  </a:cubicBezTo>
                  <a:cubicBezTo>
                    <a:pt x="242" y="344"/>
                    <a:pt x="242" y="344"/>
                    <a:pt x="242" y="344"/>
                  </a:cubicBezTo>
                  <a:cubicBezTo>
                    <a:pt x="246" y="346"/>
                    <a:pt x="246" y="346"/>
                    <a:pt x="246" y="346"/>
                  </a:cubicBezTo>
                  <a:cubicBezTo>
                    <a:pt x="244" y="345"/>
                    <a:pt x="244" y="345"/>
                    <a:pt x="244" y="345"/>
                  </a:cubicBezTo>
                  <a:cubicBezTo>
                    <a:pt x="245" y="346"/>
                    <a:pt x="245" y="346"/>
                    <a:pt x="245" y="346"/>
                  </a:cubicBezTo>
                  <a:cubicBezTo>
                    <a:pt x="246" y="346"/>
                    <a:pt x="246" y="346"/>
                    <a:pt x="246" y="346"/>
                  </a:cubicBezTo>
                  <a:cubicBezTo>
                    <a:pt x="244" y="345"/>
                    <a:pt x="244" y="345"/>
                    <a:pt x="244" y="345"/>
                  </a:cubicBezTo>
                  <a:cubicBezTo>
                    <a:pt x="245" y="346"/>
                    <a:pt x="245" y="346"/>
                    <a:pt x="245" y="346"/>
                  </a:cubicBezTo>
                  <a:cubicBezTo>
                    <a:pt x="246" y="346"/>
                    <a:pt x="246" y="346"/>
                    <a:pt x="246" y="345"/>
                  </a:cubicBezTo>
                  <a:cubicBezTo>
                    <a:pt x="248" y="344"/>
                    <a:pt x="251" y="341"/>
                    <a:pt x="253" y="339"/>
                  </a:cubicBezTo>
                  <a:cubicBezTo>
                    <a:pt x="254" y="338"/>
                    <a:pt x="256" y="337"/>
                    <a:pt x="257" y="336"/>
                  </a:cubicBezTo>
                  <a:cubicBezTo>
                    <a:pt x="257" y="335"/>
                    <a:pt x="257" y="335"/>
                    <a:pt x="258" y="335"/>
                  </a:cubicBezTo>
                  <a:cubicBezTo>
                    <a:pt x="258" y="334"/>
                    <a:pt x="258" y="334"/>
                    <a:pt x="258" y="334"/>
                  </a:cubicBezTo>
                  <a:cubicBezTo>
                    <a:pt x="258" y="334"/>
                    <a:pt x="258" y="334"/>
                    <a:pt x="258" y="334"/>
                  </a:cubicBezTo>
                  <a:cubicBezTo>
                    <a:pt x="258" y="334"/>
                    <a:pt x="258" y="334"/>
                    <a:pt x="259" y="333"/>
                  </a:cubicBezTo>
                  <a:cubicBezTo>
                    <a:pt x="260" y="331"/>
                    <a:pt x="259" y="329"/>
                    <a:pt x="257" y="327"/>
                  </a:cubicBezTo>
                  <a:cubicBezTo>
                    <a:pt x="256" y="327"/>
                    <a:pt x="256" y="327"/>
                    <a:pt x="256" y="327"/>
                  </a:cubicBezTo>
                  <a:cubicBezTo>
                    <a:pt x="254" y="330"/>
                    <a:pt x="254" y="330"/>
                    <a:pt x="254" y="330"/>
                  </a:cubicBezTo>
                  <a:cubicBezTo>
                    <a:pt x="258" y="332"/>
                    <a:pt x="258" y="332"/>
                    <a:pt x="258" y="332"/>
                  </a:cubicBezTo>
                  <a:cubicBezTo>
                    <a:pt x="263" y="314"/>
                    <a:pt x="263" y="314"/>
                    <a:pt x="263" y="314"/>
                  </a:cubicBezTo>
                  <a:cubicBezTo>
                    <a:pt x="264" y="313"/>
                    <a:pt x="263" y="311"/>
                    <a:pt x="261" y="310"/>
                  </a:cubicBezTo>
                  <a:cubicBezTo>
                    <a:pt x="261" y="309"/>
                    <a:pt x="261" y="309"/>
                    <a:pt x="261" y="309"/>
                  </a:cubicBezTo>
                  <a:cubicBezTo>
                    <a:pt x="264" y="297"/>
                    <a:pt x="264" y="297"/>
                    <a:pt x="264" y="297"/>
                  </a:cubicBezTo>
                  <a:cubicBezTo>
                    <a:pt x="264" y="296"/>
                    <a:pt x="264" y="294"/>
                    <a:pt x="262" y="293"/>
                  </a:cubicBezTo>
                  <a:cubicBezTo>
                    <a:pt x="260" y="292"/>
                    <a:pt x="260" y="292"/>
                    <a:pt x="260" y="292"/>
                  </a:cubicBezTo>
                  <a:cubicBezTo>
                    <a:pt x="258" y="295"/>
                    <a:pt x="258" y="295"/>
                    <a:pt x="258" y="295"/>
                  </a:cubicBezTo>
                  <a:cubicBezTo>
                    <a:pt x="262" y="297"/>
                    <a:pt x="262" y="297"/>
                    <a:pt x="262" y="297"/>
                  </a:cubicBezTo>
                  <a:cubicBezTo>
                    <a:pt x="267" y="282"/>
                    <a:pt x="267" y="282"/>
                    <a:pt x="267" y="282"/>
                  </a:cubicBezTo>
                  <a:cubicBezTo>
                    <a:pt x="267" y="280"/>
                    <a:pt x="266" y="278"/>
                    <a:pt x="265" y="277"/>
                  </a:cubicBezTo>
                  <a:cubicBezTo>
                    <a:pt x="263" y="276"/>
                    <a:pt x="263" y="276"/>
                    <a:pt x="263" y="276"/>
                  </a:cubicBezTo>
                  <a:cubicBezTo>
                    <a:pt x="260" y="279"/>
                    <a:pt x="260" y="279"/>
                    <a:pt x="260" y="279"/>
                  </a:cubicBezTo>
                  <a:cubicBezTo>
                    <a:pt x="264" y="281"/>
                    <a:pt x="264" y="281"/>
                    <a:pt x="264" y="281"/>
                  </a:cubicBezTo>
                  <a:cubicBezTo>
                    <a:pt x="270" y="266"/>
                    <a:pt x="270" y="266"/>
                    <a:pt x="270" y="266"/>
                  </a:cubicBezTo>
                  <a:cubicBezTo>
                    <a:pt x="271" y="264"/>
                    <a:pt x="270" y="262"/>
                    <a:pt x="269" y="261"/>
                  </a:cubicBezTo>
                  <a:cubicBezTo>
                    <a:pt x="265" y="259"/>
                    <a:pt x="265" y="259"/>
                    <a:pt x="265" y="259"/>
                  </a:cubicBezTo>
                  <a:cubicBezTo>
                    <a:pt x="263" y="262"/>
                    <a:pt x="263" y="262"/>
                    <a:pt x="263" y="262"/>
                  </a:cubicBezTo>
                  <a:cubicBezTo>
                    <a:pt x="266" y="265"/>
                    <a:pt x="266" y="265"/>
                    <a:pt x="266" y="265"/>
                  </a:cubicBezTo>
                  <a:cubicBezTo>
                    <a:pt x="267" y="264"/>
                    <a:pt x="267" y="264"/>
                    <a:pt x="267" y="264"/>
                  </a:cubicBezTo>
                  <a:cubicBezTo>
                    <a:pt x="267" y="263"/>
                    <a:pt x="267" y="263"/>
                    <a:pt x="267" y="263"/>
                  </a:cubicBezTo>
                  <a:cubicBezTo>
                    <a:pt x="267" y="263"/>
                    <a:pt x="267" y="262"/>
                    <a:pt x="267" y="261"/>
                  </a:cubicBezTo>
                  <a:cubicBezTo>
                    <a:pt x="267" y="259"/>
                    <a:pt x="268" y="254"/>
                    <a:pt x="268" y="250"/>
                  </a:cubicBezTo>
                  <a:cubicBezTo>
                    <a:pt x="268" y="248"/>
                    <a:pt x="268" y="246"/>
                    <a:pt x="268" y="245"/>
                  </a:cubicBezTo>
                  <a:cubicBezTo>
                    <a:pt x="269" y="244"/>
                    <a:pt x="269" y="244"/>
                    <a:pt x="269" y="244"/>
                  </a:cubicBezTo>
                  <a:cubicBezTo>
                    <a:pt x="269" y="243"/>
                    <a:pt x="269" y="243"/>
                    <a:pt x="269" y="243"/>
                  </a:cubicBezTo>
                  <a:cubicBezTo>
                    <a:pt x="267" y="243"/>
                    <a:pt x="267" y="243"/>
                    <a:pt x="267" y="243"/>
                  </a:cubicBezTo>
                  <a:cubicBezTo>
                    <a:pt x="269" y="243"/>
                    <a:pt x="269" y="243"/>
                    <a:pt x="269" y="243"/>
                  </a:cubicBezTo>
                  <a:cubicBezTo>
                    <a:pt x="269" y="243"/>
                    <a:pt x="269" y="243"/>
                    <a:pt x="269" y="243"/>
                  </a:cubicBezTo>
                  <a:cubicBezTo>
                    <a:pt x="267" y="243"/>
                    <a:pt x="267" y="243"/>
                    <a:pt x="267" y="243"/>
                  </a:cubicBezTo>
                  <a:cubicBezTo>
                    <a:pt x="269" y="243"/>
                    <a:pt x="269" y="243"/>
                    <a:pt x="269" y="243"/>
                  </a:cubicBezTo>
                  <a:cubicBezTo>
                    <a:pt x="265" y="243"/>
                    <a:pt x="265" y="243"/>
                    <a:pt x="265" y="243"/>
                  </a:cubicBezTo>
                  <a:cubicBezTo>
                    <a:pt x="269" y="244"/>
                    <a:pt x="269" y="244"/>
                    <a:pt x="269" y="244"/>
                  </a:cubicBezTo>
                  <a:cubicBezTo>
                    <a:pt x="269" y="243"/>
                    <a:pt x="269" y="243"/>
                    <a:pt x="269" y="243"/>
                  </a:cubicBezTo>
                  <a:cubicBezTo>
                    <a:pt x="265" y="243"/>
                    <a:pt x="265" y="243"/>
                    <a:pt x="265" y="243"/>
                  </a:cubicBezTo>
                  <a:cubicBezTo>
                    <a:pt x="269" y="244"/>
                    <a:pt x="269" y="244"/>
                    <a:pt x="269" y="244"/>
                  </a:cubicBezTo>
                  <a:cubicBezTo>
                    <a:pt x="265" y="243"/>
                    <a:pt x="265" y="243"/>
                    <a:pt x="265" y="243"/>
                  </a:cubicBezTo>
                  <a:cubicBezTo>
                    <a:pt x="268" y="244"/>
                    <a:pt x="268" y="244"/>
                    <a:pt x="268" y="244"/>
                  </a:cubicBezTo>
                  <a:cubicBezTo>
                    <a:pt x="269" y="244"/>
                    <a:pt x="269" y="244"/>
                    <a:pt x="269" y="244"/>
                  </a:cubicBezTo>
                  <a:cubicBezTo>
                    <a:pt x="265" y="243"/>
                    <a:pt x="265" y="243"/>
                    <a:pt x="265" y="243"/>
                  </a:cubicBezTo>
                  <a:cubicBezTo>
                    <a:pt x="268" y="244"/>
                    <a:pt x="268" y="244"/>
                    <a:pt x="268" y="244"/>
                  </a:cubicBezTo>
                  <a:cubicBezTo>
                    <a:pt x="264" y="243"/>
                    <a:pt x="264" y="243"/>
                    <a:pt x="264" y="243"/>
                  </a:cubicBezTo>
                  <a:cubicBezTo>
                    <a:pt x="268" y="245"/>
                    <a:pt x="268" y="245"/>
                    <a:pt x="268" y="245"/>
                  </a:cubicBezTo>
                  <a:cubicBezTo>
                    <a:pt x="268" y="244"/>
                    <a:pt x="268" y="244"/>
                    <a:pt x="268" y="244"/>
                  </a:cubicBezTo>
                  <a:cubicBezTo>
                    <a:pt x="264" y="243"/>
                    <a:pt x="264" y="243"/>
                    <a:pt x="264" y="243"/>
                  </a:cubicBezTo>
                  <a:cubicBezTo>
                    <a:pt x="268" y="245"/>
                    <a:pt x="268" y="245"/>
                    <a:pt x="268" y="245"/>
                  </a:cubicBezTo>
                  <a:cubicBezTo>
                    <a:pt x="269" y="244"/>
                    <a:pt x="269" y="243"/>
                    <a:pt x="269" y="242"/>
                  </a:cubicBezTo>
                  <a:cubicBezTo>
                    <a:pt x="268" y="240"/>
                    <a:pt x="268" y="239"/>
                    <a:pt x="267" y="239"/>
                  </a:cubicBezTo>
                  <a:cubicBezTo>
                    <a:pt x="265" y="238"/>
                    <a:pt x="265" y="238"/>
                    <a:pt x="265" y="238"/>
                  </a:cubicBezTo>
                  <a:cubicBezTo>
                    <a:pt x="263" y="241"/>
                    <a:pt x="263" y="241"/>
                    <a:pt x="263" y="241"/>
                  </a:cubicBezTo>
                  <a:cubicBezTo>
                    <a:pt x="267" y="241"/>
                    <a:pt x="267" y="241"/>
                    <a:pt x="267" y="241"/>
                  </a:cubicBezTo>
                  <a:cubicBezTo>
                    <a:pt x="266" y="224"/>
                    <a:pt x="266" y="224"/>
                    <a:pt x="266" y="224"/>
                  </a:cubicBezTo>
                  <a:cubicBezTo>
                    <a:pt x="266" y="222"/>
                    <a:pt x="266" y="221"/>
                    <a:pt x="264" y="220"/>
                  </a:cubicBezTo>
                  <a:cubicBezTo>
                    <a:pt x="262" y="219"/>
                    <a:pt x="262" y="219"/>
                    <a:pt x="262" y="219"/>
                  </a:cubicBezTo>
                  <a:cubicBezTo>
                    <a:pt x="260" y="223"/>
                    <a:pt x="260" y="223"/>
                    <a:pt x="260" y="223"/>
                  </a:cubicBezTo>
                  <a:cubicBezTo>
                    <a:pt x="264" y="225"/>
                    <a:pt x="264" y="225"/>
                    <a:pt x="264" y="225"/>
                  </a:cubicBezTo>
                  <a:cubicBezTo>
                    <a:pt x="271" y="211"/>
                    <a:pt x="271" y="211"/>
                    <a:pt x="271" y="211"/>
                  </a:cubicBezTo>
                  <a:cubicBezTo>
                    <a:pt x="272" y="209"/>
                    <a:pt x="271" y="207"/>
                    <a:pt x="269" y="206"/>
                  </a:cubicBezTo>
                  <a:cubicBezTo>
                    <a:pt x="266" y="204"/>
                    <a:pt x="266" y="204"/>
                    <a:pt x="266" y="204"/>
                  </a:cubicBezTo>
                  <a:cubicBezTo>
                    <a:pt x="267" y="187"/>
                    <a:pt x="267" y="187"/>
                    <a:pt x="267" y="187"/>
                  </a:cubicBezTo>
                  <a:cubicBezTo>
                    <a:pt x="267" y="186"/>
                    <a:pt x="266" y="185"/>
                    <a:pt x="265" y="184"/>
                  </a:cubicBezTo>
                  <a:cubicBezTo>
                    <a:pt x="264" y="183"/>
                    <a:pt x="264" y="183"/>
                    <a:pt x="264" y="183"/>
                  </a:cubicBezTo>
                  <a:cubicBezTo>
                    <a:pt x="261" y="187"/>
                    <a:pt x="261" y="187"/>
                    <a:pt x="261" y="187"/>
                  </a:cubicBezTo>
                  <a:cubicBezTo>
                    <a:pt x="266" y="186"/>
                    <a:pt x="266" y="186"/>
                    <a:pt x="266" y="186"/>
                  </a:cubicBezTo>
                  <a:cubicBezTo>
                    <a:pt x="264" y="172"/>
                    <a:pt x="264" y="172"/>
                    <a:pt x="264" y="172"/>
                  </a:cubicBezTo>
                  <a:cubicBezTo>
                    <a:pt x="264" y="170"/>
                    <a:pt x="263" y="169"/>
                    <a:pt x="262" y="169"/>
                  </a:cubicBezTo>
                  <a:cubicBezTo>
                    <a:pt x="262" y="168"/>
                    <a:pt x="262" y="168"/>
                    <a:pt x="262" y="168"/>
                  </a:cubicBezTo>
                  <a:cubicBezTo>
                    <a:pt x="262" y="155"/>
                    <a:pt x="262" y="155"/>
                    <a:pt x="262" y="155"/>
                  </a:cubicBezTo>
                  <a:cubicBezTo>
                    <a:pt x="262" y="153"/>
                    <a:pt x="262" y="152"/>
                    <a:pt x="260" y="151"/>
                  </a:cubicBezTo>
                  <a:cubicBezTo>
                    <a:pt x="260" y="151"/>
                    <a:pt x="260" y="151"/>
                    <a:pt x="260" y="151"/>
                  </a:cubicBezTo>
                  <a:cubicBezTo>
                    <a:pt x="258" y="138"/>
                    <a:pt x="258" y="138"/>
                    <a:pt x="258" y="138"/>
                  </a:cubicBezTo>
                  <a:cubicBezTo>
                    <a:pt x="258" y="137"/>
                    <a:pt x="257" y="136"/>
                    <a:pt x="256" y="135"/>
                  </a:cubicBezTo>
                  <a:cubicBezTo>
                    <a:pt x="256" y="135"/>
                    <a:pt x="256" y="135"/>
                    <a:pt x="256" y="135"/>
                  </a:cubicBezTo>
                  <a:cubicBezTo>
                    <a:pt x="253" y="138"/>
                    <a:pt x="253" y="138"/>
                    <a:pt x="253" y="138"/>
                  </a:cubicBezTo>
                  <a:cubicBezTo>
                    <a:pt x="258" y="138"/>
                    <a:pt x="258" y="138"/>
                    <a:pt x="258" y="138"/>
                  </a:cubicBezTo>
                  <a:cubicBezTo>
                    <a:pt x="254" y="118"/>
                    <a:pt x="254" y="118"/>
                    <a:pt x="254" y="118"/>
                  </a:cubicBezTo>
                  <a:cubicBezTo>
                    <a:pt x="254" y="117"/>
                    <a:pt x="253" y="116"/>
                    <a:pt x="252" y="115"/>
                  </a:cubicBezTo>
                  <a:cubicBezTo>
                    <a:pt x="242" y="109"/>
                    <a:pt x="242" y="109"/>
                    <a:pt x="242" y="109"/>
                  </a:cubicBezTo>
                  <a:cubicBezTo>
                    <a:pt x="240" y="112"/>
                    <a:pt x="240" y="112"/>
                    <a:pt x="240" y="112"/>
                  </a:cubicBezTo>
                  <a:cubicBezTo>
                    <a:pt x="244" y="111"/>
                    <a:pt x="244" y="111"/>
                    <a:pt x="244" y="111"/>
                  </a:cubicBezTo>
                  <a:cubicBezTo>
                    <a:pt x="244" y="111"/>
                    <a:pt x="242" y="105"/>
                    <a:pt x="240" y="99"/>
                  </a:cubicBezTo>
                  <a:cubicBezTo>
                    <a:pt x="239" y="96"/>
                    <a:pt x="238" y="93"/>
                    <a:pt x="238" y="91"/>
                  </a:cubicBezTo>
                  <a:cubicBezTo>
                    <a:pt x="237" y="90"/>
                    <a:pt x="237" y="89"/>
                    <a:pt x="237" y="88"/>
                  </a:cubicBezTo>
                  <a:cubicBezTo>
                    <a:pt x="237" y="87"/>
                    <a:pt x="237" y="87"/>
                    <a:pt x="237" y="87"/>
                  </a:cubicBezTo>
                  <a:cubicBezTo>
                    <a:pt x="237" y="87"/>
                    <a:pt x="237" y="87"/>
                    <a:pt x="237" y="87"/>
                  </a:cubicBezTo>
                  <a:cubicBezTo>
                    <a:pt x="237" y="87"/>
                    <a:pt x="237" y="87"/>
                    <a:pt x="237" y="87"/>
                  </a:cubicBezTo>
                  <a:cubicBezTo>
                    <a:pt x="233" y="88"/>
                    <a:pt x="233" y="88"/>
                    <a:pt x="233" y="88"/>
                  </a:cubicBezTo>
                  <a:cubicBezTo>
                    <a:pt x="237" y="88"/>
                    <a:pt x="237" y="88"/>
                    <a:pt x="237" y="88"/>
                  </a:cubicBezTo>
                  <a:cubicBezTo>
                    <a:pt x="237" y="87"/>
                    <a:pt x="237" y="87"/>
                    <a:pt x="237" y="87"/>
                  </a:cubicBezTo>
                  <a:cubicBezTo>
                    <a:pt x="233" y="88"/>
                    <a:pt x="233" y="88"/>
                    <a:pt x="233" y="88"/>
                  </a:cubicBezTo>
                  <a:cubicBezTo>
                    <a:pt x="237" y="88"/>
                    <a:pt x="237" y="88"/>
                    <a:pt x="237" y="88"/>
                  </a:cubicBezTo>
                  <a:cubicBezTo>
                    <a:pt x="233" y="88"/>
                    <a:pt x="233" y="88"/>
                    <a:pt x="233" y="88"/>
                  </a:cubicBezTo>
                  <a:cubicBezTo>
                    <a:pt x="237" y="88"/>
                    <a:pt x="237" y="88"/>
                    <a:pt x="237" y="88"/>
                  </a:cubicBezTo>
                  <a:cubicBezTo>
                    <a:pt x="237" y="88"/>
                    <a:pt x="237" y="88"/>
                    <a:pt x="237" y="88"/>
                  </a:cubicBezTo>
                  <a:cubicBezTo>
                    <a:pt x="233" y="88"/>
                    <a:pt x="233" y="88"/>
                    <a:pt x="233" y="88"/>
                  </a:cubicBezTo>
                  <a:cubicBezTo>
                    <a:pt x="237" y="88"/>
                    <a:pt x="237" y="88"/>
                    <a:pt x="237" y="88"/>
                  </a:cubicBezTo>
                  <a:cubicBezTo>
                    <a:pt x="232" y="88"/>
                    <a:pt x="232" y="88"/>
                    <a:pt x="232" y="88"/>
                  </a:cubicBezTo>
                  <a:cubicBezTo>
                    <a:pt x="236" y="90"/>
                    <a:pt x="236" y="90"/>
                    <a:pt x="236" y="90"/>
                  </a:cubicBezTo>
                  <a:cubicBezTo>
                    <a:pt x="237" y="89"/>
                    <a:pt x="237" y="89"/>
                    <a:pt x="237" y="88"/>
                  </a:cubicBezTo>
                  <a:cubicBezTo>
                    <a:pt x="232" y="88"/>
                    <a:pt x="232" y="88"/>
                    <a:pt x="232" y="88"/>
                  </a:cubicBezTo>
                  <a:cubicBezTo>
                    <a:pt x="236" y="90"/>
                    <a:pt x="236" y="90"/>
                    <a:pt x="236" y="90"/>
                  </a:cubicBezTo>
                  <a:cubicBezTo>
                    <a:pt x="237" y="89"/>
                    <a:pt x="237" y="88"/>
                    <a:pt x="237" y="87"/>
                  </a:cubicBezTo>
                  <a:cubicBezTo>
                    <a:pt x="236" y="86"/>
                    <a:pt x="236" y="85"/>
                    <a:pt x="235" y="84"/>
                  </a:cubicBezTo>
                  <a:cubicBezTo>
                    <a:pt x="234" y="83"/>
                    <a:pt x="234" y="83"/>
                    <a:pt x="234" y="83"/>
                  </a:cubicBezTo>
                  <a:cubicBezTo>
                    <a:pt x="225" y="58"/>
                    <a:pt x="225" y="58"/>
                    <a:pt x="225" y="58"/>
                  </a:cubicBezTo>
                  <a:cubicBezTo>
                    <a:pt x="225" y="58"/>
                    <a:pt x="224" y="57"/>
                    <a:pt x="223" y="56"/>
                  </a:cubicBezTo>
                  <a:cubicBezTo>
                    <a:pt x="217" y="53"/>
                    <a:pt x="217" y="53"/>
                    <a:pt x="217" y="53"/>
                  </a:cubicBezTo>
                  <a:cubicBezTo>
                    <a:pt x="184" y="10"/>
                    <a:pt x="184" y="10"/>
                    <a:pt x="184" y="10"/>
                  </a:cubicBezTo>
                  <a:cubicBezTo>
                    <a:pt x="181" y="12"/>
                    <a:pt x="181" y="12"/>
                    <a:pt x="181" y="12"/>
                  </a:cubicBezTo>
                  <a:cubicBezTo>
                    <a:pt x="184" y="15"/>
                    <a:pt x="184" y="15"/>
                    <a:pt x="184" y="15"/>
                  </a:cubicBezTo>
                  <a:cubicBezTo>
                    <a:pt x="185" y="14"/>
                    <a:pt x="185" y="13"/>
                    <a:pt x="185" y="12"/>
                  </a:cubicBezTo>
                  <a:cubicBezTo>
                    <a:pt x="185" y="11"/>
                    <a:pt x="185" y="11"/>
                    <a:pt x="185" y="10"/>
                  </a:cubicBezTo>
                  <a:cubicBezTo>
                    <a:pt x="184" y="10"/>
                    <a:pt x="184" y="10"/>
                    <a:pt x="184" y="9"/>
                  </a:cubicBezTo>
                  <a:cubicBezTo>
                    <a:pt x="183" y="9"/>
                    <a:pt x="183" y="9"/>
                    <a:pt x="183" y="9"/>
                  </a:cubicBezTo>
                  <a:cubicBezTo>
                    <a:pt x="182" y="8"/>
                    <a:pt x="181" y="7"/>
                    <a:pt x="180" y="6"/>
                  </a:cubicBezTo>
                  <a:cubicBezTo>
                    <a:pt x="178" y="5"/>
                    <a:pt x="175" y="4"/>
                    <a:pt x="173" y="2"/>
                  </a:cubicBezTo>
                  <a:cubicBezTo>
                    <a:pt x="172" y="2"/>
                    <a:pt x="171" y="1"/>
                    <a:pt x="170" y="1"/>
                  </a:cubicBezTo>
                  <a:cubicBezTo>
                    <a:pt x="170" y="0"/>
                    <a:pt x="170" y="0"/>
                    <a:pt x="170" y="0"/>
                  </a:cubicBezTo>
                  <a:cubicBezTo>
                    <a:pt x="170" y="0"/>
                    <a:pt x="170" y="0"/>
                    <a:pt x="170" y="0"/>
                  </a:cubicBezTo>
                  <a:cubicBezTo>
                    <a:pt x="170" y="0"/>
                    <a:pt x="170" y="0"/>
                    <a:pt x="170" y="0"/>
                  </a:cubicBezTo>
                  <a:cubicBezTo>
                    <a:pt x="168" y="2"/>
                    <a:pt x="168" y="2"/>
                    <a:pt x="168" y="2"/>
                  </a:cubicBezTo>
                  <a:cubicBezTo>
                    <a:pt x="170" y="0"/>
                    <a:pt x="170" y="0"/>
                    <a:pt x="170" y="0"/>
                  </a:cubicBezTo>
                  <a:cubicBezTo>
                    <a:pt x="170" y="0"/>
                    <a:pt x="170" y="0"/>
                    <a:pt x="170" y="0"/>
                  </a:cubicBezTo>
                  <a:cubicBezTo>
                    <a:pt x="168" y="2"/>
                    <a:pt x="168" y="2"/>
                    <a:pt x="168" y="2"/>
                  </a:cubicBezTo>
                  <a:cubicBezTo>
                    <a:pt x="170" y="0"/>
                    <a:pt x="170" y="0"/>
                    <a:pt x="170" y="0"/>
                  </a:cubicBezTo>
                  <a:cubicBezTo>
                    <a:pt x="167" y="4"/>
                    <a:pt x="167" y="4"/>
                    <a:pt x="167" y="4"/>
                  </a:cubicBezTo>
                  <a:cubicBezTo>
                    <a:pt x="170" y="0"/>
                    <a:pt x="170" y="0"/>
                    <a:pt x="170" y="0"/>
                  </a:cubicBezTo>
                  <a:cubicBezTo>
                    <a:pt x="170" y="0"/>
                    <a:pt x="170" y="0"/>
                    <a:pt x="170" y="0"/>
                  </a:cubicBezTo>
                  <a:cubicBezTo>
                    <a:pt x="167" y="4"/>
                    <a:pt x="167" y="4"/>
                    <a:pt x="167" y="4"/>
                  </a:cubicBezTo>
                  <a:cubicBezTo>
                    <a:pt x="170" y="0"/>
                    <a:pt x="170" y="0"/>
                    <a:pt x="170" y="0"/>
                  </a:cubicBezTo>
                  <a:cubicBezTo>
                    <a:pt x="167" y="4"/>
                    <a:pt x="167" y="4"/>
                    <a:pt x="167" y="4"/>
                  </a:cubicBezTo>
                  <a:cubicBezTo>
                    <a:pt x="170" y="1"/>
                    <a:pt x="170" y="1"/>
                    <a:pt x="170" y="1"/>
                  </a:cubicBezTo>
                  <a:cubicBezTo>
                    <a:pt x="170" y="0"/>
                    <a:pt x="170" y="0"/>
                    <a:pt x="170" y="0"/>
                  </a:cubicBezTo>
                  <a:cubicBezTo>
                    <a:pt x="167" y="4"/>
                    <a:pt x="167" y="4"/>
                    <a:pt x="167" y="4"/>
                  </a:cubicBezTo>
                  <a:cubicBezTo>
                    <a:pt x="170" y="1"/>
                    <a:pt x="170" y="1"/>
                    <a:pt x="170" y="1"/>
                  </a:cubicBezTo>
                  <a:cubicBezTo>
                    <a:pt x="167" y="4"/>
                    <a:pt x="167" y="4"/>
                    <a:pt x="167" y="4"/>
                  </a:cubicBezTo>
                  <a:cubicBezTo>
                    <a:pt x="170" y="1"/>
                    <a:pt x="170" y="1"/>
                    <a:pt x="170" y="1"/>
                  </a:cubicBezTo>
                  <a:cubicBezTo>
                    <a:pt x="170" y="1"/>
                    <a:pt x="170" y="1"/>
                    <a:pt x="170" y="1"/>
                  </a:cubicBezTo>
                  <a:cubicBezTo>
                    <a:pt x="167" y="4"/>
                    <a:pt x="167" y="4"/>
                    <a:pt x="167" y="4"/>
                  </a:cubicBezTo>
                  <a:cubicBezTo>
                    <a:pt x="170" y="1"/>
                    <a:pt x="170" y="1"/>
                    <a:pt x="170" y="1"/>
                  </a:cubicBezTo>
                  <a:cubicBezTo>
                    <a:pt x="167" y="4"/>
                    <a:pt x="167" y="4"/>
                    <a:pt x="167" y="4"/>
                  </a:cubicBezTo>
                  <a:cubicBezTo>
                    <a:pt x="171" y="1"/>
                    <a:pt x="171" y="1"/>
                    <a:pt x="171" y="1"/>
                  </a:cubicBezTo>
                  <a:cubicBezTo>
                    <a:pt x="170" y="1"/>
                    <a:pt x="170" y="1"/>
                    <a:pt x="170" y="1"/>
                  </a:cubicBezTo>
                  <a:cubicBezTo>
                    <a:pt x="167" y="4"/>
                    <a:pt x="167" y="4"/>
                    <a:pt x="167" y="4"/>
                  </a:cubicBezTo>
                  <a:cubicBezTo>
                    <a:pt x="171" y="1"/>
                    <a:pt x="171" y="1"/>
                    <a:pt x="171" y="1"/>
                  </a:cubicBezTo>
                  <a:cubicBezTo>
                    <a:pt x="167" y="4"/>
                    <a:pt x="167" y="4"/>
                    <a:pt x="167" y="4"/>
                  </a:cubicBezTo>
                  <a:cubicBezTo>
                    <a:pt x="171" y="2"/>
                    <a:pt x="171" y="2"/>
                    <a:pt x="171" y="2"/>
                  </a:cubicBezTo>
                  <a:cubicBezTo>
                    <a:pt x="171" y="1"/>
                    <a:pt x="171" y="1"/>
                    <a:pt x="171" y="1"/>
                  </a:cubicBezTo>
                  <a:cubicBezTo>
                    <a:pt x="167" y="4"/>
                    <a:pt x="167" y="4"/>
                    <a:pt x="167" y="4"/>
                  </a:cubicBezTo>
                  <a:cubicBezTo>
                    <a:pt x="171" y="2"/>
                    <a:pt x="171" y="2"/>
                    <a:pt x="171" y="2"/>
                  </a:cubicBezTo>
                  <a:cubicBezTo>
                    <a:pt x="167" y="4"/>
                    <a:pt x="167" y="4"/>
                    <a:pt x="167" y="4"/>
                  </a:cubicBezTo>
                  <a:cubicBezTo>
                    <a:pt x="172" y="4"/>
                    <a:pt x="172" y="4"/>
                    <a:pt x="172" y="4"/>
                  </a:cubicBezTo>
                  <a:cubicBezTo>
                    <a:pt x="172" y="3"/>
                    <a:pt x="171" y="2"/>
                    <a:pt x="171" y="2"/>
                  </a:cubicBezTo>
                  <a:cubicBezTo>
                    <a:pt x="167" y="4"/>
                    <a:pt x="167" y="4"/>
                    <a:pt x="167" y="4"/>
                  </a:cubicBezTo>
                  <a:cubicBezTo>
                    <a:pt x="172" y="4"/>
                    <a:pt x="172" y="4"/>
                    <a:pt x="172" y="4"/>
                  </a:cubicBezTo>
                  <a:cubicBezTo>
                    <a:pt x="172" y="2"/>
                    <a:pt x="170" y="0"/>
                    <a:pt x="167" y="0"/>
                  </a:cubicBezTo>
                  <a:cubicBezTo>
                    <a:pt x="165" y="0"/>
                    <a:pt x="163" y="2"/>
                    <a:pt x="163" y="4"/>
                  </a:cubicBezTo>
                  <a:cubicBezTo>
                    <a:pt x="163" y="5"/>
                    <a:pt x="163" y="6"/>
                    <a:pt x="163" y="6"/>
                  </a:cubicBezTo>
                  <a:cubicBezTo>
                    <a:pt x="164" y="7"/>
                    <a:pt x="164" y="7"/>
                    <a:pt x="164" y="7"/>
                  </a:cubicBezTo>
                  <a:cubicBezTo>
                    <a:pt x="165" y="7"/>
                    <a:pt x="165" y="7"/>
                    <a:pt x="165" y="7"/>
                  </a:cubicBezTo>
                  <a:cubicBezTo>
                    <a:pt x="165" y="8"/>
                    <a:pt x="165" y="8"/>
                    <a:pt x="165" y="8"/>
                  </a:cubicBezTo>
                  <a:cubicBezTo>
                    <a:pt x="165" y="8"/>
                    <a:pt x="165" y="8"/>
                    <a:pt x="165" y="8"/>
                  </a:cubicBezTo>
                  <a:cubicBezTo>
                    <a:pt x="166" y="8"/>
                    <a:pt x="169" y="10"/>
                    <a:pt x="172" y="12"/>
                  </a:cubicBezTo>
                  <a:cubicBezTo>
                    <a:pt x="174" y="13"/>
                    <a:pt x="175" y="14"/>
                    <a:pt x="177" y="15"/>
                  </a:cubicBezTo>
                  <a:cubicBezTo>
                    <a:pt x="177" y="15"/>
                    <a:pt x="177" y="15"/>
                    <a:pt x="178" y="15"/>
                  </a:cubicBezTo>
                  <a:cubicBezTo>
                    <a:pt x="178" y="16"/>
                    <a:pt x="178" y="16"/>
                    <a:pt x="178" y="16"/>
                  </a:cubicBezTo>
                  <a:cubicBezTo>
                    <a:pt x="178" y="15"/>
                    <a:pt x="178" y="15"/>
                    <a:pt x="178" y="15"/>
                  </a:cubicBezTo>
                  <a:cubicBezTo>
                    <a:pt x="178" y="16"/>
                    <a:pt x="178" y="16"/>
                    <a:pt x="178" y="16"/>
                  </a:cubicBezTo>
                  <a:cubicBezTo>
                    <a:pt x="178" y="16"/>
                    <a:pt x="178" y="16"/>
                    <a:pt x="178" y="16"/>
                  </a:cubicBezTo>
                  <a:cubicBezTo>
                    <a:pt x="178" y="15"/>
                    <a:pt x="178" y="15"/>
                    <a:pt x="178" y="15"/>
                  </a:cubicBezTo>
                  <a:cubicBezTo>
                    <a:pt x="178" y="16"/>
                    <a:pt x="178" y="16"/>
                    <a:pt x="178" y="16"/>
                  </a:cubicBezTo>
                  <a:cubicBezTo>
                    <a:pt x="180" y="13"/>
                    <a:pt x="180" y="13"/>
                    <a:pt x="180" y="13"/>
                  </a:cubicBezTo>
                  <a:cubicBezTo>
                    <a:pt x="177" y="15"/>
                    <a:pt x="177" y="15"/>
                    <a:pt x="177" y="15"/>
                  </a:cubicBezTo>
                  <a:cubicBezTo>
                    <a:pt x="178" y="16"/>
                    <a:pt x="178" y="16"/>
                    <a:pt x="178" y="16"/>
                  </a:cubicBezTo>
                  <a:cubicBezTo>
                    <a:pt x="180" y="13"/>
                    <a:pt x="180" y="13"/>
                    <a:pt x="180" y="13"/>
                  </a:cubicBezTo>
                  <a:cubicBezTo>
                    <a:pt x="177" y="15"/>
                    <a:pt x="177" y="15"/>
                    <a:pt x="177" y="15"/>
                  </a:cubicBezTo>
                  <a:cubicBezTo>
                    <a:pt x="181" y="13"/>
                    <a:pt x="181" y="13"/>
                    <a:pt x="181" y="13"/>
                  </a:cubicBezTo>
                  <a:cubicBezTo>
                    <a:pt x="177" y="15"/>
                    <a:pt x="177" y="15"/>
                    <a:pt x="177" y="15"/>
                  </a:cubicBezTo>
                  <a:cubicBezTo>
                    <a:pt x="177" y="15"/>
                    <a:pt x="177" y="15"/>
                    <a:pt x="177" y="15"/>
                  </a:cubicBezTo>
                  <a:cubicBezTo>
                    <a:pt x="181" y="13"/>
                    <a:pt x="181" y="13"/>
                    <a:pt x="181" y="13"/>
                  </a:cubicBezTo>
                  <a:cubicBezTo>
                    <a:pt x="177" y="15"/>
                    <a:pt x="177" y="15"/>
                    <a:pt x="177" y="15"/>
                  </a:cubicBezTo>
                  <a:cubicBezTo>
                    <a:pt x="181" y="12"/>
                    <a:pt x="181" y="12"/>
                    <a:pt x="181" y="12"/>
                  </a:cubicBezTo>
                  <a:cubicBezTo>
                    <a:pt x="176" y="12"/>
                    <a:pt x="176" y="12"/>
                    <a:pt x="176" y="12"/>
                  </a:cubicBezTo>
                  <a:cubicBezTo>
                    <a:pt x="177" y="14"/>
                    <a:pt x="177" y="14"/>
                    <a:pt x="177" y="15"/>
                  </a:cubicBezTo>
                  <a:cubicBezTo>
                    <a:pt x="181" y="12"/>
                    <a:pt x="181" y="12"/>
                    <a:pt x="181" y="12"/>
                  </a:cubicBezTo>
                  <a:cubicBezTo>
                    <a:pt x="176" y="12"/>
                    <a:pt x="176" y="12"/>
                    <a:pt x="176" y="12"/>
                  </a:cubicBezTo>
                  <a:cubicBezTo>
                    <a:pt x="181" y="12"/>
                    <a:pt x="181" y="12"/>
                    <a:pt x="181" y="12"/>
                  </a:cubicBezTo>
                  <a:cubicBezTo>
                    <a:pt x="177" y="10"/>
                    <a:pt x="177" y="10"/>
                    <a:pt x="177" y="10"/>
                  </a:cubicBezTo>
                  <a:cubicBezTo>
                    <a:pt x="177" y="11"/>
                    <a:pt x="176" y="12"/>
                    <a:pt x="176" y="12"/>
                  </a:cubicBezTo>
                  <a:cubicBezTo>
                    <a:pt x="181" y="12"/>
                    <a:pt x="181" y="12"/>
                    <a:pt x="181" y="12"/>
                  </a:cubicBezTo>
                  <a:cubicBezTo>
                    <a:pt x="177" y="10"/>
                    <a:pt x="177" y="10"/>
                    <a:pt x="177" y="10"/>
                  </a:cubicBezTo>
                  <a:cubicBezTo>
                    <a:pt x="176" y="12"/>
                    <a:pt x="176" y="14"/>
                    <a:pt x="177" y="15"/>
                  </a:cubicBezTo>
                  <a:cubicBezTo>
                    <a:pt x="211" y="58"/>
                    <a:pt x="211" y="58"/>
                    <a:pt x="211" y="58"/>
                  </a:cubicBezTo>
                  <a:cubicBezTo>
                    <a:pt x="211" y="59"/>
                    <a:pt x="212" y="59"/>
                    <a:pt x="212" y="59"/>
                  </a:cubicBezTo>
                  <a:cubicBezTo>
                    <a:pt x="217" y="63"/>
                    <a:pt x="217" y="63"/>
                    <a:pt x="217" y="63"/>
                  </a:cubicBezTo>
                  <a:cubicBezTo>
                    <a:pt x="226" y="88"/>
                    <a:pt x="226" y="88"/>
                    <a:pt x="226" y="88"/>
                  </a:cubicBezTo>
                  <a:cubicBezTo>
                    <a:pt x="226" y="89"/>
                    <a:pt x="227" y="89"/>
                    <a:pt x="228" y="90"/>
                  </a:cubicBezTo>
                  <a:cubicBezTo>
                    <a:pt x="230" y="91"/>
                    <a:pt x="230" y="91"/>
                    <a:pt x="230" y="91"/>
                  </a:cubicBezTo>
                  <a:cubicBezTo>
                    <a:pt x="232" y="88"/>
                    <a:pt x="232" y="88"/>
                    <a:pt x="232" y="88"/>
                  </a:cubicBezTo>
                  <a:cubicBezTo>
                    <a:pt x="229" y="85"/>
                    <a:pt x="229" y="85"/>
                    <a:pt x="229" y="85"/>
                  </a:cubicBezTo>
                  <a:cubicBezTo>
                    <a:pt x="228" y="86"/>
                    <a:pt x="228" y="87"/>
                    <a:pt x="228" y="87"/>
                  </a:cubicBezTo>
                  <a:cubicBezTo>
                    <a:pt x="228" y="87"/>
                    <a:pt x="228" y="88"/>
                    <a:pt x="228" y="88"/>
                  </a:cubicBezTo>
                  <a:cubicBezTo>
                    <a:pt x="228" y="88"/>
                    <a:pt x="228" y="88"/>
                    <a:pt x="228" y="89"/>
                  </a:cubicBezTo>
                  <a:cubicBezTo>
                    <a:pt x="228" y="89"/>
                    <a:pt x="228" y="90"/>
                    <a:pt x="229" y="91"/>
                  </a:cubicBezTo>
                  <a:cubicBezTo>
                    <a:pt x="230" y="97"/>
                    <a:pt x="236" y="114"/>
                    <a:pt x="236" y="114"/>
                  </a:cubicBezTo>
                  <a:cubicBezTo>
                    <a:pt x="236" y="115"/>
                    <a:pt x="237" y="115"/>
                    <a:pt x="238" y="116"/>
                  </a:cubicBezTo>
                  <a:cubicBezTo>
                    <a:pt x="246" y="121"/>
                    <a:pt x="246" y="121"/>
                    <a:pt x="246" y="121"/>
                  </a:cubicBezTo>
                  <a:cubicBezTo>
                    <a:pt x="249" y="139"/>
                    <a:pt x="249" y="139"/>
                    <a:pt x="249" y="139"/>
                  </a:cubicBezTo>
                  <a:cubicBezTo>
                    <a:pt x="249" y="140"/>
                    <a:pt x="250" y="141"/>
                    <a:pt x="251" y="142"/>
                  </a:cubicBezTo>
                  <a:cubicBezTo>
                    <a:pt x="252" y="142"/>
                    <a:pt x="252" y="142"/>
                    <a:pt x="252" y="142"/>
                  </a:cubicBezTo>
                  <a:cubicBezTo>
                    <a:pt x="254" y="139"/>
                    <a:pt x="254" y="139"/>
                    <a:pt x="254" y="139"/>
                  </a:cubicBezTo>
                  <a:cubicBezTo>
                    <a:pt x="250" y="139"/>
                    <a:pt x="250" y="139"/>
                    <a:pt x="250" y="139"/>
                  </a:cubicBezTo>
                  <a:cubicBezTo>
                    <a:pt x="251" y="154"/>
                    <a:pt x="251" y="154"/>
                    <a:pt x="251" y="154"/>
                  </a:cubicBezTo>
                  <a:cubicBezTo>
                    <a:pt x="251" y="155"/>
                    <a:pt x="252" y="156"/>
                    <a:pt x="253" y="157"/>
                  </a:cubicBezTo>
                  <a:cubicBezTo>
                    <a:pt x="254" y="157"/>
                    <a:pt x="254" y="157"/>
                    <a:pt x="254" y="157"/>
                  </a:cubicBezTo>
                  <a:cubicBezTo>
                    <a:pt x="253" y="170"/>
                    <a:pt x="253" y="170"/>
                    <a:pt x="253" y="170"/>
                  </a:cubicBezTo>
                  <a:cubicBezTo>
                    <a:pt x="253" y="172"/>
                    <a:pt x="254" y="173"/>
                    <a:pt x="255" y="174"/>
                  </a:cubicBezTo>
                  <a:cubicBezTo>
                    <a:pt x="256" y="175"/>
                    <a:pt x="256" y="175"/>
                    <a:pt x="256" y="175"/>
                  </a:cubicBezTo>
                  <a:cubicBezTo>
                    <a:pt x="257" y="187"/>
                    <a:pt x="257" y="187"/>
                    <a:pt x="257" y="187"/>
                  </a:cubicBezTo>
                  <a:cubicBezTo>
                    <a:pt x="257" y="188"/>
                    <a:pt x="258" y="190"/>
                    <a:pt x="259" y="190"/>
                  </a:cubicBezTo>
                  <a:cubicBezTo>
                    <a:pt x="260" y="191"/>
                    <a:pt x="260" y="191"/>
                    <a:pt x="260" y="191"/>
                  </a:cubicBezTo>
                  <a:cubicBezTo>
                    <a:pt x="262" y="187"/>
                    <a:pt x="262" y="187"/>
                    <a:pt x="262" y="187"/>
                  </a:cubicBezTo>
                  <a:cubicBezTo>
                    <a:pt x="258" y="187"/>
                    <a:pt x="258" y="187"/>
                    <a:pt x="258" y="187"/>
                  </a:cubicBezTo>
                  <a:cubicBezTo>
                    <a:pt x="258" y="206"/>
                    <a:pt x="258" y="206"/>
                    <a:pt x="258" y="206"/>
                  </a:cubicBezTo>
                  <a:cubicBezTo>
                    <a:pt x="258" y="207"/>
                    <a:pt x="258" y="209"/>
                    <a:pt x="260" y="210"/>
                  </a:cubicBezTo>
                  <a:cubicBezTo>
                    <a:pt x="262" y="211"/>
                    <a:pt x="262" y="211"/>
                    <a:pt x="262" y="211"/>
                  </a:cubicBezTo>
                  <a:cubicBezTo>
                    <a:pt x="256" y="221"/>
                    <a:pt x="256" y="221"/>
                    <a:pt x="256" y="221"/>
                  </a:cubicBezTo>
                  <a:cubicBezTo>
                    <a:pt x="255" y="223"/>
                    <a:pt x="256" y="225"/>
                    <a:pt x="258" y="226"/>
                  </a:cubicBezTo>
                  <a:cubicBezTo>
                    <a:pt x="260" y="228"/>
                    <a:pt x="260" y="228"/>
                    <a:pt x="260" y="228"/>
                  </a:cubicBezTo>
                  <a:cubicBezTo>
                    <a:pt x="262" y="224"/>
                    <a:pt x="262" y="224"/>
                    <a:pt x="262" y="224"/>
                  </a:cubicBezTo>
                  <a:cubicBezTo>
                    <a:pt x="258" y="224"/>
                    <a:pt x="258" y="224"/>
                    <a:pt x="258" y="224"/>
                  </a:cubicBezTo>
                  <a:cubicBezTo>
                    <a:pt x="258" y="241"/>
                    <a:pt x="258" y="241"/>
                    <a:pt x="258" y="241"/>
                  </a:cubicBezTo>
                  <a:cubicBezTo>
                    <a:pt x="258" y="243"/>
                    <a:pt x="259" y="244"/>
                    <a:pt x="260" y="245"/>
                  </a:cubicBezTo>
                  <a:cubicBezTo>
                    <a:pt x="262" y="246"/>
                    <a:pt x="262" y="246"/>
                    <a:pt x="262" y="246"/>
                  </a:cubicBezTo>
                  <a:cubicBezTo>
                    <a:pt x="264" y="242"/>
                    <a:pt x="264" y="242"/>
                    <a:pt x="264" y="242"/>
                  </a:cubicBezTo>
                  <a:cubicBezTo>
                    <a:pt x="261" y="240"/>
                    <a:pt x="261" y="240"/>
                    <a:pt x="261" y="240"/>
                  </a:cubicBezTo>
                  <a:cubicBezTo>
                    <a:pt x="260" y="241"/>
                    <a:pt x="260" y="241"/>
                    <a:pt x="260" y="241"/>
                  </a:cubicBezTo>
                  <a:cubicBezTo>
                    <a:pt x="260" y="242"/>
                    <a:pt x="260" y="242"/>
                    <a:pt x="260" y="242"/>
                  </a:cubicBezTo>
                  <a:cubicBezTo>
                    <a:pt x="260" y="242"/>
                    <a:pt x="260" y="242"/>
                    <a:pt x="260" y="242"/>
                  </a:cubicBezTo>
                  <a:cubicBezTo>
                    <a:pt x="260" y="244"/>
                    <a:pt x="260" y="249"/>
                    <a:pt x="259" y="253"/>
                  </a:cubicBezTo>
                  <a:cubicBezTo>
                    <a:pt x="259" y="255"/>
                    <a:pt x="259" y="258"/>
                    <a:pt x="259" y="259"/>
                  </a:cubicBezTo>
                  <a:cubicBezTo>
                    <a:pt x="259" y="260"/>
                    <a:pt x="259" y="261"/>
                    <a:pt x="259" y="261"/>
                  </a:cubicBezTo>
                  <a:cubicBezTo>
                    <a:pt x="258" y="261"/>
                    <a:pt x="258" y="261"/>
                    <a:pt x="258" y="261"/>
                  </a:cubicBezTo>
                  <a:cubicBezTo>
                    <a:pt x="260" y="262"/>
                    <a:pt x="260" y="262"/>
                    <a:pt x="260" y="262"/>
                  </a:cubicBezTo>
                  <a:cubicBezTo>
                    <a:pt x="259" y="261"/>
                    <a:pt x="259" y="261"/>
                    <a:pt x="259" y="261"/>
                  </a:cubicBezTo>
                  <a:cubicBezTo>
                    <a:pt x="258" y="261"/>
                    <a:pt x="258" y="261"/>
                    <a:pt x="258" y="261"/>
                  </a:cubicBezTo>
                  <a:cubicBezTo>
                    <a:pt x="260" y="262"/>
                    <a:pt x="260" y="262"/>
                    <a:pt x="260" y="262"/>
                  </a:cubicBezTo>
                  <a:cubicBezTo>
                    <a:pt x="259" y="261"/>
                    <a:pt x="259" y="261"/>
                    <a:pt x="259" y="261"/>
                  </a:cubicBezTo>
                  <a:cubicBezTo>
                    <a:pt x="262" y="262"/>
                    <a:pt x="262" y="262"/>
                    <a:pt x="262" y="262"/>
                  </a:cubicBezTo>
                  <a:cubicBezTo>
                    <a:pt x="259" y="261"/>
                    <a:pt x="259" y="261"/>
                    <a:pt x="259" y="261"/>
                  </a:cubicBezTo>
                  <a:cubicBezTo>
                    <a:pt x="259" y="261"/>
                    <a:pt x="259" y="261"/>
                    <a:pt x="259" y="261"/>
                  </a:cubicBezTo>
                  <a:cubicBezTo>
                    <a:pt x="262" y="262"/>
                    <a:pt x="262" y="262"/>
                    <a:pt x="262" y="262"/>
                  </a:cubicBezTo>
                  <a:cubicBezTo>
                    <a:pt x="259" y="261"/>
                    <a:pt x="259" y="261"/>
                    <a:pt x="259" y="261"/>
                  </a:cubicBezTo>
                  <a:cubicBezTo>
                    <a:pt x="263" y="262"/>
                    <a:pt x="263" y="262"/>
                    <a:pt x="263" y="262"/>
                  </a:cubicBezTo>
                  <a:cubicBezTo>
                    <a:pt x="259" y="260"/>
                    <a:pt x="259" y="260"/>
                    <a:pt x="259" y="260"/>
                  </a:cubicBezTo>
                  <a:cubicBezTo>
                    <a:pt x="259" y="261"/>
                    <a:pt x="259" y="261"/>
                    <a:pt x="259" y="261"/>
                  </a:cubicBezTo>
                  <a:cubicBezTo>
                    <a:pt x="263" y="262"/>
                    <a:pt x="263" y="262"/>
                    <a:pt x="263" y="262"/>
                  </a:cubicBezTo>
                  <a:cubicBezTo>
                    <a:pt x="259" y="260"/>
                    <a:pt x="259" y="260"/>
                    <a:pt x="259" y="260"/>
                  </a:cubicBezTo>
                  <a:cubicBezTo>
                    <a:pt x="258" y="261"/>
                    <a:pt x="258" y="262"/>
                    <a:pt x="258" y="263"/>
                  </a:cubicBezTo>
                  <a:cubicBezTo>
                    <a:pt x="259" y="265"/>
                    <a:pt x="259" y="266"/>
                    <a:pt x="260" y="266"/>
                  </a:cubicBezTo>
                  <a:cubicBezTo>
                    <a:pt x="261" y="266"/>
                    <a:pt x="261" y="266"/>
                    <a:pt x="261" y="266"/>
                  </a:cubicBezTo>
                  <a:cubicBezTo>
                    <a:pt x="256" y="278"/>
                    <a:pt x="256" y="278"/>
                    <a:pt x="256" y="278"/>
                  </a:cubicBezTo>
                  <a:cubicBezTo>
                    <a:pt x="256" y="280"/>
                    <a:pt x="256" y="282"/>
                    <a:pt x="258" y="283"/>
                  </a:cubicBezTo>
                  <a:cubicBezTo>
                    <a:pt x="260" y="284"/>
                    <a:pt x="260" y="284"/>
                    <a:pt x="260" y="284"/>
                  </a:cubicBezTo>
                  <a:cubicBezTo>
                    <a:pt x="262" y="281"/>
                    <a:pt x="262" y="281"/>
                    <a:pt x="262" y="281"/>
                  </a:cubicBezTo>
                  <a:cubicBezTo>
                    <a:pt x="258" y="279"/>
                    <a:pt x="258" y="279"/>
                    <a:pt x="258" y="279"/>
                  </a:cubicBezTo>
                  <a:cubicBezTo>
                    <a:pt x="254" y="294"/>
                    <a:pt x="254" y="294"/>
                    <a:pt x="254" y="294"/>
                  </a:cubicBezTo>
                  <a:cubicBezTo>
                    <a:pt x="253" y="296"/>
                    <a:pt x="254" y="298"/>
                    <a:pt x="256" y="299"/>
                  </a:cubicBezTo>
                  <a:cubicBezTo>
                    <a:pt x="257" y="300"/>
                    <a:pt x="257" y="300"/>
                    <a:pt x="257" y="300"/>
                  </a:cubicBezTo>
                  <a:cubicBezTo>
                    <a:pt x="260" y="296"/>
                    <a:pt x="260" y="296"/>
                    <a:pt x="260" y="296"/>
                  </a:cubicBezTo>
                  <a:cubicBezTo>
                    <a:pt x="255" y="295"/>
                    <a:pt x="255" y="295"/>
                    <a:pt x="255" y="295"/>
                  </a:cubicBezTo>
                  <a:cubicBezTo>
                    <a:pt x="251" y="310"/>
                    <a:pt x="251" y="310"/>
                    <a:pt x="251" y="310"/>
                  </a:cubicBezTo>
                  <a:cubicBezTo>
                    <a:pt x="251" y="312"/>
                    <a:pt x="252" y="314"/>
                    <a:pt x="253" y="315"/>
                  </a:cubicBezTo>
                  <a:cubicBezTo>
                    <a:pt x="254" y="315"/>
                    <a:pt x="254" y="315"/>
                    <a:pt x="254" y="315"/>
                  </a:cubicBezTo>
                  <a:cubicBezTo>
                    <a:pt x="250" y="329"/>
                    <a:pt x="250" y="329"/>
                    <a:pt x="250" y="329"/>
                  </a:cubicBezTo>
                  <a:cubicBezTo>
                    <a:pt x="249" y="331"/>
                    <a:pt x="250" y="333"/>
                    <a:pt x="252" y="334"/>
                  </a:cubicBezTo>
                  <a:cubicBezTo>
                    <a:pt x="253" y="335"/>
                    <a:pt x="253" y="335"/>
                    <a:pt x="253" y="335"/>
                  </a:cubicBezTo>
                  <a:cubicBezTo>
                    <a:pt x="255" y="331"/>
                    <a:pt x="255" y="331"/>
                    <a:pt x="255" y="331"/>
                  </a:cubicBezTo>
                  <a:cubicBezTo>
                    <a:pt x="251" y="329"/>
                    <a:pt x="251" y="329"/>
                    <a:pt x="251" y="329"/>
                  </a:cubicBezTo>
                  <a:cubicBezTo>
                    <a:pt x="255" y="331"/>
                    <a:pt x="255" y="331"/>
                    <a:pt x="255" y="331"/>
                  </a:cubicBezTo>
                  <a:cubicBezTo>
                    <a:pt x="252" y="328"/>
                    <a:pt x="252" y="328"/>
                    <a:pt x="252" y="328"/>
                  </a:cubicBezTo>
                  <a:cubicBezTo>
                    <a:pt x="251" y="329"/>
                    <a:pt x="251" y="329"/>
                    <a:pt x="251" y="329"/>
                  </a:cubicBezTo>
                  <a:cubicBezTo>
                    <a:pt x="255" y="331"/>
                    <a:pt x="255" y="331"/>
                    <a:pt x="255" y="331"/>
                  </a:cubicBezTo>
                  <a:cubicBezTo>
                    <a:pt x="252" y="328"/>
                    <a:pt x="252" y="328"/>
                    <a:pt x="252" y="328"/>
                  </a:cubicBezTo>
                  <a:cubicBezTo>
                    <a:pt x="253" y="330"/>
                    <a:pt x="253" y="330"/>
                    <a:pt x="253" y="330"/>
                  </a:cubicBezTo>
                  <a:cubicBezTo>
                    <a:pt x="252" y="328"/>
                    <a:pt x="252" y="328"/>
                    <a:pt x="252" y="328"/>
                  </a:cubicBezTo>
                  <a:cubicBezTo>
                    <a:pt x="252" y="328"/>
                    <a:pt x="252" y="328"/>
                    <a:pt x="252" y="328"/>
                  </a:cubicBezTo>
                  <a:cubicBezTo>
                    <a:pt x="253" y="330"/>
                    <a:pt x="253" y="330"/>
                    <a:pt x="253" y="330"/>
                  </a:cubicBezTo>
                  <a:cubicBezTo>
                    <a:pt x="252" y="328"/>
                    <a:pt x="252" y="328"/>
                    <a:pt x="252" y="328"/>
                  </a:cubicBezTo>
                  <a:cubicBezTo>
                    <a:pt x="252" y="328"/>
                    <a:pt x="252" y="329"/>
                    <a:pt x="251" y="329"/>
                  </a:cubicBezTo>
                  <a:cubicBezTo>
                    <a:pt x="250" y="330"/>
                    <a:pt x="247" y="333"/>
                    <a:pt x="244" y="336"/>
                  </a:cubicBezTo>
                  <a:cubicBezTo>
                    <a:pt x="243" y="337"/>
                    <a:pt x="242" y="338"/>
                    <a:pt x="241" y="339"/>
                  </a:cubicBezTo>
                  <a:cubicBezTo>
                    <a:pt x="240" y="339"/>
                    <a:pt x="240" y="340"/>
                    <a:pt x="240" y="340"/>
                  </a:cubicBezTo>
                  <a:cubicBezTo>
                    <a:pt x="239" y="340"/>
                    <a:pt x="239" y="340"/>
                    <a:pt x="239" y="340"/>
                  </a:cubicBezTo>
                  <a:cubicBezTo>
                    <a:pt x="239" y="341"/>
                    <a:pt x="239" y="341"/>
                    <a:pt x="239" y="341"/>
                  </a:cubicBezTo>
                  <a:cubicBezTo>
                    <a:pt x="239" y="341"/>
                    <a:pt x="239" y="341"/>
                    <a:pt x="239" y="341"/>
                  </a:cubicBezTo>
                  <a:cubicBezTo>
                    <a:pt x="238" y="342"/>
                    <a:pt x="238" y="343"/>
                    <a:pt x="238" y="344"/>
                  </a:cubicBezTo>
                  <a:cubicBezTo>
                    <a:pt x="238" y="345"/>
                    <a:pt x="239" y="346"/>
                    <a:pt x="240" y="347"/>
                  </a:cubicBezTo>
                  <a:cubicBezTo>
                    <a:pt x="243" y="349"/>
                    <a:pt x="243" y="349"/>
                    <a:pt x="243" y="349"/>
                  </a:cubicBezTo>
                  <a:cubicBezTo>
                    <a:pt x="234" y="360"/>
                    <a:pt x="234" y="360"/>
                    <a:pt x="234" y="360"/>
                  </a:cubicBezTo>
                  <a:cubicBezTo>
                    <a:pt x="234" y="361"/>
                    <a:pt x="233" y="362"/>
                    <a:pt x="234" y="363"/>
                  </a:cubicBezTo>
                  <a:cubicBezTo>
                    <a:pt x="234" y="365"/>
                    <a:pt x="235" y="366"/>
                    <a:pt x="236" y="366"/>
                  </a:cubicBezTo>
                  <a:cubicBezTo>
                    <a:pt x="238" y="368"/>
                    <a:pt x="238" y="368"/>
                    <a:pt x="238" y="368"/>
                  </a:cubicBezTo>
                  <a:cubicBezTo>
                    <a:pt x="240" y="364"/>
                    <a:pt x="240" y="364"/>
                    <a:pt x="240" y="364"/>
                  </a:cubicBezTo>
                  <a:cubicBezTo>
                    <a:pt x="237" y="361"/>
                    <a:pt x="237" y="361"/>
                    <a:pt x="237" y="361"/>
                  </a:cubicBezTo>
                  <a:cubicBezTo>
                    <a:pt x="226" y="371"/>
                    <a:pt x="226" y="371"/>
                    <a:pt x="226" y="371"/>
                  </a:cubicBezTo>
                  <a:cubicBezTo>
                    <a:pt x="225" y="371"/>
                    <a:pt x="224" y="373"/>
                    <a:pt x="224" y="374"/>
                  </a:cubicBezTo>
                  <a:cubicBezTo>
                    <a:pt x="224" y="375"/>
                    <a:pt x="225" y="377"/>
                    <a:pt x="226" y="377"/>
                  </a:cubicBezTo>
                  <a:cubicBezTo>
                    <a:pt x="227" y="378"/>
                    <a:pt x="227" y="378"/>
                    <a:pt x="227" y="378"/>
                  </a:cubicBezTo>
                  <a:cubicBezTo>
                    <a:pt x="219" y="382"/>
                    <a:pt x="219" y="382"/>
                    <a:pt x="219" y="382"/>
                  </a:cubicBezTo>
                  <a:cubicBezTo>
                    <a:pt x="217" y="383"/>
                    <a:pt x="216" y="384"/>
                    <a:pt x="216" y="386"/>
                  </a:cubicBezTo>
                  <a:cubicBezTo>
                    <a:pt x="216" y="387"/>
                    <a:pt x="217" y="389"/>
                    <a:pt x="218" y="390"/>
                  </a:cubicBezTo>
                  <a:cubicBezTo>
                    <a:pt x="218" y="390"/>
                    <a:pt x="218" y="390"/>
                    <a:pt x="218" y="390"/>
                  </a:cubicBezTo>
                  <a:cubicBezTo>
                    <a:pt x="212" y="393"/>
                    <a:pt x="212" y="393"/>
                    <a:pt x="212" y="393"/>
                  </a:cubicBezTo>
                  <a:cubicBezTo>
                    <a:pt x="210" y="394"/>
                    <a:pt x="209" y="396"/>
                    <a:pt x="209" y="397"/>
                  </a:cubicBezTo>
                  <a:cubicBezTo>
                    <a:pt x="209" y="399"/>
                    <a:pt x="210" y="400"/>
                    <a:pt x="211" y="401"/>
                  </a:cubicBezTo>
                  <a:cubicBezTo>
                    <a:pt x="212" y="401"/>
                    <a:pt x="212" y="401"/>
                    <a:pt x="212" y="401"/>
                  </a:cubicBezTo>
                  <a:cubicBezTo>
                    <a:pt x="201" y="409"/>
                    <a:pt x="201" y="409"/>
                    <a:pt x="201" y="409"/>
                  </a:cubicBezTo>
                  <a:cubicBezTo>
                    <a:pt x="200" y="410"/>
                    <a:pt x="199" y="411"/>
                    <a:pt x="199" y="413"/>
                  </a:cubicBezTo>
                  <a:cubicBezTo>
                    <a:pt x="199" y="414"/>
                    <a:pt x="200" y="416"/>
                    <a:pt x="201" y="416"/>
                  </a:cubicBezTo>
                  <a:cubicBezTo>
                    <a:pt x="205" y="418"/>
                    <a:pt x="205" y="418"/>
                    <a:pt x="205" y="418"/>
                  </a:cubicBezTo>
                  <a:cubicBezTo>
                    <a:pt x="207" y="415"/>
                    <a:pt x="207" y="415"/>
                    <a:pt x="207" y="415"/>
                  </a:cubicBezTo>
                  <a:cubicBezTo>
                    <a:pt x="205" y="411"/>
                    <a:pt x="205" y="411"/>
                    <a:pt x="205" y="411"/>
                  </a:cubicBezTo>
                  <a:cubicBezTo>
                    <a:pt x="187" y="419"/>
                    <a:pt x="187" y="419"/>
                    <a:pt x="187" y="419"/>
                  </a:cubicBezTo>
                  <a:cubicBezTo>
                    <a:pt x="186" y="420"/>
                    <a:pt x="185" y="421"/>
                    <a:pt x="185" y="423"/>
                  </a:cubicBezTo>
                  <a:cubicBezTo>
                    <a:pt x="185" y="424"/>
                    <a:pt x="186" y="426"/>
                    <a:pt x="187" y="427"/>
                  </a:cubicBezTo>
                  <a:cubicBezTo>
                    <a:pt x="189" y="428"/>
                    <a:pt x="189" y="428"/>
                    <a:pt x="189" y="428"/>
                  </a:cubicBezTo>
                  <a:cubicBezTo>
                    <a:pt x="192" y="425"/>
                    <a:pt x="192" y="425"/>
                    <a:pt x="192" y="425"/>
                  </a:cubicBezTo>
                  <a:cubicBezTo>
                    <a:pt x="188" y="422"/>
                    <a:pt x="188" y="422"/>
                    <a:pt x="188" y="422"/>
                  </a:cubicBezTo>
                  <a:cubicBezTo>
                    <a:pt x="192" y="425"/>
                    <a:pt x="192" y="425"/>
                    <a:pt x="192" y="425"/>
                  </a:cubicBezTo>
                  <a:cubicBezTo>
                    <a:pt x="189" y="422"/>
                    <a:pt x="189" y="422"/>
                    <a:pt x="189" y="422"/>
                  </a:cubicBezTo>
                  <a:cubicBezTo>
                    <a:pt x="189" y="422"/>
                    <a:pt x="188" y="422"/>
                    <a:pt x="188" y="422"/>
                  </a:cubicBezTo>
                  <a:cubicBezTo>
                    <a:pt x="192" y="425"/>
                    <a:pt x="192" y="425"/>
                    <a:pt x="192" y="425"/>
                  </a:cubicBezTo>
                  <a:cubicBezTo>
                    <a:pt x="189" y="422"/>
                    <a:pt x="189" y="422"/>
                    <a:pt x="189" y="422"/>
                  </a:cubicBezTo>
                  <a:cubicBezTo>
                    <a:pt x="191" y="424"/>
                    <a:pt x="191" y="424"/>
                    <a:pt x="191" y="424"/>
                  </a:cubicBezTo>
                  <a:cubicBezTo>
                    <a:pt x="189" y="421"/>
                    <a:pt x="189" y="421"/>
                    <a:pt x="189" y="421"/>
                  </a:cubicBezTo>
                  <a:cubicBezTo>
                    <a:pt x="189" y="422"/>
                    <a:pt x="189" y="422"/>
                    <a:pt x="189" y="422"/>
                  </a:cubicBezTo>
                  <a:cubicBezTo>
                    <a:pt x="191" y="424"/>
                    <a:pt x="191" y="424"/>
                    <a:pt x="191" y="424"/>
                  </a:cubicBezTo>
                  <a:cubicBezTo>
                    <a:pt x="189" y="421"/>
                    <a:pt x="189" y="421"/>
                    <a:pt x="189" y="421"/>
                  </a:cubicBezTo>
                  <a:cubicBezTo>
                    <a:pt x="190" y="423"/>
                    <a:pt x="190" y="423"/>
                    <a:pt x="190" y="423"/>
                  </a:cubicBezTo>
                  <a:cubicBezTo>
                    <a:pt x="189" y="421"/>
                    <a:pt x="189" y="421"/>
                    <a:pt x="189" y="421"/>
                  </a:cubicBezTo>
                  <a:cubicBezTo>
                    <a:pt x="189" y="421"/>
                    <a:pt x="189" y="421"/>
                    <a:pt x="189" y="421"/>
                  </a:cubicBezTo>
                  <a:cubicBezTo>
                    <a:pt x="190" y="423"/>
                    <a:pt x="190" y="423"/>
                    <a:pt x="190" y="423"/>
                  </a:cubicBezTo>
                  <a:cubicBezTo>
                    <a:pt x="189" y="421"/>
                    <a:pt x="189" y="421"/>
                    <a:pt x="189" y="421"/>
                  </a:cubicBezTo>
                  <a:cubicBezTo>
                    <a:pt x="188" y="422"/>
                    <a:pt x="188" y="422"/>
                    <a:pt x="188" y="422"/>
                  </a:cubicBezTo>
                  <a:cubicBezTo>
                    <a:pt x="187" y="423"/>
                    <a:pt x="185" y="424"/>
                    <a:pt x="183" y="425"/>
                  </a:cubicBezTo>
                  <a:cubicBezTo>
                    <a:pt x="182" y="426"/>
                    <a:pt x="181" y="427"/>
                    <a:pt x="180" y="427"/>
                  </a:cubicBezTo>
                  <a:cubicBezTo>
                    <a:pt x="180" y="427"/>
                    <a:pt x="179" y="428"/>
                    <a:pt x="179" y="428"/>
                  </a:cubicBezTo>
                  <a:cubicBezTo>
                    <a:pt x="179" y="428"/>
                    <a:pt x="179" y="428"/>
                    <a:pt x="179" y="428"/>
                  </a:cubicBezTo>
                  <a:cubicBezTo>
                    <a:pt x="178" y="428"/>
                    <a:pt x="178" y="428"/>
                    <a:pt x="178" y="428"/>
                  </a:cubicBezTo>
                  <a:cubicBezTo>
                    <a:pt x="178" y="429"/>
                    <a:pt x="178" y="429"/>
                    <a:pt x="178" y="429"/>
                  </a:cubicBezTo>
                  <a:cubicBezTo>
                    <a:pt x="177" y="430"/>
                    <a:pt x="177" y="431"/>
                    <a:pt x="177" y="433"/>
                  </a:cubicBezTo>
                  <a:cubicBezTo>
                    <a:pt x="177" y="434"/>
                    <a:pt x="178" y="435"/>
                    <a:pt x="179" y="435"/>
                  </a:cubicBezTo>
                  <a:cubicBezTo>
                    <a:pt x="179" y="435"/>
                    <a:pt x="179" y="435"/>
                    <a:pt x="179" y="435"/>
                  </a:cubicBezTo>
                  <a:cubicBezTo>
                    <a:pt x="169" y="440"/>
                    <a:pt x="169" y="440"/>
                    <a:pt x="169" y="440"/>
                  </a:cubicBezTo>
                  <a:cubicBezTo>
                    <a:pt x="167" y="441"/>
                    <a:pt x="166" y="443"/>
                    <a:pt x="166" y="444"/>
                  </a:cubicBezTo>
                  <a:cubicBezTo>
                    <a:pt x="166" y="446"/>
                    <a:pt x="167" y="447"/>
                    <a:pt x="168" y="448"/>
                  </a:cubicBezTo>
                  <a:cubicBezTo>
                    <a:pt x="171" y="450"/>
                    <a:pt x="171" y="450"/>
                    <a:pt x="171" y="450"/>
                  </a:cubicBezTo>
                  <a:cubicBezTo>
                    <a:pt x="173" y="446"/>
                    <a:pt x="173" y="446"/>
                    <a:pt x="173" y="446"/>
                  </a:cubicBezTo>
                  <a:cubicBezTo>
                    <a:pt x="173" y="442"/>
                    <a:pt x="173" y="442"/>
                    <a:pt x="173" y="442"/>
                  </a:cubicBezTo>
                  <a:cubicBezTo>
                    <a:pt x="149" y="446"/>
                    <a:pt x="149" y="446"/>
                    <a:pt x="149" y="446"/>
                  </a:cubicBezTo>
                  <a:cubicBezTo>
                    <a:pt x="147" y="446"/>
                    <a:pt x="146" y="447"/>
                    <a:pt x="146" y="449"/>
                  </a:cubicBezTo>
                  <a:cubicBezTo>
                    <a:pt x="145" y="451"/>
                    <a:pt x="146" y="453"/>
                    <a:pt x="148" y="454"/>
                  </a:cubicBezTo>
                  <a:cubicBezTo>
                    <a:pt x="155" y="458"/>
                    <a:pt x="155" y="458"/>
                    <a:pt x="155" y="458"/>
                  </a:cubicBezTo>
                  <a:cubicBezTo>
                    <a:pt x="157" y="454"/>
                    <a:pt x="157" y="454"/>
                    <a:pt x="157" y="454"/>
                  </a:cubicBezTo>
                  <a:cubicBezTo>
                    <a:pt x="156" y="450"/>
                    <a:pt x="156" y="450"/>
                    <a:pt x="156" y="450"/>
                  </a:cubicBezTo>
                  <a:cubicBezTo>
                    <a:pt x="139" y="453"/>
                    <a:pt x="139" y="453"/>
                    <a:pt x="139" y="453"/>
                  </a:cubicBezTo>
                  <a:cubicBezTo>
                    <a:pt x="137" y="453"/>
                    <a:pt x="135" y="454"/>
                    <a:pt x="135" y="456"/>
                  </a:cubicBezTo>
                  <a:cubicBezTo>
                    <a:pt x="135" y="458"/>
                    <a:pt x="136" y="460"/>
                    <a:pt x="137" y="461"/>
                  </a:cubicBezTo>
                  <a:cubicBezTo>
                    <a:pt x="141" y="463"/>
                    <a:pt x="141" y="463"/>
                    <a:pt x="141" y="463"/>
                  </a:cubicBezTo>
                  <a:cubicBezTo>
                    <a:pt x="143" y="459"/>
                    <a:pt x="143" y="459"/>
                    <a:pt x="143" y="459"/>
                  </a:cubicBezTo>
                  <a:cubicBezTo>
                    <a:pt x="142" y="455"/>
                    <a:pt x="142" y="455"/>
                    <a:pt x="142" y="455"/>
                  </a:cubicBezTo>
                  <a:cubicBezTo>
                    <a:pt x="117" y="460"/>
                    <a:pt x="117" y="460"/>
                    <a:pt x="117" y="460"/>
                  </a:cubicBezTo>
                  <a:cubicBezTo>
                    <a:pt x="115" y="461"/>
                    <a:pt x="114" y="462"/>
                    <a:pt x="114" y="464"/>
                  </a:cubicBezTo>
                  <a:cubicBezTo>
                    <a:pt x="113" y="465"/>
                    <a:pt x="114" y="467"/>
                    <a:pt x="116" y="468"/>
                  </a:cubicBezTo>
                  <a:cubicBezTo>
                    <a:pt x="116" y="468"/>
                    <a:pt x="116" y="468"/>
                    <a:pt x="116" y="468"/>
                  </a:cubicBezTo>
                  <a:cubicBezTo>
                    <a:pt x="119" y="465"/>
                    <a:pt x="119" y="465"/>
                    <a:pt x="119" y="465"/>
                  </a:cubicBezTo>
                  <a:cubicBezTo>
                    <a:pt x="118" y="461"/>
                    <a:pt x="118" y="461"/>
                    <a:pt x="118" y="461"/>
                  </a:cubicBezTo>
                  <a:cubicBezTo>
                    <a:pt x="100" y="464"/>
                    <a:pt x="100" y="464"/>
                    <a:pt x="100" y="464"/>
                  </a:cubicBezTo>
                  <a:cubicBezTo>
                    <a:pt x="98" y="464"/>
                    <a:pt x="97" y="466"/>
                    <a:pt x="97" y="468"/>
                  </a:cubicBezTo>
                  <a:cubicBezTo>
                    <a:pt x="96" y="469"/>
                    <a:pt x="97" y="471"/>
                    <a:pt x="99" y="472"/>
                  </a:cubicBezTo>
                  <a:cubicBezTo>
                    <a:pt x="101" y="473"/>
                    <a:pt x="101" y="473"/>
                    <a:pt x="101" y="473"/>
                  </a:cubicBezTo>
                  <a:cubicBezTo>
                    <a:pt x="103" y="470"/>
                    <a:pt x="103" y="470"/>
                    <a:pt x="103" y="470"/>
                  </a:cubicBezTo>
                  <a:cubicBezTo>
                    <a:pt x="99" y="467"/>
                    <a:pt x="99" y="467"/>
                    <a:pt x="99" y="467"/>
                  </a:cubicBezTo>
                  <a:cubicBezTo>
                    <a:pt x="103" y="469"/>
                    <a:pt x="103" y="469"/>
                    <a:pt x="103" y="469"/>
                  </a:cubicBezTo>
                  <a:cubicBezTo>
                    <a:pt x="100" y="466"/>
                    <a:pt x="100" y="466"/>
                    <a:pt x="100" y="466"/>
                  </a:cubicBezTo>
                  <a:cubicBezTo>
                    <a:pt x="100" y="466"/>
                    <a:pt x="100" y="467"/>
                    <a:pt x="99" y="467"/>
                  </a:cubicBezTo>
                  <a:cubicBezTo>
                    <a:pt x="103" y="469"/>
                    <a:pt x="103" y="469"/>
                    <a:pt x="103" y="469"/>
                  </a:cubicBezTo>
                  <a:cubicBezTo>
                    <a:pt x="100" y="466"/>
                    <a:pt x="100" y="466"/>
                    <a:pt x="100" y="466"/>
                  </a:cubicBezTo>
                  <a:cubicBezTo>
                    <a:pt x="103" y="469"/>
                    <a:pt x="103" y="469"/>
                    <a:pt x="103" y="469"/>
                  </a:cubicBezTo>
                  <a:cubicBezTo>
                    <a:pt x="101" y="466"/>
                    <a:pt x="101" y="466"/>
                    <a:pt x="101" y="466"/>
                  </a:cubicBezTo>
                  <a:cubicBezTo>
                    <a:pt x="101" y="466"/>
                    <a:pt x="101" y="466"/>
                    <a:pt x="100" y="466"/>
                  </a:cubicBezTo>
                  <a:cubicBezTo>
                    <a:pt x="103" y="469"/>
                    <a:pt x="103" y="469"/>
                    <a:pt x="103" y="469"/>
                  </a:cubicBezTo>
                  <a:cubicBezTo>
                    <a:pt x="101" y="466"/>
                    <a:pt x="101" y="466"/>
                    <a:pt x="101" y="466"/>
                  </a:cubicBezTo>
                  <a:cubicBezTo>
                    <a:pt x="102" y="468"/>
                    <a:pt x="102" y="468"/>
                    <a:pt x="102" y="468"/>
                  </a:cubicBezTo>
                  <a:cubicBezTo>
                    <a:pt x="101" y="465"/>
                    <a:pt x="101" y="465"/>
                    <a:pt x="101" y="465"/>
                  </a:cubicBezTo>
                  <a:cubicBezTo>
                    <a:pt x="101" y="466"/>
                    <a:pt x="101" y="466"/>
                    <a:pt x="101" y="466"/>
                  </a:cubicBezTo>
                  <a:cubicBezTo>
                    <a:pt x="102" y="468"/>
                    <a:pt x="102" y="468"/>
                    <a:pt x="102" y="468"/>
                  </a:cubicBezTo>
                  <a:cubicBezTo>
                    <a:pt x="101" y="465"/>
                    <a:pt x="101" y="465"/>
                    <a:pt x="101" y="465"/>
                  </a:cubicBezTo>
                  <a:cubicBezTo>
                    <a:pt x="101" y="465"/>
                    <a:pt x="101" y="466"/>
                    <a:pt x="100" y="466"/>
                  </a:cubicBezTo>
                  <a:cubicBezTo>
                    <a:pt x="97" y="466"/>
                    <a:pt x="91" y="467"/>
                    <a:pt x="85" y="468"/>
                  </a:cubicBezTo>
                  <a:cubicBezTo>
                    <a:pt x="80" y="469"/>
                    <a:pt x="76" y="469"/>
                    <a:pt x="75" y="469"/>
                  </a:cubicBezTo>
                  <a:cubicBezTo>
                    <a:pt x="74" y="470"/>
                    <a:pt x="72" y="471"/>
                    <a:pt x="72" y="473"/>
                  </a:cubicBezTo>
                  <a:cubicBezTo>
                    <a:pt x="72" y="475"/>
                    <a:pt x="72" y="476"/>
                    <a:pt x="74" y="477"/>
                  </a:cubicBezTo>
                  <a:cubicBezTo>
                    <a:pt x="75" y="478"/>
                    <a:pt x="75" y="478"/>
                    <a:pt x="75" y="478"/>
                  </a:cubicBezTo>
                  <a:cubicBezTo>
                    <a:pt x="77" y="475"/>
                    <a:pt x="77" y="475"/>
                    <a:pt x="77" y="475"/>
                  </a:cubicBezTo>
                  <a:cubicBezTo>
                    <a:pt x="78" y="470"/>
                    <a:pt x="78" y="470"/>
                    <a:pt x="78" y="470"/>
                  </a:cubicBezTo>
                  <a:cubicBezTo>
                    <a:pt x="47" y="468"/>
                    <a:pt x="47" y="468"/>
                    <a:pt x="47" y="468"/>
                  </a:cubicBezTo>
                  <a:cubicBezTo>
                    <a:pt x="45" y="467"/>
                    <a:pt x="43" y="469"/>
                    <a:pt x="42" y="471"/>
                  </a:cubicBezTo>
                  <a:cubicBezTo>
                    <a:pt x="42" y="472"/>
                    <a:pt x="42" y="475"/>
                    <a:pt x="44" y="476"/>
                  </a:cubicBezTo>
                  <a:cubicBezTo>
                    <a:pt x="49" y="479"/>
                    <a:pt x="49" y="479"/>
                    <a:pt x="49" y="479"/>
                  </a:cubicBezTo>
                  <a:cubicBezTo>
                    <a:pt x="52" y="475"/>
                    <a:pt x="52" y="475"/>
                    <a:pt x="52" y="475"/>
                  </a:cubicBezTo>
                  <a:cubicBezTo>
                    <a:pt x="48" y="473"/>
                    <a:pt x="48" y="473"/>
                    <a:pt x="48" y="473"/>
                  </a:cubicBezTo>
                  <a:cubicBezTo>
                    <a:pt x="52" y="475"/>
                    <a:pt x="52" y="475"/>
                    <a:pt x="52" y="475"/>
                  </a:cubicBezTo>
                  <a:cubicBezTo>
                    <a:pt x="49" y="472"/>
                    <a:pt x="49" y="472"/>
                    <a:pt x="49" y="472"/>
                  </a:cubicBezTo>
                  <a:cubicBezTo>
                    <a:pt x="49" y="472"/>
                    <a:pt x="48" y="472"/>
                    <a:pt x="48" y="473"/>
                  </a:cubicBezTo>
                  <a:cubicBezTo>
                    <a:pt x="52" y="475"/>
                    <a:pt x="52" y="475"/>
                    <a:pt x="52" y="475"/>
                  </a:cubicBezTo>
                  <a:cubicBezTo>
                    <a:pt x="49" y="472"/>
                    <a:pt x="49" y="472"/>
                    <a:pt x="49" y="472"/>
                  </a:cubicBezTo>
                  <a:cubicBezTo>
                    <a:pt x="52" y="475"/>
                    <a:pt x="52" y="475"/>
                    <a:pt x="52" y="475"/>
                  </a:cubicBezTo>
                  <a:cubicBezTo>
                    <a:pt x="50" y="471"/>
                    <a:pt x="50" y="471"/>
                    <a:pt x="50" y="471"/>
                  </a:cubicBezTo>
                  <a:cubicBezTo>
                    <a:pt x="50" y="471"/>
                    <a:pt x="50" y="471"/>
                    <a:pt x="49" y="472"/>
                  </a:cubicBezTo>
                  <a:cubicBezTo>
                    <a:pt x="52" y="475"/>
                    <a:pt x="52" y="475"/>
                    <a:pt x="52" y="475"/>
                  </a:cubicBezTo>
                  <a:cubicBezTo>
                    <a:pt x="50" y="471"/>
                    <a:pt x="50" y="471"/>
                    <a:pt x="50" y="471"/>
                  </a:cubicBezTo>
                  <a:cubicBezTo>
                    <a:pt x="51" y="475"/>
                    <a:pt x="51" y="475"/>
                    <a:pt x="51" y="475"/>
                  </a:cubicBezTo>
                  <a:cubicBezTo>
                    <a:pt x="51" y="471"/>
                    <a:pt x="51" y="471"/>
                    <a:pt x="51" y="471"/>
                  </a:cubicBezTo>
                  <a:cubicBezTo>
                    <a:pt x="51" y="471"/>
                    <a:pt x="51" y="471"/>
                    <a:pt x="50" y="471"/>
                  </a:cubicBezTo>
                  <a:cubicBezTo>
                    <a:pt x="51" y="475"/>
                    <a:pt x="51" y="475"/>
                    <a:pt x="51" y="475"/>
                  </a:cubicBezTo>
                  <a:cubicBezTo>
                    <a:pt x="51" y="471"/>
                    <a:pt x="51" y="471"/>
                    <a:pt x="51" y="471"/>
                  </a:cubicBezTo>
                  <a:cubicBezTo>
                    <a:pt x="51" y="473"/>
                    <a:pt x="51" y="473"/>
                    <a:pt x="51" y="473"/>
                  </a:cubicBezTo>
                  <a:cubicBezTo>
                    <a:pt x="51" y="471"/>
                    <a:pt x="51" y="471"/>
                    <a:pt x="51" y="471"/>
                  </a:cubicBezTo>
                  <a:cubicBezTo>
                    <a:pt x="51" y="471"/>
                    <a:pt x="51" y="471"/>
                    <a:pt x="51" y="471"/>
                  </a:cubicBezTo>
                  <a:cubicBezTo>
                    <a:pt x="51" y="473"/>
                    <a:pt x="51" y="473"/>
                    <a:pt x="51" y="473"/>
                  </a:cubicBezTo>
                  <a:cubicBezTo>
                    <a:pt x="51" y="471"/>
                    <a:pt x="51" y="471"/>
                    <a:pt x="51" y="471"/>
                  </a:cubicBezTo>
                  <a:cubicBezTo>
                    <a:pt x="51" y="471"/>
                    <a:pt x="51" y="471"/>
                    <a:pt x="51" y="471"/>
                  </a:cubicBezTo>
                  <a:cubicBezTo>
                    <a:pt x="50" y="471"/>
                    <a:pt x="49" y="471"/>
                    <a:pt x="47" y="471"/>
                  </a:cubicBezTo>
                  <a:cubicBezTo>
                    <a:pt x="44" y="471"/>
                    <a:pt x="40" y="470"/>
                    <a:pt x="37" y="470"/>
                  </a:cubicBezTo>
                  <a:cubicBezTo>
                    <a:pt x="34" y="470"/>
                    <a:pt x="31" y="470"/>
                    <a:pt x="29" y="470"/>
                  </a:cubicBezTo>
                  <a:cubicBezTo>
                    <a:pt x="28" y="470"/>
                    <a:pt x="28" y="470"/>
                    <a:pt x="28" y="470"/>
                  </a:cubicBezTo>
                  <a:cubicBezTo>
                    <a:pt x="28" y="470"/>
                    <a:pt x="28" y="470"/>
                    <a:pt x="28" y="470"/>
                  </a:cubicBezTo>
                  <a:cubicBezTo>
                    <a:pt x="27" y="470"/>
                    <a:pt x="27" y="470"/>
                    <a:pt x="27" y="470"/>
                  </a:cubicBezTo>
                  <a:cubicBezTo>
                    <a:pt x="26" y="470"/>
                    <a:pt x="26" y="471"/>
                    <a:pt x="25" y="472"/>
                  </a:cubicBezTo>
                  <a:cubicBezTo>
                    <a:pt x="24" y="474"/>
                    <a:pt x="24" y="477"/>
                    <a:pt x="26" y="478"/>
                  </a:cubicBezTo>
                  <a:cubicBezTo>
                    <a:pt x="27" y="478"/>
                    <a:pt x="27" y="478"/>
                    <a:pt x="27" y="478"/>
                  </a:cubicBezTo>
                  <a:cubicBezTo>
                    <a:pt x="29" y="475"/>
                    <a:pt x="29" y="475"/>
                    <a:pt x="29" y="475"/>
                  </a:cubicBezTo>
                  <a:cubicBezTo>
                    <a:pt x="29" y="470"/>
                    <a:pt x="29" y="470"/>
                    <a:pt x="29" y="470"/>
                  </a:cubicBezTo>
                  <a:cubicBezTo>
                    <a:pt x="29" y="470"/>
                    <a:pt x="23" y="470"/>
                    <a:pt x="17" y="471"/>
                  </a:cubicBezTo>
                  <a:cubicBezTo>
                    <a:pt x="14" y="471"/>
                    <a:pt x="11" y="471"/>
                    <a:pt x="9" y="471"/>
                  </a:cubicBezTo>
                  <a:cubicBezTo>
                    <a:pt x="8" y="471"/>
                    <a:pt x="7" y="471"/>
                    <a:pt x="6" y="471"/>
                  </a:cubicBezTo>
                  <a:cubicBezTo>
                    <a:pt x="6" y="471"/>
                    <a:pt x="5" y="471"/>
                    <a:pt x="5" y="471"/>
                  </a:cubicBezTo>
                  <a:cubicBezTo>
                    <a:pt x="5" y="471"/>
                    <a:pt x="5" y="471"/>
                    <a:pt x="5" y="471"/>
                  </a:cubicBezTo>
                  <a:cubicBezTo>
                    <a:pt x="4" y="471"/>
                    <a:pt x="4" y="471"/>
                    <a:pt x="4" y="471"/>
                  </a:cubicBezTo>
                  <a:cubicBezTo>
                    <a:pt x="3" y="472"/>
                    <a:pt x="3" y="472"/>
                    <a:pt x="3" y="472"/>
                  </a:cubicBezTo>
                  <a:cubicBezTo>
                    <a:pt x="3" y="472"/>
                    <a:pt x="2" y="472"/>
                    <a:pt x="2" y="473"/>
                  </a:cubicBezTo>
                  <a:cubicBezTo>
                    <a:pt x="0" y="475"/>
                    <a:pt x="1" y="478"/>
                    <a:pt x="3" y="479"/>
                  </a:cubicBezTo>
                  <a:cubicBezTo>
                    <a:pt x="6" y="481"/>
                    <a:pt x="6" y="481"/>
                    <a:pt x="6" y="481"/>
                  </a:cubicBezTo>
                  <a:cubicBezTo>
                    <a:pt x="8" y="482"/>
                    <a:pt x="10" y="481"/>
                    <a:pt x="12" y="479"/>
                  </a:cubicBezTo>
                  <a:cubicBezTo>
                    <a:pt x="13" y="477"/>
                    <a:pt x="12" y="474"/>
                    <a:pt x="10" y="4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4" name="Freeform 136">
              <a:extLst>
                <a:ext uri="{FF2B5EF4-FFF2-40B4-BE49-F238E27FC236}">
                  <a16:creationId xmlns:a16="http://schemas.microsoft.com/office/drawing/2014/main" id="{575DDF05-E5C5-4FF7-8D09-21B05992A73F}"/>
                </a:ext>
              </a:extLst>
            </p:cNvPr>
            <p:cNvSpPr>
              <a:spLocks/>
            </p:cNvSpPr>
            <p:nvPr/>
          </p:nvSpPr>
          <p:spPr bwMode="auto">
            <a:xfrm>
              <a:off x="4094299" y="2903648"/>
              <a:ext cx="38100" cy="85725"/>
            </a:xfrm>
            <a:custGeom>
              <a:avLst/>
              <a:gdLst>
                <a:gd name="T0" fmla="*/ 22 w 24"/>
                <a:gd name="T1" fmla="*/ 46 h 54"/>
                <a:gd name="T2" fmla="*/ 19 w 24"/>
                <a:gd name="T3" fmla="*/ 44 h 54"/>
                <a:gd name="T4" fmla="*/ 20 w 24"/>
                <a:gd name="T5" fmla="*/ 34 h 54"/>
                <a:gd name="T6" fmla="*/ 18 w 24"/>
                <a:gd name="T7" fmla="*/ 30 h 54"/>
                <a:gd name="T8" fmla="*/ 16 w 24"/>
                <a:gd name="T9" fmla="*/ 29 h 54"/>
                <a:gd name="T10" fmla="*/ 16 w 24"/>
                <a:gd name="T11" fmla="*/ 9 h 54"/>
                <a:gd name="T12" fmla="*/ 13 w 24"/>
                <a:gd name="T13" fmla="*/ 5 h 54"/>
                <a:gd name="T14" fmla="*/ 8 w 24"/>
                <a:gd name="T15" fmla="*/ 2 h 54"/>
                <a:gd name="T16" fmla="*/ 2 w 24"/>
                <a:gd name="T17" fmla="*/ 3 h 54"/>
                <a:gd name="T18" fmla="*/ 3 w 24"/>
                <a:gd name="T19" fmla="*/ 9 h 54"/>
                <a:gd name="T20" fmla="*/ 7 w 24"/>
                <a:gd name="T21" fmla="*/ 11 h 54"/>
                <a:gd name="T22" fmla="*/ 7 w 24"/>
                <a:gd name="T23" fmla="*/ 31 h 54"/>
                <a:gd name="T24" fmla="*/ 9 w 24"/>
                <a:gd name="T25" fmla="*/ 35 h 54"/>
                <a:gd name="T26" fmla="*/ 11 w 24"/>
                <a:gd name="T27" fmla="*/ 36 h 54"/>
                <a:gd name="T28" fmla="*/ 10 w 24"/>
                <a:gd name="T29" fmla="*/ 45 h 54"/>
                <a:gd name="T30" fmla="*/ 12 w 24"/>
                <a:gd name="T31" fmla="*/ 50 h 54"/>
                <a:gd name="T32" fmla="*/ 17 w 24"/>
                <a:gd name="T33" fmla="*/ 53 h 54"/>
                <a:gd name="T34" fmla="*/ 23 w 24"/>
                <a:gd name="T35" fmla="*/ 52 h 54"/>
                <a:gd name="T36" fmla="*/ 22 w 24"/>
                <a:gd name="T3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22" y="46"/>
                  </a:moveTo>
                  <a:cubicBezTo>
                    <a:pt x="19" y="44"/>
                    <a:pt x="19" y="44"/>
                    <a:pt x="19" y="44"/>
                  </a:cubicBezTo>
                  <a:cubicBezTo>
                    <a:pt x="20" y="34"/>
                    <a:pt x="20" y="34"/>
                    <a:pt x="20" y="34"/>
                  </a:cubicBezTo>
                  <a:cubicBezTo>
                    <a:pt x="20" y="33"/>
                    <a:pt x="20" y="31"/>
                    <a:pt x="18" y="30"/>
                  </a:cubicBezTo>
                  <a:cubicBezTo>
                    <a:pt x="16" y="29"/>
                    <a:pt x="16" y="29"/>
                    <a:pt x="16" y="29"/>
                  </a:cubicBezTo>
                  <a:cubicBezTo>
                    <a:pt x="16" y="9"/>
                    <a:pt x="16" y="9"/>
                    <a:pt x="16" y="9"/>
                  </a:cubicBezTo>
                  <a:cubicBezTo>
                    <a:pt x="15" y="7"/>
                    <a:pt x="15" y="6"/>
                    <a:pt x="13" y="5"/>
                  </a:cubicBezTo>
                  <a:cubicBezTo>
                    <a:pt x="8" y="2"/>
                    <a:pt x="8" y="2"/>
                    <a:pt x="8" y="2"/>
                  </a:cubicBezTo>
                  <a:cubicBezTo>
                    <a:pt x="6" y="0"/>
                    <a:pt x="3" y="1"/>
                    <a:pt x="2" y="3"/>
                  </a:cubicBezTo>
                  <a:cubicBezTo>
                    <a:pt x="0" y="5"/>
                    <a:pt x="1" y="8"/>
                    <a:pt x="3" y="9"/>
                  </a:cubicBezTo>
                  <a:cubicBezTo>
                    <a:pt x="7" y="11"/>
                    <a:pt x="7" y="11"/>
                    <a:pt x="7" y="11"/>
                  </a:cubicBezTo>
                  <a:cubicBezTo>
                    <a:pt x="7" y="31"/>
                    <a:pt x="7" y="31"/>
                    <a:pt x="7" y="31"/>
                  </a:cubicBezTo>
                  <a:cubicBezTo>
                    <a:pt x="7" y="32"/>
                    <a:pt x="8" y="34"/>
                    <a:pt x="9" y="35"/>
                  </a:cubicBezTo>
                  <a:cubicBezTo>
                    <a:pt x="11" y="36"/>
                    <a:pt x="11" y="36"/>
                    <a:pt x="11" y="36"/>
                  </a:cubicBezTo>
                  <a:cubicBezTo>
                    <a:pt x="10" y="45"/>
                    <a:pt x="10" y="45"/>
                    <a:pt x="10" y="45"/>
                  </a:cubicBezTo>
                  <a:cubicBezTo>
                    <a:pt x="9" y="47"/>
                    <a:pt x="10" y="49"/>
                    <a:pt x="12" y="50"/>
                  </a:cubicBezTo>
                  <a:cubicBezTo>
                    <a:pt x="17" y="53"/>
                    <a:pt x="17" y="53"/>
                    <a:pt x="17" y="53"/>
                  </a:cubicBezTo>
                  <a:cubicBezTo>
                    <a:pt x="19" y="54"/>
                    <a:pt x="22" y="54"/>
                    <a:pt x="23" y="52"/>
                  </a:cubicBezTo>
                  <a:cubicBezTo>
                    <a:pt x="24" y="50"/>
                    <a:pt x="24" y="47"/>
                    <a:pt x="2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5" name="Freeform 137">
              <a:extLst>
                <a:ext uri="{FF2B5EF4-FFF2-40B4-BE49-F238E27FC236}">
                  <a16:creationId xmlns:a16="http://schemas.microsoft.com/office/drawing/2014/main" id="{88284829-4810-4169-A62E-FB51DE7507AB}"/>
                </a:ext>
              </a:extLst>
            </p:cNvPr>
            <p:cNvSpPr>
              <a:spLocks/>
            </p:cNvSpPr>
            <p:nvPr/>
          </p:nvSpPr>
          <p:spPr bwMode="auto">
            <a:xfrm>
              <a:off x="3803787" y="2925873"/>
              <a:ext cx="301625" cy="76200"/>
            </a:xfrm>
            <a:custGeom>
              <a:avLst/>
              <a:gdLst>
                <a:gd name="T0" fmla="*/ 5 w 192"/>
                <a:gd name="T1" fmla="*/ 14 h 48"/>
                <a:gd name="T2" fmla="*/ 86 w 192"/>
                <a:gd name="T3" fmla="*/ 44 h 48"/>
                <a:gd name="T4" fmla="*/ 77 w 192"/>
                <a:gd name="T5" fmla="*/ 39 h 48"/>
                <a:gd name="T6" fmla="*/ 122 w 192"/>
                <a:gd name="T7" fmla="*/ 44 h 48"/>
                <a:gd name="T8" fmla="*/ 113 w 192"/>
                <a:gd name="T9" fmla="*/ 40 h 48"/>
                <a:gd name="T10" fmla="*/ 115 w 192"/>
                <a:gd name="T11" fmla="*/ 43 h 48"/>
                <a:gd name="T12" fmla="*/ 115 w 192"/>
                <a:gd name="T13" fmla="*/ 43 h 48"/>
                <a:gd name="T14" fmla="*/ 115 w 192"/>
                <a:gd name="T15" fmla="*/ 43 h 48"/>
                <a:gd name="T16" fmla="*/ 114 w 192"/>
                <a:gd name="T17" fmla="*/ 42 h 48"/>
                <a:gd name="T18" fmla="*/ 114 w 192"/>
                <a:gd name="T19" fmla="*/ 42 h 48"/>
                <a:gd name="T20" fmla="*/ 125 w 192"/>
                <a:gd name="T21" fmla="*/ 43 h 48"/>
                <a:gd name="T22" fmla="*/ 132 w 192"/>
                <a:gd name="T23" fmla="*/ 42 h 48"/>
                <a:gd name="T24" fmla="*/ 135 w 192"/>
                <a:gd name="T25" fmla="*/ 40 h 48"/>
                <a:gd name="T26" fmla="*/ 129 w 192"/>
                <a:gd name="T27" fmla="*/ 37 h 48"/>
                <a:gd name="T28" fmla="*/ 131 w 192"/>
                <a:gd name="T29" fmla="*/ 40 h 48"/>
                <a:gd name="T30" fmla="*/ 131 w 192"/>
                <a:gd name="T31" fmla="*/ 40 h 48"/>
                <a:gd name="T32" fmla="*/ 131 w 192"/>
                <a:gd name="T33" fmla="*/ 40 h 48"/>
                <a:gd name="T34" fmla="*/ 130 w 192"/>
                <a:gd name="T35" fmla="*/ 39 h 48"/>
                <a:gd name="T36" fmla="*/ 130 w 192"/>
                <a:gd name="T37" fmla="*/ 39 h 48"/>
                <a:gd name="T38" fmla="*/ 135 w 192"/>
                <a:gd name="T39" fmla="*/ 40 h 48"/>
                <a:gd name="T40" fmla="*/ 152 w 192"/>
                <a:gd name="T41" fmla="*/ 38 h 48"/>
                <a:gd name="T42" fmla="*/ 155 w 192"/>
                <a:gd name="T43" fmla="*/ 36 h 48"/>
                <a:gd name="T44" fmla="*/ 144 w 192"/>
                <a:gd name="T45" fmla="*/ 28 h 48"/>
                <a:gd name="T46" fmla="*/ 165 w 192"/>
                <a:gd name="T47" fmla="*/ 26 h 48"/>
                <a:gd name="T48" fmla="*/ 159 w 192"/>
                <a:gd name="T49" fmla="*/ 24 h 48"/>
                <a:gd name="T50" fmla="*/ 178 w 192"/>
                <a:gd name="T51" fmla="*/ 15 h 48"/>
                <a:gd name="T52" fmla="*/ 172 w 192"/>
                <a:gd name="T53" fmla="*/ 14 h 48"/>
                <a:gd name="T54" fmla="*/ 192 w 192"/>
                <a:gd name="T55" fmla="*/ 5 h 48"/>
                <a:gd name="T56" fmla="*/ 183 w 192"/>
                <a:gd name="T57" fmla="*/ 3 h 48"/>
                <a:gd name="T58" fmla="*/ 188 w 192"/>
                <a:gd name="T59" fmla="*/ 5 h 48"/>
                <a:gd name="T60" fmla="*/ 168 w 192"/>
                <a:gd name="T61" fmla="*/ 14 h 48"/>
                <a:gd name="T62" fmla="*/ 174 w 192"/>
                <a:gd name="T63" fmla="*/ 15 h 48"/>
                <a:gd name="T64" fmla="*/ 155 w 192"/>
                <a:gd name="T65" fmla="*/ 24 h 48"/>
                <a:gd name="T66" fmla="*/ 161 w 192"/>
                <a:gd name="T67" fmla="*/ 25 h 48"/>
                <a:gd name="T68" fmla="*/ 139 w 192"/>
                <a:gd name="T69" fmla="*/ 28 h 48"/>
                <a:gd name="T70" fmla="*/ 152 w 192"/>
                <a:gd name="T71" fmla="*/ 34 h 48"/>
                <a:gd name="T72" fmla="*/ 149 w 192"/>
                <a:gd name="T73" fmla="*/ 30 h 48"/>
                <a:gd name="T74" fmla="*/ 149 w 192"/>
                <a:gd name="T75" fmla="*/ 30 h 48"/>
                <a:gd name="T76" fmla="*/ 149 w 192"/>
                <a:gd name="T77" fmla="*/ 30 h 48"/>
                <a:gd name="T78" fmla="*/ 151 w 192"/>
                <a:gd name="T79" fmla="*/ 31 h 48"/>
                <a:gd name="T80" fmla="*/ 151 w 192"/>
                <a:gd name="T81" fmla="*/ 31 h 48"/>
                <a:gd name="T82" fmla="*/ 149 w 192"/>
                <a:gd name="T83" fmla="*/ 30 h 48"/>
                <a:gd name="T84" fmla="*/ 129 w 192"/>
                <a:gd name="T85" fmla="*/ 32 h 48"/>
                <a:gd name="T86" fmla="*/ 126 w 192"/>
                <a:gd name="T87" fmla="*/ 33 h 48"/>
                <a:gd name="T88" fmla="*/ 129 w 192"/>
                <a:gd name="T89" fmla="*/ 42 h 48"/>
                <a:gd name="T90" fmla="*/ 131 w 192"/>
                <a:gd name="T91" fmla="*/ 38 h 48"/>
                <a:gd name="T92" fmla="*/ 131 w 192"/>
                <a:gd name="T93" fmla="*/ 38 h 48"/>
                <a:gd name="T94" fmla="*/ 130 w 192"/>
                <a:gd name="T95" fmla="*/ 34 h 48"/>
                <a:gd name="T96" fmla="*/ 130 w 192"/>
                <a:gd name="T97" fmla="*/ 34 h 48"/>
                <a:gd name="T98" fmla="*/ 130 w 192"/>
                <a:gd name="T99" fmla="*/ 34 h 48"/>
                <a:gd name="T100" fmla="*/ 129 w 192"/>
                <a:gd name="T101" fmla="*/ 34 h 48"/>
                <a:gd name="T102" fmla="*/ 113 w 192"/>
                <a:gd name="T103" fmla="*/ 35 h 48"/>
                <a:gd name="T104" fmla="*/ 110 w 192"/>
                <a:gd name="T105" fmla="*/ 36 h 48"/>
                <a:gd name="T106" fmla="*/ 116 w 192"/>
                <a:gd name="T107" fmla="*/ 47 h 48"/>
                <a:gd name="T108" fmla="*/ 78 w 192"/>
                <a:gd name="T109" fmla="*/ 34 h 48"/>
                <a:gd name="T110" fmla="*/ 80 w 192"/>
                <a:gd name="T111" fmla="*/ 45 h 48"/>
                <a:gd name="T112" fmla="*/ 6 w 192"/>
                <a:gd name="T113" fmla="*/ 10 h 48"/>
                <a:gd name="T114" fmla="*/ 32 w 192"/>
                <a:gd name="T11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48">
                  <a:moveTo>
                    <a:pt x="36" y="29"/>
                  </a:moveTo>
                  <a:cubicBezTo>
                    <a:pt x="7" y="11"/>
                    <a:pt x="7" y="11"/>
                    <a:pt x="7" y="11"/>
                  </a:cubicBezTo>
                  <a:cubicBezTo>
                    <a:pt x="5" y="14"/>
                    <a:pt x="5" y="14"/>
                    <a:pt x="5" y="14"/>
                  </a:cubicBezTo>
                  <a:cubicBezTo>
                    <a:pt x="3" y="18"/>
                    <a:pt x="3" y="18"/>
                    <a:pt x="3" y="18"/>
                  </a:cubicBezTo>
                  <a:cubicBezTo>
                    <a:pt x="81" y="46"/>
                    <a:pt x="81" y="46"/>
                    <a:pt x="81" y="46"/>
                  </a:cubicBezTo>
                  <a:cubicBezTo>
                    <a:pt x="83" y="47"/>
                    <a:pt x="85" y="46"/>
                    <a:pt x="86" y="44"/>
                  </a:cubicBezTo>
                  <a:cubicBezTo>
                    <a:pt x="87" y="42"/>
                    <a:pt x="86" y="39"/>
                    <a:pt x="84" y="38"/>
                  </a:cubicBezTo>
                  <a:cubicBezTo>
                    <a:pt x="79" y="35"/>
                    <a:pt x="79" y="35"/>
                    <a:pt x="79" y="35"/>
                  </a:cubicBezTo>
                  <a:cubicBezTo>
                    <a:pt x="77" y="39"/>
                    <a:pt x="77" y="39"/>
                    <a:pt x="77" y="39"/>
                  </a:cubicBezTo>
                  <a:cubicBezTo>
                    <a:pt x="77" y="43"/>
                    <a:pt x="77" y="43"/>
                    <a:pt x="77" y="43"/>
                  </a:cubicBezTo>
                  <a:cubicBezTo>
                    <a:pt x="118" y="47"/>
                    <a:pt x="118" y="47"/>
                    <a:pt x="118" y="47"/>
                  </a:cubicBezTo>
                  <a:cubicBezTo>
                    <a:pt x="120" y="48"/>
                    <a:pt x="122" y="46"/>
                    <a:pt x="122" y="44"/>
                  </a:cubicBezTo>
                  <a:cubicBezTo>
                    <a:pt x="123" y="43"/>
                    <a:pt x="122" y="41"/>
                    <a:pt x="120" y="39"/>
                  </a:cubicBezTo>
                  <a:cubicBezTo>
                    <a:pt x="115" y="36"/>
                    <a:pt x="115" y="36"/>
                    <a:pt x="115" y="36"/>
                  </a:cubicBezTo>
                  <a:cubicBezTo>
                    <a:pt x="113" y="40"/>
                    <a:pt x="113" y="40"/>
                    <a:pt x="113" y="40"/>
                  </a:cubicBezTo>
                  <a:cubicBezTo>
                    <a:pt x="116" y="42"/>
                    <a:pt x="116" y="42"/>
                    <a:pt x="116" y="42"/>
                  </a:cubicBezTo>
                  <a:cubicBezTo>
                    <a:pt x="113" y="40"/>
                    <a:pt x="113" y="40"/>
                    <a:pt x="113" y="40"/>
                  </a:cubicBezTo>
                  <a:cubicBezTo>
                    <a:pt x="115" y="43"/>
                    <a:pt x="115" y="43"/>
                    <a:pt x="115" y="43"/>
                  </a:cubicBezTo>
                  <a:cubicBezTo>
                    <a:pt x="115" y="43"/>
                    <a:pt x="116" y="43"/>
                    <a:pt x="116" y="42"/>
                  </a:cubicBezTo>
                  <a:cubicBezTo>
                    <a:pt x="113" y="40"/>
                    <a:pt x="113" y="40"/>
                    <a:pt x="113" y="40"/>
                  </a:cubicBezTo>
                  <a:cubicBezTo>
                    <a:pt x="115" y="43"/>
                    <a:pt x="115" y="43"/>
                    <a:pt x="115" y="43"/>
                  </a:cubicBezTo>
                  <a:cubicBezTo>
                    <a:pt x="113" y="40"/>
                    <a:pt x="113" y="40"/>
                    <a:pt x="113" y="40"/>
                  </a:cubicBezTo>
                  <a:cubicBezTo>
                    <a:pt x="114" y="44"/>
                    <a:pt x="114" y="44"/>
                    <a:pt x="114" y="44"/>
                  </a:cubicBezTo>
                  <a:cubicBezTo>
                    <a:pt x="114" y="44"/>
                    <a:pt x="114" y="44"/>
                    <a:pt x="115" y="43"/>
                  </a:cubicBezTo>
                  <a:cubicBezTo>
                    <a:pt x="113" y="40"/>
                    <a:pt x="113" y="40"/>
                    <a:pt x="113" y="40"/>
                  </a:cubicBezTo>
                  <a:cubicBezTo>
                    <a:pt x="114" y="44"/>
                    <a:pt x="114" y="44"/>
                    <a:pt x="114" y="44"/>
                  </a:cubicBezTo>
                  <a:cubicBezTo>
                    <a:pt x="114" y="42"/>
                    <a:pt x="114" y="42"/>
                    <a:pt x="114" y="42"/>
                  </a:cubicBezTo>
                  <a:cubicBezTo>
                    <a:pt x="114" y="44"/>
                    <a:pt x="114" y="44"/>
                    <a:pt x="114" y="44"/>
                  </a:cubicBezTo>
                  <a:cubicBezTo>
                    <a:pt x="114" y="44"/>
                    <a:pt x="114" y="44"/>
                    <a:pt x="114" y="44"/>
                  </a:cubicBezTo>
                  <a:cubicBezTo>
                    <a:pt x="114" y="42"/>
                    <a:pt x="114" y="42"/>
                    <a:pt x="114" y="42"/>
                  </a:cubicBezTo>
                  <a:cubicBezTo>
                    <a:pt x="114" y="44"/>
                    <a:pt x="114" y="44"/>
                    <a:pt x="114" y="44"/>
                  </a:cubicBezTo>
                  <a:cubicBezTo>
                    <a:pt x="114" y="44"/>
                    <a:pt x="114" y="44"/>
                    <a:pt x="115" y="44"/>
                  </a:cubicBezTo>
                  <a:cubicBezTo>
                    <a:pt x="117" y="44"/>
                    <a:pt x="121" y="43"/>
                    <a:pt x="125" y="43"/>
                  </a:cubicBezTo>
                  <a:cubicBezTo>
                    <a:pt x="127" y="43"/>
                    <a:pt x="128" y="43"/>
                    <a:pt x="130" y="43"/>
                  </a:cubicBezTo>
                  <a:cubicBezTo>
                    <a:pt x="130" y="43"/>
                    <a:pt x="131" y="43"/>
                    <a:pt x="131" y="43"/>
                  </a:cubicBezTo>
                  <a:cubicBezTo>
                    <a:pt x="132" y="43"/>
                    <a:pt x="132" y="42"/>
                    <a:pt x="132" y="42"/>
                  </a:cubicBezTo>
                  <a:cubicBezTo>
                    <a:pt x="132" y="42"/>
                    <a:pt x="133" y="42"/>
                    <a:pt x="133" y="42"/>
                  </a:cubicBezTo>
                  <a:cubicBezTo>
                    <a:pt x="134" y="42"/>
                    <a:pt x="134" y="42"/>
                    <a:pt x="134" y="42"/>
                  </a:cubicBezTo>
                  <a:cubicBezTo>
                    <a:pt x="134" y="41"/>
                    <a:pt x="135" y="41"/>
                    <a:pt x="135" y="40"/>
                  </a:cubicBezTo>
                  <a:cubicBezTo>
                    <a:pt x="136" y="38"/>
                    <a:pt x="136" y="36"/>
                    <a:pt x="134" y="35"/>
                  </a:cubicBezTo>
                  <a:cubicBezTo>
                    <a:pt x="131" y="33"/>
                    <a:pt x="131" y="33"/>
                    <a:pt x="131" y="33"/>
                  </a:cubicBezTo>
                  <a:cubicBezTo>
                    <a:pt x="129" y="37"/>
                    <a:pt x="129" y="37"/>
                    <a:pt x="129" y="37"/>
                  </a:cubicBezTo>
                  <a:cubicBezTo>
                    <a:pt x="133" y="39"/>
                    <a:pt x="133" y="39"/>
                    <a:pt x="133" y="39"/>
                  </a:cubicBezTo>
                  <a:cubicBezTo>
                    <a:pt x="129" y="37"/>
                    <a:pt x="129" y="37"/>
                    <a:pt x="129" y="37"/>
                  </a:cubicBezTo>
                  <a:cubicBezTo>
                    <a:pt x="131" y="40"/>
                    <a:pt x="131" y="40"/>
                    <a:pt x="131" y="40"/>
                  </a:cubicBezTo>
                  <a:cubicBezTo>
                    <a:pt x="131" y="40"/>
                    <a:pt x="132" y="40"/>
                    <a:pt x="133" y="39"/>
                  </a:cubicBezTo>
                  <a:cubicBezTo>
                    <a:pt x="129" y="37"/>
                    <a:pt x="129" y="37"/>
                    <a:pt x="129" y="37"/>
                  </a:cubicBezTo>
                  <a:cubicBezTo>
                    <a:pt x="131" y="40"/>
                    <a:pt x="131" y="40"/>
                    <a:pt x="131" y="40"/>
                  </a:cubicBezTo>
                  <a:cubicBezTo>
                    <a:pt x="129" y="37"/>
                    <a:pt x="129" y="37"/>
                    <a:pt x="129" y="37"/>
                  </a:cubicBezTo>
                  <a:cubicBezTo>
                    <a:pt x="130" y="41"/>
                    <a:pt x="130" y="41"/>
                    <a:pt x="130" y="41"/>
                  </a:cubicBezTo>
                  <a:cubicBezTo>
                    <a:pt x="130" y="41"/>
                    <a:pt x="131" y="41"/>
                    <a:pt x="131" y="40"/>
                  </a:cubicBezTo>
                  <a:cubicBezTo>
                    <a:pt x="129" y="37"/>
                    <a:pt x="129" y="37"/>
                    <a:pt x="129" y="37"/>
                  </a:cubicBezTo>
                  <a:cubicBezTo>
                    <a:pt x="130" y="41"/>
                    <a:pt x="130" y="41"/>
                    <a:pt x="130" y="41"/>
                  </a:cubicBezTo>
                  <a:cubicBezTo>
                    <a:pt x="130" y="39"/>
                    <a:pt x="130" y="39"/>
                    <a:pt x="130" y="39"/>
                  </a:cubicBezTo>
                  <a:cubicBezTo>
                    <a:pt x="130" y="41"/>
                    <a:pt x="130" y="41"/>
                    <a:pt x="130" y="41"/>
                  </a:cubicBezTo>
                  <a:cubicBezTo>
                    <a:pt x="130" y="41"/>
                    <a:pt x="130" y="41"/>
                    <a:pt x="130" y="41"/>
                  </a:cubicBezTo>
                  <a:cubicBezTo>
                    <a:pt x="130" y="39"/>
                    <a:pt x="130" y="39"/>
                    <a:pt x="130" y="39"/>
                  </a:cubicBezTo>
                  <a:cubicBezTo>
                    <a:pt x="130" y="41"/>
                    <a:pt x="130" y="41"/>
                    <a:pt x="130" y="41"/>
                  </a:cubicBezTo>
                  <a:cubicBezTo>
                    <a:pt x="130" y="41"/>
                    <a:pt x="130" y="41"/>
                    <a:pt x="130" y="41"/>
                  </a:cubicBezTo>
                  <a:cubicBezTo>
                    <a:pt x="131" y="41"/>
                    <a:pt x="133" y="40"/>
                    <a:pt x="135" y="40"/>
                  </a:cubicBezTo>
                  <a:cubicBezTo>
                    <a:pt x="138" y="40"/>
                    <a:pt x="143" y="39"/>
                    <a:pt x="146" y="39"/>
                  </a:cubicBezTo>
                  <a:cubicBezTo>
                    <a:pt x="148" y="39"/>
                    <a:pt x="149" y="38"/>
                    <a:pt x="151" y="38"/>
                  </a:cubicBezTo>
                  <a:cubicBezTo>
                    <a:pt x="151" y="38"/>
                    <a:pt x="152" y="38"/>
                    <a:pt x="152" y="38"/>
                  </a:cubicBezTo>
                  <a:cubicBezTo>
                    <a:pt x="152" y="38"/>
                    <a:pt x="153" y="38"/>
                    <a:pt x="153" y="38"/>
                  </a:cubicBezTo>
                  <a:cubicBezTo>
                    <a:pt x="154" y="37"/>
                    <a:pt x="154" y="37"/>
                    <a:pt x="154" y="37"/>
                  </a:cubicBezTo>
                  <a:cubicBezTo>
                    <a:pt x="154" y="37"/>
                    <a:pt x="155" y="37"/>
                    <a:pt x="155" y="36"/>
                  </a:cubicBezTo>
                  <a:cubicBezTo>
                    <a:pt x="157" y="34"/>
                    <a:pt x="156" y="31"/>
                    <a:pt x="154" y="30"/>
                  </a:cubicBezTo>
                  <a:cubicBezTo>
                    <a:pt x="146" y="25"/>
                    <a:pt x="146" y="25"/>
                    <a:pt x="146" y="25"/>
                  </a:cubicBezTo>
                  <a:cubicBezTo>
                    <a:pt x="144" y="28"/>
                    <a:pt x="144" y="28"/>
                    <a:pt x="144" y="28"/>
                  </a:cubicBezTo>
                  <a:cubicBezTo>
                    <a:pt x="144" y="33"/>
                    <a:pt x="144" y="33"/>
                    <a:pt x="144" y="33"/>
                  </a:cubicBezTo>
                  <a:cubicBezTo>
                    <a:pt x="162" y="29"/>
                    <a:pt x="162" y="29"/>
                    <a:pt x="162" y="29"/>
                  </a:cubicBezTo>
                  <a:cubicBezTo>
                    <a:pt x="164" y="29"/>
                    <a:pt x="165" y="28"/>
                    <a:pt x="165" y="26"/>
                  </a:cubicBezTo>
                  <a:cubicBezTo>
                    <a:pt x="166" y="24"/>
                    <a:pt x="165" y="22"/>
                    <a:pt x="163" y="21"/>
                  </a:cubicBezTo>
                  <a:cubicBezTo>
                    <a:pt x="162" y="20"/>
                    <a:pt x="162" y="20"/>
                    <a:pt x="162" y="20"/>
                  </a:cubicBezTo>
                  <a:cubicBezTo>
                    <a:pt x="159" y="24"/>
                    <a:pt x="159" y="24"/>
                    <a:pt x="159" y="24"/>
                  </a:cubicBezTo>
                  <a:cubicBezTo>
                    <a:pt x="162" y="28"/>
                    <a:pt x="162" y="28"/>
                    <a:pt x="162" y="28"/>
                  </a:cubicBezTo>
                  <a:cubicBezTo>
                    <a:pt x="176" y="19"/>
                    <a:pt x="176" y="19"/>
                    <a:pt x="176" y="19"/>
                  </a:cubicBezTo>
                  <a:cubicBezTo>
                    <a:pt x="177" y="18"/>
                    <a:pt x="178" y="17"/>
                    <a:pt x="178" y="15"/>
                  </a:cubicBezTo>
                  <a:cubicBezTo>
                    <a:pt x="178" y="14"/>
                    <a:pt x="177" y="12"/>
                    <a:pt x="176" y="12"/>
                  </a:cubicBezTo>
                  <a:cubicBezTo>
                    <a:pt x="175" y="11"/>
                    <a:pt x="175" y="11"/>
                    <a:pt x="175" y="11"/>
                  </a:cubicBezTo>
                  <a:cubicBezTo>
                    <a:pt x="172" y="14"/>
                    <a:pt x="172" y="14"/>
                    <a:pt x="172" y="14"/>
                  </a:cubicBezTo>
                  <a:cubicBezTo>
                    <a:pt x="175" y="18"/>
                    <a:pt x="175" y="18"/>
                    <a:pt x="175" y="18"/>
                  </a:cubicBezTo>
                  <a:cubicBezTo>
                    <a:pt x="190" y="9"/>
                    <a:pt x="190" y="9"/>
                    <a:pt x="190" y="9"/>
                  </a:cubicBezTo>
                  <a:cubicBezTo>
                    <a:pt x="191" y="8"/>
                    <a:pt x="192" y="7"/>
                    <a:pt x="192" y="5"/>
                  </a:cubicBezTo>
                  <a:cubicBezTo>
                    <a:pt x="192" y="4"/>
                    <a:pt x="191" y="2"/>
                    <a:pt x="190" y="2"/>
                  </a:cubicBezTo>
                  <a:cubicBezTo>
                    <a:pt x="189" y="1"/>
                    <a:pt x="189" y="1"/>
                    <a:pt x="189" y="1"/>
                  </a:cubicBezTo>
                  <a:cubicBezTo>
                    <a:pt x="187" y="0"/>
                    <a:pt x="185" y="1"/>
                    <a:pt x="183" y="3"/>
                  </a:cubicBezTo>
                  <a:cubicBezTo>
                    <a:pt x="182" y="5"/>
                    <a:pt x="183" y="7"/>
                    <a:pt x="185" y="8"/>
                  </a:cubicBezTo>
                  <a:cubicBezTo>
                    <a:pt x="185" y="9"/>
                    <a:pt x="185" y="9"/>
                    <a:pt x="185" y="9"/>
                  </a:cubicBezTo>
                  <a:cubicBezTo>
                    <a:pt x="188" y="5"/>
                    <a:pt x="188" y="5"/>
                    <a:pt x="188" y="5"/>
                  </a:cubicBezTo>
                  <a:cubicBezTo>
                    <a:pt x="186" y="2"/>
                    <a:pt x="186" y="2"/>
                    <a:pt x="186" y="2"/>
                  </a:cubicBezTo>
                  <a:cubicBezTo>
                    <a:pt x="170" y="11"/>
                    <a:pt x="170" y="11"/>
                    <a:pt x="170" y="11"/>
                  </a:cubicBezTo>
                  <a:cubicBezTo>
                    <a:pt x="169" y="11"/>
                    <a:pt x="168" y="13"/>
                    <a:pt x="168" y="14"/>
                  </a:cubicBezTo>
                  <a:cubicBezTo>
                    <a:pt x="168" y="16"/>
                    <a:pt x="169" y="17"/>
                    <a:pt x="170" y="18"/>
                  </a:cubicBezTo>
                  <a:cubicBezTo>
                    <a:pt x="172" y="19"/>
                    <a:pt x="172" y="19"/>
                    <a:pt x="172" y="19"/>
                  </a:cubicBezTo>
                  <a:cubicBezTo>
                    <a:pt x="174" y="15"/>
                    <a:pt x="174" y="15"/>
                    <a:pt x="174" y="15"/>
                  </a:cubicBezTo>
                  <a:cubicBezTo>
                    <a:pt x="172" y="12"/>
                    <a:pt x="172" y="12"/>
                    <a:pt x="172" y="12"/>
                  </a:cubicBezTo>
                  <a:cubicBezTo>
                    <a:pt x="157" y="20"/>
                    <a:pt x="157" y="20"/>
                    <a:pt x="157" y="20"/>
                  </a:cubicBezTo>
                  <a:cubicBezTo>
                    <a:pt x="156" y="21"/>
                    <a:pt x="155" y="22"/>
                    <a:pt x="155" y="24"/>
                  </a:cubicBezTo>
                  <a:cubicBezTo>
                    <a:pt x="155" y="25"/>
                    <a:pt x="156" y="27"/>
                    <a:pt x="157" y="28"/>
                  </a:cubicBezTo>
                  <a:cubicBezTo>
                    <a:pt x="159" y="29"/>
                    <a:pt x="159" y="29"/>
                    <a:pt x="159" y="29"/>
                  </a:cubicBezTo>
                  <a:cubicBezTo>
                    <a:pt x="161" y="25"/>
                    <a:pt x="161" y="25"/>
                    <a:pt x="161" y="25"/>
                  </a:cubicBezTo>
                  <a:cubicBezTo>
                    <a:pt x="160" y="21"/>
                    <a:pt x="160" y="21"/>
                    <a:pt x="160" y="21"/>
                  </a:cubicBezTo>
                  <a:cubicBezTo>
                    <a:pt x="143" y="24"/>
                    <a:pt x="143" y="24"/>
                    <a:pt x="143" y="24"/>
                  </a:cubicBezTo>
                  <a:cubicBezTo>
                    <a:pt x="141" y="25"/>
                    <a:pt x="140" y="26"/>
                    <a:pt x="139" y="28"/>
                  </a:cubicBezTo>
                  <a:cubicBezTo>
                    <a:pt x="139" y="29"/>
                    <a:pt x="140" y="31"/>
                    <a:pt x="141" y="32"/>
                  </a:cubicBezTo>
                  <a:cubicBezTo>
                    <a:pt x="150" y="37"/>
                    <a:pt x="150" y="37"/>
                    <a:pt x="150" y="37"/>
                  </a:cubicBezTo>
                  <a:cubicBezTo>
                    <a:pt x="152" y="34"/>
                    <a:pt x="152" y="34"/>
                    <a:pt x="152" y="34"/>
                  </a:cubicBezTo>
                  <a:cubicBezTo>
                    <a:pt x="148" y="31"/>
                    <a:pt x="148" y="31"/>
                    <a:pt x="148" y="31"/>
                  </a:cubicBezTo>
                  <a:cubicBezTo>
                    <a:pt x="152" y="34"/>
                    <a:pt x="152" y="34"/>
                    <a:pt x="152" y="34"/>
                  </a:cubicBezTo>
                  <a:cubicBezTo>
                    <a:pt x="149" y="30"/>
                    <a:pt x="149" y="30"/>
                    <a:pt x="149" y="30"/>
                  </a:cubicBezTo>
                  <a:cubicBezTo>
                    <a:pt x="149" y="30"/>
                    <a:pt x="149" y="30"/>
                    <a:pt x="148" y="31"/>
                  </a:cubicBezTo>
                  <a:cubicBezTo>
                    <a:pt x="152" y="34"/>
                    <a:pt x="152" y="34"/>
                    <a:pt x="152" y="34"/>
                  </a:cubicBezTo>
                  <a:cubicBezTo>
                    <a:pt x="149" y="30"/>
                    <a:pt x="149" y="30"/>
                    <a:pt x="149" y="30"/>
                  </a:cubicBezTo>
                  <a:cubicBezTo>
                    <a:pt x="151" y="33"/>
                    <a:pt x="151" y="33"/>
                    <a:pt x="151" y="33"/>
                  </a:cubicBezTo>
                  <a:cubicBezTo>
                    <a:pt x="150" y="30"/>
                    <a:pt x="150" y="30"/>
                    <a:pt x="150" y="30"/>
                  </a:cubicBezTo>
                  <a:cubicBezTo>
                    <a:pt x="150" y="30"/>
                    <a:pt x="150" y="30"/>
                    <a:pt x="149" y="30"/>
                  </a:cubicBezTo>
                  <a:cubicBezTo>
                    <a:pt x="151" y="33"/>
                    <a:pt x="151" y="33"/>
                    <a:pt x="151" y="33"/>
                  </a:cubicBezTo>
                  <a:cubicBezTo>
                    <a:pt x="150" y="30"/>
                    <a:pt x="150" y="30"/>
                    <a:pt x="150" y="30"/>
                  </a:cubicBezTo>
                  <a:cubicBezTo>
                    <a:pt x="151" y="31"/>
                    <a:pt x="151" y="31"/>
                    <a:pt x="151" y="31"/>
                  </a:cubicBezTo>
                  <a:cubicBezTo>
                    <a:pt x="150" y="30"/>
                    <a:pt x="150" y="30"/>
                    <a:pt x="150" y="30"/>
                  </a:cubicBezTo>
                  <a:cubicBezTo>
                    <a:pt x="150" y="30"/>
                    <a:pt x="150" y="30"/>
                    <a:pt x="150" y="30"/>
                  </a:cubicBezTo>
                  <a:cubicBezTo>
                    <a:pt x="151" y="31"/>
                    <a:pt x="151" y="31"/>
                    <a:pt x="151" y="31"/>
                  </a:cubicBezTo>
                  <a:cubicBezTo>
                    <a:pt x="150" y="30"/>
                    <a:pt x="150" y="30"/>
                    <a:pt x="150" y="30"/>
                  </a:cubicBezTo>
                  <a:cubicBezTo>
                    <a:pt x="150" y="30"/>
                    <a:pt x="150" y="30"/>
                    <a:pt x="150" y="30"/>
                  </a:cubicBezTo>
                  <a:cubicBezTo>
                    <a:pt x="150" y="30"/>
                    <a:pt x="150" y="30"/>
                    <a:pt x="149" y="30"/>
                  </a:cubicBezTo>
                  <a:cubicBezTo>
                    <a:pt x="146" y="30"/>
                    <a:pt x="141" y="31"/>
                    <a:pt x="137" y="31"/>
                  </a:cubicBezTo>
                  <a:cubicBezTo>
                    <a:pt x="134" y="31"/>
                    <a:pt x="132" y="32"/>
                    <a:pt x="131" y="32"/>
                  </a:cubicBezTo>
                  <a:cubicBezTo>
                    <a:pt x="130" y="32"/>
                    <a:pt x="129" y="32"/>
                    <a:pt x="129" y="32"/>
                  </a:cubicBezTo>
                  <a:cubicBezTo>
                    <a:pt x="129" y="32"/>
                    <a:pt x="128" y="32"/>
                    <a:pt x="128" y="32"/>
                  </a:cubicBezTo>
                  <a:cubicBezTo>
                    <a:pt x="127" y="33"/>
                    <a:pt x="127" y="33"/>
                    <a:pt x="127" y="33"/>
                  </a:cubicBezTo>
                  <a:cubicBezTo>
                    <a:pt x="126" y="33"/>
                    <a:pt x="126" y="33"/>
                    <a:pt x="126" y="33"/>
                  </a:cubicBezTo>
                  <a:cubicBezTo>
                    <a:pt x="126" y="33"/>
                    <a:pt x="126" y="34"/>
                    <a:pt x="125" y="34"/>
                  </a:cubicBezTo>
                  <a:cubicBezTo>
                    <a:pt x="124" y="36"/>
                    <a:pt x="125" y="39"/>
                    <a:pt x="127" y="40"/>
                  </a:cubicBezTo>
                  <a:cubicBezTo>
                    <a:pt x="129" y="42"/>
                    <a:pt x="129" y="42"/>
                    <a:pt x="129" y="42"/>
                  </a:cubicBezTo>
                  <a:cubicBezTo>
                    <a:pt x="131" y="38"/>
                    <a:pt x="131" y="38"/>
                    <a:pt x="131" y="38"/>
                  </a:cubicBezTo>
                  <a:cubicBezTo>
                    <a:pt x="128" y="36"/>
                    <a:pt x="128" y="36"/>
                    <a:pt x="128" y="36"/>
                  </a:cubicBezTo>
                  <a:cubicBezTo>
                    <a:pt x="131" y="38"/>
                    <a:pt x="131" y="38"/>
                    <a:pt x="131" y="38"/>
                  </a:cubicBezTo>
                  <a:cubicBezTo>
                    <a:pt x="129" y="35"/>
                    <a:pt x="129" y="35"/>
                    <a:pt x="129" y="35"/>
                  </a:cubicBezTo>
                  <a:cubicBezTo>
                    <a:pt x="129" y="35"/>
                    <a:pt x="128" y="35"/>
                    <a:pt x="128" y="36"/>
                  </a:cubicBezTo>
                  <a:cubicBezTo>
                    <a:pt x="131" y="38"/>
                    <a:pt x="131" y="38"/>
                    <a:pt x="131" y="38"/>
                  </a:cubicBezTo>
                  <a:cubicBezTo>
                    <a:pt x="129" y="35"/>
                    <a:pt x="129" y="35"/>
                    <a:pt x="129" y="35"/>
                  </a:cubicBezTo>
                  <a:cubicBezTo>
                    <a:pt x="131" y="38"/>
                    <a:pt x="131" y="38"/>
                    <a:pt x="131" y="38"/>
                  </a:cubicBezTo>
                  <a:cubicBezTo>
                    <a:pt x="130" y="34"/>
                    <a:pt x="130" y="34"/>
                    <a:pt x="130" y="34"/>
                  </a:cubicBezTo>
                  <a:cubicBezTo>
                    <a:pt x="130" y="34"/>
                    <a:pt x="130" y="34"/>
                    <a:pt x="129" y="35"/>
                  </a:cubicBezTo>
                  <a:cubicBezTo>
                    <a:pt x="131" y="38"/>
                    <a:pt x="131" y="38"/>
                    <a:pt x="131" y="38"/>
                  </a:cubicBezTo>
                  <a:cubicBezTo>
                    <a:pt x="130" y="34"/>
                    <a:pt x="130" y="34"/>
                    <a:pt x="130" y="34"/>
                  </a:cubicBezTo>
                  <a:cubicBezTo>
                    <a:pt x="131" y="36"/>
                    <a:pt x="131" y="36"/>
                    <a:pt x="131" y="36"/>
                  </a:cubicBezTo>
                  <a:cubicBezTo>
                    <a:pt x="130" y="34"/>
                    <a:pt x="130" y="34"/>
                    <a:pt x="130" y="34"/>
                  </a:cubicBezTo>
                  <a:cubicBezTo>
                    <a:pt x="130" y="34"/>
                    <a:pt x="130" y="34"/>
                    <a:pt x="130" y="34"/>
                  </a:cubicBezTo>
                  <a:cubicBezTo>
                    <a:pt x="131" y="36"/>
                    <a:pt x="131" y="36"/>
                    <a:pt x="131" y="36"/>
                  </a:cubicBezTo>
                  <a:cubicBezTo>
                    <a:pt x="130" y="34"/>
                    <a:pt x="130" y="34"/>
                    <a:pt x="130" y="34"/>
                  </a:cubicBezTo>
                  <a:cubicBezTo>
                    <a:pt x="130" y="34"/>
                    <a:pt x="130" y="34"/>
                    <a:pt x="129" y="34"/>
                  </a:cubicBezTo>
                  <a:cubicBezTo>
                    <a:pt x="127" y="34"/>
                    <a:pt x="123" y="35"/>
                    <a:pt x="119" y="35"/>
                  </a:cubicBezTo>
                  <a:cubicBezTo>
                    <a:pt x="117" y="35"/>
                    <a:pt x="116" y="35"/>
                    <a:pt x="114" y="35"/>
                  </a:cubicBezTo>
                  <a:cubicBezTo>
                    <a:pt x="114" y="35"/>
                    <a:pt x="113" y="35"/>
                    <a:pt x="113" y="35"/>
                  </a:cubicBezTo>
                  <a:cubicBezTo>
                    <a:pt x="112" y="36"/>
                    <a:pt x="112" y="36"/>
                    <a:pt x="112" y="36"/>
                  </a:cubicBezTo>
                  <a:cubicBezTo>
                    <a:pt x="112" y="36"/>
                    <a:pt x="111" y="36"/>
                    <a:pt x="111" y="36"/>
                  </a:cubicBezTo>
                  <a:cubicBezTo>
                    <a:pt x="110" y="36"/>
                    <a:pt x="110" y="36"/>
                    <a:pt x="110" y="36"/>
                  </a:cubicBezTo>
                  <a:cubicBezTo>
                    <a:pt x="110" y="36"/>
                    <a:pt x="110" y="37"/>
                    <a:pt x="109" y="37"/>
                  </a:cubicBezTo>
                  <a:cubicBezTo>
                    <a:pt x="108" y="39"/>
                    <a:pt x="108" y="42"/>
                    <a:pt x="110" y="43"/>
                  </a:cubicBezTo>
                  <a:cubicBezTo>
                    <a:pt x="116" y="47"/>
                    <a:pt x="116" y="47"/>
                    <a:pt x="116" y="47"/>
                  </a:cubicBezTo>
                  <a:cubicBezTo>
                    <a:pt x="118" y="43"/>
                    <a:pt x="118" y="43"/>
                    <a:pt x="118" y="43"/>
                  </a:cubicBezTo>
                  <a:cubicBezTo>
                    <a:pt x="119" y="39"/>
                    <a:pt x="119" y="39"/>
                    <a:pt x="119" y="39"/>
                  </a:cubicBezTo>
                  <a:cubicBezTo>
                    <a:pt x="78" y="34"/>
                    <a:pt x="78" y="34"/>
                    <a:pt x="78" y="34"/>
                  </a:cubicBezTo>
                  <a:cubicBezTo>
                    <a:pt x="76" y="34"/>
                    <a:pt x="74" y="35"/>
                    <a:pt x="73" y="37"/>
                  </a:cubicBezTo>
                  <a:cubicBezTo>
                    <a:pt x="72" y="39"/>
                    <a:pt x="73" y="41"/>
                    <a:pt x="75" y="42"/>
                  </a:cubicBezTo>
                  <a:cubicBezTo>
                    <a:pt x="80" y="45"/>
                    <a:pt x="80" y="45"/>
                    <a:pt x="80" y="45"/>
                  </a:cubicBezTo>
                  <a:cubicBezTo>
                    <a:pt x="82" y="42"/>
                    <a:pt x="82" y="42"/>
                    <a:pt x="82" y="42"/>
                  </a:cubicBezTo>
                  <a:cubicBezTo>
                    <a:pt x="84" y="38"/>
                    <a:pt x="84" y="38"/>
                    <a:pt x="84" y="38"/>
                  </a:cubicBezTo>
                  <a:cubicBezTo>
                    <a:pt x="6" y="10"/>
                    <a:pt x="6" y="10"/>
                    <a:pt x="6" y="10"/>
                  </a:cubicBezTo>
                  <a:cubicBezTo>
                    <a:pt x="4" y="9"/>
                    <a:pt x="2" y="10"/>
                    <a:pt x="1" y="12"/>
                  </a:cubicBezTo>
                  <a:cubicBezTo>
                    <a:pt x="0" y="14"/>
                    <a:pt x="0" y="17"/>
                    <a:pt x="2" y="18"/>
                  </a:cubicBezTo>
                  <a:cubicBezTo>
                    <a:pt x="32" y="36"/>
                    <a:pt x="32" y="36"/>
                    <a:pt x="32" y="36"/>
                  </a:cubicBezTo>
                  <a:cubicBezTo>
                    <a:pt x="34" y="37"/>
                    <a:pt x="36" y="37"/>
                    <a:pt x="38" y="35"/>
                  </a:cubicBezTo>
                  <a:cubicBezTo>
                    <a:pt x="39" y="33"/>
                    <a:pt x="38" y="30"/>
                    <a:pt x="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6" name="Freeform 138">
              <a:extLst>
                <a:ext uri="{FF2B5EF4-FFF2-40B4-BE49-F238E27FC236}">
                  <a16:creationId xmlns:a16="http://schemas.microsoft.com/office/drawing/2014/main" id="{499E02E3-6B32-46E6-ADFA-44DDECF082B5}"/>
                </a:ext>
              </a:extLst>
            </p:cNvPr>
            <p:cNvSpPr>
              <a:spLocks/>
            </p:cNvSpPr>
            <p:nvPr/>
          </p:nvSpPr>
          <p:spPr bwMode="auto">
            <a:xfrm>
              <a:off x="3724412" y="2390886"/>
              <a:ext cx="482600" cy="558800"/>
            </a:xfrm>
            <a:custGeom>
              <a:avLst/>
              <a:gdLst>
                <a:gd name="T0" fmla="*/ 24 w 307"/>
                <a:gd name="T1" fmla="*/ 307 h 355"/>
                <a:gd name="T2" fmla="*/ 15 w 307"/>
                <a:gd name="T3" fmla="*/ 242 h 355"/>
                <a:gd name="T4" fmla="*/ 9 w 307"/>
                <a:gd name="T5" fmla="*/ 205 h 355"/>
                <a:gd name="T6" fmla="*/ 8 w 307"/>
                <a:gd name="T7" fmla="*/ 167 h 355"/>
                <a:gd name="T8" fmla="*/ 20 w 307"/>
                <a:gd name="T9" fmla="*/ 143 h 355"/>
                <a:gd name="T10" fmla="*/ 29 w 307"/>
                <a:gd name="T11" fmla="*/ 109 h 355"/>
                <a:gd name="T12" fmla="*/ 36 w 307"/>
                <a:gd name="T13" fmla="*/ 100 h 355"/>
                <a:gd name="T14" fmla="*/ 49 w 307"/>
                <a:gd name="T15" fmla="*/ 71 h 355"/>
                <a:gd name="T16" fmla="*/ 46 w 307"/>
                <a:gd name="T17" fmla="*/ 74 h 355"/>
                <a:gd name="T18" fmla="*/ 52 w 307"/>
                <a:gd name="T19" fmla="*/ 54 h 355"/>
                <a:gd name="T20" fmla="*/ 62 w 307"/>
                <a:gd name="T21" fmla="*/ 45 h 355"/>
                <a:gd name="T22" fmla="*/ 65 w 307"/>
                <a:gd name="T23" fmla="*/ 48 h 355"/>
                <a:gd name="T24" fmla="*/ 75 w 307"/>
                <a:gd name="T25" fmla="*/ 39 h 355"/>
                <a:gd name="T26" fmla="*/ 108 w 307"/>
                <a:gd name="T27" fmla="*/ 26 h 355"/>
                <a:gd name="T28" fmla="*/ 117 w 307"/>
                <a:gd name="T29" fmla="*/ 12 h 355"/>
                <a:gd name="T30" fmla="*/ 118 w 307"/>
                <a:gd name="T31" fmla="*/ 17 h 355"/>
                <a:gd name="T32" fmla="*/ 143 w 307"/>
                <a:gd name="T33" fmla="*/ 18 h 355"/>
                <a:gd name="T34" fmla="*/ 161 w 307"/>
                <a:gd name="T35" fmla="*/ 4 h 355"/>
                <a:gd name="T36" fmla="*/ 160 w 307"/>
                <a:gd name="T37" fmla="*/ 12 h 355"/>
                <a:gd name="T38" fmla="*/ 177 w 307"/>
                <a:gd name="T39" fmla="*/ 12 h 355"/>
                <a:gd name="T40" fmla="*/ 221 w 307"/>
                <a:gd name="T41" fmla="*/ 12 h 355"/>
                <a:gd name="T42" fmla="*/ 217 w 307"/>
                <a:gd name="T43" fmla="*/ 8 h 355"/>
                <a:gd name="T44" fmla="*/ 216 w 307"/>
                <a:gd name="T45" fmla="*/ 7 h 355"/>
                <a:gd name="T46" fmla="*/ 263 w 307"/>
                <a:gd name="T47" fmla="*/ 13 h 355"/>
                <a:gd name="T48" fmla="*/ 307 w 307"/>
                <a:gd name="T49" fmla="*/ 26 h 355"/>
                <a:gd name="T50" fmla="*/ 300 w 307"/>
                <a:gd name="T51" fmla="*/ 24 h 355"/>
                <a:gd name="T52" fmla="*/ 302 w 307"/>
                <a:gd name="T53" fmla="*/ 23 h 355"/>
                <a:gd name="T54" fmla="*/ 261 w 307"/>
                <a:gd name="T55" fmla="*/ 16 h 355"/>
                <a:gd name="T56" fmla="*/ 261 w 307"/>
                <a:gd name="T57" fmla="*/ 15 h 355"/>
                <a:gd name="T58" fmla="*/ 235 w 307"/>
                <a:gd name="T59" fmla="*/ 5 h 355"/>
                <a:gd name="T60" fmla="*/ 189 w 307"/>
                <a:gd name="T61" fmla="*/ 1 h 355"/>
                <a:gd name="T62" fmla="*/ 193 w 307"/>
                <a:gd name="T63" fmla="*/ 4 h 355"/>
                <a:gd name="T64" fmla="*/ 193 w 307"/>
                <a:gd name="T65" fmla="*/ 5 h 355"/>
                <a:gd name="T66" fmla="*/ 162 w 307"/>
                <a:gd name="T67" fmla="*/ 10 h 355"/>
                <a:gd name="T68" fmla="*/ 140 w 307"/>
                <a:gd name="T69" fmla="*/ 10 h 355"/>
                <a:gd name="T70" fmla="*/ 141 w 307"/>
                <a:gd name="T71" fmla="*/ 9 h 355"/>
                <a:gd name="T72" fmla="*/ 115 w 307"/>
                <a:gd name="T73" fmla="*/ 9 h 355"/>
                <a:gd name="T74" fmla="*/ 91 w 307"/>
                <a:gd name="T75" fmla="*/ 25 h 355"/>
                <a:gd name="T76" fmla="*/ 94 w 307"/>
                <a:gd name="T77" fmla="*/ 27 h 355"/>
                <a:gd name="T78" fmla="*/ 70 w 307"/>
                <a:gd name="T79" fmla="*/ 34 h 355"/>
                <a:gd name="T80" fmla="*/ 78 w 307"/>
                <a:gd name="T81" fmla="*/ 35 h 355"/>
                <a:gd name="T82" fmla="*/ 61 w 307"/>
                <a:gd name="T83" fmla="*/ 41 h 355"/>
                <a:gd name="T84" fmla="*/ 57 w 307"/>
                <a:gd name="T85" fmla="*/ 61 h 355"/>
                <a:gd name="T86" fmla="*/ 43 w 307"/>
                <a:gd name="T87" fmla="*/ 69 h 355"/>
                <a:gd name="T88" fmla="*/ 32 w 307"/>
                <a:gd name="T89" fmla="*/ 84 h 355"/>
                <a:gd name="T90" fmla="*/ 25 w 307"/>
                <a:gd name="T91" fmla="*/ 107 h 355"/>
                <a:gd name="T92" fmla="*/ 16 w 307"/>
                <a:gd name="T93" fmla="*/ 121 h 355"/>
                <a:gd name="T94" fmla="*/ 13 w 307"/>
                <a:gd name="T95" fmla="*/ 132 h 355"/>
                <a:gd name="T96" fmla="*/ 15 w 307"/>
                <a:gd name="T97" fmla="*/ 141 h 355"/>
                <a:gd name="T98" fmla="*/ 5 w 307"/>
                <a:gd name="T99" fmla="*/ 149 h 355"/>
                <a:gd name="T100" fmla="*/ 5 w 307"/>
                <a:gd name="T101" fmla="*/ 188 h 355"/>
                <a:gd name="T102" fmla="*/ 9 w 307"/>
                <a:gd name="T103" fmla="*/ 189 h 355"/>
                <a:gd name="T104" fmla="*/ 3 w 307"/>
                <a:gd name="T105" fmla="*/ 207 h 355"/>
                <a:gd name="T106" fmla="*/ 5 w 307"/>
                <a:gd name="T107" fmla="*/ 257 h 355"/>
                <a:gd name="T108" fmla="*/ 8 w 307"/>
                <a:gd name="T109" fmla="*/ 261 h 355"/>
                <a:gd name="T110" fmla="*/ 16 w 307"/>
                <a:gd name="T111" fmla="*/ 310 h 355"/>
                <a:gd name="T112" fmla="*/ 36 w 307"/>
                <a:gd name="T113" fmla="*/ 341 h 355"/>
                <a:gd name="T114" fmla="*/ 36 w 307"/>
                <a:gd name="T115" fmla="*/ 3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355">
                  <a:moveTo>
                    <a:pt x="57" y="346"/>
                  </a:moveTo>
                  <a:cubicBezTo>
                    <a:pt x="42" y="337"/>
                    <a:pt x="42" y="337"/>
                    <a:pt x="42" y="337"/>
                  </a:cubicBezTo>
                  <a:cubicBezTo>
                    <a:pt x="40" y="341"/>
                    <a:pt x="40" y="341"/>
                    <a:pt x="40" y="341"/>
                  </a:cubicBezTo>
                  <a:cubicBezTo>
                    <a:pt x="44" y="343"/>
                    <a:pt x="44" y="343"/>
                    <a:pt x="44" y="343"/>
                  </a:cubicBezTo>
                  <a:cubicBezTo>
                    <a:pt x="44" y="342"/>
                    <a:pt x="44" y="342"/>
                    <a:pt x="44" y="341"/>
                  </a:cubicBezTo>
                  <a:cubicBezTo>
                    <a:pt x="44" y="341"/>
                    <a:pt x="44" y="341"/>
                    <a:pt x="44" y="341"/>
                  </a:cubicBezTo>
                  <a:cubicBezTo>
                    <a:pt x="44" y="340"/>
                    <a:pt x="44" y="340"/>
                    <a:pt x="44" y="339"/>
                  </a:cubicBezTo>
                  <a:cubicBezTo>
                    <a:pt x="44" y="339"/>
                    <a:pt x="44" y="339"/>
                    <a:pt x="44" y="338"/>
                  </a:cubicBezTo>
                  <a:cubicBezTo>
                    <a:pt x="44" y="337"/>
                    <a:pt x="43" y="335"/>
                    <a:pt x="42" y="332"/>
                  </a:cubicBezTo>
                  <a:cubicBezTo>
                    <a:pt x="39" y="325"/>
                    <a:pt x="34" y="314"/>
                    <a:pt x="34" y="314"/>
                  </a:cubicBezTo>
                  <a:cubicBezTo>
                    <a:pt x="34" y="313"/>
                    <a:pt x="33" y="312"/>
                    <a:pt x="32" y="312"/>
                  </a:cubicBezTo>
                  <a:cubicBezTo>
                    <a:pt x="24" y="307"/>
                    <a:pt x="24" y="307"/>
                    <a:pt x="24" y="307"/>
                  </a:cubicBezTo>
                  <a:cubicBezTo>
                    <a:pt x="21" y="286"/>
                    <a:pt x="21" y="286"/>
                    <a:pt x="21" y="286"/>
                  </a:cubicBezTo>
                  <a:cubicBezTo>
                    <a:pt x="21" y="285"/>
                    <a:pt x="20" y="283"/>
                    <a:pt x="19" y="283"/>
                  </a:cubicBezTo>
                  <a:cubicBezTo>
                    <a:pt x="18" y="282"/>
                    <a:pt x="18" y="282"/>
                    <a:pt x="18" y="282"/>
                  </a:cubicBezTo>
                  <a:cubicBezTo>
                    <a:pt x="15" y="262"/>
                    <a:pt x="15" y="262"/>
                    <a:pt x="15" y="262"/>
                  </a:cubicBezTo>
                  <a:cubicBezTo>
                    <a:pt x="15" y="261"/>
                    <a:pt x="14" y="260"/>
                    <a:pt x="13" y="259"/>
                  </a:cubicBezTo>
                  <a:cubicBezTo>
                    <a:pt x="11" y="257"/>
                    <a:pt x="11" y="257"/>
                    <a:pt x="11" y="257"/>
                  </a:cubicBezTo>
                  <a:cubicBezTo>
                    <a:pt x="9" y="261"/>
                    <a:pt x="9" y="261"/>
                    <a:pt x="9" y="261"/>
                  </a:cubicBezTo>
                  <a:cubicBezTo>
                    <a:pt x="12" y="263"/>
                    <a:pt x="12" y="263"/>
                    <a:pt x="12" y="263"/>
                  </a:cubicBezTo>
                  <a:cubicBezTo>
                    <a:pt x="13" y="263"/>
                    <a:pt x="13" y="262"/>
                    <a:pt x="13" y="262"/>
                  </a:cubicBezTo>
                  <a:cubicBezTo>
                    <a:pt x="13" y="262"/>
                    <a:pt x="13" y="262"/>
                    <a:pt x="13" y="262"/>
                  </a:cubicBezTo>
                  <a:cubicBezTo>
                    <a:pt x="13" y="261"/>
                    <a:pt x="13" y="261"/>
                    <a:pt x="13" y="260"/>
                  </a:cubicBezTo>
                  <a:cubicBezTo>
                    <a:pt x="14" y="255"/>
                    <a:pt x="15" y="242"/>
                    <a:pt x="15" y="242"/>
                  </a:cubicBezTo>
                  <a:cubicBezTo>
                    <a:pt x="15" y="241"/>
                    <a:pt x="14" y="239"/>
                    <a:pt x="13" y="238"/>
                  </a:cubicBezTo>
                  <a:cubicBezTo>
                    <a:pt x="10" y="237"/>
                    <a:pt x="10" y="237"/>
                    <a:pt x="10" y="237"/>
                  </a:cubicBezTo>
                  <a:cubicBezTo>
                    <a:pt x="12" y="222"/>
                    <a:pt x="12" y="222"/>
                    <a:pt x="12" y="222"/>
                  </a:cubicBezTo>
                  <a:cubicBezTo>
                    <a:pt x="12" y="220"/>
                    <a:pt x="11" y="218"/>
                    <a:pt x="10" y="218"/>
                  </a:cubicBezTo>
                  <a:cubicBezTo>
                    <a:pt x="8" y="216"/>
                    <a:pt x="8" y="216"/>
                    <a:pt x="8" y="216"/>
                  </a:cubicBezTo>
                  <a:cubicBezTo>
                    <a:pt x="5" y="220"/>
                    <a:pt x="5" y="220"/>
                    <a:pt x="5" y="220"/>
                  </a:cubicBezTo>
                  <a:cubicBezTo>
                    <a:pt x="10" y="220"/>
                    <a:pt x="10" y="220"/>
                    <a:pt x="10" y="220"/>
                  </a:cubicBezTo>
                  <a:cubicBezTo>
                    <a:pt x="12" y="206"/>
                    <a:pt x="12" y="206"/>
                    <a:pt x="12" y="206"/>
                  </a:cubicBezTo>
                  <a:cubicBezTo>
                    <a:pt x="12" y="204"/>
                    <a:pt x="11" y="202"/>
                    <a:pt x="10" y="201"/>
                  </a:cubicBezTo>
                  <a:cubicBezTo>
                    <a:pt x="7" y="200"/>
                    <a:pt x="7" y="200"/>
                    <a:pt x="7" y="200"/>
                  </a:cubicBezTo>
                  <a:cubicBezTo>
                    <a:pt x="5" y="203"/>
                    <a:pt x="5" y="203"/>
                    <a:pt x="5" y="203"/>
                  </a:cubicBezTo>
                  <a:cubicBezTo>
                    <a:pt x="9" y="205"/>
                    <a:pt x="9" y="205"/>
                    <a:pt x="9" y="205"/>
                  </a:cubicBezTo>
                  <a:cubicBezTo>
                    <a:pt x="15" y="192"/>
                    <a:pt x="15" y="192"/>
                    <a:pt x="15" y="192"/>
                  </a:cubicBezTo>
                  <a:cubicBezTo>
                    <a:pt x="16" y="190"/>
                    <a:pt x="15" y="188"/>
                    <a:pt x="13" y="187"/>
                  </a:cubicBezTo>
                  <a:cubicBezTo>
                    <a:pt x="11" y="186"/>
                    <a:pt x="11" y="186"/>
                    <a:pt x="11" y="186"/>
                  </a:cubicBezTo>
                  <a:cubicBezTo>
                    <a:pt x="9" y="189"/>
                    <a:pt x="9" y="189"/>
                    <a:pt x="9" y="189"/>
                  </a:cubicBezTo>
                  <a:cubicBezTo>
                    <a:pt x="12" y="192"/>
                    <a:pt x="12" y="192"/>
                    <a:pt x="12" y="192"/>
                  </a:cubicBezTo>
                  <a:cubicBezTo>
                    <a:pt x="13" y="191"/>
                    <a:pt x="13" y="191"/>
                    <a:pt x="13" y="191"/>
                  </a:cubicBezTo>
                  <a:cubicBezTo>
                    <a:pt x="13" y="190"/>
                    <a:pt x="13" y="190"/>
                    <a:pt x="13" y="190"/>
                  </a:cubicBezTo>
                  <a:cubicBezTo>
                    <a:pt x="13" y="189"/>
                    <a:pt x="13" y="189"/>
                    <a:pt x="13" y="188"/>
                  </a:cubicBezTo>
                  <a:cubicBezTo>
                    <a:pt x="14" y="183"/>
                    <a:pt x="15" y="169"/>
                    <a:pt x="15" y="169"/>
                  </a:cubicBezTo>
                  <a:cubicBezTo>
                    <a:pt x="15" y="168"/>
                    <a:pt x="15" y="166"/>
                    <a:pt x="13" y="165"/>
                  </a:cubicBezTo>
                  <a:cubicBezTo>
                    <a:pt x="11" y="164"/>
                    <a:pt x="11" y="164"/>
                    <a:pt x="11" y="164"/>
                  </a:cubicBezTo>
                  <a:cubicBezTo>
                    <a:pt x="8" y="167"/>
                    <a:pt x="8" y="167"/>
                    <a:pt x="8" y="167"/>
                  </a:cubicBezTo>
                  <a:cubicBezTo>
                    <a:pt x="12" y="169"/>
                    <a:pt x="12" y="169"/>
                    <a:pt x="12" y="169"/>
                  </a:cubicBezTo>
                  <a:cubicBezTo>
                    <a:pt x="17" y="156"/>
                    <a:pt x="17" y="156"/>
                    <a:pt x="17" y="156"/>
                  </a:cubicBezTo>
                  <a:cubicBezTo>
                    <a:pt x="18" y="154"/>
                    <a:pt x="17" y="152"/>
                    <a:pt x="15" y="151"/>
                  </a:cubicBezTo>
                  <a:cubicBezTo>
                    <a:pt x="15" y="151"/>
                    <a:pt x="15" y="151"/>
                    <a:pt x="15" y="151"/>
                  </a:cubicBezTo>
                  <a:cubicBezTo>
                    <a:pt x="20" y="145"/>
                    <a:pt x="20" y="145"/>
                    <a:pt x="20" y="145"/>
                  </a:cubicBezTo>
                  <a:cubicBezTo>
                    <a:pt x="21" y="145"/>
                    <a:pt x="21" y="143"/>
                    <a:pt x="21" y="142"/>
                  </a:cubicBezTo>
                  <a:cubicBezTo>
                    <a:pt x="21" y="141"/>
                    <a:pt x="20" y="140"/>
                    <a:pt x="19" y="139"/>
                  </a:cubicBezTo>
                  <a:cubicBezTo>
                    <a:pt x="18" y="138"/>
                    <a:pt x="18" y="138"/>
                    <a:pt x="18" y="138"/>
                  </a:cubicBezTo>
                  <a:cubicBezTo>
                    <a:pt x="16" y="142"/>
                    <a:pt x="16" y="142"/>
                    <a:pt x="16" y="142"/>
                  </a:cubicBezTo>
                  <a:cubicBezTo>
                    <a:pt x="19" y="144"/>
                    <a:pt x="19" y="144"/>
                    <a:pt x="19" y="144"/>
                  </a:cubicBezTo>
                  <a:cubicBezTo>
                    <a:pt x="19" y="143"/>
                    <a:pt x="20" y="143"/>
                    <a:pt x="20" y="143"/>
                  </a:cubicBezTo>
                  <a:cubicBezTo>
                    <a:pt x="20" y="143"/>
                    <a:pt x="20" y="143"/>
                    <a:pt x="20" y="143"/>
                  </a:cubicBezTo>
                  <a:cubicBezTo>
                    <a:pt x="20" y="142"/>
                    <a:pt x="20" y="142"/>
                    <a:pt x="20" y="141"/>
                  </a:cubicBezTo>
                  <a:cubicBezTo>
                    <a:pt x="21" y="137"/>
                    <a:pt x="23" y="124"/>
                    <a:pt x="23" y="124"/>
                  </a:cubicBezTo>
                  <a:cubicBezTo>
                    <a:pt x="24" y="122"/>
                    <a:pt x="23" y="121"/>
                    <a:pt x="21" y="120"/>
                  </a:cubicBezTo>
                  <a:cubicBezTo>
                    <a:pt x="20" y="119"/>
                    <a:pt x="20" y="119"/>
                    <a:pt x="20" y="119"/>
                  </a:cubicBezTo>
                  <a:cubicBezTo>
                    <a:pt x="18" y="122"/>
                    <a:pt x="18" y="122"/>
                    <a:pt x="18" y="122"/>
                  </a:cubicBezTo>
                  <a:cubicBezTo>
                    <a:pt x="21" y="125"/>
                    <a:pt x="21" y="125"/>
                    <a:pt x="21" y="125"/>
                  </a:cubicBezTo>
                  <a:cubicBezTo>
                    <a:pt x="21" y="124"/>
                    <a:pt x="21" y="124"/>
                    <a:pt x="21" y="124"/>
                  </a:cubicBezTo>
                  <a:cubicBezTo>
                    <a:pt x="22" y="124"/>
                    <a:pt x="22" y="124"/>
                    <a:pt x="22" y="124"/>
                  </a:cubicBezTo>
                  <a:cubicBezTo>
                    <a:pt x="22" y="124"/>
                    <a:pt x="24" y="120"/>
                    <a:pt x="25" y="116"/>
                  </a:cubicBezTo>
                  <a:cubicBezTo>
                    <a:pt x="26" y="115"/>
                    <a:pt x="27" y="113"/>
                    <a:pt x="28" y="111"/>
                  </a:cubicBezTo>
                  <a:cubicBezTo>
                    <a:pt x="28" y="111"/>
                    <a:pt x="28" y="110"/>
                    <a:pt x="29" y="110"/>
                  </a:cubicBezTo>
                  <a:cubicBezTo>
                    <a:pt x="29" y="109"/>
                    <a:pt x="29" y="109"/>
                    <a:pt x="29" y="109"/>
                  </a:cubicBezTo>
                  <a:cubicBezTo>
                    <a:pt x="29" y="109"/>
                    <a:pt x="29" y="109"/>
                    <a:pt x="29" y="109"/>
                  </a:cubicBezTo>
                  <a:cubicBezTo>
                    <a:pt x="26" y="108"/>
                    <a:pt x="26" y="108"/>
                    <a:pt x="26" y="108"/>
                  </a:cubicBezTo>
                  <a:cubicBezTo>
                    <a:pt x="29" y="109"/>
                    <a:pt x="29" y="109"/>
                    <a:pt x="29" y="109"/>
                  </a:cubicBezTo>
                  <a:cubicBezTo>
                    <a:pt x="29" y="109"/>
                    <a:pt x="29" y="109"/>
                    <a:pt x="29" y="109"/>
                  </a:cubicBezTo>
                  <a:cubicBezTo>
                    <a:pt x="26" y="108"/>
                    <a:pt x="26" y="108"/>
                    <a:pt x="26" y="108"/>
                  </a:cubicBezTo>
                  <a:cubicBezTo>
                    <a:pt x="29" y="109"/>
                    <a:pt x="29" y="109"/>
                    <a:pt x="29" y="109"/>
                  </a:cubicBezTo>
                  <a:cubicBezTo>
                    <a:pt x="29" y="108"/>
                    <a:pt x="30" y="107"/>
                    <a:pt x="29" y="106"/>
                  </a:cubicBezTo>
                  <a:cubicBezTo>
                    <a:pt x="29" y="105"/>
                    <a:pt x="28" y="104"/>
                    <a:pt x="27" y="103"/>
                  </a:cubicBezTo>
                  <a:cubicBezTo>
                    <a:pt x="26" y="103"/>
                    <a:pt x="26" y="103"/>
                    <a:pt x="26" y="103"/>
                  </a:cubicBezTo>
                  <a:cubicBezTo>
                    <a:pt x="24" y="106"/>
                    <a:pt x="24" y="106"/>
                    <a:pt x="24" y="106"/>
                  </a:cubicBezTo>
                  <a:cubicBezTo>
                    <a:pt x="27" y="109"/>
                    <a:pt x="27" y="109"/>
                    <a:pt x="27" y="109"/>
                  </a:cubicBezTo>
                  <a:cubicBezTo>
                    <a:pt x="36" y="100"/>
                    <a:pt x="36" y="100"/>
                    <a:pt x="36" y="100"/>
                  </a:cubicBezTo>
                  <a:cubicBezTo>
                    <a:pt x="37" y="99"/>
                    <a:pt x="37" y="98"/>
                    <a:pt x="37" y="97"/>
                  </a:cubicBezTo>
                  <a:cubicBezTo>
                    <a:pt x="37" y="95"/>
                    <a:pt x="36" y="94"/>
                    <a:pt x="35" y="93"/>
                  </a:cubicBezTo>
                  <a:cubicBezTo>
                    <a:pt x="34" y="93"/>
                    <a:pt x="34" y="93"/>
                    <a:pt x="34" y="93"/>
                  </a:cubicBezTo>
                  <a:cubicBezTo>
                    <a:pt x="40" y="85"/>
                    <a:pt x="40" y="85"/>
                    <a:pt x="40" y="85"/>
                  </a:cubicBezTo>
                  <a:cubicBezTo>
                    <a:pt x="41" y="84"/>
                    <a:pt x="41" y="82"/>
                    <a:pt x="41" y="81"/>
                  </a:cubicBezTo>
                  <a:cubicBezTo>
                    <a:pt x="41" y="80"/>
                    <a:pt x="40" y="79"/>
                    <a:pt x="39" y="78"/>
                  </a:cubicBezTo>
                  <a:cubicBezTo>
                    <a:pt x="36" y="77"/>
                    <a:pt x="36" y="77"/>
                    <a:pt x="36" y="77"/>
                  </a:cubicBezTo>
                  <a:cubicBezTo>
                    <a:pt x="34" y="80"/>
                    <a:pt x="34" y="80"/>
                    <a:pt x="34" y="80"/>
                  </a:cubicBezTo>
                  <a:cubicBezTo>
                    <a:pt x="36" y="84"/>
                    <a:pt x="36" y="84"/>
                    <a:pt x="36" y="84"/>
                  </a:cubicBezTo>
                  <a:cubicBezTo>
                    <a:pt x="48" y="78"/>
                    <a:pt x="48" y="78"/>
                    <a:pt x="48" y="78"/>
                  </a:cubicBezTo>
                  <a:cubicBezTo>
                    <a:pt x="50" y="78"/>
                    <a:pt x="50" y="76"/>
                    <a:pt x="51" y="75"/>
                  </a:cubicBezTo>
                  <a:cubicBezTo>
                    <a:pt x="51" y="73"/>
                    <a:pt x="50" y="72"/>
                    <a:pt x="49" y="71"/>
                  </a:cubicBezTo>
                  <a:cubicBezTo>
                    <a:pt x="47" y="70"/>
                    <a:pt x="47" y="70"/>
                    <a:pt x="47" y="70"/>
                  </a:cubicBezTo>
                  <a:cubicBezTo>
                    <a:pt x="44" y="73"/>
                    <a:pt x="44" y="73"/>
                    <a:pt x="44" y="73"/>
                  </a:cubicBezTo>
                  <a:cubicBezTo>
                    <a:pt x="48" y="75"/>
                    <a:pt x="48" y="75"/>
                    <a:pt x="48" y="75"/>
                  </a:cubicBezTo>
                  <a:cubicBezTo>
                    <a:pt x="45" y="73"/>
                    <a:pt x="45" y="73"/>
                    <a:pt x="45" y="73"/>
                  </a:cubicBezTo>
                  <a:cubicBezTo>
                    <a:pt x="48" y="76"/>
                    <a:pt x="48" y="76"/>
                    <a:pt x="48" y="76"/>
                  </a:cubicBezTo>
                  <a:cubicBezTo>
                    <a:pt x="48" y="75"/>
                    <a:pt x="48" y="75"/>
                    <a:pt x="48" y="75"/>
                  </a:cubicBezTo>
                  <a:cubicBezTo>
                    <a:pt x="45" y="73"/>
                    <a:pt x="45" y="73"/>
                    <a:pt x="45" y="73"/>
                  </a:cubicBezTo>
                  <a:cubicBezTo>
                    <a:pt x="48" y="76"/>
                    <a:pt x="48" y="76"/>
                    <a:pt x="48" y="76"/>
                  </a:cubicBezTo>
                  <a:cubicBezTo>
                    <a:pt x="46" y="74"/>
                    <a:pt x="46" y="74"/>
                    <a:pt x="46" y="74"/>
                  </a:cubicBezTo>
                  <a:cubicBezTo>
                    <a:pt x="48" y="76"/>
                    <a:pt x="48" y="76"/>
                    <a:pt x="48" y="76"/>
                  </a:cubicBezTo>
                  <a:cubicBezTo>
                    <a:pt x="48" y="76"/>
                    <a:pt x="48" y="76"/>
                    <a:pt x="48" y="76"/>
                  </a:cubicBezTo>
                  <a:cubicBezTo>
                    <a:pt x="46" y="74"/>
                    <a:pt x="46" y="74"/>
                    <a:pt x="46" y="74"/>
                  </a:cubicBezTo>
                  <a:cubicBezTo>
                    <a:pt x="48" y="76"/>
                    <a:pt x="48" y="76"/>
                    <a:pt x="48" y="76"/>
                  </a:cubicBezTo>
                  <a:cubicBezTo>
                    <a:pt x="48" y="76"/>
                    <a:pt x="48" y="76"/>
                    <a:pt x="48" y="75"/>
                  </a:cubicBezTo>
                  <a:cubicBezTo>
                    <a:pt x="50" y="74"/>
                    <a:pt x="53" y="71"/>
                    <a:pt x="55" y="69"/>
                  </a:cubicBezTo>
                  <a:cubicBezTo>
                    <a:pt x="56" y="68"/>
                    <a:pt x="57" y="67"/>
                    <a:pt x="58" y="66"/>
                  </a:cubicBezTo>
                  <a:cubicBezTo>
                    <a:pt x="59" y="66"/>
                    <a:pt x="59" y="65"/>
                    <a:pt x="59" y="65"/>
                  </a:cubicBezTo>
                  <a:cubicBezTo>
                    <a:pt x="60" y="65"/>
                    <a:pt x="60" y="65"/>
                    <a:pt x="60" y="65"/>
                  </a:cubicBezTo>
                  <a:cubicBezTo>
                    <a:pt x="60" y="65"/>
                    <a:pt x="60" y="65"/>
                    <a:pt x="60" y="65"/>
                  </a:cubicBezTo>
                  <a:cubicBezTo>
                    <a:pt x="60" y="64"/>
                    <a:pt x="60" y="64"/>
                    <a:pt x="60" y="64"/>
                  </a:cubicBezTo>
                  <a:cubicBezTo>
                    <a:pt x="60" y="64"/>
                    <a:pt x="60" y="64"/>
                    <a:pt x="60" y="64"/>
                  </a:cubicBezTo>
                  <a:cubicBezTo>
                    <a:pt x="61" y="63"/>
                    <a:pt x="61" y="62"/>
                    <a:pt x="61" y="61"/>
                  </a:cubicBezTo>
                  <a:cubicBezTo>
                    <a:pt x="61" y="60"/>
                    <a:pt x="60" y="59"/>
                    <a:pt x="59" y="58"/>
                  </a:cubicBezTo>
                  <a:cubicBezTo>
                    <a:pt x="52" y="54"/>
                    <a:pt x="52" y="54"/>
                    <a:pt x="52" y="54"/>
                  </a:cubicBezTo>
                  <a:cubicBezTo>
                    <a:pt x="50" y="57"/>
                    <a:pt x="50" y="57"/>
                    <a:pt x="50" y="57"/>
                  </a:cubicBezTo>
                  <a:cubicBezTo>
                    <a:pt x="52" y="61"/>
                    <a:pt x="52" y="61"/>
                    <a:pt x="52" y="61"/>
                  </a:cubicBezTo>
                  <a:cubicBezTo>
                    <a:pt x="71" y="53"/>
                    <a:pt x="71" y="53"/>
                    <a:pt x="71" y="53"/>
                  </a:cubicBezTo>
                  <a:cubicBezTo>
                    <a:pt x="73" y="52"/>
                    <a:pt x="74" y="51"/>
                    <a:pt x="74" y="49"/>
                  </a:cubicBezTo>
                  <a:cubicBezTo>
                    <a:pt x="74" y="48"/>
                    <a:pt x="73" y="46"/>
                    <a:pt x="72" y="46"/>
                  </a:cubicBezTo>
                  <a:cubicBezTo>
                    <a:pt x="64" y="41"/>
                    <a:pt x="64" y="41"/>
                    <a:pt x="64" y="41"/>
                  </a:cubicBezTo>
                  <a:cubicBezTo>
                    <a:pt x="62" y="45"/>
                    <a:pt x="62" y="45"/>
                    <a:pt x="62" y="45"/>
                  </a:cubicBezTo>
                  <a:cubicBezTo>
                    <a:pt x="66" y="47"/>
                    <a:pt x="66" y="47"/>
                    <a:pt x="66" y="47"/>
                  </a:cubicBezTo>
                  <a:cubicBezTo>
                    <a:pt x="62" y="45"/>
                    <a:pt x="62" y="45"/>
                    <a:pt x="62" y="45"/>
                  </a:cubicBezTo>
                  <a:cubicBezTo>
                    <a:pt x="65" y="48"/>
                    <a:pt x="65" y="48"/>
                    <a:pt x="65" y="48"/>
                  </a:cubicBezTo>
                  <a:cubicBezTo>
                    <a:pt x="65" y="48"/>
                    <a:pt x="65" y="48"/>
                    <a:pt x="66" y="47"/>
                  </a:cubicBezTo>
                  <a:cubicBezTo>
                    <a:pt x="62" y="45"/>
                    <a:pt x="62" y="45"/>
                    <a:pt x="62" y="45"/>
                  </a:cubicBezTo>
                  <a:cubicBezTo>
                    <a:pt x="65" y="48"/>
                    <a:pt x="65" y="48"/>
                    <a:pt x="65" y="48"/>
                  </a:cubicBezTo>
                  <a:cubicBezTo>
                    <a:pt x="63" y="45"/>
                    <a:pt x="63" y="45"/>
                    <a:pt x="63" y="45"/>
                  </a:cubicBezTo>
                  <a:cubicBezTo>
                    <a:pt x="64" y="48"/>
                    <a:pt x="64" y="48"/>
                    <a:pt x="64" y="48"/>
                  </a:cubicBezTo>
                  <a:cubicBezTo>
                    <a:pt x="64" y="48"/>
                    <a:pt x="64" y="48"/>
                    <a:pt x="65" y="48"/>
                  </a:cubicBezTo>
                  <a:cubicBezTo>
                    <a:pt x="63" y="45"/>
                    <a:pt x="63" y="45"/>
                    <a:pt x="63" y="45"/>
                  </a:cubicBezTo>
                  <a:cubicBezTo>
                    <a:pt x="64" y="48"/>
                    <a:pt x="64" y="48"/>
                    <a:pt x="64" y="48"/>
                  </a:cubicBezTo>
                  <a:cubicBezTo>
                    <a:pt x="63" y="47"/>
                    <a:pt x="63" y="47"/>
                    <a:pt x="63" y="47"/>
                  </a:cubicBezTo>
                  <a:cubicBezTo>
                    <a:pt x="64" y="48"/>
                    <a:pt x="64" y="48"/>
                    <a:pt x="64" y="48"/>
                  </a:cubicBezTo>
                  <a:cubicBezTo>
                    <a:pt x="64" y="48"/>
                    <a:pt x="64" y="48"/>
                    <a:pt x="64" y="48"/>
                  </a:cubicBezTo>
                  <a:cubicBezTo>
                    <a:pt x="63" y="47"/>
                    <a:pt x="63" y="47"/>
                    <a:pt x="63" y="47"/>
                  </a:cubicBezTo>
                  <a:cubicBezTo>
                    <a:pt x="64" y="48"/>
                    <a:pt x="64" y="48"/>
                    <a:pt x="64" y="48"/>
                  </a:cubicBezTo>
                  <a:cubicBezTo>
                    <a:pt x="64" y="48"/>
                    <a:pt x="64" y="48"/>
                    <a:pt x="65" y="48"/>
                  </a:cubicBezTo>
                  <a:cubicBezTo>
                    <a:pt x="67" y="47"/>
                    <a:pt x="72" y="46"/>
                    <a:pt x="75" y="45"/>
                  </a:cubicBezTo>
                  <a:cubicBezTo>
                    <a:pt x="77" y="44"/>
                    <a:pt x="79" y="44"/>
                    <a:pt x="80" y="44"/>
                  </a:cubicBezTo>
                  <a:cubicBezTo>
                    <a:pt x="81" y="43"/>
                    <a:pt x="81" y="43"/>
                    <a:pt x="82" y="43"/>
                  </a:cubicBezTo>
                  <a:cubicBezTo>
                    <a:pt x="82" y="43"/>
                    <a:pt x="82" y="43"/>
                    <a:pt x="82" y="43"/>
                  </a:cubicBezTo>
                  <a:cubicBezTo>
                    <a:pt x="83" y="43"/>
                    <a:pt x="83" y="43"/>
                    <a:pt x="83" y="43"/>
                  </a:cubicBezTo>
                  <a:cubicBezTo>
                    <a:pt x="83" y="42"/>
                    <a:pt x="83" y="42"/>
                    <a:pt x="83" y="42"/>
                  </a:cubicBezTo>
                  <a:cubicBezTo>
                    <a:pt x="84" y="42"/>
                    <a:pt x="84" y="42"/>
                    <a:pt x="85" y="41"/>
                  </a:cubicBezTo>
                  <a:cubicBezTo>
                    <a:pt x="85" y="40"/>
                    <a:pt x="86" y="39"/>
                    <a:pt x="85" y="38"/>
                  </a:cubicBezTo>
                  <a:cubicBezTo>
                    <a:pt x="85" y="37"/>
                    <a:pt x="84" y="36"/>
                    <a:pt x="83" y="35"/>
                  </a:cubicBezTo>
                  <a:cubicBezTo>
                    <a:pt x="77" y="31"/>
                    <a:pt x="77" y="31"/>
                    <a:pt x="77" y="31"/>
                  </a:cubicBezTo>
                  <a:cubicBezTo>
                    <a:pt x="74" y="35"/>
                    <a:pt x="74" y="35"/>
                    <a:pt x="74" y="35"/>
                  </a:cubicBezTo>
                  <a:cubicBezTo>
                    <a:pt x="75" y="39"/>
                    <a:pt x="75" y="39"/>
                    <a:pt x="75" y="39"/>
                  </a:cubicBezTo>
                  <a:cubicBezTo>
                    <a:pt x="75" y="39"/>
                    <a:pt x="80" y="38"/>
                    <a:pt x="86" y="37"/>
                  </a:cubicBezTo>
                  <a:cubicBezTo>
                    <a:pt x="88" y="37"/>
                    <a:pt x="91" y="36"/>
                    <a:pt x="93" y="36"/>
                  </a:cubicBezTo>
                  <a:cubicBezTo>
                    <a:pt x="94" y="36"/>
                    <a:pt x="95" y="36"/>
                    <a:pt x="96" y="35"/>
                  </a:cubicBezTo>
                  <a:cubicBezTo>
                    <a:pt x="96" y="35"/>
                    <a:pt x="97" y="35"/>
                    <a:pt x="97" y="35"/>
                  </a:cubicBezTo>
                  <a:cubicBezTo>
                    <a:pt x="98" y="35"/>
                    <a:pt x="98" y="35"/>
                    <a:pt x="98" y="35"/>
                  </a:cubicBezTo>
                  <a:cubicBezTo>
                    <a:pt x="98" y="35"/>
                    <a:pt x="98" y="35"/>
                    <a:pt x="98" y="35"/>
                  </a:cubicBezTo>
                  <a:cubicBezTo>
                    <a:pt x="99" y="34"/>
                    <a:pt x="99" y="34"/>
                    <a:pt x="100" y="33"/>
                  </a:cubicBezTo>
                  <a:cubicBezTo>
                    <a:pt x="101" y="31"/>
                    <a:pt x="100" y="29"/>
                    <a:pt x="98" y="27"/>
                  </a:cubicBezTo>
                  <a:cubicBezTo>
                    <a:pt x="95" y="25"/>
                    <a:pt x="95" y="25"/>
                    <a:pt x="95" y="25"/>
                  </a:cubicBezTo>
                  <a:cubicBezTo>
                    <a:pt x="92" y="29"/>
                    <a:pt x="92" y="29"/>
                    <a:pt x="92" y="29"/>
                  </a:cubicBezTo>
                  <a:cubicBezTo>
                    <a:pt x="94" y="33"/>
                    <a:pt x="94" y="33"/>
                    <a:pt x="94" y="33"/>
                  </a:cubicBezTo>
                  <a:cubicBezTo>
                    <a:pt x="108" y="26"/>
                    <a:pt x="108" y="26"/>
                    <a:pt x="108" y="26"/>
                  </a:cubicBezTo>
                  <a:cubicBezTo>
                    <a:pt x="110" y="25"/>
                    <a:pt x="111" y="24"/>
                    <a:pt x="111" y="23"/>
                  </a:cubicBezTo>
                  <a:cubicBezTo>
                    <a:pt x="111" y="21"/>
                    <a:pt x="110" y="19"/>
                    <a:pt x="109" y="19"/>
                  </a:cubicBezTo>
                  <a:cubicBezTo>
                    <a:pt x="108" y="18"/>
                    <a:pt x="108" y="18"/>
                    <a:pt x="108" y="18"/>
                  </a:cubicBezTo>
                  <a:cubicBezTo>
                    <a:pt x="106" y="22"/>
                    <a:pt x="106" y="22"/>
                    <a:pt x="106" y="22"/>
                  </a:cubicBezTo>
                  <a:cubicBezTo>
                    <a:pt x="107" y="26"/>
                    <a:pt x="107" y="26"/>
                    <a:pt x="107" y="26"/>
                  </a:cubicBezTo>
                  <a:cubicBezTo>
                    <a:pt x="124" y="20"/>
                    <a:pt x="124" y="20"/>
                    <a:pt x="124" y="20"/>
                  </a:cubicBezTo>
                  <a:cubicBezTo>
                    <a:pt x="126" y="19"/>
                    <a:pt x="127" y="18"/>
                    <a:pt x="127" y="16"/>
                  </a:cubicBezTo>
                  <a:cubicBezTo>
                    <a:pt x="127" y="15"/>
                    <a:pt x="126" y="13"/>
                    <a:pt x="125" y="12"/>
                  </a:cubicBezTo>
                  <a:cubicBezTo>
                    <a:pt x="119" y="9"/>
                    <a:pt x="119" y="9"/>
                    <a:pt x="119" y="9"/>
                  </a:cubicBezTo>
                  <a:cubicBezTo>
                    <a:pt x="117" y="12"/>
                    <a:pt x="117" y="12"/>
                    <a:pt x="117" y="12"/>
                  </a:cubicBezTo>
                  <a:cubicBezTo>
                    <a:pt x="121" y="15"/>
                    <a:pt x="121" y="15"/>
                    <a:pt x="121" y="15"/>
                  </a:cubicBezTo>
                  <a:cubicBezTo>
                    <a:pt x="117" y="12"/>
                    <a:pt x="117" y="12"/>
                    <a:pt x="117" y="12"/>
                  </a:cubicBezTo>
                  <a:cubicBezTo>
                    <a:pt x="119" y="16"/>
                    <a:pt x="119" y="16"/>
                    <a:pt x="119" y="16"/>
                  </a:cubicBezTo>
                  <a:cubicBezTo>
                    <a:pt x="120" y="16"/>
                    <a:pt x="120" y="15"/>
                    <a:pt x="121" y="15"/>
                  </a:cubicBezTo>
                  <a:cubicBezTo>
                    <a:pt x="117" y="12"/>
                    <a:pt x="117" y="12"/>
                    <a:pt x="117" y="12"/>
                  </a:cubicBezTo>
                  <a:cubicBezTo>
                    <a:pt x="119" y="16"/>
                    <a:pt x="119" y="16"/>
                    <a:pt x="119" y="16"/>
                  </a:cubicBezTo>
                  <a:cubicBezTo>
                    <a:pt x="117" y="12"/>
                    <a:pt x="117" y="12"/>
                    <a:pt x="117" y="12"/>
                  </a:cubicBezTo>
                  <a:cubicBezTo>
                    <a:pt x="118" y="17"/>
                    <a:pt x="118" y="17"/>
                    <a:pt x="118" y="17"/>
                  </a:cubicBezTo>
                  <a:cubicBezTo>
                    <a:pt x="118" y="16"/>
                    <a:pt x="119" y="16"/>
                    <a:pt x="119" y="16"/>
                  </a:cubicBezTo>
                  <a:cubicBezTo>
                    <a:pt x="117" y="12"/>
                    <a:pt x="117" y="12"/>
                    <a:pt x="117" y="12"/>
                  </a:cubicBezTo>
                  <a:cubicBezTo>
                    <a:pt x="118" y="17"/>
                    <a:pt x="118" y="17"/>
                    <a:pt x="118" y="17"/>
                  </a:cubicBezTo>
                  <a:cubicBezTo>
                    <a:pt x="117" y="12"/>
                    <a:pt x="117" y="12"/>
                    <a:pt x="117" y="12"/>
                  </a:cubicBezTo>
                  <a:cubicBezTo>
                    <a:pt x="118" y="17"/>
                    <a:pt x="118" y="17"/>
                    <a:pt x="118" y="17"/>
                  </a:cubicBezTo>
                  <a:cubicBezTo>
                    <a:pt x="118" y="17"/>
                    <a:pt x="118" y="17"/>
                    <a:pt x="118" y="17"/>
                  </a:cubicBezTo>
                  <a:cubicBezTo>
                    <a:pt x="117" y="12"/>
                    <a:pt x="117" y="12"/>
                    <a:pt x="117" y="12"/>
                  </a:cubicBezTo>
                  <a:cubicBezTo>
                    <a:pt x="118" y="17"/>
                    <a:pt x="118" y="17"/>
                    <a:pt x="118" y="17"/>
                  </a:cubicBezTo>
                  <a:cubicBezTo>
                    <a:pt x="117" y="13"/>
                    <a:pt x="117" y="13"/>
                    <a:pt x="117" y="13"/>
                  </a:cubicBezTo>
                  <a:cubicBezTo>
                    <a:pt x="117" y="17"/>
                    <a:pt x="117" y="17"/>
                    <a:pt x="117" y="17"/>
                  </a:cubicBezTo>
                  <a:cubicBezTo>
                    <a:pt x="118" y="17"/>
                    <a:pt x="118" y="17"/>
                    <a:pt x="118" y="17"/>
                  </a:cubicBezTo>
                  <a:cubicBezTo>
                    <a:pt x="117" y="13"/>
                    <a:pt x="117" y="13"/>
                    <a:pt x="117" y="13"/>
                  </a:cubicBezTo>
                  <a:cubicBezTo>
                    <a:pt x="117" y="17"/>
                    <a:pt x="117" y="17"/>
                    <a:pt x="117" y="17"/>
                  </a:cubicBezTo>
                  <a:cubicBezTo>
                    <a:pt x="117" y="17"/>
                    <a:pt x="118" y="17"/>
                    <a:pt x="118" y="17"/>
                  </a:cubicBezTo>
                  <a:cubicBezTo>
                    <a:pt x="120" y="17"/>
                    <a:pt x="125" y="17"/>
                    <a:pt x="130" y="17"/>
                  </a:cubicBezTo>
                  <a:cubicBezTo>
                    <a:pt x="134" y="18"/>
                    <a:pt x="139" y="18"/>
                    <a:pt x="141" y="18"/>
                  </a:cubicBezTo>
                  <a:cubicBezTo>
                    <a:pt x="141" y="18"/>
                    <a:pt x="142" y="18"/>
                    <a:pt x="142" y="18"/>
                  </a:cubicBezTo>
                  <a:cubicBezTo>
                    <a:pt x="143" y="18"/>
                    <a:pt x="143" y="18"/>
                    <a:pt x="143" y="18"/>
                  </a:cubicBezTo>
                  <a:cubicBezTo>
                    <a:pt x="143" y="18"/>
                    <a:pt x="143" y="18"/>
                    <a:pt x="143" y="17"/>
                  </a:cubicBezTo>
                  <a:cubicBezTo>
                    <a:pt x="144" y="17"/>
                    <a:pt x="144" y="17"/>
                    <a:pt x="144" y="17"/>
                  </a:cubicBezTo>
                  <a:cubicBezTo>
                    <a:pt x="145" y="17"/>
                    <a:pt x="145" y="16"/>
                    <a:pt x="146" y="16"/>
                  </a:cubicBezTo>
                  <a:cubicBezTo>
                    <a:pt x="146" y="15"/>
                    <a:pt x="146" y="14"/>
                    <a:pt x="146" y="12"/>
                  </a:cubicBezTo>
                  <a:cubicBezTo>
                    <a:pt x="146" y="11"/>
                    <a:pt x="145" y="10"/>
                    <a:pt x="144" y="10"/>
                  </a:cubicBezTo>
                  <a:cubicBezTo>
                    <a:pt x="138" y="6"/>
                    <a:pt x="138" y="6"/>
                    <a:pt x="138" y="6"/>
                  </a:cubicBezTo>
                  <a:cubicBezTo>
                    <a:pt x="136" y="10"/>
                    <a:pt x="136" y="10"/>
                    <a:pt x="136" y="10"/>
                  </a:cubicBezTo>
                  <a:cubicBezTo>
                    <a:pt x="136" y="14"/>
                    <a:pt x="136" y="14"/>
                    <a:pt x="136" y="14"/>
                  </a:cubicBezTo>
                  <a:cubicBezTo>
                    <a:pt x="162" y="14"/>
                    <a:pt x="162" y="14"/>
                    <a:pt x="162" y="14"/>
                  </a:cubicBezTo>
                  <a:cubicBezTo>
                    <a:pt x="164" y="14"/>
                    <a:pt x="165" y="13"/>
                    <a:pt x="166" y="11"/>
                  </a:cubicBezTo>
                  <a:cubicBezTo>
                    <a:pt x="166" y="9"/>
                    <a:pt x="166" y="7"/>
                    <a:pt x="164" y="6"/>
                  </a:cubicBezTo>
                  <a:cubicBezTo>
                    <a:pt x="161" y="4"/>
                    <a:pt x="161" y="4"/>
                    <a:pt x="161" y="4"/>
                  </a:cubicBezTo>
                  <a:cubicBezTo>
                    <a:pt x="158" y="8"/>
                    <a:pt x="158" y="8"/>
                    <a:pt x="158" y="8"/>
                  </a:cubicBezTo>
                  <a:cubicBezTo>
                    <a:pt x="162" y="10"/>
                    <a:pt x="162" y="10"/>
                    <a:pt x="162" y="10"/>
                  </a:cubicBezTo>
                  <a:cubicBezTo>
                    <a:pt x="159" y="8"/>
                    <a:pt x="159" y="8"/>
                    <a:pt x="159" y="8"/>
                  </a:cubicBezTo>
                  <a:cubicBezTo>
                    <a:pt x="161" y="12"/>
                    <a:pt x="161" y="12"/>
                    <a:pt x="161" y="12"/>
                  </a:cubicBezTo>
                  <a:cubicBezTo>
                    <a:pt x="161" y="11"/>
                    <a:pt x="162" y="11"/>
                    <a:pt x="162" y="10"/>
                  </a:cubicBezTo>
                  <a:cubicBezTo>
                    <a:pt x="159" y="8"/>
                    <a:pt x="159" y="8"/>
                    <a:pt x="159" y="8"/>
                  </a:cubicBezTo>
                  <a:cubicBezTo>
                    <a:pt x="161" y="12"/>
                    <a:pt x="161" y="12"/>
                    <a:pt x="161" y="12"/>
                  </a:cubicBezTo>
                  <a:cubicBezTo>
                    <a:pt x="159" y="8"/>
                    <a:pt x="159" y="8"/>
                    <a:pt x="159" y="8"/>
                  </a:cubicBezTo>
                  <a:cubicBezTo>
                    <a:pt x="160" y="12"/>
                    <a:pt x="160" y="12"/>
                    <a:pt x="160" y="12"/>
                  </a:cubicBezTo>
                  <a:cubicBezTo>
                    <a:pt x="160" y="12"/>
                    <a:pt x="160" y="12"/>
                    <a:pt x="161" y="12"/>
                  </a:cubicBezTo>
                  <a:cubicBezTo>
                    <a:pt x="159" y="8"/>
                    <a:pt x="159" y="8"/>
                    <a:pt x="159" y="8"/>
                  </a:cubicBezTo>
                  <a:cubicBezTo>
                    <a:pt x="160" y="12"/>
                    <a:pt x="160" y="12"/>
                    <a:pt x="160" y="12"/>
                  </a:cubicBezTo>
                  <a:cubicBezTo>
                    <a:pt x="159" y="10"/>
                    <a:pt x="159" y="10"/>
                    <a:pt x="159" y="10"/>
                  </a:cubicBezTo>
                  <a:cubicBezTo>
                    <a:pt x="159" y="12"/>
                    <a:pt x="159" y="12"/>
                    <a:pt x="159" y="12"/>
                  </a:cubicBezTo>
                  <a:cubicBezTo>
                    <a:pt x="160" y="12"/>
                    <a:pt x="160" y="12"/>
                    <a:pt x="160" y="12"/>
                  </a:cubicBezTo>
                  <a:cubicBezTo>
                    <a:pt x="159" y="10"/>
                    <a:pt x="159" y="10"/>
                    <a:pt x="159" y="10"/>
                  </a:cubicBezTo>
                  <a:cubicBezTo>
                    <a:pt x="159" y="12"/>
                    <a:pt x="159" y="12"/>
                    <a:pt x="159" y="12"/>
                  </a:cubicBezTo>
                  <a:cubicBezTo>
                    <a:pt x="159" y="12"/>
                    <a:pt x="159" y="12"/>
                    <a:pt x="159" y="12"/>
                  </a:cubicBezTo>
                  <a:cubicBezTo>
                    <a:pt x="159" y="12"/>
                    <a:pt x="159" y="12"/>
                    <a:pt x="159" y="12"/>
                  </a:cubicBezTo>
                  <a:cubicBezTo>
                    <a:pt x="159" y="12"/>
                    <a:pt x="159" y="12"/>
                    <a:pt x="159" y="12"/>
                  </a:cubicBezTo>
                  <a:cubicBezTo>
                    <a:pt x="159" y="12"/>
                    <a:pt x="159" y="12"/>
                    <a:pt x="159" y="12"/>
                  </a:cubicBezTo>
                  <a:cubicBezTo>
                    <a:pt x="159" y="12"/>
                    <a:pt x="159" y="12"/>
                    <a:pt x="159" y="12"/>
                  </a:cubicBezTo>
                  <a:cubicBezTo>
                    <a:pt x="160" y="12"/>
                    <a:pt x="161" y="12"/>
                    <a:pt x="162" y="12"/>
                  </a:cubicBezTo>
                  <a:cubicBezTo>
                    <a:pt x="165" y="12"/>
                    <a:pt x="171" y="12"/>
                    <a:pt x="177" y="12"/>
                  </a:cubicBezTo>
                  <a:cubicBezTo>
                    <a:pt x="183" y="13"/>
                    <a:pt x="188" y="13"/>
                    <a:pt x="191" y="13"/>
                  </a:cubicBezTo>
                  <a:cubicBezTo>
                    <a:pt x="192" y="13"/>
                    <a:pt x="193" y="13"/>
                    <a:pt x="194" y="13"/>
                  </a:cubicBezTo>
                  <a:cubicBezTo>
                    <a:pt x="194" y="13"/>
                    <a:pt x="194" y="13"/>
                    <a:pt x="194" y="13"/>
                  </a:cubicBezTo>
                  <a:cubicBezTo>
                    <a:pt x="195" y="13"/>
                    <a:pt x="195" y="13"/>
                    <a:pt x="195" y="12"/>
                  </a:cubicBezTo>
                  <a:cubicBezTo>
                    <a:pt x="196" y="12"/>
                    <a:pt x="196" y="12"/>
                    <a:pt x="196" y="12"/>
                  </a:cubicBezTo>
                  <a:cubicBezTo>
                    <a:pt x="197" y="12"/>
                    <a:pt x="197" y="11"/>
                    <a:pt x="198" y="11"/>
                  </a:cubicBezTo>
                  <a:cubicBezTo>
                    <a:pt x="198" y="10"/>
                    <a:pt x="198" y="8"/>
                    <a:pt x="198" y="7"/>
                  </a:cubicBezTo>
                  <a:cubicBezTo>
                    <a:pt x="198" y="6"/>
                    <a:pt x="197" y="5"/>
                    <a:pt x="196" y="5"/>
                  </a:cubicBezTo>
                  <a:cubicBezTo>
                    <a:pt x="191" y="2"/>
                    <a:pt x="191" y="2"/>
                    <a:pt x="191" y="2"/>
                  </a:cubicBezTo>
                  <a:cubicBezTo>
                    <a:pt x="189" y="5"/>
                    <a:pt x="189" y="5"/>
                    <a:pt x="189" y="5"/>
                  </a:cubicBezTo>
                  <a:cubicBezTo>
                    <a:pt x="189" y="9"/>
                    <a:pt x="189" y="9"/>
                    <a:pt x="189" y="9"/>
                  </a:cubicBezTo>
                  <a:cubicBezTo>
                    <a:pt x="221" y="12"/>
                    <a:pt x="221" y="12"/>
                    <a:pt x="221" y="12"/>
                  </a:cubicBezTo>
                  <a:cubicBezTo>
                    <a:pt x="223" y="12"/>
                    <a:pt x="225" y="11"/>
                    <a:pt x="226" y="9"/>
                  </a:cubicBezTo>
                  <a:cubicBezTo>
                    <a:pt x="226" y="7"/>
                    <a:pt x="225" y="5"/>
                    <a:pt x="224" y="4"/>
                  </a:cubicBezTo>
                  <a:cubicBezTo>
                    <a:pt x="218" y="0"/>
                    <a:pt x="218" y="0"/>
                    <a:pt x="218" y="0"/>
                  </a:cubicBezTo>
                  <a:cubicBezTo>
                    <a:pt x="216" y="4"/>
                    <a:pt x="216" y="4"/>
                    <a:pt x="216" y="4"/>
                  </a:cubicBezTo>
                  <a:cubicBezTo>
                    <a:pt x="219" y="6"/>
                    <a:pt x="219" y="6"/>
                    <a:pt x="219" y="6"/>
                  </a:cubicBezTo>
                  <a:cubicBezTo>
                    <a:pt x="216" y="4"/>
                    <a:pt x="216" y="4"/>
                    <a:pt x="216" y="4"/>
                  </a:cubicBezTo>
                  <a:cubicBezTo>
                    <a:pt x="218" y="8"/>
                    <a:pt x="218" y="8"/>
                    <a:pt x="218" y="8"/>
                  </a:cubicBezTo>
                  <a:cubicBezTo>
                    <a:pt x="218" y="7"/>
                    <a:pt x="219" y="7"/>
                    <a:pt x="219" y="6"/>
                  </a:cubicBezTo>
                  <a:cubicBezTo>
                    <a:pt x="216" y="4"/>
                    <a:pt x="216" y="4"/>
                    <a:pt x="216" y="4"/>
                  </a:cubicBezTo>
                  <a:cubicBezTo>
                    <a:pt x="218" y="8"/>
                    <a:pt x="218" y="8"/>
                    <a:pt x="218" y="8"/>
                  </a:cubicBezTo>
                  <a:cubicBezTo>
                    <a:pt x="216" y="4"/>
                    <a:pt x="216" y="4"/>
                    <a:pt x="216" y="4"/>
                  </a:cubicBezTo>
                  <a:cubicBezTo>
                    <a:pt x="217" y="8"/>
                    <a:pt x="217" y="8"/>
                    <a:pt x="217" y="8"/>
                  </a:cubicBezTo>
                  <a:cubicBezTo>
                    <a:pt x="217" y="8"/>
                    <a:pt x="217" y="8"/>
                    <a:pt x="218" y="8"/>
                  </a:cubicBezTo>
                  <a:cubicBezTo>
                    <a:pt x="216" y="4"/>
                    <a:pt x="216" y="4"/>
                    <a:pt x="216" y="4"/>
                  </a:cubicBezTo>
                  <a:cubicBezTo>
                    <a:pt x="217" y="8"/>
                    <a:pt x="217" y="8"/>
                    <a:pt x="217" y="8"/>
                  </a:cubicBezTo>
                  <a:cubicBezTo>
                    <a:pt x="216" y="5"/>
                    <a:pt x="216" y="5"/>
                    <a:pt x="216" y="5"/>
                  </a:cubicBezTo>
                  <a:cubicBezTo>
                    <a:pt x="216" y="8"/>
                    <a:pt x="216" y="8"/>
                    <a:pt x="216" y="8"/>
                  </a:cubicBezTo>
                  <a:cubicBezTo>
                    <a:pt x="217" y="8"/>
                    <a:pt x="217" y="8"/>
                    <a:pt x="217" y="8"/>
                  </a:cubicBezTo>
                  <a:cubicBezTo>
                    <a:pt x="216" y="5"/>
                    <a:pt x="216" y="5"/>
                    <a:pt x="216" y="5"/>
                  </a:cubicBezTo>
                  <a:cubicBezTo>
                    <a:pt x="216" y="8"/>
                    <a:pt x="216" y="8"/>
                    <a:pt x="216" y="8"/>
                  </a:cubicBezTo>
                  <a:cubicBezTo>
                    <a:pt x="216" y="7"/>
                    <a:pt x="216" y="7"/>
                    <a:pt x="216" y="7"/>
                  </a:cubicBezTo>
                  <a:cubicBezTo>
                    <a:pt x="216" y="8"/>
                    <a:pt x="216" y="8"/>
                    <a:pt x="216" y="8"/>
                  </a:cubicBezTo>
                  <a:cubicBezTo>
                    <a:pt x="216" y="8"/>
                    <a:pt x="216" y="8"/>
                    <a:pt x="216" y="8"/>
                  </a:cubicBezTo>
                  <a:cubicBezTo>
                    <a:pt x="216" y="7"/>
                    <a:pt x="216" y="7"/>
                    <a:pt x="216" y="7"/>
                  </a:cubicBezTo>
                  <a:cubicBezTo>
                    <a:pt x="216" y="8"/>
                    <a:pt x="216" y="8"/>
                    <a:pt x="216" y="8"/>
                  </a:cubicBezTo>
                  <a:cubicBezTo>
                    <a:pt x="216" y="8"/>
                    <a:pt x="217" y="8"/>
                    <a:pt x="218" y="9"/>
                  </a:cubicBezTo>
                  <a:cubicBezTo>
                    <a:pt x="223" y="10"/>
                    <a:pt x="233" y="13"/>
                    <a:pt x="242" y="15"/>
                  </a:cubicBezTo>
                  <a:cubicBezTo>
                    <a:pt x="246" y="17"/>
                    <a:pt x="250" y="18"/>
                    <a:pt x="253" y="19"/>
                  </a:cubicBezTo>
                  <a:cubicBezTo>
                    <a:pt x="255" y="19"/>
                    <a:pt x="256" y="20"/>
                    <a:pt x="258" y="20"/>
                  </a:cubicBezTo>
                  <a:cubicBezTo>
                    <a:pt x="258" y="20"/>
                    <a:pt x="259" y="20"/>
                    <a:pt x="259" y="20"/>
                  </a:cubicBezTo>
                  <a:cubicBezTo>
                    <a:pt x="260" y="20"/>
                    <a:pt x="260" y="21"/>
                    <a:pt x="261" y="21"/>
                  </a:cubicBezTo>
                  <a:cubicBezTo>
                    <a:pt x="261" y="21"/>
                    <a:pt x="261" y="21"/>
                    <a:pt x="262" y="20"/>
                  </a:cubicBezTo>
                  <a:cubicBezTo>
                    <a:pt x="262" y="20"/>
                    <a:pt x="263" y="20"/>
                    <a:pt x="263" y="20"/>
                  </a:cubicBezTo>
                  <a:cubicBezTo>
                    <a:pt x="264" y="20"/>
                    <a:pt x="264" y="19"/>
                    <a:pt x="265" y="18"/>
                  </a:cubicBezTo>
                  <a:cubicBezTo>
                    <a:pt x="265" y="18"/>
                    <a:pt x="265" y="16"/>
                    <a:pt x="265" y="15"/>
                  </a:cubicBezTo>
                  <a:cubicBezTo>
                    <a:pt x="265" y="14"/>
                    <a:pt x="264" y="13"/>
                    <a:pt x="263" y="13"/>
                  </a:cubicBezTo>
                  <a:cubicBezTo>
                    <a:pt x="256" y="8"/>
                    <a:pt x="256" y="8"/>
                    <a:pt x="256" y="8"/>
                  </a:cubicBezTo>
                  <a:cubicBezTo>
                    <a:pt x="254" y="11"/>
                    <a:pt x="254" y="11"/>
                    <a:pt x="254" y="11"/>
                  </a:cubicBezTo>
                  <a:cubicBezTo>
                    <a:pt x="252" y="16"/>
                    <a:pt x="252" y="16"/>
                    <a:pt x="252" y="16"/>
                  </a:cubicBezTo>
                  <a:cubicBezTo>
                    <a:pt x="252" y="16"/>
                    <a:pt x="263" y="19"/>
                    <a:pt x="275" y="23"/>
                  </a:cubicBezTo>
                  <a:cubicBezTo>
                    <a:pt x="281" y="25"/>
                    <a:pt x="287" y="27"/>
                    <a:pt x="292" y="29"/>
                  </a:cubicBezTo>
                  <a:cubicBezTo>
                    <a:pt x="294" y="30"/>
                    <a:pt x="296" y="30"/>
                    <a:pt x="298" y="31"/>
                  </a:cubicBezTo>
                  <a:cubicBezTo>
                    <a:pt x="299" y="31"/>
                    <a:pt x="299" y="31"/>
                    <a:pt x="300" y="31"/>
                  </a:cubicBezTo>
                  <a:cubicBezTo>
                    <a:pt x="301" y="31"/>
                    <a:pt x="301" y="32"/>
                    <a:pt x="302" y="32"/>
                  </a:cubicBezTo>
                  <a:cubicBezTo>
                    <a:pt x="302" y="32"/>
                    <a:pt x="303" y="32"/>
                    <a:pt x="303" y="31"/>
                  </a:cubicBezTo>
                  <a:cubicBezTo>
                    <a:pt x="304" y="31"/>
                    <a:pt x="304" y="31"/>
                    <a:pt x="305" y="31"/>
                  </a:cubicBezTo>
                  <a:cubicBezTo>
                    <a:pt x="305" y="31"/>
                    <a:pt x="306" y="30"/>
                    <a:pt x="306" y="30"/>
                  </a:cubicBezTo>
                  <a:cubicBezTo>
                    <a:pt x="307" y="29"/>
                    <a:pt x="307" y="27"/>
                    <a:pt x="307" y="26"/>
                  </a:cubicBezTo>
                  <a:cubicBezTo>
                    <a:pt x="306" y="25"/>
                    <a:pt x="306" y="24"/>
                    <a:pt x="305" y="24"/>
                  </a:cubicBezTo>
                  <a:cubicBezTo>
                    <a:pt x="292" y="16"/>
                    <a:pt x="292" y="16"/>
                    <a:pt x="292" y="16"/>
                  </a:cubicBezTo>
                  <a:cubicBezTo>
                    <a:pt x="290" y="14"/>
                    <a:pt x="287" y="15"/>
                    <a:pt x="286" y="17"/>
                  </a:cubicBezTo>
                  <a:cubicBezTo>
                    <a:pt x="285" y="19"/>
                    <a:pt x="286" y="22"/>
                    <a:pt x="288" y="23"/>
                  </a:cubicBezTo>
                  <a:cubicBezTo>
                    <a:pt x="300" y="31"/>
                    <a:pt x="300" y="31"/>
                    <a:pt x="300" y="31"/>
                  </a:cubicBezTo>
                  <a:cubicBezTo>
                    <a:pt x="302" y="27"/>
                    <a:pt x="302" y="27"/>
                    <a:pt x="302" y="27"/>
                  </a:cubicBezTo>
                  <a:cubicBezTo>
                    <a:pt x="299" y="25"/>
                    <a:pt x="299" y="25"/>
                    <a:pt x="299" y="25"/>
                  </a:cubicBezTo>
                  <a:cubicBezTo>
                    <a:pt x="302" y="27"/>
                    <a:pt x="302" y="27"/>
                    <a:pt x="302" y="27"/>
                  </a:cubicBezTo>
                  <a:cubicBezTo>
                    <a:pt x="300" y="24"/>
                    <a:pt x="300" y="24"/>
                    <a:pt x="300" y="24"/>
                  </a:cubicBezTo>
                  <a:cubicBezTo>
                    <a:pt x="300" y="24"/>
                    <a:pt x="299" y="24"/>
                    <a:pt x="299" y="25"/>
                  </a:cubicBezTo>
                  <a:cubicBezTo>
                    <a:pt x="302" y="27"/>
                    <a:pt x="302" y="27"/>
                    <a:pt x="302" y="27"/>
                  </a:cubicBezTo>
                  <a:cubicBezTo>
                    <a:pt x="300" y="24"/>
                    <a:pt x="300" y="24"/>
                    <a:pt x="300" y="24"/>
                  </a:cubicBezTo>
                  <a:cubicBezTo>
                    <a:pt x="302" y="27"/>
                    <a:pt x="302" y="27"/>
                    <a:pt x="302" y="27"/>
                  </a:cubicBezTo>
                  <a:cubicBezTo>
                    <a:pt x="302" y="23"/>
                    <a:pt x="302" y="23"/>
                    <a:pt x="302" y="23"/>
                  </a:cubicBezTo>
                  <a:cubicBezTo>
                    <a:pt x="301" y="23"/>
                    <a:pt x="301" y="23"/>
                    <a:pt x="300" y="24"/>
                  </a:cubicBezTo>
                  <a:cubicBezTo>
                    <a:pt x="302" y="27"/>
                    <a:pt x="302" y="27"/>
                    <a:pt x="302" y="27"/>
                  </a:cubicBezTo>
                  <a:cubicBezTo>
                    <a:pt x="302" y="23"/>
                    <a:pt x="302" y="23"/>
                    <a:pt x="302" y="23"/>
                  </a:cubicBezTo>
                  <a:cubicBezTo>
                    <a:pt x="302" y="26"/>
                    <a:pt x="302" y="26"/>
                    <a:pt x="302" y="26"/>
                  </a:cubicBezTo>
                  <a:cubicBezTo>
                    <a:pt x="302" y="23"/>
                    <a:pt x="302" y="23"/>
                    <a:pt x="302" y="23"/>
                  </a:cubicBezTo>
                  <a:cubicBezTo>
                    <a:pt x="302" y="23"/>
                    <a:pt x="302" y="23"/>
                    <a:pt x="302" y="23"/>
                  </a:cubicBezTo>
                  <a:cubicBezTo>
                    <a:pt x="302" y="26"/>
                    <a:pt x="302" y="26"/>
                    <a:pt x="302" y="26"/>
                  </a:cubicBezTo>
                  <a:cubicBezTo>
                    <a:pt x="302" y="23"/>
                    <a:pt x="302" y="23"/>
                    <a:pt x="302" y="23"/>
                  </a:cubicBezTo>
                  <a:cubicBezTo>
                    <a:pt x="302" y="25"/>
                    <a:pt x="302" y="25"/>
                    <a:pt x="302" y="25"/>
                  </a:cubicBezTo>
                  <a:cubicBezTo>
                    <a:pt x="302" y="23"/>
                    <a:pt x="302" y="23"/>
                    <a:pt x="302" y="23"/>
                  </a:cubicBezTo>
                  <a:cubicBezTo>
                    <a:pt x="302" y="23"/>
                    <a:pt x="302" y="23"/>
                    <a:pt x="302" y="23"/>
                  </a:cubicBezTo>
                  <a:cubicBezTo>
                    <a:pt x="302" y="25"/>
                    <a:pt x="302" y="25"/>
                    <a:pt x="302" y="25"/>
                  </a:cubicBezTo>
                  <a:cubicBezTo>
                    <a:pt x="302" y="23"/>
                    <a:pt x="302" y="23"/>
                    <a:pt x="302" y="23"/>
                  </a:cubicBezTo>
                  <a:cubicBezTo>
                    <a:pt x="302" y="23"/>
                    <a:pt x="302" y="23"/>
                    <a:pt x="302" y="23"/>
                  </a:cubicBezTo>
                  <a:cubicBezTo>
                    <a:pt x="302" y="23"/>
                    <a:pt x="301" y="23"/>
                    <a:pt x="299" y="22"/>
                  </a:cubicBezTo>
                  <a:cubicBezTo>
                    <a:pt x="293" y="21"/>
                    <a:pt x="282" y="17"/>
                    <a:pt x="272" y="14"/>
                  </a:cubicBezTo>
                  <a:cubicBezTo>
                    <a:pt x="268" y="12"/>
                    <a:pt x="263" y="10"/>
                    <a:pt x="260" y="9"/>
                  </a:cubicBezTo>
                  <a:cubicBezTo>
                    <a:pt x="257" y="8"/>
                    <a:pt x="255" y="7"/>
                    <a:pt x="255" y="7"/>
                  </a:cubicBezTo>
                  <a:cubicBezTo>
                    <a:pt x="253" y="7"/>
                    <a:pt x="251" y="8"/>
                    <a:pt x="250" y="10"/>
                  </a:cubicBezTo>
                  <a:cubicBezTo>
                    <a:pt x="249" y="12"/>
                    <a:pt x="249" y="14"/>
                    <a:pt x="251" y="15"/>
                  </a:cubicBezTo>
                  <a:cubicBezTo>
                    <a:pt x="259" y="20"/>
                    <a:pt x="259" y="20"/>
                    <a:pt x="259" y="20"/>
                  </a:cubicBezTo>
                  <a:cubicBezTo>
                    <a:pt x="261" y="16"/>
                    <a:pt x="261" y="16"/>
                    <a:pt x="261" y="16"/>
                  </a:cubicBezTo>
                  <a:cubicBezTo>
                    <a:pt x="257" y="14"/>
                    <a:pt x="257" y="14"/>
                    <a:pt x="257" y="14"/>
                  </a:cubicBezTo>
                  <a:cubicBezTo>
                    <a:pt x="261" y="16"/>
                    <a:pt x="261" y="16"/>
                    <a:pt x="261" y="16"/>
                  </a:cubicBezTo>
                  <a:cubicBezTo>
                    <a:pt x="259" y="12"/>
                    <a:pt x="259" y="12"/>
                    <a:pt x="259" y="12"/>
                  </a:cubicBezTo>
                  <a:cubicBezTo>
                    <a:pt x="259" y="13"/>
                    <a:pt x="258" y="13"/>
                    <a:pt x="257" y="14"/>
                  </a:cubicBezTo>
                  <a:cubicBezTo>
                    <a:pt x="261" y="16"/>
                    <a:pt x="261" y="16"/>
                    <a:pt x="261" y="16"/>
                  </a:cubicBezTo>
                  <a:cubicBezTo>
                    <a:pt x="259" y="12"/>
                    <a:pt x="259" y="12"/>
                    <a:pt x="259" y="12"/>
                  </a:cubicBezTo>
                  <a:cubicBezTo>
                    <a:pt x="261" y="16"/>
                    <a:pt x="261" y="16"/>
                    <a:pt x="261" y="16"/>
                  </a:cubicBezTo>
                  <a:cubicBezTo>
                    <a:pt x="260" y="12"/>
                    <a:pt x="260" y="12"/>
                    <a:pt x="260" y="12"/>
                  </a:cubicBezTo>
                  <a:cubicBezTo>
                    <a:pt x="260" y="12"/>
                    <a:pt x="260" y="12"/>
                    <a:pt x="259" y="12"/>
                  </a:cubicBezTo>
                  <a:cubicBezTo>
                    <a:pt x="261" y="16"/>
                    <a:pt x="261" y="16"/>
                    <a:pt x="261" y="16"/>
                  </a:cubicBezTo>
                  <a:cubicBezTo>
                    <a:pt x="260" y="12"/>
                    <a:pt x="260" y="12"/>
                    <a:pt x="260" y="12"/>
                  </a:cubicBezTo>
                  <a:cubicBezTo>
                    <a:pt x="261" y="15"/>
                    <a:pt x="261" y="15"/>
                    <a:pt x="261" y="15"/>
                  </a:cubicBezTo>
                  <a:cubicBezTo>
                    <a:pt x="261" y="12"/>
                    <a:pt x="261" y="12"/>
                    <a:pt x="261" y="12"/>
                  </a:cubicBezTo>
                  <a:cubicBezTo>
                    <a:pt x="260" y="12"/>
                    <a:pt x="260" y="12"/>
                    <a:pt x="260" y="12"/>
                  </a:cubicBezTo>
                  <a:cubicBezTo>
                    <a:pt x="261" y="15"/>
                    <a:pt x="261" y="15"/>
                    <a:pt x="261" y="15"/>
                  </a:cubicBezTo>
                  <a:cubicBezTo>
                    <a:pt x="261" y="12"/>
                    <a:pt x="261" y="12"/>
                    <a:pt x="261" y="12"/>
                  </a:cubicBezTo>
                  <a:cubicBezTo>
                    <a:pt x="261" y="14"/>
                    <a:pt x="261" y="14"/>
                    <a:pt x="261" y="14"/>
                  </a:cubicBezTo>
                  <a:cubicBezTo>
                    <a:pt x="261" y="12"/>
                    <a:pt x="261" y="12"/>
                    <a:pt x="261" y="12"/>
                  </a:cubicBezTo>
                  <a:cubicBezTo>
                    <a:pt x="261" y="12"/>
                    <a:pt x="261" y="12"/>
                    <a:pt x="261" y="12"/>
                  </a:cubicBezTo>
                  <a:cubicBezTo>
                    <a:pt x="261" y="14"/>
                    <a:pt x="261" y="14"/>
                    <a:pt x="261" y="14"/>
                  </a:cubicBezTo>
                  <a:cubicBezTo>
                    <a:pt x="261" y="12"/>
                    <a:pt x="261" y="12"/>
                    <a:pt x="261" y="12"/>
                  </a:cubicBezTo>
                  <a:cubicBezTo>
                    <a:pt x="261" y="12"/>
                    <a:pt x="261" y="12"/>
                    <a:pt x="261" y="12"/>
                  </a:cubicBezTo>
                  <a:cubicBezTo>
                    <a:pt x="261" y="12"/>
                    <a:pt x="260" y="12"/>
                    <a:pt x="258" y="11"/>
                  </a:cubicBezTo>
                  <a:cubicBezTo>
                    <a:pt x="253" y="10"/>
                    <a:pt x="244" y="7"/>
                    <a:pt x="235" y="5"/>
                  </a:cubicBezTo>
                  <a:cubicBezTo>
                    <a:pt x="231" y="3"/>
                    <a:pt x="227" y="2"/>
                    <a:pt x="224" y="1"/>
                  </a:cubicBezTo>
                  <a:cubicBezTo>
                    <a:pt x="222" y="1"/>
                    <a:pt x="221" y="0"/>
                    <a:pt x="219" y="0"/>
                  </a:cubicBezTo>
                  <a:cubicBezTo>
                    <a:pt x="219" y="0"/>
                    <a:pt x="218" y="0"/>
                    <a:pt x="218" y="0"/>
                  </a:cubicBezTo>
                  <a:cubicBezTo>
                    <a:pt x="217" y="0"/>
                    <a:pt x="217" y="0"/>
                    <a:pt x="216" y="0"/>
                  </a:cubicBezTo>
                  <a:cubicBezTo>
                    <a:pt x="216" y="0"/>
                    <a:pt x="215" y="0"/>
                    <a:pt x="215" y="0"/>
                  </a:cubicBezTo>
                  <a:cubicBezTo>
                    <a:pt x="215" y="0"/>
                    <a:pt x="214" y="0"/>
                    <a:pt x="214" y="0"/>
                  </a:cubicBezTo>
                  <a:cubicBezTo>
                    <a:pt x="213" y="0"/>
                    <a:pt x="213" y="1"/>
                    <a:pt x="212" y="2"/>
                  </a:cubicBezTo>
                  <a:cubicBezTo>
                    <a:pt x="211" y="4"/>
                    <a:pt x="212" y="6"/>
                    <a:pt x="214" y="8"/>
                  </a:cubicBezTo>
                  <a:cubicBezTo>
                    <a:pt x="219" y="11"/>
                    <a:pt x="219" y="11"/>
                    <a:pt x="219" y="11"/>
                  </a:cubicBezTo>
                  <a:cubicBezTo>
                    <a:pt x="222" y="7"/>
                    <a:pt x="222" y="7"/>
                    <a:pt x="222" y="7"/>
                  </a:cubicBezTo>
                  <a:cubicBezTo>
                    <a:pt x="222" y="3"/>
                    <a:pt x="222" y="3"/>
                    <a:pt x="222" y="3"/>
                  </a:cubicBezTo>
                  <a:cubicBezTo>
                    <a:pt x="189" y="1"/>
                    <a:pt x="189" y="1"/>
                    <a:pt x="189" y="1"/>
                  </a:cubicBezTo>
                  <a:cubicBezTo>
                    <a:pt x="187" y="1"/>
                    <a:pt x="185" y="2"/>
                    <a:pt x="185" y="4"/>
                  </a:cubicBezTo>
                  <a:cubicBezTo>
                    <a:pt x="184" y="6"/>
                    <a:pt x="185" y="8"/>
                    <a:pt x="187" y="9"/>
                  </a:cubicBezTo>
                  <a:cubicBezTo>
                    <a:pt x="192" y="12"/>
                    <a:pt x="192" y="12"/>
                    <a:pt x="192" y="12"/>
                  </a:cubicBezTo>
                  <a:cubicBezTo>
                    <a:pt x="194" y="8"/>
                    <a:pt x="194" y="8"/>
                    <a:pt x="194" y="8"/>
                  </a:cubicBezTo>
                  <a:cubicBezTo>
                    <a:pt x="190" y="6"/>
                    <a:pt x="190" y="6"/>
                    <a:pt x="190" y="6"/>
                  </a:cubicBezTo>
                  <a:cubicBezTo>
                    <a:pt x="194" y="8"/>
                    <a:pt x="194" y="8"/>
                    <a:pt x="194" y="8"/>
                  </a:cubicBezTo>
                  <a:cubicBezTo>
                    <a:pt x="192" y="5"/>
                    <a:pt x="192" y="5"/>
                    <a:pt x="192" y="5"/>
                  </a:cubicBezTo>
                  <a:cubicBezTo>
                    <a:pt x="191" y="5"/>
                    <a:pt x="191" y="5"/>
                    <a:pt x="190" y="6"/>
                  </a:cubicBezTo>
                  <a:cubicBezTo>
                    <a:pt x="194" y="8"/>
                    <a:pt x="194" y="8"/>
                    <a:pt x="194" y="8"/>
                  </a:cubicBezTo>
                  <a:cubicBezTo>
                    <a:pt x="192" y="5"/>
                    <a:pt x="192" y="5"/>
                    <a:pt x="192" y="5"/>
                  </a:cubicBezTo>
                  <a:cubicBezTo>
                    <a:pt x="194" y="8"/>
                    <a:pt x="194" y="8"/>
                    <a:pt x="194" y="8"/>
                  </a:cubicBezTo>
                  <a:cubicBezTo>
                    <a:pt x="193" y="4"/>
                    <a:pt x="193" y="4"/>
                    <a:pt x="193" y="4"/>
                  </a:cubicBezTo>
                  <a:cubicBezTo>
                    <a:pt x="193" y="4"/>
                    <a:pt x="192" y="4"/>
                    <a:pt x="192" y="5"/>
                  </a:cubicBezTo>
                  <a:cubicBezTo>
                    <a:pt x="194" y="8"/>
                    <a:pt x="194" y="8"/>
                    <a:pt x="194" y="8"/>
                  </a:cubicBezTo>
                  <a:cubicBezTo>
                    <a:pt x="193" y="4"/>
                    <a:pt x="193" y="4"/>
                    <a:pt x="193" y="4"/>
                  </a:cubicBezTo>
                  <a:cubicBezTo>
                    <a:pt x="193" y="7"/>
                    <a:pt x="193" y="7"/>
                    <a:pt x="193" y="7"/>
                  </a:cubicBezTo>
                  <a:cubicBezTo>
                    <a:pt x="193" y="4"/>
                    <a:pt x="193" y="4"/>
                    <a:pt x="193" y="4"/>
                  </a:cubicBezTo>
                  <a:cubicBezTo>
                    <a:pt x="193" y="4"/>
                    <a:pt x="193" y="4"/>
                    <a:pt x="193" y="4"/>
                  </a:cubicBezTo>
                  <a:cubicBezTo>
                    <a:pt x="193" y="7"/>
                    <a:pt x="193" y="7"/>
                    <a:pt x="193" y="7"/>
                  </a:cubicBezTo>
                  <a:cubicBezTo>
                    <a:pt x="193" y="4"/>
                    <a:pt x="193" y="4"/>
                    <a:pt x="193" y="4"/>
                  </a:cubicBezTo>
                  <a:cubicBezTo>
                    <a:pt x="193" y="5"/>
                    <a:pt x="193" y="5"/>
                    <a:pt x="193" y="5"/>
                  </a:cubicBezTo>
                  <a:cubicBezTo>
                    <a:pt x="193" y="4"/>
                    <a:pt x="193" y="4"/>
                    <a:pt x="193" y="4"/>
                  </a:cubicBezTo>
                  <a:cubicBezTo>
                    <a:pt x="193" y="4"/>
                    <a:pt x="193" y="4"/>
                    <a:pt x="193" y="4"/>
                  </a:cubicBezTo>
                  <a:cubicBezTo>
                    <a:pt x="193" y="5"/>
                    <a:pt x="193" y="5"/>
                    <a:pt x="193" y="5"/>
                  </a:cubicBezTo>
                  <a:cubicBezTo>
                    <a:pt x="193" y="4"/>
                    <a:pt x="193" y="4"/>
                    <a:pt x="193" y="4"/>
                  </a:cubicBezTo>
                  <a:cubicBezTo>
                    <a:pt x="193" y="4"/>
                    <a:pt x="192" y="4"/>
                    <a:pt x="191" y="4"/>
                  </a:cubicBezTo>
                  <a:cubicBezTo>
                    <a:pt x="189" y="4"/>
                    <a:pt x="183" y="4"/>
                    <a:pt x="177" y="4"/>
                  </a:cubicBezTo>
                  <a:cubicBezTo>
                    <a:pt x="171" y="4"/>
                    <a:pt x="166" y="3"/>
                    <a:pt x="162" y="3"/>
                  </a:cubicBezTo>
                  <a:cubicBezTo>
                    <a:pt x="161" y="3"/>
                    <a:pt x="160" y="3"/>
                    <a:pt x="159" y="3"/>
                  </a:cubicBezTo>
                  <a:cubicBezTo>
                    <a:pt x="159" y="3"/>
                    <a:pt x="158" y="3"/>
                    <a:pt x="158" y="4"/>
                  </a:cubicBezTo>
                  <a:cubicBezTo>
                    <a:pt x="158" y="4"/>
                    <a:pt x="157" y="4"/>
                    <a:pt x="157" y="4"/>
                  </a:cubicBezTo>
                  <a:cubicBezTo>
                    <a:pt x="157" y="4"/>
                    <a:pt x="157" y="4"/>
                    <a:pt x="156" y="4"/>
                  </a:cubicBezTo>
                  <a:cubicBezTo>
                    <a:pt x="156" y="4"/>
                    <a:pt x="155" y="5"/>
                    <a:pt x="155" y="6"/>
                  </a:cubicBezTo>
                  <a:cubicBezTo>
                    <a:pt x="154" y="8"/>
                    <a:pt x="154" y="10"/>
                    <a:pt x="156" y="12"/>
                  </a:cubicBezTo>
                  <a:cubicBezTo>
                    <a:pt x="159" y="14"/>
                    <a:pt x="159" y="14"/>
                    <a:pt x="159" y="14"/>
                  </a:cubicBezTo>
                  <a:cubicBezTo>
                    <a:pt x="162" y="10"/>
                    <a:pt x="162" y="10"/>
                    <a:pt x="162" y="10"/>
                  </a:cubicBezTo>
                  <a:cubicBezTo>
                    <a:pt x="162" y="6"/>
                    <a:pt x="162" y="6"/>
                    <a:pt x="162" y="6"/>
                  </a:cubicBezTo>
                  <a:cubicBezTo>
                    <a:pt x="136" y="5"/>
                    <a:pt x="136" y="5"/>
                    <a:pt x="136" y="5"/>
                  </a:cubicBezTo>
                  <a:cubicBezTo>
                    <a:pt x="134" y="5"/>
                    <a:pt x="132" y="7"/>
                    <a:pt x="132" y="8"/>
                  </a:cubicBezTo>
                  <a:cubicBezTo>
                    <a:pt x="131" y="10"/>
                    <a:pt x="132" y="12"/>
                    <a:pt x="134" y="13"/>
                  </a:cubicBezTo>
                  <a:cubicBezTo>
                    <a:pt x="140" y="17"/>
                    <a:pt x="140" y="17"/>
                    <a:pt x="140" y="17"/>
                  </a:cubicBezTo>
                  <a:cubicBezTo>
                    <a:pt x="142" y="13"/>
                    <a:pt x="142" y="13"/>
                    <a:pt x="142" y="13"/>
                  </a:cubicBezTo>
                  <a:cubicBezTo>
                    <a:pt x="138" y="11"/>
                    <a:pt x="138" y="11"/>
                    <a:pt x="138" y="11"/>
                  </a:cubicBezTo>
                  <a:cubicBezTo>
                    <a:pt x="142" y="13"/>
                    <a:pt x="142" y="13"/>
                    <a:pt x="142" y="13"/>
                  </a:cubicBezTo>
                  <a:cubicBezTo>
                    <a:pt x="140" y="10"/>
                    <a:pt x="140" y="10"/>
                    <a:pt x="140" y="10"/>
                  </a:cubicBezTo>
                  <a:cubicBezTo>
                    <a:pt x="139" y="10"/>
                    <a:pt x="139" y="10"/>
                    <a:pt x="138" y="11"/>
                  </a:cubicBezTo>
                  <a:cubicBezTo>
                    <a:pt x="142" y="13"/>
                    <a:pt x="142" y="13"/>
                    <a:pt x="142" y="13"/>
                  </a:cubicBezTo>
                  <a:cubicBezTo>
                    <a:pt x="140" y="10"/>
                    <a:pt x="140" y="10"/>
                    <a:pt x="140" y="10"/>
                  </a:cubicBezTo>
                  <a:cubicBezTo>
                    <a:pt x="142" y="13"/>
                    <a:pt x="142" y="13"/>
                    <a:pt x="142" y="13"/>
                  </a:cubicBezTo>
                  <a:cubicBezTo>
                    <a:pt x="141" y="9"/>
                    <a:pt x="141" y="9"/>
                    <a:pt x="141" y="9"/>
                  </a:cubicBezTo>
                  <a:cubicBezTo>
                    <a:pt x="141" y="9"/>
                    <a:pt x="140" y="9"/>
                    <a:pt x="140" y="10"/>
                  </a:cubicBezTo>
                  <a:cubicBezTo>
                    <a:pt x="142" y="13"/>
                    <a:pt x="142" y="13"/>
                    <a:pt x="142" y="13"/>
                  </a:cubicBezTo>
                  <a:cubicBezTo>
                    <a:pt x="141" y="9"/>
                    <a:pt x="141" y="9"/>
                    <a:pt x="141" y="9"/>
                  </a:cubicBezTo>
                  <a:cubicBezTo>
                    <a:pt x="142" y="12"/>
                    <a:pt x="142" y="12"/>
                    <a:pt x="142" y="12"/>
                  </a:cubicBezTo>
                  <a:cubicBezTo>
                    <a:pt x="141" y="9"/>
                    <a:pt x="141" y="9"/>
                    <a:pt x="141" y="9"/>
                  </a:cubicBezTo>
                  <a:cubicBezTo>
                    <a:pt x="141" y="9"/>
                    <a:pt x="141" y="9"/>
                    <a:pt x="141" y="9"/>
                  </a:cubicBezTo>
                  <a:cubicBezTo>
                    <a:pt x="142" y="12"/>
                    <a:pt x="142" y="12"/>
                    <a:pt x="142" y="12"/>
                  </a:cubicBezTo>
                  <a:cubicBezTo>
                    <a:pt x="141" y="9"/>
                    <a:pt x="141" y="9"/>
                    <a:pt x="141" y="9"/>
                  </a:cubicBezTo>
                  <a:cubicBezTo>
                    <a:pt x="141" y="10"/>
                    <a:pt x="141" y="10"/>
                    <a:pt x="141" y="10"/>
                  </a:cubicBezTo>
                  <a:cubicBezTo>
                    <a:pt x="141" y="9"/>
                    <a:pt x="141" y="9"/>
                    <a:pt x="141" y="9"/>
                  </a:cubicBezTo>
                  <a:cubicBezTo>
                    <a:pt x="141" y="9"/>
                    <a:pt x="141" y="9"/>
                    <a:pt x="141" y="9"/>
                  </a:cubicBezTo>
                  <a:cubicBezTo>
                    <a:pt x="141" y="10"/>
                    <a:pt x="141" y="10"/>
                    <a:pt x="141" y="10"/>
                  </a:cubicBezTo>
                  <a:cubicBezTo>
                    <a:pt x="141" y="9"/>
                    <a:pt x="141" y="9"/>
                    <a:pt x="141" y="9"/>
                  </a:cubicBezTo>
                  <a:cubicBezTo>
                    <a:pt x="141" y="9"/>
                    <a:pt x="141" y="9"/>
                    <a:pt x="141" y="9"/>
                  </a:cubicBezTo>
                  <a:cubicBezTo>
                    <a:pt x="139" y="9"/>
                    <a:pt x="133" y="9"/>
                    <a:pt x="128" y="9"/>
                  </a:cubicBezTo>
                  <a:cubicBezTo>
                    <a:pt x="126" y="8"/>
                    <a:pt x="123" y="8"/>
                    <a:pt x="121" y="8"/>
                  </a:cubicBezTo>
                  <a:cubicBezTo>
                    <a:pt x="120" y="8"/>
                    <a:pt x="119" y="8"/>
                    <a:pt x="119" y="8"/>
                  </a:cubicBezTo>
                  <a:cubicBezTo>
                    <a:pt x="118" y="8"/>
                    <a:pt x="118" y="8"/>
                    <a:pt x="117" y="8"/>
                  </a:cubicBezTo>
                  <a:cubicBezTo>
                    <a:pt x="117" y="8"/>
                    <a:pt x="117" y="8"/>
                    <a:pt x="117" y="8"/>
                  </a:cubicBezTo>
                  <a:cubicBezTo>
                    <a:pt x="116" y="8"/>
                    <a:pt x="116" y="8"/>
                    <a:pt x="116" y="8"/>
                  </a:cubicBezTo>
                  <a:cubicBezTo>
                    <a:pt x="116" y="8"/>
                    <a:pt x="116" y="8"/>
                    <a:pt x="116" y="8"/>
                  </a:cubicBezTo>
                  <a:cubicBezTo>
                    <a:pt x="115" y="8"/>
                    <a:pt x="115" y="9"/>
                    <a:pt x="115" y="9"/>
                  </a:cubicBezTo>
                  <a:cubicBezTo>
                    <a:pt x="115" y="9"/>
                    <a:pt x="114" y="9"/>
                    <a:pt x="113" y="10"/>
                  </a:cubicBezTo>
                  <a:cubicBezTo>
                    <a:pt x="112" y="12"/>
                    <a:pt x="113" y="15"/>
                    <a:pt x="115" y="16"/>
                  </a:cubicBezTo>
                  <a:cubicBezTo>
                    <a:pt x="121" y="20"/>
                    <a:pt x="121" y="20"/>
                    <a:pt x="121" y="20"/>
                  </a:cubicBezTo>
                  <a:cubicBezTo>
                    <a:pt x="123" y="16"/>
                    <a:pt x="123" y="16"/>
                    <a:pt x="123" y="16"/>
                  </a:cubicBezTo>
                  <a:cubicBezTo>
                    <a:pt x="121" y="12"/>
                    <a:pt x="121" y="12"/>
                    <a:pt x="121" y="12"/>
                  </a:cubicBezTo>
                  <a:cubicBezTo>
                    <a:pt x="105" y="18"/>
                    <a:pt x="105" y="18"/>
                    <a:pt x="105" y="18"/>
                  </a:cubicBezTo>
                  <a:cubicBezTo>
                    <a:pt x="103" y="19"/>
                    <a:pt x="102" y="20"/>
                    <a:pt x="102" y="22"/>
                  </a:cubicBezTo>
                  <a:cubicBezTo>
                    <a:pt x="102" y="23"/>
                    <a:pt x="102" y="25"/>
                    <a:pt x="104" y="26"/>
                  </a:cubicBezTo>
                  <a:cubicBezTo>
                    <a:pt x="104" y="26"/>
                    <a:pt x="104" y="26"/>
                    <a:pt x="104" y="26"/>
                  </a:cubicBezTo>
                  <a:cubicBezTo>
                    <a:pt x="106" y="22"/>
                    <a:pt x="106" y="22"/>
                    <a:pt x="106" y="22"/>
                  </a:cubicBezTo>
                  <a:cubicBezTo>
                    <a:pt x="105" y="18"/>
                    <a:pt x="105" y="18"/>
                    <a:pt x="105" y="18"/>
                  </a:cubicBezTo>
                  <a:cubicBezTo>
                    <a:pt x="91" y="25"/>
                    <a:pt x="91" y="25"/>
                    <a:pt x="91" y="25"/>
                  </a:cubicBezTo>
                  <a:cubicBezTo>
                    <a:pt x="89" y="25"/>
                    <a:pt x="88" y="27"/>
                    <a:pt x="88" y="28"/>
                  </a:cubicBezTo>
                  <a:cubicBezTo>
                    <a:pt x="88" y="30"/>
                    <a:pt x="89" y="31"/>
                    <a:pt x="90" y="32"/>
                  </a:cubicBezTo>
                  <a:cubicBezTo>
                    <a:pt x="94" y="35"/>
                    <a:pt x="94" y="35"/>
                    <a:pt x="94" y="35"/>
                  </a:cubicBezTo>
                  <a:cubicBezTo>
                    <a:pt x="96" y="31"/>
                    <a:pt x="96" y="31"/>
                    <a:pt x="96" y="31"/>
                  </a:cubicBezTo>
                  <a:cubicBezTo>
                    <a:pt x="92" y="29"/>
                    <a:pt x="92" y="29"/>
                    <a:pt x="92" y="29"/>
                  </a:cubicBezTo>
                  <a:cubicBezTo>
                    <a:pt x="96" y="31"/>
                    <a:pt x="96" y="31"/>
                    <a:pt x="96" y="31"/>
                  </a:cubicBezTo>
                  <a:cubicBezTo>
                    <a:pt x="94" y="27"/>
                    <a:pt x="94" y="27"/>
                    <a:pt x="94" y="27"/>
                  </a:cubicBezTo>
                  <a:cubicBezTo>
                    <a:pt x="93" y="28"/>
                    <a:pt x="93" y="28"/>
                    <a:pt x="92" y="29"/>
                  </a:cubicBezTo>
                  <a:cubicBezTo>
                    <a:pt x="96" y="31"/>
                    <a:pt x="96" y="31"/>
                    <a:pt x="96" y="31"/>
                  </a:cubicBezTo>
                  <a:cubicBezTo>
                    <a:pt x="94" y="27"/>
                    <a:pt x="94" y="27"/>
                    <a:pt x="94" y="27"/>
                  </a:cubicBezTo>
                  <a:cubicBezTo>
                    <a:pt x="96" y="30"/>
                    <a:pt x="96" y="30"/>
                    <a:pt x="96" y="30"/>
                  </a:cubicBezTo>
                  <a:cubicBezTo>
                    <a:pt x="94" y="27"/>
                    <a:pt x="94" y="27"/>
                    <a:pt x="94" y="27"/>
                  </a:cubicBezTo>
                  <a:cubicBezTo>
                    <a:pt x="94" y="27"/>
                    <a:pt x="94" y="27"/>
                    <a:pt x="94" y="27"/>
                  </a:cubicBezTo>
                  <a:cubicBezTo>
                    <a:pt x="96" y="30"/>
                    <a:pt x="96" y="30"/>
                    <a:pt x="96" y="30"/>
                  </a:cubicBezTo>
                  <a:cubicBezTo>
                    <a:pt x="94" y="27"/>
                    <a:pt x="94" y="27"/>
                    <a:pt x="94" y="27"/>
                  </a:cubicBezTo>
                  <a:cubicBezTo>
                    <a:pt x="95" y="28"/>
                    <a:pt x="95" y="28"/>
                    <a:pt x="95" y="28"/>
                  </a:cubicBezTo>
                  <a:cubicBezTo>
                    <a:pt x="95" y="27"/>
                    <a:pt x="95" y="27"/>
                    <a:pt x="95" y="27"/>
                  </a:cubicBezTo>
                  <a:cubicBezTo>
                    <a:pt x="94" y="27"/>
                    <a:pt x="94" y="27"/>
                    <a:pt x="94" y="27"/>
                  </a:cubicBezTo>
                  <a:cubicBezTo>
                    <a:pt x="95" y="28"/>
                    <a:pt x="95" y="28"/>
                    <a:pt x="95" y="28"/>
                  </a:cubicBezTo>
                  <a:cubicBezTo>
                    <a:pt x="95" y="27"/>
                    <a:pt x="95" y="27"/>
                    <a:pt x="95" y="27"/>
                  </a:cubicBezTo>
                  <a:cubicBezTo>
                    <a:pt x="95" y="27"/>
                    <a:pt x="94" y="27"/>
                    <a:pt x="93" y="27"/>
                  </a:cubicBezTo>
                  <a:cubicBezTo>
                    <a:pt x="91" y="28"/>
                    <a:pt x="86" y="28"/>
                    <a:pt x="82" y="29"/>
                  </a:cubicBezTo>
                  <a:cubicBezTo>
                    <a:pt x="77" y="30"/>
                    <a:pt x="74" y="30"/>
                    <a:pt x="74" y="30"/>
                  </a:cubicBezTo>
                  <a:cubicBezTo>
                    <a:pt x="72" y="31"/>
                    <a:pt x="70" y="32"/>
                    <a:pt x="70" y="34"/>
                  </a:cubicBezTo>
                  <a:cubicBezTo>
                    <a:pt x="70" y="35"/>
                    <a:pt x="70" y="37"/>
                    <a:pt x="72" y="38"/>
                  </a:cubicBezTo>
                  <a:cubicBezTo>
                    <a:pt x="79" y="42"/>
                    <a:pt x="79" y="42"/>
                    <a:pt x="79" y="42"/>
                  </a:cubicBezTo>
                  <a:cubicBezTo>
                    <a:pt x="81" y="39"/>
                    <a:pt x="81" y="39"/>
                    <a:pt x="81" y="39"/>
                  </a:cubicBezTo>
                  <a:cubicBezTo>
                    <a:pt x="77" y="36"/>
                    <a:pt x="77" y="36"/>
                    <a:pt x="77" y="36"/>
                  </a:cubicBezTo>
                  <a:cubicBezTo>
                    <a:pt x="81" y="39"/>
                    <a:pt x="81" y="39"/>
                    <a:pt x="81" y="39"/>
                  </a:cubicBezTo>
                  <a:cubicBezTo>
                    <a:pt x="78" y="35"/>
                    <a:pt x="78" y="35"/>
                    <a:pt x="78" y="35"/>
                  </a:cubicBezTo>
                  <a:cubicBezTo>
                    <a:pt x="78" y="36"/>
                    <a:pt x="78" y="36"/>
                    <a:pt x="77" y="36"/>
                  </a:cubicBezTo>
                  <a:cubicBezTo>
                    <a:pt x="81" y="39"/>
                    <a:pt x="81" y="39"/>
                    <a:pt x="81" y="39"/>
                  </a:cubicBezTo>
                  <a:cubicBezTo>
                    <a:pt x="78" y="35"/>
                    <a:pt x="78" y="35"/>
                    <a:pt x="78" y="35"/>
                  </a:cubicBezTo>
                  <a:cubicBezTo>
                    <a:pt x="81" y="39"/>
                    <a:pt x="81" y="39"/>
                    <a:pt x="81" y="39"/>
                  </a:cubicBezTo>
                  <a:cubicBezTo>
                    <a:pt x="79" y="35"/>
                    <a:pt x="79" y="35"/>
                    <a:pt x="79" y="35"/>
                  </a:cubicBezTo>
                  <a:cubicBezTo>
                    <a:pt x="79" y="35"/>
                    <a:pt x="79" y="35"/>
                    <a:pt x="78" y="35"/>
                  </a:cubicBezTo>
                  <a:cubicBezTo>
                    <a:pt x="81" y="39"/>
                    <a:pt x="81" y="39"/>
                    <a:pt x="81" y="39"/>
                  </a:cubicBezTo>
                  <a:cubicBezTo>
                    <a:pt x="79" y="35"/>
                    <a:pt x="79" y="35"/>
                    <a:pt x="79" y="35"/>
                  </a:cubicBezTo>
                  <a:cubicBezTo>
                    <a:pt x="80" y="38"/>
                    <a:pt x="80" y="38"/>
                    <a:pt x="80" y="38"/>
                  </a:cubicBezTo>
                  <a:cubicBezTo>
                    <a:pt x="79" y="35"/>
                    <a:pt x="79" y="35"/>
                    <a:pt x="79" y="35"/>
                  </a:cubicBezTo>
                  <a:cubicBezTo>
                    <a:pt x="79" y="35"/>
                    <a:pt x="79" y="35"/>
                    <a:pt x="79" y="35"/>
                  </a:cubicBezTo>
                  <a:cubicBezTo>
                    <a:pt x="80" y="38"/>
                    <a:pt x="80" y="38"/>
                    <a:pt x="80" y="38"/>
                  </a:cubicBezTo>
                  <a:cubicBezTo>
                    <a:pt x="79" y="35"/>
                    <a:pt x="79" y="35"/>
                    <a:pt x="79" y="35"/>
                  </a:cubicBezTo>
                  <a:cubicBezTo>
                    <a:pt x="79" y="35"/>
                    <a:pt x="79" y="35"/>
                    <a:pt x="78" y="35"/>
                  </a:cubicBezTo>
                  <a:cubicBezTo>
                    <a:pt x="76" y="36"/>
                    <a:pt x="72" y="37"/>
                    <a:pt x="68" y="38"/>
                  </a:cubicBezTo>
                  <a:cubicBezTo>
                    <a:pt x="66" y="39"/>
                    <a:pt x="64" y="39"/>
                    <a:pt x="63" y="40"/>
                  </a:cubicBezTo>
                  <a:cubicBezTo>
                    <a:pt x="62" y="40"/>
                    <a:pt x="62" y="40"/>
                    <a:pt x="61" y="40"/>
                  </a:cubicBezTo>
                  <a:cubicBezTo>
                    <a:pt x="61" y="41"/>
                    <a:pt x="61" y="41"/>
                    <a:pt x="61" y="41"/>
                  </a:cubicBezTo>
                  <a:cubicBezTo>
                    <a:pt x="60" y="41"/>
                    <a:pt x="60" y="41"/>
                    <a:pt x="60" y="41"/>
                  </a:cubicBezTo>
                  <a:cubicBezTo>
                    <a:pt x="59" y="41"/>
                    <a:pt x="59" y="41"/>
                    <a:pt x="59" y="41"/>
                  </a:cubicBezTo>
                  <a:cubicBezTo>
                    <a:pt x="59" y="41"/>
                    <a:pt x="59" y="42"/>
                    <a:pt x="58" y="42"/>
                  </a:cubicBezTo>
                  <a:cubicBezTo>
                    <a:pt x="57" y="44"/>
                    <a:pt x="58" y="47"/>
                    <a:pt x="60" y="48"/>
                  </a:cubicBezTo>
                  <a:cubicBezTo>
                    <a:pt x="60" y="48"/>
                    <a:pt x="60" y="48"/>
                    <a:pt x="60" y="48"/>
                  </a:cubicBezTo>
                  <a:cubicBezTo>
                    <a:pt x="48" y="53"/>
                    <a:pt x="48" y="53"/>
                    <a:pt x="48" y="53"/>
                  </a:cubicBezTo>
                  <a:cubicBezTo>
                    <a:pt x="47" y="54"/>
                    <a:pt x="46" y="55"/>
                    <a:pt x="46" y="57"/>
                  </a:cubicBezTo>
                  <a:cubicBezTo>
                    <a:pt x="46" y="59"/>
                    <a:pt x="46" y="60"/>
                    <a:pt x="48" y="61"/>
                  </a:cubicBezTo>
                  <a:cubicBezTo>
                    <a:pt x="55" y="65"/>
                    <a:pt x="55" y="65"/>
                    <a:pt x="55" y="65"/>
                  </a:cubicBezTo>
                  <a:cubicBezTo>
                    <a:pt x="57" y="62"/>
                    <a:pt x="57" y="62"/>
                    <a:pt x="57" y="62"/>
                  </a:cubicBezTo>
                  <a:cubicBezTo>
                    <a:pt x="53" y="59"/>
                    <a:pt x="53" y="59"/>
                    <a:pt x="53" y="59"/>
                  </a:cubicBezTo>
                  <a:cubicBezTo>
                    <a:pt x="57" y="61"/>
                    <a:pt x="57" y="61"/>
                    <a:pt x="57" y="61"/>
                  </a:cubicBezTo>
                  <a:cubicBezTo>
                    <a:pt x="54" y="59"/>
                    <a:pt x="54" y="59"/>
                    <a:pt x="54" y="59"/>
                  </a:cubicBezTo>
                  <a:cubicBezTo>
                    <a:pt x="53" y="59"/>
                    <a:pt x="53" y="59"/>
                    <a:pt x="53" y="59"/>
                  </a:cubicBezTo>
                  <a:cubicBezTo>
                    <a:pt x="57" y="61"/>
                    <a:pt x="57" y="61"/>
                    <a:pt x="57" y="61"/>
                  </a:cubicBezTo>
                  <a:cubicBezTo>
                    <a:pt x="54" y="59"/>
                    <a:pt x="54" y="59"/>
                    <a:pt x="54" y="59"/>
                  </a:cubicBezTo>
                  <a:cubicBezTo>
                    <a:pt x="55" y="60"/>
                    <a:pt x="55" y="60"/>
                    <a:pt x="55" y="60"/>
                  </a:cubicBezTo>
                  <a:cubicBezTo>
                    <a:pt x="54" y="59"/>
                    <a:pt x="54" y="59"/>
                    <a:pt x="54" y="59"/>
                  </a:cubicBezTo>
                  <a:cubicBezTo>
                    <a:pt x="54" y="59"/>
                    <a:pt x="54" y="59"/>
                    <a:pt x="54" y="59"/>
                  </a:cubicBezTo>
                  <a:cubicBezTo>
                    <a:pt x="55" y="60"/>
                    <a:pt x="55" y="60"/>
                    <a:pt x="55" y="60"/>
                  </a:cubicBezTo>
                  <a:cubicBezTo>
                    <a:pt x="54" y="59"/>
                    <a:pt x="54" y="59"/>
                    <a:pt x="54" y="59"/>
                  </a:cubicBezTo>
                  <a:cubicBezTo>
                    <a:pt x="54" y="59"/>
                    <a:pt x="53" y="59"/>
                    <a:pt x="53" y="59"/>
                  </a:cubicBezTo>
                  <a:cubicBezTo>
                    <a:pt x="52" y="61"/>
                    <a:pt x="49" y="63"/>
                    <a:pt x="46" y="66"/>
                  </a:cubicBezTo>
                  <a:cubicBezTo>
                    <a:pt x="45" y="67"/>
                    <a:pt x="44" y="68"/>
                    <a:pt x="43" y="69"/>
                  </a:cubicBezTo>
                  <a:cubicBezTo>
                    <a:pt x="43" y="69"/>
                    <a:pt x="42" y="69"/>
                    <a:pt x="42" y="70"/>
                  </a:cubicBezTo>
                  <a:cubicBezTo>
                    <a:pt x="41" y="70"/>
                    <a:pt x="41" y="70"/>
                    <a:pt x="41" y="70"/>
                  </a:cubicBezTo>
                  <a:cubicBezTo>
                    <a:pt x="41" y="70"/>
                    <a:pt x="41" y="70"/>
                    <a:pt x="41" y="70"/>
                  </a:cubicBezTo>
                  <a:cubicBezTo>
                    <a:pt x="41" y="70"/>
                    <a:pt x="41" y="70"/>
                    <a:pt x="41" y="70"/>
                  </a:cubicBezTo>
                  <a:cubicBezTo>
                    <a:pt x="41" y="71"/>
                    <a:pt x="41" y="71"/>
                    <a:pt x="41" y="71"/>
                  </a:cubicBezTo>
                  <a:cubicBezTo>
                    <a:pt x="40" y="73"/>
                    <a:pt x="40" y="76"/>
                    <a:pt x="42" y="77"/>
                  </a:cubicBezTo>
                  <a:cubicBezTo>
                    <a:pt x="44" y="78"/>
                    <a:pt x="44" y="78"/>
                    <a:pt x="44" y="78"/>
                  </a:cubicBezTo>
                  <a:cubicBezTo>
                    <a:pt x="46" y="74"/>
                    <a:pt x="46" y="74"/>
                    <a:pt x="46" y="74"/>
                  </a:cubicBezTo>
                  <a:cubicBezTo>
                    <a:pt x="44" y="70"/>
                    <a:pt x="44" y="70"/>
                    <a:pt x="44" y="70"/>
                  </a:cubicBezTo>
                  <a:cubicBezTo>
                    <a:pt x="32" y="76"/>
                    <a:pt x="32" y="76"/>
                    <a:pt x="32" y="76"/>
                  </a:cubicBezTo>
                  <a:cubicBezTo>
                    <a:pt x="31" y="77"/>
                    <a:pt x="30" y="78"/>
                    <a:pt x="30" y="80"/>
                  </a:cubicBezTo>
                  <a:cubicBezTo>
                    <a:pt x="30" y="82"/>
                    <a:pt x="30" y="83"/>
                    <a:pt x="32" y="84"/>
                  </a:cubicBezTo>
                  <a:cubicBezTo>
                    <a:pt x="34" y="86"/>
                    <a:pt x="34" y="86"/>
                    <a:pt x="34" y="86"/>
                  </a:cubicBezTo>
                  <a:cubicBezTo>
                    <a:pt x="37" y="82"/>
                    <a:pt x="37" y="82"/>
                    <a:pt x="37" y="82"/>
                  </a:cubicBezTo>
                  <a:cubicBezTo>
                    <a:pt x="33" y="79"/>
                    <a:pt x="33" y="79"/>
                    <a:pt x="33" y="79"/>
                  </a:cubicBezTo>
                  <a:cubicBezTo>
                    <a:pt x="24" y="91"/>
                    <a:pt x="24" y="91"/>
                    <a:pt x="24" y="91"/>
                  </a:cubicBezTo>
                  <a:cubicBezTo>
                    <a:pt x="24" y="92"/>
                    <a:pt x="23" y="93"/>
                    <a:pt x="24" y="95"/>
                  </a:cubicBezTo>
                  <a:cubicBezTo>
                    <a:pt x="24" y="96"/>
                    <a:pt x="25" y="97"/>
                    <a:pt x="26" y="97"/>
                  </a:cubicBezTo>
                  <a:cubicBezTo>
                    <a:pt x="26" y="98"/>
                    <a:pt x="26" y="98"/>
                    <a:pt x="26" y="98"/>
                  </a:cubicBezTo>
                  <a:cubicBezTo>
                    <a:pt x="21" y="103"/>
                    <a:pt x="21" y="103"/>
                    <a:pt x="21" y="103"/>
                  </a:cubicBezTo>
                  <a:cubicBezTo>
                    <a:pt x="20" y="104"/>
                    <a:pt x="19" y="105"/>
                    <a:pt x="19" y="107"/>
                  </a:cubicBezTo>
                  <a:cubicBezTo>
                    <a:pt x="19" y="108"/>
                    <a:pt x="20" y="109"/>
                    <a:pt x="21" y="110"/>
                  </a:cubicBezTo>
                  <a:cubicBezTo>
                    <a:pt x="23" y="111"/>
                    <a:pt x="23" y="111"/>
                    <a:pt x="23" y="111"/>
                  </a:cubicBezTo>
                  <a:cubicBezTo>
                    <a:pt x="25" y="107"/>
                    <a:pt x="25" y="107"/>
                    <a:pt x="25" y="107"/>
                  </a:cubicBezTo>
                  <a:cubicBezTo>
                    <a:pt x="21" y="105"/>
                    <a:pt x="21" y="105"/>
                    <a:pt x="21" y="105"/>
                  </a:cubicBezTo>
                  <a:cubicBezTo>
                    <a:pt x="21" y="105"/>
                    <a:pt x="21" y="105"/>
                    <a:pt x="21" y="105"/>
                  </a:cubicBezTo>
                  <a:cubicBezTo>
                    <a:pt x="21" y="105"/>
                    <a:pt x="21" y="106"/>
                    <a:pt x="21" y="106"/>
                  </a:cubicBezTo>
                  <a:cubicBezTo>
                    <a:pt x="20" y="108"/>
                    <a:pt x="18" y="112"/>
                    <a:pt x="17" y="115"/>
                  </a:cubicBezTo>
                  <a:cubicBezTo>
                    <a:pt x="16" y="116"/>
                    <a:pt x="15" y="118"/>
                    <a:pt x="15" y="119"/>
                  </a:cubicBezTo>
                  <a:cubicBezTo>
                    <a:pt x="14" y="119"/>
                    <a:pt x="14" y="120"/>
                    <a:pt x="14" y="120"/>
                  </a:cubicBezTo>
                  <a:cubicBezTo>
                    <a:pt x="14" y="120"/>
                    <a:pt x="14" y="120"/>
                    <a:pt x="14" y="120"/>
                  </a:cubicBezTo>
                  <a:cubicBezTo>
                    <a:pt x="14" y="120"/>
                    <a:pt x="14" y="120"/>
                    <a:pt x="14" y="120"/>
                  </a:cubicBezTo>
                  <a:cubicBezTo>
                    <a:pt x="16" y="121"/>
                    <a:pt x="16" y="121"/>
                    <a:pt x="16" y="121"/>
                  </a:cubicBezTo>
                  <a:cubicBezTo>
                    <a:pt x="14" y="120"/>
                    <a:pt x="14" y="120"/>
                    <a:pt x="14" y="120"/>
                  </a:cubicBezTo>
                  <a:cubicBezTo>
                    <a:pt x="14" y="120"/>
                    <a:pt x="14" y="120"/>
                    <a:pt x="14" y="120"/>
                  </a:cubicBezTo>
                  <a:cubicBezTo>
                    <a:pt x="16" y="121"/>
                    <a:pt x="16" y="121"/>
                    <a:pt x="16" y="121"/>
                  </a:cubicBezTo>
                  <a:cubicBezTo>
                    <a:pt x="14" y="120"/>
                    <a:pt x="14" y="120"/>
                    <a:pt x="14" y="120"/>
                  </a:cubicBezTo>
                  <a:cubicBezTo>
                    <a:pt x="18" y="122"/>
                    <a:pt x="18" y="122"/>
                    <a:pt x="18" y="122"/>
                  </a:cubicBezTo>
                  <a:cubicBezTo>
                    <a:pt x="14" y="120"/>
                    <a:pt x="14" y="120"/>
                    <a:pt x="14" y="120"/>
                  </a:cubicBezTo>
                  <a:cubicBezTo>
                    <a:pt x="14" y="120"/>
                    <a:pt x="14" y="120"/>
                    <a:pt x="14" y="120"/>
                  </a:cubicBezTo>
                  <a:cubicBezTo>
                    <a:pt x="18" y="122"/>
                    <a:pt x="18" y="122"/>
                    <a:pt x="18" y="122"/>
                  </a:cubicBezTo>
                  <a:cubicBezTo>
                    <a:pt x="14" y="120"/>
                    <a:pt x="14" y="120"/>
                    <a:pt x="14" y="120"/>
                  </a:cubicBezTo>
                  <a:cubicBezTo>
                    <a:pt x="13" y="121"/>
                    <a:pt x="13" y="122"/>
                    <a:pt x="14" y="123"/>
                  </a:cubicBezTo>
                  <a:cubicBezTo>
                    <a:pt x="14" y="124"/>
                    <a:pt x="14" y="125"/>
                    <a:pt x="15" y="126"/>
                  </a:cubicBezTo>
                  <a:cubicBezTo>
                    <a:pt x="17" y="127"/>
                    <a:pt x="17" y="127"/>
                    <a:pt x="17" y="127"/>
                  </a:cubicBezTo>
                  <a:cubicBezTo>
                    <a:pt x="19" y="123"/>
                    <a:pt x="19" y="123"/>
                    <a:pt x="19" y="123"/>
                  </a:cubicBezTo>
                  <a:cubicBezTo>
                    <a:pt x="15" y="123"/>
                    <a:pt x="15" y="123"/>
                    <a:pt x="15" y="123"/>
                  </a:cubicBezTo>
                  <a:cubicBezTo>
                    <a:pt x="15" y="123"/>
                    <a:pt x="14" y="127"/>
                    <a:pt x="13" y="132"/>
                  </a:cubicBezTo>
                  <a:cubicBezTo>
                    <a:pt x="13" y="134"/>
                    <a:pt x="12" y="136"/>
                    <a:pt x="12" y="138"/>
                  </a:cubicBezTo>
                  <a:cubicBezTo>
                    <a:pt x="12" y="139"/>
                    <a:pt x="12" y="139"/>
                    <a:pt x="12" y="140"/>
                  </a:cubicBezTo>
                  <a:cubicBezTo>
                    <a:pt x="11" y="140"/>
                    <a:pt x="11" y="140"/>
                    <a:pt x="11" y="140"/>
                  </a:cubicBezTo>
                  <a:cubicBezTo>
                    <a:pt x="12" y="140"/>
                    <a:pt x="12" y="140"/>
                    <a:pt x="12" y="140"/>
                  </a:cubicBezTo>
                  <a:cubicBezTo>
                    <a:pt x="11" y="140"/>
                    <a:pt x="11" y="140"/>
                    <a:pt x="11" y="140"/>
                  </a:cubicBezTo>
                  <a:cubicBezTo>
                    <a:pt x="11" y="140"/>
                    <a:pt x="11" y="140"/>
                    <a:pt x="11" y="140"/>
                  </a:cubicBezTo>
                  <a:cubicBezTo>
                    <a:pt x="12" y="140"/>
                    <a:pt x="12" y="140"/>
                    <a:pt x="12" y="140"/>
                  </a:cubicBezTo>
                  <a:cubicBezTo>
                    <a:pt x="11" y="140"/>
                    <a:pt x="11" y="140"/>
                    <a:pt x="11" y="140"/>
                  </a:cubicBezTo>
                  <a:cubicBezTo>
                    <a:pt x="15" y="141"/>
                    <a:pt x="15" y="141"/>
                    <a:pt x="15" y="141"/>
                  </a:cubicBezTo>
                  <a:cubicBezTo>
                    <a:pt x="12" y="140"/>
                    <a:pt x="12" y="140"/>
                    <a:pt x="12" y="140"/>
                  </a:cubicBezTo>
                  <a:cubicBezTo>
                    <a:pt x="11" y="140"/>
                    <a:pt x="11" y="140"/>
                    <a:pt x="11" y="140"/>
                  </a:cubicBezTo>
                  <a:cubicBezTo>
                    <a:pt x="15" y="141"/>
                    <a:pt x="15" y="141"/>
                    <a:pt x="15" y="141"/>
                  </a:cubicBezTo>
                  <a:cubicBezTo>
                    <a:pt x="12" y="140"/>
                    <a:pt x="12" y="140"/>
                    <a:pt x="12" y="140"/>
                  </a:cubicBezTo>
                  <a:cubicBezTo>
                    <a:pt x="15" y="142"/>
                    <a:pt x="15" y="142"/>
                    <a:pt x="15" y="142"/>
                  </a:cubicBezTo>
                  <a:cubicBezTo>
                    <a:pt x="12" y="139"/>
                    <a:pt x="12" y="139"/>
                    <a:pt x="12" y="139"/>
                  </a:cubicBezTo>
                  <a:cubicBezTo>
                    <a:pt x="12" y="140"/>
                    <a:pt x="12" y="140"/>
                    <a:pt x="12" y="140"/>
                  </a:cubicBezTo>
                  <a:cubicBezTo>
                    <a:pt x="15" y="142"/>
                    <a:pt x="15" y="142"/>
                    <a:pt x="15" y="142"/>
                  </a:cubicBezTo>
                  <a:cubicBezTo>
                    <a:pt x="12" y="139"/>
                    <a:pt x="12" y="139"/>
                    <a:pt x="12" y="139"/>
                  </a:cubicBezTo>
                  <a:cubicBezTo>
                    <a:pt x="11" y="140"/>
                    <a:pt x="11" y="142"/>
                    <a:pt x="11" y="143"/>
                  </a:cubicBezTo>
                  <a:cubicBezTo>
                    <a:pt x="12" y="144"/>
                    <a:pt x="12" y="145"/>
                    <a:pt x="13" y="145"/>
                  </a:cubicBezTo>
                  <a:cubicBezTo>
                    <a:pt x="15" y="146"/>
                    <a:pt x="15" y="146"/>
                    <a:pt x="15" y="146"/>
                  </a:cubicBezTo>
                  <a:cubicBezTo>
                    <a:pt x="17" y="142"/>
                    <a:pt x="17" y="142"/>
                    <a:pt x="17" y="142"/>
                  </a:cubicBezTo>
                  <a:cubicBezTo>
                    <a:pt x="14" y="139"/>
                    <a:pt x="14" y="139"/>
                    <a:pt x="14" y="139"/>
                  </a:cubicBezTo>
                  <a:cubicBezTo>
                    <a:pt x="5" y="149"/>
                    <a:pt x="5" y="149"/>
                    <a:pt x="5" y="149"/>
                  </a:cubicBezTo>
                  <a:cubicBezTo>
                    <a:pt x="4" y="150"/>
                    <a:pt x="3" y="151"/>
                    <a:pt x="4" y="152"/>
                  </a:cubicBezTo>
                  <a:cubicBezTo>
                    <a:pt x="4" y="154"/>
                    <a:pt x="4" y="155"/>
                    <a:pt x="6" y="155"/>
                  </a:cubicBezTo>
                  <a:cubicBezTo>
                    <a:pt x="8" y="157"/>
                    <a:pt x="8" y="157"/>
                    <a:pt x="8" y="157"/>
                  </a:cubicBezTo>
                  <a:cubicBezTo>
                    <a:pt x="4" y="166"/>
                    <a:pt x="4" y="166"/>
                    <a:pt x="4" y="166"/>
                  </a:cubicBezTo>
                  <a:cubicBezTo>
                    <a:pt x="4" y="168"/>
                    <a:pt x="4" y="170"/>
                    <a:pt x="6" y="171"/>
                  </a:cubicBezTo>
                  <a:cubicBezTo>
                    <a:pt x="9" y="172"/>
                    <a:pt x="9" y="172"/>
                    <a:pt x="9" y="172"/>
                  </a:cubicBezTo>
                  <a:cubicBezTo>
                    <a:pt x="11" y="169"/>
                    <a:pt x="11" y="169"/>
                    <a:pt x="11" y="169"/>
                  </a:cubicBezTo>
                  <a:cubicBezTo>
                    <a:pt x="7" y="168"/>
                    <a:pt x="7" y="168"/>
                    <a:pt x="7" y="168"/>
                  </a:cubicBezTo>
                  <a:cubicBezTo>
                    <a:pt x="7" y="168"/>
                    <a:pt x="6" y="173"/>
                    <a:pt x="6" y="178"/>
                  </a:cubicBezTo>
                  <a:cubicBezTo>
                    <a:pt x="5" y="181"/>
                    <a:pt x="5" y="183"/>
                    <a:pt x="5" y="185"/>
                  </a:cubicBezTo>
                  <a:cubicBezTo>
                    <a:pt x="5" y="186"/>
                    <a:pt x="5" y="187"/>
                    <a:pt x="5" y="188"/>
                  </a:cubicBezTo>
                  <a:cubicBezTo>
                    <a:pt x="5" y="188"/>
                    <a:pt x="5" y="188"/>
                    <a:pt x="5" y="188"/>
                  </a:cubicBezTo>
                  <a:cubicBezTo>
                    <a:pt x="5" y="188"/>
                    <a:pt x="5" y="188"/>
                    <a:pt x="5" y="188"/>
                  </a:cubicBezTo>
                  <a:cubicBezTo>
                    <a:pt x="7" y="189"/>
                    <a:pt x="7" y="189"/>
                    <a:pt x="7" y="189"/>
                  </a:cubicBezTo>
                  <a:cubicBezTo>
                    <a:pt x="5" y="188"/>
                    <a:pt x="5" y="188"/>
                    <a:pt x="5" y="188"/>
                  </a:cubicBezTo>
                  <a:cubicBezTo>
                    <a:pt x="5" y="188"/>
                    <a:pt x="5" y="188"/>
                    <a:pt x="5" y="188"/>
                  </a:cubicBezTo>
                  <a:cubicBezTo>
                    <a:pt x="7" y="189"/>
                    <a:pt x="7" y="189"/>
                    <a:pt x="7" y="189"/>
                  </a:cubicBezTo>
                  <a:cubicBezTo>
                    <a:pt x="5" y="188"/>
                    <a:pt x="5" y="188"/>
                    <a:pt x="5" y="188"/>
                  </a:cubicBezTo>
                  <a:cubicBezTo>
                    <a:pt x="8" y="189"/>
                    <a:pt x="8" y="189"/>
                    <a:pt x="8" y="189"/>
                  </a:cubicBezTo>
                  <a:cubicBezTo>
                    <a:pt x="5" y="188"/>
                    <a:pt x="5" y="188"/>
                    <a:pt x="5" y="188"/>
                  </a:cubicBezTo>
                  <a:cubicBezTo>
                    <a:pt x="5" y="188"/>
                    <a:pt x="5" y="188"/>
                    <a:pt x="5" y="188"/>
                  </a:cubicBezTo>
                  <a:cubicBezTo>
                    <a:pt x="8" y="189"/>
                    <a:pt x="8" y="189"/>
                    <a:pt x="8" y="189"/>
                  </a:cubicBezTo>
                  <a:cubicBezTo>
                    <a:pt x="5" y="188"/>
                    <a:pt x="5" y="188"/>
                    <a:pt x="5" y="188"/>
                  </a:cubicBezTo>
                  <a:cubicBezTo>
                    <a:pt x="9" y="189"/>
                    <a:pt x="9" y="189"/>
                    <a:pt x="9" y="189"/>
                  </a:cubicBezTo>
                  <a:cubicBezTo>
                    <a:pt x="5" y="187"/>
                    <a:pt x="5" y="187"/>
                    <a:pt x="5" y="187"/>
                  </a:cubicBezTo>
                  <a:cubicBezTo>
                    <a:pt x="5" y="187"/>
                    <a:pt x="5" y="188"/>
                    <a:pt x="5" y="188"/>
                  </a:cubicBezTo>
                  <a:cubicBezTo>
                    <a:pt x="9" y="189"/>
                    <a:pt x="9" y="189"/>
                    <a:pt x="9" y="189"/>
                  </a:cubicBezTo>
                  <a:cubicBezTo>
                    <a:pt x="5" y="187"/>
                    <a:pt x="5" y="187"/>
                    <a:pt x="5" y="187"/>
                  </a:cubicBezTo>
                  <a:cubicBezTo>
                    <a:pt x="4" y="188"/>
                    <a:pt x="4" y="189"/>
                    <a:pt x="5" y="190"/>
                  </a:cubicBezTo>
                  <a:cubicBezTo>
                    <a:pt x="5" y="191"/>
                    <a:pt x="5" y="192"/>
                    <a:pt x="6" y="193"/>
                  </a:cubicBezTo>
                  <a:cubicBezTo>
                    <a:pt x="8" y="194"/>
                    <a:pt x="8" y="194"/>
                    <a:pt x="8" y="194"/>
                  </a:cubicBezTo>
                  <a:cubicBezTo>
                    <a:pt x="11" y="191"/>
                    <a:pt x="11" y="191"/>
                    <a:pt x="11" y="191"/>
                  </a:cubicBezTo>
                  <a:cubicBezTo>
                    <a:pt x="7" y="189"/>
                    <a:pt x="7" y="189"/>
                    <a:pt x="7" y="189"/>
                  </a:cubicBezTo>
                  <a:cubicBezTo>
                    <a:pt x="1" y="202"/>
                    <a:pt x="1" y="202"/>
                    <a:pt x="1" y="202"/>
                  </a:cubicBezTo>
                  <a:cubicBezTo>
                    <a:pt x="0" y="204"/>
                    <a:pt x="1" y="206"/>
                    <a:pt x="3" y="207"/>
                  </a:cubicBezTo>
                  <a:cubicBezTo>
                    <a:pt x="3" y="207"/>
                    <a:pt x="3" y="207"/>
                    <a:pt x="3" y="207"/>
                  </a:cubicBezTo>
                  <a:cubicBezTo>
                    <a:pt x="1" y="219"/>
                    <a:pt x="1" y="219"/>
                    <a:pt x="1" y="219"/>
                  </a:cubicBezTo>
                  <a:cubicBezTo>
                    <a:pt x="1" y="221"/>
                    <a:pt x="2" y="223"/>
                    <a:pt x="3" y="224"/>
                  </a:cubicBezTo>
                  <a:cubicBezTo>
                    <a:pt x="5" y="225"/>
                    <a:pt x="5" y="225"/>
                    <a:pt x="5" y="225"/>
                  </a:cubicBezTo>
                  <a:cubicBezTo>
                    <a:pt x="7" y="221"/>
                    <a:pt x="7" y="221"/>
                    <a:pt x="7" y="221"/>
                  </a:cubicBezTo>
                  <a:cubicBezTo>
                    <a:pt x="3" y="221"/>
                    <a:pt x="3" y="221"/>
                    <a:pt x="3" y="221"/>
                  </a:cubicBezTo>
                  <a:cubicBezTo>
                    <a:pt x="1" y="239"/>
                    <a:pt x="1" y="239"/>
                    <a:pt x="1" y="239"/>
                  </a:cubicBezTo>
                  <a:cubicBezTo>
                    <a:pt x="1" y="240"/>
                    <a:pt x="2" y="242"/>
                    <a:pt x="3" y="243"/>
                  </a:cubicBezTo>
                  <a:cubicBezTo>
                    <a:pt x="8" y="246"/>
                    <a:pt x="8" y="246"/>
                    <a:pt x="8" y="246"/>
                  </a:cubicBezTo>
                  <a:cubicBezTo>
                    <a:pt x="10" y="242"/>
                    <a:pt x="10" y="242"/>
                    <a:pt x="10" y="242"/>
                  </a:cubicBezTo>
                  <a:cubicBezTo>
                    <a:pt x="6" y="242"/>
                    <a:pt x="6" y="242"/>
                    <a:pt x="6" y="242"/>
                  </a:cubicBezTo>
                  <a:cubicBezTo>
                    <a:pt x="6" y="242"/>
                    <a:pt x="6" y="246"/>
                    <a:pt x="5" y="251"/>
                  </a:cubicBezTo>
                  <a:cubicBezTo>
                    <a:pt x="5" y="253"/>
                    <a:pt x="5" y="256"/>
                    <a:pt x="5" y="257"/>
                  </a:cubicBezTo>
                  <a:cubicBezTo>
                    <a:pt x="5" y="258"/>
                    <a:pt x="5" y="259"/>
                    <a:pt x="4" y="260"/>
                  </a:cubicBezTo>
                  <a:cubicBezTo>
                    <a:pt x="4" y="260"/>
                    <a:pt x="4" y="260"/>
                    <a:pt x="4" y="260"/>
                  </a:cubicBezTo>
                  <a:cubicBezTo>
                    <a:pt x="4" y="260"/>
                    <a:pt x="4" y="260"/>
                    <a:pt x="4" y="260"/>
                  </a:cubicBezTo>
                  <a:cubicBezTo>
                    <a:pt x="7" y="261"/>
                    <a:pt x="7" y="261"/>
                    <a:pt x="7" y="261"/>
                  </a:cubicBezTo>
                  <a:cubicBezTo>
                    <a:pt x="4" y="260"/>
                    <a:pt x="4" y="260"/>
                    <a:pt x="4" y="260"/>
                  </a:cubicBezTo>
                  <a:cubicBezTo>
                    <a:pt x="4" y="260"/>
                    <a:pt x="4" y="260"/>
                    <a:pt x="4" y="260"/>
                  </a:cubicBezTo>
                  <a:cubicBezTo>
                    <a:pt x="7" y="261"/>
                    <a:pt x="7" y="261"/>
                    <a:pt x="7" y="261"/>
                  </a:cubicBezTo>
                  <a:cubicBezTo>
                    <a:pt x="4" y="260"/>
                    <a:pt x="4" y="260"/>
                    <a:pt x="4" y="260"/>
                  </a:cubicBezTo>
                  <a:cubicBezTo>
                    <a:pt x="8" y="261"/>
                    <a:pt x="8" y="261"/>
                    <a:pt x="8" y="261"/>
                  </a:cubicBezTo>
                  <a:cubicBezTo>
                    <a:pt x="5" y="260"/>
                    <a:pt x="5" y="260"/>
                    <a:pt x="5" y="260"/>
                  </a:cubicBezTo>
                  <a:cubicBezTo>
                    <a:pt x="4" y="260"/>
                    <a:pt x="4" y="260"/>
                    <a:pt x="4" y="260"/>
                  </a:cubicBezTo>
                  <a:cubicBezTo>
                    <a:pt x="8" y="261"/>
                    <a:pt x="8" y="261"/>
                    <a:pt x="8" y="261"/>
                  </a:cubicBezTo>
                  <a:cubicBezTo>
                    <a:pt x="5" y="260"/>
                    <a:pt x="5" y="260"/>
                    <a:pt x="5" y="260"/>
                  </a:cubicBezTo>
                  <a:cubicBezTo>
                    <a:pt x="9" y="261"/>
                    <a:pt x="9" y="261"/>
                    <a:pt x="9" y="261"/>
                  </a:cubicBezTo>
                  <a:cubicBezTo>
                    <a:pt x="5" y="259"/>
                    <a:pt x="5" y="259"/>
                    <a:pt x="5" y="259"/>
                  </a:cubicBezTo>
                  <a:cubicBezTo>
                    <a:pt x="5" y="259"/>
                    <a:pt x="5" y="259"/>
                    <a:pt x="5" y="260"/>
                  </a:cubicBezTo>
                  <a:cubicBezTo>
                    <a:pt x="9" y="261"/>
                    <a:pt x="9" y="261"/>
                    <a:pt x="9" y="261"/>
                  </a:cubicBezTo>
                  <a:cubicBezTo>
                    <a:pt x="5" y="259"/>
                    <a:pt x="5" y="259"/>
                    <a:pt x="5" y="259"/>
                  </a:cubicBezTo>
                  <a:cubicBezTo>
                    <a:pt x="4" y="261"/>
                    <a:pt x="4" y="263"/>
                    <a:pt x="6" y="265"/>
                  </a:cubicBezTo>
                  <a:cubicBezTo>
                    <a:pt x="7" y="265"/>
                    <a:pt x="7" y="265"/>
                    <a:pt x="7" y="265"/>
                  </a:cubicBezTo>
                  <a:cubicBezTo>
                    <a:pt x="9" y="285"/>
                    <a:pt x="9" y="285"/>
                    <a:pt x="9" y="285"/>
                  </a:cubicBezTo>
                  <a:cubicBezTo>
                    <a:pt x="9" y="286"/>
                    <a:pt x="10" y="287"/>
                    <a:pt x="11" y="288"/>
                  </a:cubicBezTo>
                  <a:cubicBezTo>
                    <a:pt x="13" y="289"/>
                    <a:pt x="13" y="289"/>
                    <a:pt x="13" y="289"/>
                  </a:cubicBezTo>
                  <a:cubicBezTo>
                    <a:pt x="16" y="310"/>
                    <a:pt x="16" y="310"/>
                    <a:pt x="16" y="310"/>
                  </a:cubicBezTo>
                  <a:cubicBezTo>
                    <a:pt x="16" y="311"/>
                    <a:pt x="17" y="312"/>
                    <a:pt x="18" y="313"/>
                  </a:cubicBezTo>
                  <a:cubicBezTo>
                    <a:pt x="28" y="319"/>
                    <a:pt x="28" y="319"/>
                    <a:pt x="28" y="319"/>
                  </a:cubicBezTo>
                  <a:cubicBezTo>
                    <a:pt x="30" y="315"/>
                    <a:pt x="30" y="315"/>
                    <a:pt x="30" y="315"/>
                  </a:cubicBezTo>
                  <a:cubicBezTo>
                    <a:pt x="26" y="317"/>
                    <a:pt x="26" y="317"/>
                    <a:pt x="26" y="317"/>
                  </a:cubicBezTo>
                  <a:cubicBezTo>
                    <a:pt x="26" y="317"/>
                    <a:pt x="29" y="323"/>
                    <a:pt x="31" y="329"/>
                  </a:cubicBezTo>
                  <a:cubicBezTo>
                    <a:pt x="32" y="332"/>
                    <a:pt x="34" y="335"/>
                    <a:pt x="35" y="338"/>
                  </a:cubicBezTo>
                  <a:cubicBezTo>
                    <a:pt x="35" y="339"/>
                    <a:pt x="35" y="340"/>
                    <a:pt x="36" y="341"/>
                  </a:cubicBezTo>
                  <a:cubicBezTo>
                    <a:pt x="36" y="341"/>
                    <a:pt x="36" y="341"/>
                    <a:pt x="36" y="341"/>
                  </a:cubicBezTo>
                  <a:cubicBezTo>
                    <a:pt x="36" y="341"/>
                    <a:pt x="36" y="341"/>
                    <a:pt x="36" y="341"/>
                  </a:cubicBezTo>
                  <a:cubicBezTo>
                    <a:pt x="37" y="341"/>
                    <a:pt x="37" y="341"/>
                    <a:pt x="37" y="341"/>
                  </a:cubicBezTo>
                  <a:cubicBezTo>
                    <a:pt x="36" y="341"/>
                    <a:pt x="36" y="341"/>
                    <a:pt x="36" y="341"/>
                  </a:cubicBezTo>
                  <a:cubicBezTo>
                    <a:pt x="36" y="341"/>
                    <a:pt x="36" y="341"/>
                    <a:pt x="36" y="341"/>
                  </a:cubicBezTo>
                  <a:cubicBezTo>
                    <a:pt x="37" y="341"/>
                    <a:pt x="37" y="341"/>
                    <a:pt x="37" y="341"/>
                  </a:cubicBezTo>
                  <a:cubicBezTo>
                    <a:pt x="36" y="341"/>
                    <a:pt x="36" y="341"/>
                    <a:pt x="36" y="341"/>
                  </a:cubicBezTo>
                  <a:cubicBezTo>
                    <a:pt x="40" y="341"/>
                    <a:pt x="40" y="341"/>
                    <a:pt x="40" y="341"/>
                  </a:cubicBezTo>
                  <a:cubicBezTo>
                    <a:pt x="36" y="341"/>
                    <a:pt x="36" y="341"/>
                    <a:pt x="36" y="341"/>
                  </a:cubicBezTo>
                  <a:cubicBezTo>
                    <a:pt x="36" y="341"/>
                    <a:pt x="36" y="341"/>
                    <a:pt x="36" y="341"/>
                  </a:cubicBezTo>
                  <a:cubicBezTo>
                    <a:pt x="40" y="341"/>
                    <a:pt x="40" y="341"/>
                    <a:pt x="40" y="341"/>
                  </a:cubicBezTo>
                  <a:cubicBezTo>
                    <a:pt x="36" y="341"/>
                    <a:pt x="36" y="341"/>
                    <a:pt x="36" y="341"/>
                  </a:cubicBezTo>
                  <a:cubicBezTo>
                    <a:pt x="40" y="341"/>
                    <a:pt x="40" y="341"/>
                    <a:pt x="40" y="341"/>
                  </a:cubicBezTo>
                  <a:cubicBezTo>
                    <a:pt x="36" y="340"/>
                    <a:pt x="36" y="340"/>
                    <a:pt x="36" y="340"/>
                  </a:cubicBezTo>
                  <a:cubicBezTo>
                    <a:pt x="36" y="341"/>
                    <a:pt x="36" y="341"/>
                    <a:pt x="36" y="341"/>
                  </a:cubicBezTo>
                  <a:cubicBezTo>
                    <a:pt x="40" y="341"/>
                    <a:pt x="40" y="341"/>
                    <a:pt x="40" y="341"/>
                  </a:cubicBezTo>
                  <a:cubicBezTo>
                    <a:pt x="36" y="340"/>
                    <a:pt x="36" y="340"/>
                    <a:pt x="36" y="340"/>
                  </a:cubicBezTo>
                  <a:cubicBezTo>
                    <a:pt x="40" y="341"/>
                    <a:pt x="40" y="341"/>
                    <a:pt x="40" y="341"/>
                  </a:cubicBezTo>
                  <a:cubicBezTo>
                    <a:pt x="36" y="338"/>
                    <a:pt x="36" y="338"/>
                    <a:pt x="36" y="338"/>
                  </a:cubicBezTo>
                  <a:cubicBezTo>
                    <a:pt x="36" y="339"/>
                    <a:pt x="36" y="340"/>
                    <a:pt x="36" y="340"/>
                  </a:cubicBezTo>
                  <a:cubicBezTo>
                    <a:pt x="40" y="341"/>
                    <a:pt x="40" y="341"/>
                    <a:pt x="40" y="341"/>
                  </a:cubicBezTo>
                  <a:cubicBezTo>
                    <a:pt x="36" y="338"/>
                    <a:pt x="36" y="338"/>
                    <a:pt x="36" y="338"/>
                  </a:cubicBezTo>
                  <a:cubicBezTo>
                    <a:pt x="35" y="340"/>
                    <a:pt x="36" y="343"/>
                    <a:pt x="38" y="344"/>
                  </a:cubicBezTo>
                  <a:cubicBezTo>
                    <a:pt x="53" y="353"/>
                    <a:pt x="53" y="353"/>
                    <a:pt x="53" y="353"/>
                  </a:cubicBezTo>
                  <a:cubicBezTo>
                    <a:pt x="55" y="355"/>
                    <a:pt x="57" y="354"/>
                    <a:pt x="58" y="352"/>
                  </a:cubicBezTo>
                  <a:cubicBezTo>
                    <a:pt x="60" y="350"/>
                    <a:pt x="59" y="347"/>
                    <a:pt x="57"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7" name="Freeform 139">
              <a:extLst>
                <a:ext uri="{FF2B5EF4-FFF2-40B4-BE49-F238E27FC236}">
                  <a16:creationId xmlns:a16="http://schemas.microsoft.com/office/drawing/2014/main" id="{3C859270-51FE-4234-A49E-1C2B322F0915}"/>
                </a:ext>
              </a:extLst>
            </p:cNvPr>
            <p:cNvSpPr>
              <a:spLocks/>
            </p:cNvSpPr>
            <p:nvPr/>
          </p:nvSpPr>
          <p:spPr bwMode="auto">
            <a:xfrm>
              <a:off x="4203837" y="2444861"/>
              <a:ext cx="30163" cy="449263"/>
            </a:xfrm>
            <a:custGeom>
              <a:avLst/>
              <a:gdLst>
                <a:gd name="T0" fmla="*/ 17 w 19"/>
                <a:gd name="T1" fmla="*/ 264 h 286"/>
                <a:gd name="T2" fmla="*/ 15 w 19"/>
                <a:gd name="T3" fmla="*/ 244 h 286"/>
                <a:gd name="T4" fmla="*/ 17 w 19"/>
                <a:gd name="T5" fmla="*/ 228 h 286"/>
                <a:gd name="T6" fmla="*/ 12 w 19"/>
                <a:gd name="T7" fmla="*/ 224 h 286"/>
                <a:gd name="T8" fmla="*/ 14 w 19"/>
                <a:gd name="T9" fmla="*/ 207 h 286"/>
                <a:gd name="T10" fmla="*/ 15 w 19"/>
                <a:gd name="T11" fmla="*/ 210 h 286"/>
                <a:gd name="T12" fmla="*/ 11 w 19"/>
                <a:gd name="T13" fmla="*/ 191 h 286"/>
                <a:gd name="T14" fmla="*/ 15 w 19"/>
                <a:gd name="T15" fmla="*/ 182 h 286"/>
                <a:gd name="T16" fmla="*/ 17 w 19"/>
                <a:gd name="T17" fmla="*/ 171 h 286"/>
                <a:gd name="T18" fmla="*/ 15 w 19"/>
                <a:gd name="T19" fmla="*/ 164 h 286"/>
                <a:gd name="T20" fmla="*/ 11 w 19"/>
                <a:gd name="T21" fmla="*/ 142 h 286"/>
                <a:gd name="T22" fmla="*/ 13 w 19"/>
                <a:gd name="T23" fmla="*/ 123 h 286"/>
                <a:gd name="T24" fmla="*/ 11 w 19"/>
                <a:gd name="T25" fmla="*/ 106 h 286"/>
                <a:gd name="T26" fmla="*/ 15 w 19"/>
                <a:gd name="T27" fmla="*/ 91 h 286"/>
                <a:gd name="T28" fmla="*/ 8 w 19"/>
                <a:gd name="T29" fmla="*/ 89 h 286"/>
                <a:gd name="T30" fmla="*/ 13 w 19"/>
                <a:gd name="T31" fmla="*/ 70 h 286"/>
                <a:gd name="T32" fmla="*/ 12 w 19"/>
                <a:gd name="T33" fmla="*/ 74 h 286"/>
                <a:gd name="T34" fmla="*/ 13 w 19"/>
                <a:gd name="T35" fmla="*/ 53 h 286"/>
                <a:gd name="T36" fmla="*/ 11 w 19"/>
                <a:gd name="T37" fmla="*/ 34 h 286"/>
                <a:gd name="T38" fmla="*/ 18 w 19"/>
                <a:gd name="T39" fmla="*/ 23 h 286"/>
                <a:gd name="T40" fmla="*/ 18 w 19"/>
                <a:gd name="T41" fmla="*/ 7 h 286"/>
                <a:gd name="T42" fmla="*/ 7 w 19"/>
                <a:gd name="T43" fmla="*/ 3 h 286"/>
                <a:gd name="T44" fmla="*/ 13 w 19"/>
                <a:gd name="T45" fmla="*/ 6 h 286"/>
                <a:gd name="T46" fmla="*/ 9 w 19"/>
                <a:gd name="T47" fmla="*/ 24 h 286"/>
                <a:gd name="T48" fmla="*/ 9 w 19"/>
                <a:gd name="T49" fmla="*/ 21 h 286"/>
                <a:gd name="T50" fmla="*/ 8 w 19"/>
                <a:gd name="T51" fmla="*/ 42 h 286"/>
                <a:gd name="T52" fmla="*/ 4 w 19"/>
                <a:gd name="T53" fmla="*/ 54 h 286"/>
                <a:gd name="T54" fmla="*/ 4 w 19"/>
                <a:gd name="T55" fmla="*/ 71 h 286"/>
                <a:gd name="T56" fmla="*/ 11 w 19"/>
                <a:gd name="T57" fmla="*/ 74 h 286"/>
                <a:gd name="T58" fmla="*/ 6 w 19"/>
                <a:gd name="T59" fmla="*/ 93 h 286"/>
                <a:gd name="T60" fmla="*/ 6 w 19"/>
                <a:gd name="T61" fmla="*/ 90 h 286"/>
                <a:gd name="T62" fmla="*/ 8 w 19"/>
                <a:gd name="T63" fmla="*/ 115 h 286"/>
                <a:gd name="T64" fmla="*/ 4 w 19"/>
                <a:gd name="T65" fmla="*/ 125 h 286"/>
                <a:gd name="T66" fmla="*/ 11 w 19"/>
                <a:gd name="T67" fmla="*/ 127 h 286"/>
                <a:gd name="T68" fmla="*/ 4 w 19"/>
                <a:gd name="T69" fmla="*/ 147 h 286"/>
                <a:gd name="T70" fmla="*/ 9 w 19"/>
                <a:gd name="T71" fmla="*/ 170 h 286"/>
                <a:gd name="T72" fmla="*/ 11 w 19"/>
                <a:gd name="T73" fmla="*/ 166 h 286"/>
                <a:gd name="T74" fmla="*/ 4 w 19"/>
                <a:gd name="T75" fmla="*/ 182 h 286"/>
                <a:gd name="T76" fmla="*/ 6 w 19"/>
                <a:gd name="T77" fmla="*/ 198 h 286"/>
                <a:gd name="T78" fmla="*/ 9 w 19"/>
                <a:gd name="T79" fmla="*/ 214 h 286"/>
                <a:gd name="T80" fmla="*/ 7 w 19"/>
                <a:gd name="T81" fmla="*/ 210 h 286"/>
                <a:gd name="T82" fmla="*/ 11 w 19"/>
                <a:gd name="T83" fmla="*/ 229 h 286"/>
                <a:gd name="T84" fmla="*/ 2 w 19"/>
                <a:gd name="T85" fmla="*/ 237 h 286"/>
                <a:gd name="T86" fmla="*/ 2 w 19"/>
                <a:gd name="T87" fmla="*/ 259 h 286"/>
                <a:gd name="T88" fmla="*/ 7 w 19"/>
                <a:gd name="T89" fmla="*/ 279 h 286"/>
                <a:gd name="T90" fmla="*/ 17 w 19"/>
                <a:gd name="T91" fmla="*/ 28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86">
                  <a:moveTo>
                    <a:pt x="16" y="278"/>
                  </a:moveTo>
                  <a:cubicBezTo>
                    <a:pt x="16" y="277"/>
                    <a:pt x="16" y="277"/>
                    <a:pt x="16" y="277"/>
                  </a:cubicBezTo>
                  <a:cubicBezTo>
                    <a:pt x="17" y="264"/>
                    <a:pt x="17" y="264"/>
                    <a:pt x="17" y="264"/>
                  </a:cubicBezTo>
                  <a:cubicBezTo>
                    <a:pt x="17" y="262"/>
                    <a:pt x="16" y="261"/>
                    <a:pt x="15" y="260"/>
                  </a:cubicBezTo>
                  <a:cubicBezTo>
                    <a:pt x="11" y="258"/>
                    <a:pt x="11" y="258"/>
                    <a:pt x="11" y="258"/>
                  </a:cubicBezTo>
                  <a:cubicBezTo>
                    <a:pt x="15" y="244"/>
                    <a:pt x="15" y="244"/>
                    <a:pt x="15" y="244"/>
                  </a:cubicBezTo>
                  <a:cubicBezTo>
                    <a:pt x="16" y="242"/>
                    <a:pt x="15" y="240"/>
                    <a:pt x="13" y="239"/>
                  </a:cubicBezTo>
                  <a:cubicBezTo>
                    <a:pt x="11" y="238"/>
                    <a:pt x="11" y="238"/>
                    <a:pt x="11" y="238"/>
                  </a:cubicBezTo>
                  <a:cubicBezTo>
                    <a:pt x="17" y="228"/>
                    <a:pt x="17" y="228"/>
                    <a:pt x="17" y="228"/>
                  </a:cubicBezTo>
                  <a:cubicBezTo>
                    <a:pt x="19" y="226"/>
                    <a:pt x="18" y="223"/>
                    <a:pt x="16" y="222"/>
                  </a:cubicBezTo>
                  <a:cubicBezTo>
                    <a:pt x="14" y="221"/>
                    <a:pt x="14" y="221"/>
                    <a:pt x="14" y="221"/>
                  </a:cubicBezTo>
                  <a:cubicBezTo>
                    <a:pt x="12" y="224"/>
                    <a:pt x="12" y="224"/>
                    <a:pt x="12" y="224"/>
                  </a:cubicBezTo>
                  <a:cubicBezTo>
                    <a:pt x="16" y="224"/>
                    <a:pt x="16" y="224"/>
                    <a:pt x="16" y="224"/>
                  </a:cubicBezTo>
                  <a:cubicBezTo>
                    <a:pt x="16" y="210"/>
                    <a:pt x="16" y="210"/>
                    <a:pt x="16" y="210"/>
                  </a:cubicBezTo>
                  <a:cubicBezTo>
                    <a:pt x="16" y="209"/>
                    <a:pt x="15" y="207"/>
                    <a:pt x="14" y="207"/>
                  </a:cubicBezTo>
                  <a:cubicBezTo>
                    <a:pt x="13" y="206"/>
                    <a:pt x="13" y="206"/>
                    <a:pt x="13" y="206"/>
                  </a:cubicBezTo>
                  <a:cubicBezTo>
                    <a:pt x="11" y="210"/>
                    <a:pt x="11" y="210"/>
                    <a:pt x="11" y="210"/>
                  </a:cubicBezTo>
                  <a:cubicBezTo>
                    <a:pt x="15" y="210"/>
                    <a:pt x="15" y="210"/>
                    <a:pt x="15" y="210"/>
                  </a:cubicBezTo>
                  <a:cubicBezTo>
                    <a:pt x="15" y="195"/>
                    <a:pt x="15" y="195"/>
                    <a:pt x="15" y="195"/>
                  </a:cubicBezTo>
                  <a:cubicBezTo>
                    <a:pt x="15" y="194"/>
                    <a:pt x="14" y="193"/>
                    <a:pt x="13" y="192"/>
                  </a:cubicBezTo>
                  <a:cubicBezTo>
                    <a:pt x="11" y="191"/>
                    <a:pt x="11" y="191"/>
                    <a:pt x="11" y="191"/>
                  </a:cubicBezTo>
                  <a:cubicBezTo>
                    <a:pt x="8" y="194"/>
                    <a:pt x="8" y="194"/>
                    <a:pt x="8" y="194"/>
                  </a:cubicBezTo>
                  <a:cubicBezTo>
                    <a:pt x="13" y="195"/>
                    <a:pt x="13" y="195"/>
                    <a:pt x="13" y="195"/>
                  </a:cubicBezTo>
                  <a:cubicBezTo>
                    <a:pt x="15" y="182"/>
                    <a:pt x="15" y="182"/>
                    <a:pt x="15" y="182"/>
                  </a:cubicBezTo>
                  <a:cubicBezTo>
                    <a:pt x="15" y="180"/>
                    <a:pt x="15" y="178"/>
                    <a:pt x="13" y="177"/>
                  </a:cubicBezTo>
                  <a:cubicBezTo>
                    <a:pt x="13" y="177"/>
                    <a:pt x="13" y="177"/>
                    <a:pt x="13" y="177"/>
                  </a:cubicBezTo>
                  <a:cubicBezTo>
                    <a:pt x="17" y="171"/>
                    <a:pt x="17" y="171"/>
                    <a:pt x="17" y="171"/>
                  </a:cubicBezTo>
                  <a:cubicBezTo>
                    <a:pt x="18" y="170"/>
                    <a:pt x="18" y="169"/>
                    <a:pt x="18" y="168"/>
                  </a:cubicBezTo>
                  <a:cubicBezTo>
                    <a:pt x="18" y="167"/>
                    <a:pt x="17" y="166"/>
                    <a:pt x="16" y="165"/>
                  </a:cubicBezTo>
                  <a:cubicBezTo>
                    <a:pt x="15" y="164"/>
                    <a:pt x="15" y="164"/>
                    <a:pt x="15" y="164"/>
                  </a:cubicBezTo>
                  <a:cubicBezTo>
                    <a:pt x="16" y="147"/>
                    <a:pt x="16" y="147"/>
                    <a:pt x="16" y="147"/>
                  </a:cubicBezTo>
                  <a:cubicBezTo>
                    <a:pt x="16" y="145"/>
                    <a:pt x="15" y="144"/>
                    <a:pt x="14" y="143"/>
                  </a:cubicBezTo>
                  <a:cubicBezTo>
                    <a:pt x="11" y="142"/>
                    <a:pt x="11" y="142"/>
                    <a:pt x="11" y="142"/>
                  </a:cubicBezTo>
                  <a:cubicBezTo>
                    <a:pt x="15" y="128"/>
                    <a:pt x="15" y="128"/>
                    <a:pt x="15" y="128"/>
                  </a:cubicBezTo>
                  <a:cubicBezTo>
                    <a:pt x="16" y="126"/>
                    <a:pt x="15" y="124"/>
                    <a:pt x="13" y="123"/>
                  </a:cubicBezTo>
                  <a:cubicBezTo>
                    <a:pt x="13" y="123"/>
                    <a:pt x="13" y="123"/>
                    <a:pt x="13" y="123"/>
                  </a:cubicBezTo>
                  <a:cubicBezTo>
                    <a:pt x="15" y="112"/>
                    <a:pt x="15" y="112"/>
                    <a:pt x="15" y="112"/>
                  </a:cubicBezTo>
                  <a:cubicBezTo>
                    <a:pt x="15" y="110"/>
                    <a:pt x="14" y="109"/>
                    <a:pt x="13" y="108"/>
                  </a:cubicBezTo>
                  <a:cubicBezTo>
                    <a:pt x="11" y="106"/>
                    <a:pt x="11" y="106"/>
                    <a:pt x="11" y="106"/>
                  </a:cubicBezTo>
                  <a:cubicBezTo>
                    <a:pt x="8" y="110"/>
                    <a:pt x="8" y="110"/>
                    <a:pt x="8" y="110"/>
                  </a:cubicBezTo>
                  <a:cubicBezTo>
                    <a:pt x="13" y="111"/>
                    <a:pt x="13" y="111"/>
                    <a:pt x="13" y="111"/>
                  </a:cubicBezTo>
                  <a:cubicBezTo>
                    <a:pt x="15" y="91"/>
                    <a:pt x="15" y="91"/>
                    <a:pt x="15" y="91"/>
                  </a:cubicBezTo>
                  <a:cubicBezTo>
                    <a:pt x="15" y="89"/>
                    <a:pt x="14" y="88"/>
                    <a:pt x="13" y="87"/>
                  </a:cubicBezTo>
                  <a:cubicBezTo>
                    <a:pt x="11" y="85"/>
                    <a:pt x="11" y="85"/>
                    <a:pt x="11" y="85"/>
                  </a:cubicBezTo>
                  <a:cubicBezTo>
                    <a:pt x="8" y="89"/>
                    <a:pt x="8" y="89"/>
                    <a:pt x="8" y="89"/>
                  </a:cubicBezTo>
                  <a:cubicBezTo>
                    <a:pt x="13" y="90"/>
                    <a:pt x="13" y="90"/>
                    <a:pt x="13" y="90"/>
                  </a:cubicBezTo>
                  <a:cubicBezTo>
                    <a:pt x="15" y="75"/>
                    <a:pt x="15" y="75"/>
                    <a:pt x="15" y="75"/>
                  </a:cubicBezTo>
                  <a:cubicBezTo>
                    <a:pt x="15" y="73"/>
                    <a:pt x="14" y="71"/>
                    <a:pt x="13" y="70"/>
                  </a:cubicBezTo>
                  <a:cubicBezTo>
                    <a:pt x="11" y="69"/>
                    <a:pt x="11" y="69"/>
                    <a:pt x="11" y="69"/>
                  </a:cubicBezTo>
                  <a:cubicBezTo>
                    <a:pt x="8" y="73"/>
                    <a:pt x="8" y="73"/>
                    <a:pt x="8" y="73"/>
                  </a:cubicBezTo>
                  <a:cubicBezTo>
                    <a:pt x="12" y="74"/>
                    <a:pt x="12" y="74"/>
                    <a:pt x="12" y="74"/>
                  </a:cubicBezTo>
                  <a:cubicBezTo>
                    <a:pt x="18" y="60"/>
                    <a:pt x="18" y="60"/>
                    <a:pt x="18" y="60"/>
                  </a:cubicBezTo>
                  <a:cubicBezTo>
                    <a:pt x="19" y="58"/>
                    <a:pt x="18" y="56"/>
                    <a:pt x="16" y="55"/>
                  </a:cubicBezTo>
                  <a:cubicBezTo>
                    <a:pt x="13" y="53"/>
                    <a:pt x="13" y="53"/>
                    <a:pt x="13" y="53"/>
                  </a:cubicBezTo>
                  <a:cubicBezTo>
                    <a:pt x="15" y="39"/>
                    <a:pt x="15" y="39"/>
                    <a:pt x="15" y="39"/>
                  </a:cubicBezTo>
                  <a:cubicBezTo>
                    <a:pt x="15" y="38"/>
                    <a:pt x="14" y="36"/>
                    <a:pt x="13" y="35"/>
                  </a:cubicBezTo>
                  <a:cubicBezTo>
                    <a:pt x="11" y="34"/>
                    <a:pt x="11" y="34"/>
                    <a:pt x="11" y="34"/>
                  </a:cubicBezTo>
                  <a:cubicBezTo>
                    <a:pt x="8" y="37"/>
                    <a:pt x="8" y="37"/>
                    <a:pt x="8" y="37"/>
                  </a:cubicBezTo>
                  <a:cubicBezTo>
                    <a:pt x="12" y="39"/>
                    <a:pt x="12" y="39"/>
                    <a:pt x="12" y="39"/>
                  </a:cubicBezTo>
                  <a:cubicBezTo>
                    <a:pt x="18" y="23"/>
                    <a:pt x="18" y="23"/>
                    <a:pt x="18" y="23"/>
                  </a:cubicBezTo>
                  <a:cubicBezTo>
                    <a:pt x="18" y="21"/>
                    <a:pt x="18" y="19"/>
                    <a:pt x="16" y="18"/>
                  </a:cubicBezTo>
                  <a:cubicBezTo>
                    <a:pt x="16" y="18"/>
                    <a:pt x="16" y="18"/>
                    <a:pt x="16" y="18"/>
                  </a:cubicBezTo>
                  <a:cubicBezTo>
                    <a:pt x="18" y="7"/>
                    <a:pt x="18" y="7"/>
                    <a:pt x="18" y="7"/>
                  </a:cubicBezTo>
                  <a:cubicBezTo>
                    <a:pt x="18" y="5"/>
                    <a:pt x="17" y="4"/>
                    <a:pt x="16" y="3"/>
                  </a:cubicBezTo>
                  <a:cubicBezTo>
                    <a:pt x="13" y="1"/>
                    <a:pt x="13" y="1"/>
                    <a:pt x="13" y="1"/>
                  </a:cubicBezTo>
                  <a:cubicBezTo>
                    <a:pt x="11" y="0"/>
                    <a:pt x="9" y="1"/>
                    <a:pt x="7" y="3"/>
                  </a:cubicBezTo>
                  <a:cubicBezTo>
                    <a:pt x="6" y="5"/>
                    <a:pt x="7" y="7"/>
                    <a:pt x="9" y="9"/>
                  </a:cubicBezTo>
                  <a:cubicBezTo>
                    <a:pt x="11" y="10"/>
                    <a:pt x="11" y="10"/>
                    <a:pt x="11" y="10"/>
                  </a:cubicBezTo>
                  <a:cubicBezTo>
                    <a:pt x="13" y="6"/>
                    <a:pt x="13" y="6"/>
                    <a:pt x="13" y="6"/>
                  </a:cubicBezTo>
                  <a:cubicBezTo>
                    <a:pt x="9" y="6"/>
                    <a:pt x="9" y="6"/>
                    <a:pt x="9" y="6"/>
                  </a:cubicBezTo>
                  <a:cubicBezTo>
                    <a:pt x="7" y="20"/>
                    <a:pt x="7" y="20"/>
                    <a:pt x="7" y="20"/>
                  </a:cubicBezTo>
                  <a:cubicBezTo>
                    <a:pt x="6" y="21"/>
                    <a:pt x="7" y="23"/>
                    <a:pt x="9" y="24"/>
                  </a:cubicBezTo>
                  <a:cubicBezTo>
                    <a:pt x="11" y="26"/>
                    <a:pt x="11" y="26"/>
                    <a:pt x="11" y="26"/>
                  </a:cubicBezTo>
                  <a:cubicBezTo>
                    <a:pt x="14" y="22"/>
                    <a:pt x="14" y="22"/>
                    <a:pt x="14" y="22"/>
                  </a:cubicBezTo>
                  <a:cubicBezTo>
                    <a:pt x="9" y="21"/>
                    <a:pt x="9" y="21"/>
                    <a:pt x="9" y="21"/>
                  </a:cubicBezTo>
                  <a:cubicBezTo>
                    <a:pt x="4" y="36"/>
                    <a:pt x="4" y="36"/>
                    <a:pt x="4" y="36"/>
                  </a:cubicBezTo>
                  <a:cubicBezTo>
                    <a:pt x="4" y="38"/>
                    <a:pt x="4" y="40"/>
                    <a:pt x="6" y="41"/>
                  </a:cubicBezTo>
                  <a:cubicBezTo>
                    <a:pt x="8" y="42"/>
                    <a:pt x="8" y="42"/>
                    <a:pt x="8" y="42"/>
                  </a:cubicBezTo>
                  <a:cubicBezTo>
                    <a:pt x="11" y="39"/>
                    <a:pt x="11" y="39"/>
                    <a:pt x="11" y="39"/>
                  </a:cubicBezTo>
                  <a:cubicBezTo>
                    <a:pt x="6" y="38"/>
                    <a:pt x="6" y="38"/>
                    <a:pt x="6" y="38"/>
                  </a:cubicBezTo>
                  <a:cubicBezTo>
                    <a:pt x="4" y="54"/>
                    <a:pt x="4" y="54"/>
                    <a:pt x="4" y="54"/>
                  </a:cubicBezTo>
                  <a:cubicBezTo>
                    <a:pt x="4" y="56"/>
                    <a:pt x="4" y="57"/>
                    <a:pt x="6" y="58"/>
                  </a:cubicBezTo>
                  <a:cubicBezTo>
                    <a:pt x="9" y="60"/>
                    <a:pt x="9" y="60"/>
                    <a:pt x="9" y="60"/>
                  </a:cubicBezTo>
                  <a:cubicBezTo>
                    <a:pt x="4" y="71"/>
                    <a:pt x="4" y="71"/>
                    <a:pt x="4" y="71"/>
                  </a:cubicBezTo>
                  <a:cubicBezTo>
                    <a:pt x="4" y="73"/>
                    <a:pt x="4" y="75"/>
                    <a:pt x="6" y="76"/>
                  </a:cubicBezTo>
                  <a:cubicBezTo>
                    <a:pt x="8" y="78"/>
                    <a:pt x="8" y="78"/>
                    <a:pt x="8" y="78"/>
                  </a:cubicBezTo>
                  <a:cubicBezTo>
                    <a:pt x="11" y="74"/>
                    <a:pt x="11" y="74"/>
                    <a:pt x="11" y="74"/>
                  </a:cubicBezTo>
                  <a:cubicBezTo>
                    <a:pt x="6" y="73"/>
                    <a:pt x="6" y="73"/>
                    <a:pt x="6" y="73"/>
                  </a:cubicBezTo>
                  <a:cubicBezTo>
                    <a:pt x="4" y="88"/>
                    <a:pt x="4" y="88"/>
                    <a:pt x="4" y="88"/>
                  </a:cubicBezTo>
                  <a:cubicBezTo>
                    <a:pt x="4" y="90"/>
                    <a:pt x="5" y="92"/>
                    <a:pt x="6" y="93"/>
                  </a:cubicBezTo>
                  <a:cubicBezTo>
                    <a:pt x="8" y="94"/>
                    <a:pt x="8" y="94"/>
                    <a:pt x="8" y="94"/>
                  </a:cubicBezTo>
                  <a:cubicBezTo>
                    <a:pt x="11" y="90"/>
                    <a:pt x="11" y="90"/>
                    <a:pt x="11" y="90"/>
                  </a:cubicBezTo>
                  <a:cubicBezTo>
                    <a:pt x="6" y="90"/>
                    <a:pt x="6" y="90"/>
                    <a:pt x="6" y="90"/>
                  </a:cubicBezTo>
                  <a:cubicBezTo>
                    <a:pt x="4" y="110"/>
                    <a:pt x="4" y="110"/>
                    <a:pt x="4" y="110"/>
                  </a:cubicBezTo>
                  <a:cubicBezTo>
                    <a:pt x="4" y="111"/>
                    <a:pt x="5" y="113"/>
                    <a:pt x="6" y="114"/>
                  </a:cubicBezTo>
                  <a:cubicBezTo>
                    <a:pt x="8" y="115"/>
                    <a:pt x="8" y="115"/>
                    <a:pt x="8" y="115"/>
                  </a:cubicBezTo>
                  <a:cubicBezTo>
                    <a:pt x="11" y="111"/>
                    <a:pt x="11" y="111"/>
                    <a:pt x="11" y="111"/>
                  </a:cubicBezTo>
                  <a:cubicBezTo>
                    <a:pt x="6" y="111"/>
                    <a:pt x="6" y="111"/>
                    <a:pt x="6" y="111"/>
                  </a:cubicBezTo>
                  <a:cubicBezTo>
                    <a:pt x="4" y="125"/>
                    <a:pt x="4" y="125"/>
                    <a:pt x="4" y="125"/>
                  </a:cubicBezTo>
                  <a:cubicBezTo>
                    <a:pt x="4" y="127"/>
                    <a:pt x="5" y="128"/>
                    <a:pt x="6" y="129"/>
                  </a:cubicBezTo>
                  <a:cubicBezTo>
                    <a:pt x="9" y="131"/>
                    <a:pt x="9" y="131"/>
                    <a:pt x="9" y="131"/>
                  </a:cubicBezTo>
                  <a:cubicBezTo>
                    <a:pt x="11" y="127"/>
                    <a:pt x="11" y="127"/>
                    <a:pt x="11" y="127"/>
                  </a:cubicBezTo>
                  <a:cubicBezTo>
                    <a:pt x="7" y="126"/>
                    <a:pt x="7" y="126"/>
                    <a:pt x="7" y="126"/>
                  </a:cubicBezTo>
                  <a:cubicBezTo>
                    <a:pt x="2" y="142"/>
                    <a:pt x="2" y="142"/>
                    <a:pt x="2" y="142"/>
                  </a:cubicBezTo>
                  <a:cubicBezTo>
                    <a:pt x="1" y="144"/>
                    <a:pt x="2" y="146"/>
                    <a:pt x="4" y="147"/>
                  </a:cubicBezTo>
                  <a:cubicBezTo>
                    <a:pt x="7" y="149"/>
                    <a:pt x="7" y="149"/>
                    <a:pt x="7" y="149"/>
                  </a:cubicBezTo>
                  <a:cubicBezTo>
                    <a:pt x="7" y="167"/>
                    <a:pt x="7" y="167"/>
                    <a:pt x="7" y="167"/>
                  </a:cubicBezTo>
                  <a:cubicBezTo>
                    <a:pt x="7" y="168"/>
                    <a:pt x="7" y="169"/>
                    <a:pt x="9" y="170"/>
                  </a:cubicBezTo>
                  <a:cubicBezTo>
                    <a:pt x="12" y="172"/>
                    <a:pt x="12" y="172"/>
                    <a:pt x="12" y="172"/>
                  </a:cubicBezTo>
                  <a:cubicBezTo>
                    <a:pt x="14" y="169"/>
                    <a:pt x="14" y="169"/>
                    <a:pt x="14" y="169"/>
                  </a:cubicBezTo>
                  <a:cubicBezTo>
                    <a:pt x="11" y="166"/>
                    <a:pt x="11" y="166"/>
                    <a:pt x="11" y="166"/>
                  </a:cubicBezTo>
                  <a:cubicBezTo>
                    <a:pt x="3" y="175"/>
                    <a:pt x="3" y="175"/>
                    <a:pt x="3" y="175"/>
                  </a:cubicBezTo>
                  <a:cubicBezTo>
                    <a:pt x="2" y="176"/>
                    <a:pt x="2" y="177"/>
                    <a:pt x="2" y="179"/>
                  </a:cubicBezTo>
                  <a:cubicBezTo>
                    <a:pt x="2" y="180"/>
                    <a:pt x="3" y="181"/>
                    <a:pt x="4" y="182"/>
                  </a:cubicBezTo>
                  <a:cubicBezTo>
                    <a:pt x="6" y="183"/>
                    <a:pt x="6" y="183"/>
                    <a:pt x="6" y="183"/>
                  </a:cubicBezTo>
                  <a:cubicBezTo>
                    <a:pt x="4" y="194"/>
                    <a:pt x="4" y="194"/>
                    <a:pt x="4" y="194"/>
                  </a:cubicBezTo>
                  <a:cubicBezTo>
                    <a:pt x="4" y="195"/>
                    <a:pt x="5" y="197"/>
                    <a:pt x="6" y="198"/>
                  </a:cubicBezTo>
                  <a:cubicBezTo>
                    <a:pt x="6" y="198"/>
                    <a:pt x="6" y="198"/>
                    <a:pt x="6" y="198"/>
                  </a:cubicBezTo>
                  <a:cubicBezTo>
                    <a:pt x="7" y="210"/>
                    <a:pt x="7" y="210"/>
                    <a:pt x="7" y="210"/>
                  </a:cubicBezTo>
                  <a:cubicBezTo>
                    <a:pt x="7" y="212"/>
                    <a:pt x="7" y="213"/>
                    <a:pt x="9" y="214"/>
                  </a:cubicBezTo>
                  <a:cubicBezTo>
                    <a:pt x="9" y="214"/>
                    <a:pt x="9" y="214"/>
                    <a:pt x="9" y="214"/>
                  </a:cubicBezTo>
                  <a:cubicBezTo>
                    <a:pt x="12" y="210"/>
                    <a:pt x="12" y="210"/>
                    <a:pt x="12" y="210"/>
                  </a:cubicBezTo>
                  <a:cubicBezTo>
                    <a:pt x="7" y="210"/>
                    <a:pt x="7" y="210"/>
                    <a:pt x="7" y="210"/>
                  </a:cubicBezTo>
                  <a:cubicBezTo>
                    <a:pt x="8" y="225"/>
                    <a:pt x="8" y="225"/>
                    <a:pt x="8" y="225"/>
                  </a:cubicBezTo>
                  <a:cubicBezTo>
                    <a:pt x="8" y="226"/>
                    <a:pt x="8" y="227"/>
                    <a:pt x="10" y="228"/>
                  </a:cubicBezTo>
                  <a:cubicBezTo>
                    <a:pt x="11" y="229"/>
                    <a:pt x="11" y="229"/>
                    <a:pt x="11" y="229"/>
                  </a:cubicBezTo>
                  <a:cubicBezTo>
                    <a:pt x="14" y="226"/>
                    <a:pt x="14" y="226"/>
                    <a:pt x="14" y="226"/>
                  </a:cubicBezTo>
                  <a:cubicBezTo>
                    <a:pt x="10" y="223"/>
                    <a:pt x="10" y="223"/>
                    <a:pt x="10" y="223"/>
                  </a:cubicBezTo>
                  <a:cubicBezTo>
                    <a:pt x="2" y="237"/>
                    <a:pt x="2" y="237"/>
                    <a:pt x="2" y="237"/>
                  </a:cubicBezTo>
                  <a:cubicBezTo>
                    <a:pt x="0" y="239"/>
                    <a:pt x="1" y="241"/>
                    <a:pt x="3" y="243"/>
                  </a:cubicBezTo>
                  <a:cubicBezTo>
                    <a:pt x="6" y="245"/>
                    <a:pt x="6" y="245"/>
                    <a:pt x="6" y="245"/>
                  </a:cubicBezTo>
                  <a:cubicBezTo>
                    <a:pt x="2" y="259"/>
                    <a:pt x="2" y="259"/>
                    <a:pt x="2" y="259"/>
                  </a:cubicBezTo>
                  <a:cubicBezTo>
                    <a:pt x="2" y="260"/>
                    <a:pt x="3" y="262"/>
                    <a:pt x="4" y="263"/>
                  </a:cubicBezTo>
                  <a:cubicBezTo>
                    <a:pt x="8" y="266"/>
                    <a:pt x="8" y="266"/>
                    <a:pt x="8" y="266"/>
                  </a:cubicBezTo>
                  <a:cubicBezTo>
                    <a:pt x="7" y="279"/>
                    <a:pt x="7" y="279"/>
                    <a:pt x="7" y="279"/>
                  </a:cubicBezTo>
                  <a:cubicBezTo>
                    <a:pt x="7" y="281"/>
                    <a:pt x="8" y="282"/>
                    <a:pt x="9" y="283"/>
                  </a:cubicBezTo>
                  <a:cubicBezTo>
                    <a:pt x="11" y="285"/>
                    <a:pt x="11" y="285"/>
                    <a:pt x="11" y="285"/>
                  </a:cubicBezTo>
                  <a:cubicBezTo>
                    <a:pt x="14" y="286"/>
                    <a:pt x="16" y="285"/>
                    <a:pt x="17" y="283"/>
                  </a:cubicBezTo>
                  <a:cubicBezTo>
                    <a:pt x="19" y="281"/>
                    <a:pt x="18" y="279"/>
                    <a:pt x="16"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8" name="Freeform 140">
              <a:extLst>
                <a:ext uri="{FF2B5EF4-FFF2-40B4-BE49-F238E27FC236}">
                  <a16:creationId xmlns:a16="http://schemas.microsoft.com/office/drawing/2014/main" id="{3E9A883D-0CCC-4D21-A89B-5A8F5F7E2A47}"/>
                </a:ext>
              </a:extLst>
            </p:cNvPr>
            <p:cNvSpPr>
              <a:spLocks/>
            </p:cNvSpPr>
            <p:nvPr/>
          </p:nvSpPr>
          <p:spPr bwMode="auto">
            <a:xfrm>
              <a:off x="4202249" y="2259123"/>
              <a:ext cx="222250" cy="647700"/>
            </a:xfrm>
            <a:custGeom>
              <a:avLst/>
              <a:gdLst>
                <a:gd name="T0" fmla="*/ 36 w 141"/>
                <a:gd name="T1" fmla="*/ 399 h 412"/>
                <a:gd name="T2" fmla="*/ 58 w 141"/>
                <a:gd name="T3" fmla="*/ 402 h 412"/>
                <a:gd name="T4" fmla="*/ 51 w 141"/>
                <a:gd name="T5" fmla="*/ 394 h 412"/>
                <a:gd name="T6" fmla="*/ 66 w 141"/>
                <a:gd name="T7" fmla="*/ 390 h 412"/>
                <a:gd name="T8" fmla="*/ 95 w 141"/>
                <a:gd name="T9" fmla="*/ 372 h 412"/>
                <a:gd name="T10" fmla="*/ 104 w 141"/>
                <a:gd name="T11" fmla="*/ 359 h 412"/>
                <a:gd name="T12" fmla="*/ 112 w 141"/>
                <a:gd name="T13" fmla="*/ 340 h 412"/>
                <a:gd name="T14" fmla="*/ 114 w 141"/>
                <a:gd name="T15" fmla="*/ 329 h 412"/>
                <a:gd name="T16" fmla="*/ 131 w 141"/>
                <a:gd name="T17" fmla="*/ 309 h 412"/>
                <a:gd name="T18" fmla="*/ 126 w 141"/>
                <a:gd name="T19" fmla="*/ 284 h 412"/>
                <a:gd name="T20" fmla="*/ 132 w 141"/>
                <a:gd name="T21" fmla="*/ 240 h 412"/>
                <a:gd name="T22" fmla="*/ 134 w 141"/>
                <a:gd name="T23" fmla="*/ 228 h 412"/>
                <a:gd name="T24" fmla="*/ 136 w 141"/>
                <a:gd name="T25" fmla="*/ 179 h 412"/>
                <a:gd name="T26" fmla="*/ 129 w 141"/>
                <a:gd name="T27" fmla="*/ 172 h 412"/>
                <a:gd name="T28" fmla="*/ 120 w 141"/>
                <a:gd name="T29" fmla="*/ 128 h 412"/>
                <a:gd name="T30" fmla="*/ 113 w 141"/>
                <a:gd name="T31" fmla="*/ 106 h 412"/>
                <a:gd name="T32" fmla="*/ 113 w 141"/>
                <a:gd name="T33" fmla="*/ 105 h 412"/>
                <a:gd name="T34" fmla="*/ 112 w 141"/>
                <a:gd name="T35" fmla="*/ 107 h 412"/>
                <a:gd name="T36" fmla="*/ 105 w 141"/>
                <a:gd name="T37" fmla="*/ 102 h 412"/>
                <a:gd name="T38" fmla="*/ 101 w 141"/>
                <a:gd name="T39" fmla="*/ 81 h 412"/>
                <a:gd name="T40" fmla="*/ 98 w 141"/>
                <a:gd name="T41" fmla="*/ 79 h 412"/>
                <a:gd name="T42" fmla="*/ 96 w 141"/>
                <a:gd name="T43" fmla="*/ 79 h 412"/>
                <a:gd name="T44" fmla="*/ 88 w 141"/>
                <a:gd name="T45" fmla="*/ 68 h 412"/>
                <a:gd name="T46" fmla="*/ 70 w 141"/>
                <a:gd name="T47" fmla="*/ 42 h 412"/>
                <a:gd name="T48" fmla="*/ 70 w 141"/>
                <a:gd name="T49" fmla="*/ 43 h 412"/>
                <a:gd name="T50" fmla="*/ 66 w 141"/>
                <a:gd name="T51" fmla="*/ 43 h 412"/>
                <a:gd name="T52" fmla="*/ 70 w 141"/>
                <a:gd name="T53" fmla="*/ 46 h 412"/>
                <a:gd name="T54" fmla="*/ 1 w 141"/>
                <a:gd name="T55" fmla="*/ 3 h 412"/>
                <a:gd name="T56" fmla="*/ 63 w 141"/>
                <a:gd name="T57" fmla="*/ 46 h 412"/>
                <a:gd name="T58" fmla="*/ 63 w 141"/>
                <a:gd name="T59" fmla="*/ 46 h 412"/>
                <a:gd name="T60" fmla="*/ 62 w 141"/>
                <a:gd name="T61" fmla="*/ 45 h 412"/>
                <a:gd name="T62" fmla="*/ 62 w 141"/>
                <a:gd name="T63" fmla="*/ 41 h 412"/>
                <a:gd name="T64" fmla="*/ 62 w 141"/>
                <a:gd name="T65" fmla="*/ 43 h 412"/>
                <a:gd name="T66" fmla="*/ 94 w 141"/>
                <a:gd name="T67" fmla="*/ 82 h 412"/>
                <a:gd name="T68" fmla="*/ 97 w 141"/>
                <a:gd name="T69" fmla="*/ 95 h 412"/>
                <a:gd name="T70" fmla="*/ 105 w 141"/>
                <a:gd name="T71" fmla="*/ 105 h 412"/>
                <a:gd name="T72" fmla="*/ 112 w 141"/>
                <a:gd name="T73" fmla="*/ 130 h 412"/>
                <a:gd name="T74" fmla="*/ 120 w 141"/>
                <a:gd name="T75" fmla="*/ 172 h 412"/>
                <a:gd name="T76" fmla="*/ 120 w 141"/>
                <a:gd name="T77" fmla="*/ 173 h 412"/>
                <a:gd name="T78" fmla="*/ 121 w 141"/>
                <a:gd name="T79" fmla="*/ 171 h 412"/>
                <a:gd name="T80" fmla="*/ 127 w 141"/>
                <a:gd name="T81" fmla="*/ 194 h 412"/>
                <a:gd name="T82" fmla="*/ 127 w 141"/>
                <a:gd name="T83" fmla="*/ 225 h 412"/>
                <a:gd name="T84" fmla="*/ 130 w 141"/>
                <a:gd name="T85" fmla="*/ 248 h 412"/>
                <a:gd name="T86" fmla="*/ 124 w 141"/>
                <a:gd name="T87" fmla="*/ 287 h 412"/>
                <a:gd name="T88" fmla="*/ 128 w 141"/>
                <a:gd name="T89" fmla="*/ 306 h 412"/>
                <a:gd name="T90" fmla="*/ 117 w 141"/>
                <a:gd name="T91" fmla="*/ 315 h 412"/>
                <a:gd name="T92" fmla="*/ 106 w 141"/>
                <a:gd name="T93" fmla="*/ 347 h 412"/>
                <a:gd name="T94" fmla="*/ 98 w 141"/>
                <a:gd name="T95" fmla="*/ 363 h 412"/>
                <a:gd name="T96" fmla="*/ 93 w 141"/>
                <a:gd name="T97" fmla="*/ 368 h 412"/>
                <a:gd name="T98" fmla="*/ 80 w 141"/>
                <a:gd name="T99" fmla="*/ 376 h 412"/>
                <a:gd name="T100" fmla="*/ 50 w 141"/>
                <a:gd name="T101" fmla="*/ 390 h 412"/>
                <a:gd name="T102" fmla="*/ 55 w 141"/>
                <a:gd name="T103" fmla="*/ 394 h 412"/>
                <a:gd name="T104" fmla="*/ 57 w 141"/>
                <a:gd name="T105" fmla="*/ 397 h 412"/>
                <a:gd name="T106" fmla="*/ 29 w 141"/>
                <a:gd name="T107" fmla="*/ 405 h 412"/>
                <a:gd name="T108" fmla="*/ 15 w 141"/>
                <a:gd name="T109" fmla="*/ 4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412">
                  <a:moveTo>
                    <a:pt x="20" y="404"/>
                  </a:moveTo>
                  <a:cubicBezTo>
                    <a:pt x="14" y="400"/>
                    <a:pt x="14" y="400"/>
                    <a:pt x="14" y="400"/>
                  </a:cubicBezTo>
                  <a:cubicBezTo>
                    <a:pt x="12" y="404"/>
                    <a:pt x="12" y="404"/>
                    <a:pt x="12" y="404"/>
                  </a:cubicBezTo>
                  <a:cubicBezTo>
                    <a:pt x="12" y="408"/>
                    <a:pt x="12" y="408"/>
                    <a:pt x="12" y="408"/>
                  </a:cubicBezTo>
                  <a:cubicBezTo>
                    <a:pt x="34" y="407"/>
                    <a:pt x="34" y="407"/>
                    <a:pt x="34" y="407"/>
                  </a:cubicBezTo>
                  <a:cubicBezTo>
                    <a:pt x="36" y="407"/>
                    <a:pt x="38" y="406"/>
                    <a:pt x="38" y="404"/>
                  </a:cubicBezTo>
                  <a:cubicBezTo>
                    <a:pt x="39" y="402"/>
                    <a:pt x="38" y="400"/>
                    <a:pt x="36" y="399"/>
                  </a:cubicBezTo>
                  <a:cubicBezTo>
                    <a:pt x="33" y="397"/>
                    <a:pt x="33" y="397"/>
                    <a:pt x="33" y="397"/>
                  </a:cubicBezTo>
                  <a:cubicBezTo>
                    <a:pt x="31" y="401"/>
                    <a:pt x="31" y="401"/>
                    <a:pt x="31" y="401"/>
                  </a:cubicBezTo>
                  <a:cubicBezTo>
                    <a:pt x="31" y="405"/>
                    <a:pt x="31" y="405"/>
                    <a:pt x="31" y="405"/>
                  </a:cubicBezTo>
                  <a:cubicBezTo>
                    <a:pt x="31" y="405"/>
                    <a:pt x="38" y="405"/>
                    <a:pt x="44" y="404"/>
                  </a:cubicBezTo>
                  <a:cubicBezTo>
                    <a:pt x="48" y="404"/>
                    <a:pt x="51" y="403"/>
                    <a:pt x="53" y="403"/>
                  </a:cubicBezTo>
                  <a:cubicBezTo>
                    <a:pt x="55" y="403"/>
                    <a:pt x="56" y="403"/>
                    <a:pt x="57" y="403"/>
                  </a:cubicBezTo>
                  <a:cubicBezTo>
                    <a:pt x="57" y="403"/>
                    <a:pt x="57" y="403"/>
                    <a:pt x="58" y="402"/>
                  </a:cubicBezTo>
                  <a:cubicBezTo>
                    <a:pt x="59" y="402"/>
                    <a:pt x="59" y="402"/>
                    <a:pt x="59" y="402"/>
                  </a:cubicBezTo>
                  <a:cubicBezTo>
                    <a:pt x="59" y="402"/>
                    <a:pt x="59" y="402"/>
                    <a:pt x="59" y="402"/>
                  </a:cubicBezTo>
                  <a:cubicBezTo>
                    <a:pt x="60" y="402"/>
                    <a:pt x="60" y="401"/>
                    <a:pt x="61" y="400"/>
                  </a:cubicBezTo>
                  <a:cubicBezTo>
                    <a:pt x="62" y="399"/>
                    <a:pt x="62" y="398"/>
                    <a:pt x="61" y="397"/>
                  </a:cubicBezTo>
                  <a:cubicBezTo>
                    <a:pt x="61" y="396"/>
                    <a:pt x="61" y="395"/>
                    <a:pt x="60" y="394"/>
                  </a:cubicBezTo>
                  <a:cubicBezTo>
                    <a:pt x="53" y="391"/>
                    <a:pt x="53" y="391"/>
                    <a:pt x="53" y="391"/>
                  </a:cubicBezTo>
                  <a:cubicBezTo>
                    <a:pt x="51" y="394"/>
                    <a:pt x="51" y="394"/>
                    <a:pt x="51" y="394"/>
                  </a:cubicBezTo>
                  <a:cubicBezTo>
                    <a:pt x="52" y="398"/>
                    <a:pt x="52" y="398"/>
                    <a:pt x="52" y="398"/>
                  </a:cubicBezTo>
                  <a:cubicBezTo>
                    <a:pt x="73" y="394"/>
                    <a:pt x="73" y="394"/>
                    <a:pt x="73" y="394"/>
                  </a:cubicBezTo>
                  <a:cubicBezTo>
                    <a:pt x="74" y="394"/>
                    <a:pt x="76" y="393"/>
                    <a:pt x="76" y="391"/>
                  </a:cubicBezTo>
                  <a:cubicBezTo>
                    <a:pt x="76" y="389"/>
                    <a:pt x="76" y="388"/>
                    <a:pt x="74" y="387"/>
                  </a:cubicBezTo>
                  <a:cubicBezTo>
                    <a:pt x="67" y="382"/>
                    <a:pt x="67" y="382"/>
                    <a:pt x="67" y="382"/>
                  </a:cubicBezTo>
                  <a:cubicBezTo>
                    <a:pt x="64" y="386"/>
                    <a:pt x="64" y="386"/>
                    <a:pt x="64" y="386"/>
                  </a:cubicBezTo>
                  <a:cubicBezTo>
                    <a:pt x="66" y="390"/>
                    <a:pt x="66" y="390"/>
                    <a:pt x="66" y="390"/>
                  </a:cubicBezTo>
                  <a:cubicBezTo>
                    <a:pt x="83" y="384"/>
                    <a:pt x="83" y="384"/>
                    <a:pt x="83" y="384"/>
                  </a:cubicBezTo>
                  <a:cubicBezTo>
                    <a:pt x="85" y="383"/>
                    <a:pt x="86" y="382"/>
                    <a:pt x="86" y="380"/>
                  </a:cubicBezTo>
                  <a:cubicBezTo>
                    <a:pt x="86" y="379"/>
                    <a:pt x="85" y="377"/>
                    <a:pt x="84" y="376"/>
                  </a:cubicBezTo>
                  <a:cubicBezTo>
                    <a:pt x="80" y="374"/>
                    <a:pt x="80" y="374"/>
                    <a:pt x="80" y="374"/>
                  </a:cubicBezTo>
                  <a:cubicBezTo>
                    <a:pt x="78" y="378"/>
                    <a:pt x="78" y="378"/>
                    <a:pt x="78" y="378"/>
                  </a:cubicBezTo>
                  <a:cubicBezTo>
                    <a:pt x="80" y="381"/>
                    <a:pt x="80" y="381"/>
                    <a:pt x="80" y="381"/>
                  </a:cubicBezTo>
                  <a:cubicBezTo>
                    <a:pt x="95" y="372"/>
                    <a:pt x="95" y="372"/>
                    <a:pt x="95" y="372"/>
                  </a:cubicBezTo>
                  <a:cubicBezTo>
                    <a:pt x="97" y="371"/>
                    <a:pt x="98" y="370"/>
                    <a:pt x="98" y="368"/>
                  </a:cubicBezTo>
                  <a:cubicBezTo>
                    <a:pt x="98" y="367"/>
                    <a:pt x="97" y="366"/>
                    <a:pt x="96" y="365"/>
                  </a:cubicBezTo>
                  <a:cubicBezTo>
                    <a:pt x="94" y="364"/>
                    <a:pt x="94" y="364"/>
                    <a:pt x="94" y="364"/>
                  </a:cubicBezTo>
                  <a:cubicBezTo>
                    <a:pt x="92" y="368"/>
                    <a:pt x="92" y="368"/>
                    <a:pt x="92" y="368"/>
                  </a:cubicBezTo>
                  <a:cubicBezTo>
                    <a:pt x="95" y="371"/>
                    <a:pt x="95" y="371"/>
                    <a:pt x="95" y="371"/>
                  </a:cubicBezTo>
                  <a:cubicBezTo>
                    <a:pt x="103" y="362"/>
                    <a:pt x="103" y="362"/>
                    <a:pt x="103" y="362"/>
                  </a:cubicBezTo>
                  <a:cubicBezTo>
                    <a:pt x="104" y="362"/>
                    <a:pt x="105" y="360"/>
                    <a:pt x="104" y="359"/>
                  </a:cubicBezTo>
                  <a:cubicBezTo>
                    <a:pt x="104" y="358"/>
                    <a:pt x="104" y="356"/>
                    <a:pt x="102" y="356"/>
                  </a:cubicBezTo>
                  <a:cubicBezTo>
                    <a:pt x="101" y="355"/>
                    <a:pt x="101" y="355"/>
                    <a:pt x="101" y="355"/>
                  </a:cubicBezTo>
                  <a:cubicBezTo>
                    <a:pt x="99" y="358"/>
                    <a:pt x="99" y="358"/>
                    <a:pt x="99" y="358"/>
                  </a:cubicBezTo>
                  <a:cubicBezTo>
                    <a:pt x="102" y="361"/>
                    <a:pt x="102" y="361"/>
                    <a:pt x="102" y="361"/>
                  </a:cubicBezTo>
                  <a:cubicBezTo>
                    <a:pt x="113" y="346"/>
                    <a:pt x="113" y="346"/>
                    <a:pt x="113" y="346"/>
                  </a:cubicBezTo>
                  <a:cubicBezTo>
                    <a:pt x="114" y="345"/>
                    <a:pt x="114" y="344"/>
                    <a:pt x="114" y="343"/>
                  </a:cubicBezTo>
                  <a:cubicBezTo>
                    <a:pt x="114" y="342"/>
                    <a:pt x="113" y="341"/>
                    <a:pt x="112" y="340"/>
                  </a:cubicBezTo>
                  <a:cubicBezTo>
                    <a:pt x="110" y="339"/>
                    <a:pt x="110" y="339"/>
                    <a:pt x="110" y="339"/>
                  </a:cubicBezTo>
                  <a:cubicBezTo>
                    <a:pt x="108" y="343"/>
                    <a:pt x="108" y="343"/>
                    <a:pt x="108" y="343"/>
                  </a:cubicBezTo>
                  <a:cubicBezTo>
                    <a:pt x="112" y="345"/>
                    <a:pt x="112" y="345"/>
                    <a:pt x="112" y="345"/>
                  </a:cubicBezTo>
                  <a:cubicBezTo>
                    <a:pt x="120" y="332"/>
                    <a:pt x="120" y="332"/>
                    <a:pt x="120" y="332"/>
                  </a:cubicBezTo>
                  <a:cubicBezTo>
                    <a:pt x="121" y="330"/>
                    <a:pt x="120" y="327"/>
                    <a:pt x="118" y="326"/>
                  </a:cubicBezTo>
                  <a:cubicBezTo>
                    <a:pt x="117" y="325"/>
                    <a:pt x="117" y="325"/>
                    <a:pt x="117" y="325"/>
                  </a:cubicBezTo>
                  <a:cubicBezTo>
                    <a:pt x="114" y="329"/>
                    <a:pt x="114" y="329"/>
                    <a:pt x="114" y="329"/>
                  </a:cubicBezTo>
                  <a:cubicBezTo>
                    <a:pt x="118" y="331"/>
                    <a:pt x="118" y="331"/>
                    <a:pt x="118" y="331"/>
                  </a:cubicBezTo>
                  <a:cubicBezTo>
                    <a:pt x="124" y="319"/>
                    <a:pt x="124" y="319"/>
                    <a:pt x="124" y="319"/>
                  </a:cubicBezTo>
                  <a:cubicBezTo>
                    <a:pt x="125" y="317"/>
                    <a:pt x="125" y="315"/>
                    <a:pt x="123" y="314"/>
                  </a:cubicBezTo>
                  <a:cubicBezTo>
                    <a:pt x="121" y="313"/>
                    <a:pt x="121" y="313"/>
                    <a:pt x="121" y="313"/>
                  </a:cubicBezTo>
                  <a:cubicBezTo>
                    <a:pt x="119" y="316"/>
                    <a:pt x="119" y="316"/>
                    <a:pt x="119" y="316"/>
                  </a:cubicBezTo>
                  <a:cubicBezTo>
                    <a:pt x="122" y="319"/>
                    <a:pt x="122" y="319"/>
                    <a:pt x="122" y="319"/>
                  </a:cubicBezTo>
                  <a:cubicBezTo>
                    <a:pt x="131" y="309"/>
                    <a:pt x="131" y="309"/>
                    <a:pt x="131" y="309"/>
                  </a:cubicBezTo>
                  <a:cubicBezTo>
                    <a:pt x="132" y="308"/>
                    <a:pt x="132" y="307"/>
                    <a:pt x="132" y="305"/>
                  </a:cubicBezTo>
                  <a:cubicBezTo>
                    <a:pt x="132" y="304"/>
                    <a:pt x="131" y="303"/>
                    <a:pt x="130" y="302"/>
                  </a:cubicBezTo>
                  <a:cubicBezTo>
                    <a:pt x="129" y="302"/>
                    <a:pt x="129" y="302"/>
                    <a:pt x="129" y="302"/>
                  </a:cubicBezTo>
                  <a:cubicBezTo>
                    <a:pt x="132" y="286"/>
                    <a:pt x="132" y="286"/>
                    <a:pt x="132" y="286"/>
                  </a:cubicBezTo>
                  <a:cubicBezTo>
                    <a:pt x="132" y="284"/>
                    <a:pt x="132" y="282"/>
                    <a:pt x="130" y="281"/>
                  </a:cubicBezTo>
                  <a:cubicBezTo>
                    <a:pt x="128" y="280"/>
                    <a:pt x="128" y="280"/>
                    <a:pt x="128" y="280"/>
                  </a:cubicBezTo>
                  <a:cubicBezTo>
                    <a:pt x="126" y="284"/>
                    <a:pt x="126" y="284"/>
                    <a:pt x="126" y="284"/>
                  </a:cubicBezTo>
                  <a:cubicBezTo>
                    <a:pt x="130" y="284"/>
                    <a:pt x="130" y="284"/>
                    <a:pt x="130" y="284"/>
                  </a:cubicBezTo>
                  <a:cubicBezTo>
                    <a:pt x="134" y="265"/>
                    <a:pt x="134" y="265"/>
                    <a:pt x="134" y="265"/>
                  </a:cubicBezTo>
                  <a:cubicBezTo>
                    <a:pt x="134" y="263"/>
                    <a:pt x="133" y="261"/>
                    <a:pt x="132" y="261"/>
                  </a:cubicBezTo>
                  <a:cubicBezTo>
                    <a:pt x="131" y="260"/>
                    <a:pt x="131" y="260"/>
                    <a:pt x="131" y="260"/>
                  </a:cubicBezTo>
                  <a:cubicBezTo>
                    <a:pt x="136" y="246"/>
                    <a:pt x="136" y="246"/>
                    <a:pt x="136" y="246"/>
                  </a:cubicBezTo>
                  <a:cubicBezTo>
                    <a:pt x="137" y="244"/>
                    <a:pt x="136" y="242"/>
                    <a:pt x="134" y="241"/>
                  </a:cubicBezTo>
                  <a:cubicBezTo>
                    <a:pt x="132" y="240"/>
                    <a:pt x="132" y="240"/>
                    <a:pt x="132" y="240"/>
                  </a:cubicBezTo>
                  <a:cubicBezTo>
                    <a:pt x="130" y="244"/>
                    <a:pt x="130" y="244"/>
                    <a:pt x="130" y="244"/>
                  </a:cubicBezTo>
                  <a:cubicBezTo>
                    <a:pt x="134" y="244"/>
                    <a:pt x="134" y="244"/>
                    <a:pt x="134" y="244"/>
                  </a:cubicBezTo>
                  <a:cubicBezTo>
                    <a:pt x="137" y="228"/>
                    <a:pt x="137" y="228"/>
                    <a:pt x="137" y="228"/>
                  </a:cubicBezTo>
                  <a:cubicBezTo>
                    <a:pt x="137" y="227"/>
                    <a:pt x="136" y="225"/>
                    <a:pt x="135" y="224"/>
                  </a:cubicBezTo>
                  <a:cubicBezTo>
                    <a:pt x="133" y="223"/>
                    <a:pt x="133" y="223"/>
                    <a:pt x="133" y="223"/>
                  </a:cubicBezTo>
                  <a:cubicBezTo>
                    <a:pt x="131" y="226"/>
                    <a:pt x="131" y="226"/>
                    <a:pt x="131" y="226"/>
                  </a:cubicBezTo>
                  <a:cubicBezTo>
                    <a:pt x="134" y="228"/>
                    <a:pt x="134" y="228"/>
                    <a:pt x="134" y="228"/>
                  </a:cubicBezTo>
                  <a:cubicBezTo>
                    <a:pt x="140" y="217"/>
                    <a:pt x="140" y="217"/>
                    <a:pt x="140" y="217"/>
                  </a:cubicBezTo>
                  <a:cubicBezTo>
                    <a:pt x="141" y="215"/>
                    <a:pt x="140" y="213"/>
                    <a:pt x="138" y="212"/>
                  </a:cubicBezTo>
                  <a:cubicBezTo>
                    <a:pt x="138" y="211"/>
                    <a:pt x="138" y="211"/>
                    <a:pt x="138" y="211"/>
                  </a:cubicBezTo>
                  <a:cubicBezTo>
                    <a:pt x="138" y="194"/>
                    <a:pt x="138" y="194"/>
                    <a:pt x="138" y="194"/>
                  </a:cubicBezTo>
                  <a:cubicBezTo>
                    <a:pt x="138" y="192"/>
                    <a:pt x="137" y="191"/>
                    <a:pt x="136" y="190"/>
                  </a:cubicBezTo>
                  <a:cubicBezTo>
                    <a:pt x="134" y="188"/>
                    <a:pt x="134" y="188"/>
                    <a:pt x="134" y="188"/>
                  </a:cubicBezTo>
                  <a:cubicBezTo>
                    <a:pt x="136" y="179"/>
                    <a:pt x="136" y="179"/>
                    <a:pt x="136" y="179"/>
                  </a:cubicBezTo>
                  <a:cubicBezTo>
                    <a:pt x="137" y="177"/>
                    <a:pt x="136" y="176"/>
                    <a:pt x="134" y="175"/>
                  </a:cubicBezTo>
                  <a:cubicBezTo>
                    <a:pt x="127" y="170"/>
                    <a:pt x="127" y="170"/>
                    <a:pt x="127" y="170"/>
                  </a:cubicBezTo>
                  <a:cubicBezTo>
                    <a:pt x="125" y="174"/>
                    <a:pt x="125" y="174"/>
                    <a:pt x="125" y="174"/>
                  </a:cubicBezTo>
                  <a:cubicBezTo>
                    <a:pt x="128" y="176"/>
                    <a:pt x="128" y="176"/>
                    <a:pt x="128" y="176"/>
                  </a:cubicBezTo>
                  <a:cubicBezTo>
                    <a:pt x="129" y="175"/>
                    <a:pt x="129" y="175"/>
                    <a:pt x="129" y="174"/>
                  </a:cubicBezTo>
                  <a:cubicBezTo>
                    <a:pt x="129" y="174"/>
                    <a:pt x="129" y="174"/>
                    <a:pt x="129" y="174"/>
                  </a:cubicBezTo>
                  <a:cubicBezTo>
                    <a:pt x="129" y="173"/>
                    <a:pt x="129" y="173"/>
                    <a:pt x="129" y="172"/>
                  </a:cubicBezTo>
                  <a:cubicBezTo>
                    <a:pt x="129" y="170"/>
                    <a:pt x="129" y="165"/>
                    <a:pt x="128" y="160"/>
                  </a:cubicBezTo>
                  <a:cubicBezTo>
                    <a:pt x="128" y="155"/>
                    <a:pt x="128" y="151"/>
                    <a:pt x="128" y="151"/>
                  </a:cubicBezTo>
                  <a:cubicBezTo>
                    <a:pt x="128" y="149"/>
                    <a:pt x="127" y="148"/>
                    <a:pt x="126" y="147"/>
                  </a:cubicBezTo>
                  <a:cubicBezTo>
                    <a:pt x="126" y="147"/>
                    <a:pt x="126" y="147"/>
                    <a:pt x="126" y="147"/>
                  </a:cubicBezTo>
                  <a:cubicBezTo>
                    <a:pt x="124" y="151"/>
                    <a:pt x="124" y="151"/>
                    <a:pt x="124" y="151"/>
                  </a:cubicBezTo>
                  <a:cubicBezTo>
                    <a:pt x="128" y="150"/>
                    <a:pt x="128" y="150"/>
                    <a:pt x="128" y="150"/>
                  </a:cubicBezTo>
                  <a:cubicBezTo>
                    <a:pt x="120" y="128"/>
                    <a:pt x="120" y="128"/>
                    <a:pt x="120" y="128"/>
                  </a:cubicBezTo>
                  <a:cubicBezTo>
                    <a:pt x="120" y="127"/>
                    <a:pt x="119" y="126"/>
                    <a:pt x="118" y="125"/>
                  </a:cubicBezTo>
                  <a:cubicBezTo>
                    <a:pt x="118" y="125"/>
                    <a:pt x="118" y="125"/>
                    <a:pt x="118" y="125"/>
                  </a:cubicBezTo>
                  <a:cubicBezTo>
                    <a:pt x="115" y="129"/>
                    <a:pt x="115" y="129"/>
                    <a:pt x="115" y="129"/>
                  </a:cubicBezTo>
                  <a:cubicBezTo>
                    <a:pt x="120" y="127"/>
                    <a:pt x="120" y="127"/>
                    <a:pt x="120" y="127"/>
                  </a:cubicBezTo>
                  <a:cubicBezTo>
                    <a:pt x="120" y="127"/>
                    <a:pt x="118" y="122"/>
                    <a:pt x="116" y="116"/>
                  </a:cubicBezTo>
                  <a:cubicBezTo>
                    <a:pt x="115" y="113"/>
                    <a:pt x="115" y="111"/>
                    <a:pt x="114" y="108"/>
                  </a:cubicBezTo>
                  <a:cubicBezTo>
                    <a:pt x="114" y="107"/>
                    <a:pt x="114" y="106"/>
                    <a:pt x="113" y="106"/>
                  </a:cubicBezTo>
                  <a:cubicBezTo>
                    <a:pt x="113" y="105"/>
                    <a:pt x="113" y="105"/>
                    <a:pt x="113" y="105"/>
                  </a:cubicBezTo>
                  <a:cubicBezTo>
                    <a:pt x="113" y="105"/>
                    <a:pt x="113" y="105"/>
                    <a:pt x="113" y="105"/>
                  </a:cubicBezTo>
                  <a:cubicBezTo>
                    <a:pt x="111" y="105"/>
                    <a:pt x="111" y="105"/>
                    <a:pt x="111" y="105"/>
                  </a:cubicBezTo>
                  <a:cubicBezTo>
                    <a:pt x="113" y="105"/>
                    <a:pt x="113" y="105"/>
                    <a:pt x="113" y="105"/>
                  </a:cubicBezTo>
                  <a:cubicBezTo>
                    <a:pt x="113" y="105"/>
                    <a:pt x="113" y="105"/>
                    <a:pt x="113" y="105"/>
                  </a:cubicBezTo>
                  <a:cubicBezTo>
                    <a:pt x="111" y="105"/>
                    <a:pt x="111" y="105"/>
                    <a:pt x="111" y="105"/>
                  </a:cubicBezTo>
                  <a:cubicBezTo>
                    <a:pt x="113" y="105"/>
                    <a:pt x="113" y="105"/>
                    <a:pt x="113" y="105"/>
                  </a:cubicBezTo>
                  <a:cubicBezTo>
                    <a:pt x="109" y="105"/>
                    <a:pt x="109" y="105"/>
                    <a:pt x="109" y="105"/>
                  </a:cubicBezTo>
                  <a:cubicBezTo>
                    <a:pt x="113" y="106"/>
                    <a:pt x="113" y="106"/>
                    <a:pt x="113" y="106"/>
                  </a:cubicBezTo>
                  <a:cubicBezTo>
                    <a:pt x="113" y="105"/>
                    <a:pt x="113" y="105"/>
                    <a:pt x="113" y="105"/>
                  </a:cubicBezTo>
                  <a:cubicBezTo>
                    <a:pt x="109" y="105"/>
                    <a:pt x="109" y="105"/>
                    <a:pt x="109" y="105"/>
                  </a:cubicBezTo>
                  <a:cubicBezTo>
                    <a:pt x="113" y="106"/>
                    <a:pt x="113" y="106"/>
                    <a:pt x="113" y="106"/>
                  </a:cubicBezTo>
                  <a:cubicBezTo>
                    <a:pt x="109" y="105"/>
                    <a:pt x="109" y="105"/>
                    <a:pt x="109" y="105"/>
                  </a:cubicBezTo>
                  <a:cubicBezTo>
                    <a:pt x="112" y="107"/>
                    <a:pt x="112" y="107"/>
                    <a:pt x="112" y="107"/>
                  </a:cubicBezTo>
                  <a:cubicBezTo>
                    <a:pt x="113" y="106"/>
                    <a:pt x="113" y="106"/>
                    <a:pt x="113" y="106"/>
                  </a:cubicBezTo>
                  <a:cubicBezTo>
                    <a:pt x="109" y="105"/>
                    <a:pt x="109" y="105"/>
                    <a:pt x="109" y="105"/>
                  </a:cubicBezTo>
                  <a:cubicBezTo>
                    <a:pt x="112" y="107"/>
                    <a:pt x="112" y="107"/>
                    <a:pt x="112" y="107"/>
                  </a:cubicBezTo>
                  <a:cubicBezTo>
                    <a:pt x="113" y="106"/>
                    <a:pt x="113" y="105"/>
                    <a:pt x="113" y="104"/>
                  </a:cubicBezTo>
                  <a:cubicBezTo>
                    <a:pt x="113" y="103"/>
                    <a:pt x="112" y="102"/>
                    <a:pt x="111" y="101"/>
                  </a:cubicBezTo>
                  <a:cubicBezTo>
                    <a:pt x="107" y="99"/>
                    <a:pt x="107" y="99"/>
                    <a:pt x="107" y="99"/>
                  </a:cubicBezTo>
                  <a:cubicBezTo>
                    <a:pt x="105" y="102"/>
                    <a:pt x="105" y="102"/>
                    <a:pt x="105" y="102"/>
                  </a:cubicBezTo>
                  <a:cubicBezTo>
                    <a:pt x="105" y="102"/>
                    <a:pt x="105" y="102"/>
                    <a:pt x="105" y="102"/>
                  </a:cubicBezTo>
                  <a:cubicBezTo>
                    <a:pt x="109" y="101"/>
                    <a:pt x="109" y="101"/>
                    <a:pt x="109" y="101"/>
                  </a:cubicBezTo>
                  <a:cubicBezTo>
                    <a:pt x="109" y="101"/>
                    <a:pt x="109" y="101"/>
                    <a:pt x="109" y="101"/>
                  </a:cubicBezTo>
                  <a:cubicBezTo>
                    <a:pt x="109" y="101"/>
                    <a:pt x="109" y="101"/>
                    <a:pt x="109" y="101"/>
                  </a:cubicBezTo>
                  <a:cubicBezTo>
                    <a:pt x="109" y="100"/>
                    <a:pt x="109" y="100"/>
                    <a:pt x="109" y="100"/>
                  </a:cubicBezTo>
                  <a:cubicBezTo>
                    <a:pt x="108" y="99"/>
                    <a:pt x="106" y="94"/>
                    <a:pt x="104" y="88"/>
                  </a:cubicBezTo>
                  <a:cubicBezTo>
                    <a:pt x="103" y="86"/>
                    <a:pt x="102" y="83"/>
                    <a:pt x="101" y="81"/>
                  </a:cubicBezTo>
                  <a:cubicBezTo>
                    <a:pt x="101" y="80"/>
                    <a:pt x="101" y="79"/>
                    <a:pt x="101" y="79"/>
                  </a:cubicBezTo>
                  <a:cubicBezTo>
                    <a:pt x="101" y="78"/>
                    <a:pt x="101" y="78"/>
                    <a:pt x="101" y="78"/>
                  </a:cubicBezTo>
                  <a:cubicBezTo>
                    <a:pt x="100" y="78"/>
                    <a:pt x="100" y="78"/>
                    <a:pt x="100" y="78"/>
                  </a:cubicBezTo>
                  <a:cubicBezTo>
                    <a:pt x="98" y="79"/>
                    <a:pt x="98" y="79"/>
                    <a:pt x="98" y="79"/>
                  </a:cubicBezTo>
                  <a:cubicBezTo>
                    <a:pt x="101" y="79"/>
                    <a:pt x="101" y="79"/>
                    <a:pt x="101" y="79"/>
                  </a:cubicBezTo>
                  <a:cubicBezTo>
                    <a:pt x="101" y="78"/>
                    <a:pt x="100" y="78"/>
                    <a:pt x="100" y="78"/>
                  </a:cubicBezTo>
                  <a:cubicBezTo>
                    <a:pt x="98" y="79"/>
                    <a:pt x="98" y="79"/>
                    <a:pt x="98" y="79"/>
                  </a:cubicBezTo>
                  <a:cubicBezTo>
                    <a:pt x="101" y="79"/>
                    <a:pt x="101" y="79"/>
                    <a:pt x="101" y="79"/>
                  </a:cubicBezTo>
                  <a:cubicBezTo>
                    <a:pt x="97" y="79"/>
                    <a:pt x="97" y="79"/>
                    <a:pt x="97" y="79"/>
                  </a:cubicBezTo>
                  <a:cubicBezTo>
                    <a:pt x="100" y="79"/>
                    <a:pt x="100" y="79"/>
                    <a:pt x="100" y="79"/>
                  </a:cubicBezTo>
                  <a:cubicBezTo>
                    <a:pt x="101" y="79"/>
                    <a:pt x="101" y="79"/>
                    <a:pt x="101" y="79"/>
                  </a:cubicBezTo>
                  <a:cubicBezTo>
                    <a:pt x="97" y="79"/>
                    <a:pt x="97" y="79"/>
                    <a:pt x="97" y="79"/>
                  </a:cubicBezTo>
                  <a:cubicBezTo>
                    <a:pt x="100" y="79"/>
                    <a:pt x="100" y="79"/>
                    <a:pt x="100" y="79"/>
                  </a:cubicBezTo>
                  <a:cubicBezTo>
                    <a:pt x="96" y="79"/>
                    <a:pt x="96" y="79"/>
                    <a:pt x="96" y="79"/>
                  </a:cubicBezTo>
                  <a:cubicBezTo>
                    <a:pt x="100" y="81"/>
                    <a:pt x="100" y="81"/>
                    <a:pt x="100" y="81"/>
                  </a:cubicBezTo>
                  <a:cubicBezTo>
                    <a:pt x="100" y="80"/>
                    <a:pt x="100" y="80"/>
                    <a:pt x="100" y="79"/>
                  </a:cubicBezTo>
                  <a:cubicBezTo>
                    <a:pt x="96" y="79"/>
                    <a:pt x="96" y="79"/>
                    <a:pt x="96" y="79"/>
                  </a:cubicBezTo>
                  <a:cubicBezTo>
                    <a:pt x="100" y="81"/>
                    <a:pt x="100" y="81"/>
                    <a:pt x="100" y="81"/>
                  </a:cubicBezTo>
                  <a:cubicBezTo>
                    <a:pt x="100" y="80"/>
                    <a:pt x="101" y="79"/>
                    <a:pt x="100" y="78"/>
                  </a:cubicBezTo>
                  <a:cubicBezTo>
                    <a:pt x="100" y="76"/>
                    <a:pt x="100" y="75"/>
                    <a:pt x="99" y="75"/>
                  </a:cubicBezTo>
                  <a:cubicBezTo>
                    <a:pt x="88" y="68"/>
                    <a:pt x="88" y="68"/>
                    <a:pt x="88" y="68"/>
                  </a:cubicBezTo>
                  <a:cubicBezTo>
                    <a:pt x="86" y="72"/>
                    <a:pt x="86" y="72"/>
                    <a:pt x="86" y="72"/>
                  </a:cubicBezTo>
                  <a:cubicBezTo>
                    <a:pt x="89" y="69"/>
                    <a:pt x="89" y="69"/>
                    <a:pt x="89" y="69"/>
                  </a:cubicBezTo>
                  <a:cubicBezTo>
                    <a:pt x="89" y="69"/>
                    <a:pt x="88" y="68"/>
                    <a:pt x="86" y="65"/>
                  </a:cubicBezTo>
                  <a:cubicBezTo>
                    <a:pt x="83" y="61"/>
                    <a:pt x="79" y="55"/>
                    <a:pt x="76" y="50"/>
                  </a:cubicBezTo>
                  <a:cubicBezTo>
                    <a:pt x="74" y="48"/>
                    <a:pt x="72" y="46"/>
                    <a:pt x="71" y="44"/>
                  </a:cubicBezTo>
                  <a:cubicBezTo>
                    <a:pt x="71" y="43"/>
                    <a:pt x="70" y="43"/>
                    <a:pt x="70" y="42"/>
                  </a:cubicBezTo>
                  <a:cubicBezTo>
                    <a:pt x="70" y="42"/>
                    <a:pt x="70" y="42"/>
                    <a:pt x="70" y="42"/>
                  </a:cubicBezTo>
                  <a:cubicBezTo>
                    <a:pt x="68" y="43"/>
                    <a:pt x="68" y="43"/>
                    <a:pt x="68" y="43"/>
                  </a:cubicBezTo>
                  <a:cubicBezTo>
                    <a:pt x="70" y="42"/>
                    <a:pt x="70" y="42"/>
                    <a:pt x="70" y="42"/>
                  </a:cubicBezTo>
                  <a:cubicBezTo>
                    <a:pt x="70" y="42"/>
                    <a:pt x="70" y="42"/>
                    <a:pt x="70" y="42"/>
                  </a:cubicBezTo>
                  <a:cubicBezTo>
                    <a:pt x="68" y="43"/>
                    <a:pt x="68" y="43"/>
                    <a:pt x="68" y="43"/>
                  </a:cubicBezTo>
                  <a:cubicBezTo>
                    <a:pt x="70" y="42"/>
                    <a:pt x="70" y="42"/>
                    <a:pt x="70" y="42"/>
                  </a:cubicBezTo>
                  <a:cubicBezTo>
                    <a:pt x="66" y="43"/>
                    <a:pt x="66" y="43"/>
                    <a:pt x="66" y="43"/>
                  </a:cubicBezTo>
                  <a:cubicBezTo>
                    <a:pt x="70" y="43"/>
                    <a:pt x="70" y="43"/>
                    <a:pt x="70" y="43"/>
                  </a:cubicBezTo>
                  <a:cubicBezTo>
                    <a:pt x="70" y="42"/>
                    <a:pt x="70" y="42"/>
                    <a:pt x="70" y="42"/>
                  </a:cubicBezTo>
                  <a:cubicBezTo>
                    <a:pt x="66" y="43"/>
                    <a:pt x="66" y="43"/>
                    <a:pt x="66" y="43"/>
                  </a:cubicBezTo>
                  <a:cubicBezTo>
                    <a:pt x="70" y="43"/>
                    <a:pt x="70" y="43"/>
                    <a:pt x="70" y="43"/>
                  </a:cubicBezTo>
                  <a:cubicBezTo>
                    <a:pt x="66" y="43"/>
                    <a:pt x="66" y="43"/>
                    <a:pt x="66" y="43"/>
                  </a:cubicBezTo>
                  <a:cubicBezTo>
                    <a:pt x="70" y="44"/>
                    <a:pt x="70" y="44"/>
                    <a:pt x="70" y="44"/>
                  </a:cubicBezTo>
                  <a:cubicBezTo>
                    <a:pt x="70" y="44"/>
                    <a:pt x="70" y="44"/>
                    <a:pt x="70" y="43"/>
                  </a:cubicBezTo>
                  <a:cubicBezTo>
                    <a:pt x="66" y="43"/>
                    <a:pt x="66" y="43"/>
                    <a:pt x="66" y="43"/>
                  </a:cubicBezTo>
                  <a:cubicBezTo>
                    <a:pt x="70" y="44"/>
                    <a:pt x="70" y="44"/>
                    <a:pt x="70" y="44"/>
                  </a:cubicBezTo>
                  <a:cubicBezTo>
                    <a:pt x="66" y="43"/>
                    <a:pt x="66" y="43"/>
                    <a:pt x="66" y="43"/>
                  </a:cubicBezTo>
                  <a:cubicBezTo>
                    <a:pt x="69" y="46"/>
                    <a:pt x="69" y="46"/>
                    <a:pt x="69" y="46"/>
                  </a:cubicBezTo>
                  <a:cubicBezTo>
                    <a:pt x="70" y="45"/>
                    <a:pt x="70" y="45"/>
                    <a:pt x="70" y="44"/>
                  </a:cubicBezTo>
                  <a:cubicBezTo>
                    <a:pt x="66" y="43"/>
                    <a:pt x="66" y="43"/>
                    <a:pt x="66" y="43"/>
                  </a:cubicBezTo>
                  <a:cubicBezTo>
                    <a:pt x="69" y="46"/>
                    <a:pt x="69" y="46"/>
                    <a:pt x="69" y="46"/>
                  </a:cubicBezTo>
                  <a:cubicBezTo>
                    <a:pt x="70" y="46"/>
                    <a:pt x="70" y="46"/>
                    <a:pt x="70" y="46"/>
                  </a:cubicBezTo>
                  <a:cubicBezTo>
                    <a:pt x="70" y="45"/>
                    <a:pt x="70" y="44"/>
                    <a:pt x="70" y="43"/>
                  </a:cubicBezTo>
                  <a:cubicBezTo>
                    <a:pt x="70" y="42"/>
                    <a:pt x="70" y="41"/>
                    <a:pt x="69" y="41"/>
                  </a:cubicBezTo>
                  <a:cubicBezTo>
                    <a:pt x="69" y="40"/>
                    <a:pt x="69" y="40"/>
                    <a:pt x="68" y="40"/>
                  </a:cubicBezTo>
                  <a:cubicBezTo>
                    <a:pt x="68" y="39"/>
                    <a:pt x="67" y="39"/>
                    <a:pt x="66" y="38"/>
                  </a:cubicBezTo>
                  <a:cubicBezTo>
                    <a:pt x="64" y="36"/>
                    <a:pt x="59" y="33"/>
                    <a:pt x="53" y="29"/>
                  </a:cubicBezTo>
                  <a:cubicBezTo>
                    <a:pt x="34" y="18"/>
                    <a:pt x="7" y="1"/>
                    <a:pt x="7" y="1"/>
                  </a:cubicBezTo>
                  <a:cubicBezTo>
                    <a:pt x="5" y="0"/>
                    <a:pt x="2" y="1"/>
                    <a:pt x="1" y="3"/>
                  </a:cubicBezTo>
                  <a:cubicBezTo>
                    <a:pt x="0" y="5"/>
                    <a:pt x="0" y="7"/>
                    <a:pt x="2" y="9"/>
                  </a:cubicBezTo>
                  <a:cubicBezTo>
                    <a:pt x="2" y="9"/>
                    <a:pt x="6" y="11"/>
                    <a:pt x="12" y="14"/>
                  </a:cubicBezTo>
                  <a:cubicBezTo>
                    <a:pt x="20" y="20"/>
                    <a:pt x="33" y="27"/>
                    <a:pt x="44" y="34"/>
                  </a:cubicBezTo>
                  <a:cubicBezTo>
                    <a:pt x="50" y="37"/>
                    <a:pt x="54" y="40"/>
                    <a:pt x="58" y="43"/>
                  </a:cubicBezTo>
                  <a:cubicBezTo>
                    <a:pt x="60" y="44"/>
                    <a:pt x="61" y="45"/>
                    <a:pt x="62" y="45"/>
                  </a:cubicBezTo>
                  <a:cubicBezTo>
                    <a:pt x="62" y="46"/>
                    <a:pt x="63" y="46"/>
                    <a:pt x="63" y="46"/>
                  </a:cubicBezTo>
                  <a:cubicBezTo>
                    <a:pt x="63" y="46"/>
                    <a:pt x="63" y="46"/>
                    <a:pt x="63" y="46"/>
                  </a:cubicBezTo>
                  <a:cubicBezTo>
                    <a:pt x="63" y="46"/>
                    <a:pt x="63" y="46"/>
                    <a:pt x="63" y="46"/>
                  </a:cubicBezTo>
                  <a:cubicBezTo>
                    <a:pt x="63" y="46"/>
                    <a:pt x="63" y="46"/>
                    <a:pt x="63" y="46"/>
                  </a:cubicBezTo>
                  <a:cubicBezTo>
                    <a:pt x="63" y="46"/>
                    <a:pt x="63" y="46"/>
                    <a:pt x="63" y="46"/>
                  </a:cubicBezTo>
                  <a:cubicBezTo>
                    <a:pt x="63" y="46"/>
                    <a:pt x="63" y="46"/>
                    <a:pt x="63" y="46"/>
                  </a:cubicBezTo>
                  <a:cubicBezTo>
                    <a:pt x="65" y="44"/>
                    <a:pt x="65" y="44"/>
                    <a:pt x="65" y="44"/>
                  </a:cubicBezTo>
                  <a:cubicBezTo>
                    <a:pt x="62" y="46"/>
                    <a:pt x="62" y="46"/>
                    <a:pt x="62" y="46"/>
                  </a:cubicBezTo>
                  <a:cubicBezTo>
                    <a:pt x="63" y="46"/>
                    <a:pt x="63" y="46"/>
                    <a:pt x="63" y="46"/>
                  </a:cubicBezTo>
                  <a:cubicBezTo>
                    <a:pt x="65" y="44"/>
                    <a:pt x="65" y="44"/>
                    <a:pt x="65" y="44"/>
                  </a:cubicBezTo>
                  <a:cubicBezTo>
                    <a:pt x="62" y="46"/>
                    <a:pt x="62" y="46"/>
                    <a:pt x="62" y="46"/>
                  </a:cubicBezTo>
                  <a:cubicBezTo>
                    <a:pt x="65" y="43"/>
                    <a:pt x="65" y="43"/>
                    <a:pt x="65" y="43"/>
                  </a:cubicBezTo>
                  <a:cubicBezTo>
                    <a:pt x="62" y="45"/>
                    <a:pt x="62" y="45"/>
                    <a:pt x="62" y="45"/>
                  </a:cubicBezTo>
                  <a:cubicBezTo>
                    <a:pt x="62" y="46"/>
                    <a:pt x="62" y="46"/>
                    <a:pt x="62" y="46"/>
                  </a:cubicBezTo>
                  <a:cubicBezTo>
                    <a:pt x="65" y="43"/>
                    <a:pt x="65" y="43"/>
                    <a:pt x="65" y="43"/>
                  </a:cubicBezTo>
                  <a:cubicBezTo>
                    <a:pt x="62" y="45"/>
                    <a:pt x="62" y="45"/>
                    <a:pt x="62" y="45"/>
                  </a:cubicBezTo>
                  <a:cubicBezTo>
                    <a:pt x="66" y="43"/>
                    <a:pt x="66" y="43"/>
                    <a:pt x="66" y="43"/>
                  </a:cubicBezTo>
                  <a:cubicBezTo>
                    <a:pt x="62" y="43"/>
                    <a:pt x="62" y="43"/>
                    <a:pt x="62" y="43"/>
                  </a:cubicBezTo>
                  <a:cubicBezTo>
                    <a:pt x="62" y="44"/>
                    <a:pt x="62" y="45"/>
                    <a:pt x="62" y="45"/>
                  </a:cubicBezTo>
                  <a:cubicBezTo>
                    <a:pt x="66" y="43"/>
                    <a:pt x="66" y="43"/>
                    <a:pt x="66" y="43"/>
                  </a:cubicBezTo>
                  <a:cubicBezTo>
                    <a:pt x="62" y="43"/>
                    <a:pt x="62" y="43"/>
                    <a:pt x="62" y="43"/>
                  </a:cubicBezTo>
                  <a:cubicBezTo>
                    <a:pt x="66" y="43"/>
                    <a:pt x="66" y="43"/>
                    <a:pt x="66" y="43"/>
                  </a:cubicBezTo>
                  <a:cubicBezTo>
                    <a:pt x="62" y="41"/>
                    <a:pt x="62" y="41"/>
                    <a:pt x="62" y="41"/>
                  </a:cubicBezTo>
                  <a:cubicBezTo>
                    <a:pt x="62" y="42"/>
                    <a:pt x="62" y="43"/>
                    <a:pt x="62" y="43"/>
                  </a:cubicBezTo>
                  <a:cubicBezTo>
                    <a:pt x="66" y="43"/>
                    <a:pt x="66" y="43"/>
                    <a:pt x="66" y="43"/>
                  </a:cubicBezTo>
                  <a:cubicBezTo>
                    <a:pt x="62" y="41"/>
                    <a:pt x="62" y="41"/>
                    <a:pt x="62" y="41"/>
                  </a:cubicBezTo>
                  <a:cubicBezTo>
                    <a:pt x="66" y="43"/>
                    <a:pt x="66" y="43"/>
                    <a:pt x="66" y="43"/>
                  </a:cubicBezTo>
                  <a:cubicBezTo>
                    <a:pt x="62" y="41"/>
                    <a:pt x="62" y="41"/>
                    <a:pt x="62" y="41"/>
                  </a:cubicBezTo>
                  <a:cubicBezTo>
                    <a:pt x="62" y="41"/>
                    <a:pt x="62" y="42"/>
                    <a:pt x="62" y="42"/>
                  </a:cubicBezTo>
                  <a:cubicBezTo>
                    <a:pt x="62" y="43"/>
                    <a:pt x="62" y="43"/>
                    <a:pt x="62" y="43"/>
                  </a:cubicBezTo>
                  <a:cubicBezTo>
                    <a:pt x="62" y="44"/>
                    <a:pt x="62" y="44"/>
                    <a:pt x="62" y="45"/>
                  </a:cubicBezTo>
                  <a:cubicBezTo>
                    <a:pt x="62" y="45"/>
                    <a:pt x="62" y="45"/>
                    <a:pt x="62" y="46"/>
                  </a:cubicBezTo>
                  <a:cubicBezTo>
                    <a:pt x="63" y="46"/>
                    <a:pt x="63" y="47"/>
                    <a:pt x="64" y="48"/>
                  </a:cubicBezTo>
                  <a:cubicBezTo>
                    <a:pt x="66" y="52"/>
                    <a:pt x="71" y="58"/>
                    <a:pt x="75" y="64"/>
                  </a:cubicBezTo>
                  <a:cubicBezTo>
                    <a:pt x="79" y="70"/>
                    <a:pt x="82" y="74"/>
                    <a:pt x="82" y="74"/>
                  </a:cubicBezTo>
                  <a:cubicBezTo>
                    <a:pt x="82" y="75"/>
                    <a:pt x="83" y="75"/>
                    <a:pt x="83" y="75"/>
                  </a:cubicBezTo>
                  <a:cubicBezTo>
                    <a:pt x="94" y="82"/>
                    <a:pt x="94" y="82"/>
                    <a:pt x="94" y="82"/>
                  </a:cubicBezTo>
                  <a:cubicBezTo>
                    <a:pt x="96" y="79"/>
                    <a:pt x="96" y="79"/>
                    <a:pt x="96" y="79"/>
                  </a:cubicBezTo>
                  <a:cubicBezTo>
                    <a:pt x="93" y="76"/>
                    <a:pt x="93" y="76"/>
                    <a:pt x="93" y="76"/>
                  </a:cubicBezTo>
                  <a:cubicBezTo>
                    <a:pt x="92" y="77"/>
                    <a:pt x="92" y="77"/>
                    <a:pt x="92" y="78"/>
                  </a:cubicBezTo>
                  <a:cubicBezTo>
                    <a:pt x="92" y="78"/>
                    <a:pt x="92" y="78"/>
                    <a:pt x="92" y="79"/>
                  </a:cubicBezTo>
                  <a:cubicBezTo>
                    <a:pt x="92" y="79"/>
                    <a:pt x="92" y="79"/>
                    <a:pt x="92" y="80"/>
                  </a:cubicBezTo>
                  <a:cubicBezTo>
                    <a:pt x="92" y="80"/>
                    <a:pt x="92" y="81"/>
                    <a:pt x="93" y="82"/>
                  </a:cubicBezTo>
                  <a:cubicBezTo>
                    <a:pt x="94" y="85"/>
                    <a:pt x="96" y="90"/>
                    <a:pt x="97" y="95"/>
                  </a:cubicBezTo>
                  <a:cubicBezTo>
                    <a:pt x="99" y="100"/>
                    <a:pt x="101" y="104"/>
                    <a:pt x="101" y="104"/>
                  </a:cubicBezTo>
                  <a:cubicBezTo>
                    <a:pt x="101" y="105"/>
                    <a:pt x="102" y="105"/>
                    <a:pt x="102" y="106"/>
                  </a:cubicBezTo>
                  <a:cubicBezTo>
                    <a:pt x="107" y="109"/>
                    <a:pt x="107" y="109"/>
                    <a:pt x="107" y="109"/>
                  </a:cubicBezTo>
                  <a:cubicBezTo>
                    <a:pt x="109" y="105"/>
                    <a:pt x="109" y="105"/>
                    <a:pt x="109" y="105"/>
                  </a:cubicBezTo>
                  <a:cubicBezTo>
                    <a:pt x="105" y="102"/>
                    <a:pt x="105" y="102"/>
                    <a:pt x="105" y="102"/>
                  </a:cubicBezTo>
                  <a:cubicBezTo>
                    <a:pt x="105" y="103"/>
                    <a:pt x="105" y="104"/>
                    <a:pt x="105" y="104"/>
                  </a:cubicBezTo>
                  <a:cubicBezTo>
                    <a:pt x="105" y="105"/>
                    <a:pt x="105" y="105"/>
                    <a:pt x="105" y="105"/>
                  </a:cubicBezTo>
                  <a:cubicBezTo>
                    <a:pt x="105" y="106"/>
                    <a:pt x="105" y="106"/>
                    <a:pt x="105" y="106"/>
                  </a:cubicBezTo>
                  <a:cubicBezTo>
                    <a:pt x="105" y="108"/>
                    <a:pt x="105" y="110"/>
                    <a:pt x="106" y="112"/>
                  </a:cubicBezTo>
                  <a:cubicBezTo>
                    <a:pt x="108" y="119"/>
                    <a:pt x="111" y="130"/>
                    <a:pt x="111" y="130"/>
                  </a:cubicBezTo>
                  <a:cubicBezTo>
                    <a:pt x="112" y="131"/>
                    <a:pt x="112" y="132"/>
                    <a:pt x="113" y="132"/>
                  </a:cubicBezTo>
                  <a:cubicBezTo>
                    <a:pt x="114" y="133"/>
                    <a:pt x="114" y="133"/>
                    <a:pt x="114" y="133"/>
                  </a:cubicBezTo>
                  <a:cubicBezTo>
                    <a:pt x="116" y="129"/>
                    <a:pt x="116" y="129"/>
                    <a:pt x="116" y="129"/>
                  </a:cubicBezTo>
                  <a:cubicBezTo>
                    <a:pt x="112" y="130"/>
                    <a:pt x="112" y="130"/>
                    <a:pt x="112" y="130"/>
                  </a:cubicBezTo>
                  <a:cubicBezTo>
                    <a:pt x="120" y="152"/>
                    <a:pt x="120" y="152"/>
                    <a:pt x="120" y="152"/>
                  </a:cubicBezTo>
                  <a:cubicBezTo>
                    <a:pt x="120" y="153"/>
                    <a:pt x="120" y="154"/>
                    <a:pt x="121" y="155"/>
                  </a:cubicBezTo>
                  <a:cubicBezTo>
                    <a:pt x="122" y="155"/>
                    <a:pt x="122" y="155"/>
                    <a:pt x="122" y="155"/>
                  </a:cubicBezTo>
                  <a:cubicBezTo>
                    <a:pt x="124" y="151"/>
                    <a:pt x="124" y="151"/>
                    <a:pt x="124" y="151"/>
                  </a:cubicBezTo>
                  <a:cubicBezTo>
                    <a:pt x="120" y="151"/>
                    <a:pt x="120" y="151"/>
                    <a:pt x="120" y="151"/>
                  </a:cubicBezTo>
                  <a:cubicBezTo>
                    <a:pt x="120" y="151"/>
                    <a:pt x="120" y="155"/>
                    <a:pt x="120" y="160"/>
                  </a:cubicBezTo>
                  <a:cubicBezTo>
                    <a:pt x="120" y="165"/>
                    <a:pt x="120" y="170"/>
                    <a:pt x="120" y="172"/>
                  </a:cubicBezTo>
                  <a:cubicBezTo>
                    <a:pt x="120" y="173"/>
                    <a:pt x="120" y="173"/>
                    <a:pt x="120" y="173"/>
                  </a:cubicBezTo>
                  <a:cubicBezTo>
                    <a:pt x="120" y="173"/>
                    <a:pt x="120" y="173"/>
                    <a:pt x="120" y="173"/>
                  </a:cubicBezTo>
                  <a:cubicBezTo>
                    <a:pt x="123" y="173"/>
                    <a:pt x="123" y="173"/>
                    <a:pt x="123" y="173"/>
                  </a:cubicBezTo>
                  <a:cubicBezTo>
                    <a:pt x="120" y="173"/>
                    <a:pt x="120" y="173"/>
                    <a:pt x="120" y="173"/>
                  </a:cubicBezTo>
                  <a:cubicBezTo>
                    <a:pt x="120" y="173"/>
                    <a:pt x="120" y="173"/>
                    <a:pt x="120" y="173"/>
                  </a:cubicBezTo>
                  <a:cubicBezTo>
                    <a:pt x="123" y="173"/>
                    <a:pt x="123" y="173"/>
                    <a:pt x="123" y="173"/>
                  </a:cubicBezTo>
                  <a:cubicBezTo>
                    <a:pt x="120" y="173"/>
                    <a:pt x="120" y="173"/>
                    <a:pt x="120" y="173"/>
                  </a:cubicBezTo>
                  <a:cubicBezTo>
                    <a:pt x="124" y="173"/>
                    <a:pt x="124" y="173"/>
                    <a:pt x="124" y="173"/>
                  </a:cubicBezTo>
                  <a:cubicBezTo>
                    <a:pt x="120" y="172"/>
                    <a:pt x="120" y="172"/>
                    <a:pt x="120" y="172"/>
                  </a:cubicBezTo>
                  <a:cubicBezTo>
                    <a:pt x="120" y="173"/>
                    <a:pt x="120" y="173"/>
                    <a:pt x="120" y="173"/>
                  </a:cubicBezTo>
                  <a:cubicBezTo>
                    <a:pt x="124" y="173"/>
                    <a:pt x="124" y="173"/>
                    <a:pt x="124" y="173"/>
                  </a:cubicBezTo>
                  <a:cubicBezTo>
                    <a:pt x="120" y="172"/>
                    <a:pt x="120" y="172"/>
                    <a:pt x="120" y="172"/>
                  </a:cubicBezTo>
                  <a:cubicBezTo>
                    <a:pt x="124" y="173"/>
                    <a:pt x="124" y="173"/>
                    <a:pt x="124" y="173"/>
                  </a:cubicBezTo>
                  <a:cubicBezTo>
                    <a:pt x="121" y="171"/>
                    <a:pt x="121" y="171"/>
                    <a:pt x="121" y="171"/>
                  </a:cubicBezTo>
                  <a:cubicBezTo>
                    <a:pt x="121" y="172"/>
                    <a:pt x="120" y="172"/>
                    <a:pt x="120" y="172"/>
                  </a:cubicBezTo>
                  <a:cubicBezTo>
                    <a:pt x="124" y="173"/>
                    <a:pt x="124" y="173"/>
                    <a:pt x="124" y="173"/>
                  </a:cubicBezTo>
                  <a:cubicBezTo>
                    <a:pt x="121" y="171"/>
                    <a:pt x="121" y="171"/>
                    <a:pt x="121" y="171"/>
                  </a:cubicBezTo>
                  <a:cubicBezTo>
                    <a:pt x="120" y="173"/>
                    <a:pt x="120" y="176"/>
                    <a:pt x="122" y="177"/>
                  </a:cubicBezTo>
                  <a:cubicBezTo>
                    <a:pt x="127" y="180"/>
                    <a:pt x="127" y="180"/>
                    <a:pt x="127" y="180"/>
                  </a:cubicBezTo>
                  <a:cubicBezTo>
                    <a:pt x="125" y="189"/>
                    <a:pt x="125" y="189"/>
                    <a:pt x="125" y="189"/>
                  </a:cubicBezTo>
                  <a:cubicBezTo>
                    <a:pt x="124" y="191"/>
                    <a:pt x="125" y="193"/>
                    <a:pt x="127" y="194"/>
                  </a:cubicBezTo>
                  <a:cubicBezTo>
                    <a:pt x="129" y="196"/>
                    <a:pt x="129" y="196"/>
                    <a:pt x="129" y="196"/>
                  </a:cubicBezTo>
                  <a:cubicBezTo>
                    <a:pt x="129" y="214"/>
                    <a:pt x="129" y="214"/>
                    <a:pt x="129" y="214"/>
                  </a:cubicBezTo>
                  <a:cubicBezTo>
                    <a:pt x="129" y="215"/>
                    <a:pt x="130" y="217"/>
                    <a:pt x="131" y="217"/>
                  </a:cubicBezTo>
                  <a:cubicBezTo>
                    <a:pt x="134" y="219"/>
                    <a:pt x="134" y="219"/>
                    <a:pt x="134" y="219"/>
                  </a:cubicBezTo>
                  <a:cubicBezTo>
                    <a:pt x="136" y="215"/>
                    <a:pt x="136" y="215"/>
                    <a:pt x="136" y="215"/>
                  </a:cubicBezTo>
                  <a:cubicBezTo>
                    <a:pt x="132" y="213"/>
                    <a:pt x="132" y="213"/>
                    <a:pt x="132" y="213"/>
                  </a:cubicBezTo>
                  <a:cubicBezTo>
                    <a:pt x="127" y="225"/>
                    <a:pt x="127" y="225"/>
                    <a:pt x="127" y="225"/>
                  </a:cubicBezTo>
                  <a:cubicBezTo>
                    <a:pt x="126" y="227"/>
                    <a:pt x="126" y="229"/>
                    <a:pt x="128" y="230"/>
                  </a:cubicBezTo>
                  <a:cubicBezTo>
                    <a:pt x="130" y="231"/>
                    <a:pt x="130" y="231"/>
                    <a:pt x="130" y="231"/>
                  </a:cubicBezTo>
                  <a:cubicBezTo>
                    <a:pt x="132" y="228"/>
                    <a:pt x="132" y="228"/>
                    <a:pt x="132" y="228"/>
                  </a:cubicBezTo>
                  <a:cubicBezTo>
                    <a:pt x="128" y="227"/>
                    <a:pt x="128" y="227"/>
                    <a:pt x="128" y="227"/>
                  </a:cubicBezTo>
                  <a:cubicBezTo>
                    <a:pt x="126" y="243"/>
                    <a:pt x="126" y="243"/>
                    <a:pt x="126" y="243"/>
                  </a:cubicBezTo>
                  <a:cubicBezTo>
                    <a:pt x="126" y="245"/>
                    <a:pt x="126" y="246"/>
                    <a:pt x="128" y="247"/>
                  </a:cubicBezTo>
                  <a:cubicBezTo>
                    <a:pt x="130" y="248"/>
                    <a:pt x="130" y="248"/>
                    <a:pt x="130" y="248"/>
                  </a:cubicBezTo>
                  <a:cubicBezTo>
                    <a:pt x="132" y="245"/>
                    <a:pt x="132" y="245"/>
                    <a:pt x="132" y="245"/>
                  </a:cubicBezTo>
                  <a:cubicBezTo>
                    <a:pt x="128" y="243"/>
                    <a:pt x="128" y="243"/>
                    <a:pt x="128" y="243"/>
                  </a:cubicBezTo>
                  <a:cubicBezTo>
                    <a:pt x="122" y="261"/>
                    <a:pt x="122" y="261"/>
                    <a:pt x="122" y="261"/>
                  </a:cubicBezTo>
                  <a:cubicBezTo>
                    <a:pt x="121" y="262"/>
                    <a:pt x="122" y="265"/>
                    <a:pt x="124" y="266"/>
                  </a:cubicBezTo>
                  <a:cubicBezTo>
                    <a:pt x="125" y="266"/>
                    <a:pt x="125" y="266"/>
                    <a:pt x="125" y="266"/>
                  </a:cubicBezTo>
                  <a:cubicBezTo>
                    <a:pt x="122" y="283"/>
                    <a:pt x="122" y="283"/>
                    <a:pt x="122" y="283"/>
                  </a:cubicBezTo>
                  <a:cubicBezTo>
                    <a:pt x="122" y="285"/>
                    <a:pt x="122" y="286"/>
                    <a:pt x="124" y="287"/>
                  </a:cubicBezTo>
                  <a:cubicBezTo>
                    <a:pt x="126" y="288"/>
                    <a:pt x="126" y="288"/>
                    <a:pt x="126" y="288"/>
                  </a:cubicBezTo>
                  <a:cubicBezTo>
                    <a:pt x="128" y="285"/>
                    <a:pt x="128" y="285"/>
                    <a:pt x="128" y="285"/>
                  </a:cubicBezTo>
                  <a:cubicBezTo>
                    <a:pt x="124" y="284"/>
                    <a:pt x="124" y="284"/>
                    <a:pt x="124" y="284"/>
                  </a:cubicBezTo>
                  <a:cubicBezTo>
                    <a:pt x="120" y="303"/>
                    <a:pt x="120" y="303"/>
                    <a:pt x="120" y="303"/>
                  </a:cubicBezTo>
                  <a:cubicBezTo>
                    <a:pt x="120" y="305"/>
                    <a:pt x="121" y="307"/>
                    <a:pt x="122" y="308"/>
                  </a:cubicBezTo>
                  <a:cubicBezTo>
                    <a:pt x="125" y="310"/>
                    <a:pt x="125" y="310"/>
                    <a:pt x="125" y="310"/>
                  </a:cubicBezTo>
                  <a:cubicBezTo>
                    <a:pt x="128" y="306"/>
                    <a:pt x="128" y="306"/>
                    <a:pt x="128" y="306"/>
                  </a:cubicBezTo>
                  <a:cubicBezTo>
                    <a:pt x="124" y="303"/>
                    <a:pt x="124" y="303"/>
                    <a:pt x="124" y="303"/>
                  </a:cubicBezTo>
                  <a:cubicBezTo>
                    <a:pt x="116" y="314"/>
                    <a:pt x="116" y="314"/>
                    <a:pt x="116" y="314"/>
                  </a:cubicBezTo>
                  <a:cubicBezTo>
                    <a:pt x="115" y="314"/>
                    <a:pt x="114" y="316"/>
                    <a:pt x="115" y="317"/>
                  </a:cubicBezTo>
                  <a:cubicBezTo>
                    <a:pt x="115" y="318"/>
                    <a:pt x="115" y="319"/>
                    <a:pt x="117" y="320"/>
                  </a:cubicBezTo>
                  <a:cubicBezTo>
                    <a:pt x="118" y="321"/>
                    <a:pt x="118" y="321"/>
                    <a:pt x="118" y="321"/>
                  </a:cubicBezTo>
                  <a:cubicBezTo>
                    <a:pt x="120" y="317"/>
                    <a:pt x="120" y="317"/>
                    <a:pt x="120" y="317"/>
                  </a:cubicBezTo>
                  <a:cubicBezTo>
                    <a:pt x="117" y="315"/>
                    <a:pt x="117" y="315"/>
                    <a:pt x="117" y="315"/>
                  </a:cubicBezTo>
                  <a:cubicBezTo>
                    <a:pt x="110" y="327"/>
                    <a:pt x="110" y="327"/>
                    <a:pt x="110" y="327"/>
                  </a:cubicBezTo>
                  <a:cubicBezTo>
                    <a:pt x="109" y="329"/>
                    <a:pt x="110" y="331"/>
                    <a:pt x="112" y="332"/>
                  </a:cubicBezTo>
                  <a:cubicBezTo>
                    <a:pt x="114" y="333"/>
                    <a:pt x="114" y="333"/>
                    <a:pt x="114" y="333"/>
                  </a:cubicBezTo>
                  <a:cubicBezTo>
                    <a:pt x="116" y="330"/>
                    <a:pt x="116" y="330"/>
                    <a:pt x="116" y="330"/>
                  </a:cubicBezTo>
                  <a:cubicBezTo>
                    <a:pt x="112" y="328"/>
                    <a:pt x="112" y="328"/>
                    <a:pt x="112" y="328"/>
                  </a:cubicBezTo>
                  <a:cubicBezTo>
                    <a:pt x="104" y="341"/>
                    <a:pt x="104" y="341"/>
                    <a:pt x="104" y="341"/>
                  </a:cubicBezTo>
                  <a:cubicBezTo>
                    <a:pt x="103" y="343"/>
                    <a:pt x="104" y="345"/>
                    <a:pt x="106" y="347"/>
                  </a:cubicBezTo>
                  <a:cubicBezTo>
                    <a:pt x="107" y="347"/>
                    <a:pt x="107" y="347"/>
                    <a:pt x="107" y="347"/>
                  </a:cubicBezTo>
                  <a:cubicBezTo>
                    <a:pt x="110" y="344"/>
                    <a:pt x="110" y="344"/>
                    <a:pt x="110" y="344"/>
                  </a:cubicBezTo>
                  <a:cubicBezTo>
                    <a:pt x="106" y="341"/>
                    <a:pt x="106" y="341"/>
                    <a:pt x="106" y="341"/>
                  </a:cubicBezTo>
                  <a:cubicBezTo>
                    <a:pt x="95" y="356"/>
                    <a:pt x="95" y="356"/>
                    <a:pt x="95" y="356"/>
                  </a:cubicBezTo>
                  <a:cubicBezTo>
                    <a:pt x="94" y="357"/>
                    <a:pt x="94" y="358"/>
                    <a:pt x="94" y="359"/>
                  </a:cubicBezTo>
                  <a:cubicBezTo>
                    <a:pt x="95" y="360"/>
                    <a:pt x="95" y="361"/>
                    <a:pt x="96" y="362"/>
                  </a:cubicBezTo>
                  <a:cubicBezTo>
                    <a:pt x="98" y="363"/>
                    <a:pt x="98" y="363"/>
                    <a:pt x="98" y="363"/>
                  </a:cubicBezTo>
                  <a:cubicBezTo>
                    <a:pt x="100" y="359"/>
                    <a:pt x="100" y="359"/>
                    <a:pt x="100" y="359"/>
                  </a:cubicBezTo>
                  <a:cubicBezTo>
                    <a:pt x="97" y="356"/>
                    <a:pt x="97" y="356"/>
                    <a:pt x="97" y="356"/>
                  </a:cubicBezTo>
                  <a:cubicBezTo>
                    <a:pt x="89" y="364"/>
                    <a:pt x="89" y="364"/>
                    <a:pt x="89" y="364"/>
                  </a:cubicBezTo>
                  <a:cubicBezTo>
                    <a:pt x="88" y="365"/>
                    <a:pt x="87" y="367"/>
                    <a:pt x="87" y="368"/>
                  </a:cubicBezTo>
                  <a:cubicBezTo>
                    <a:pt x="88" y="369"/>
                    <a:pt x="88" y="370"/>
                    <a:pt x="89" y="371"/>
                  </a:cubicBezTo>
                  <a:cubicBezTo>
                    <a:pt x="91" y="372"/>
                    <a:pt x="91" y="372"/>
                    <a:pt x="91" y="372"/>
                  </a:cubicBezTo>
                  <a:cubicBezTo>
                    <a:pt x="93" y="368"/>
                    <a:pt x="93" y="368"/>
                    <a:pt x="93" y="368"/>
                  </a:cubicBezTo>
                  <a:cubicBezTo>
                    <a:pt x="91" y="365"/>
                    <a:pt x="91" y="365"/>
                    <a:pt x="91" y="365"/>
                  </a:cubicBezTo>
                  <a:cubicBezTo>
                    <a:pt x="76" y="374"/>
                    <a:pt x="76" y="374"/>
                    <a:pt x="76" y="374"/>
                  </a:cubicBezTo>
                  <a:cubicBezTo>
                    <a:pt x="75" y="375"/>
                    <a:pt x="74" y="376"/>
                    <a:pt x="74" y="378"/>
                  </a:cubicBezTo>
                  <a:cubicBezTo>
                    <a:pt x="74" y="379"/>
                    <a:pt x="75" y="380"/>
                    <a:pt x="76" y="381"/>
                  </a:cubicBezTo>
                  <a:cubicBezTo>
                    <a:pt x="79" y="383"/>
                    <a:pt x="79" y="383"/>
                    <a:pt x="79" y="383"/>
                  </a:cubicBezTo>
                  <a:cubicBezTo>
                    <a:pt x="82" y="380"/>
                    <a:pt x="82" y="380"/>
                    <a:pt x="82" y="380"/>
                  </a:cubicBezTo>
                  <a:cubicBezTo>
                    <a:pt x="80" y="376"/>
                    <a:pt x="80" y="376"/>
                    <a:pt x="80" y="376"/>
                  </a:cubicBezTo>
                  <a:cubicBezTo>
                    <a:pt x="63" y="382"/>
                    <a:pt x="63" y="382"/>
                    <a:pt x="63" y="382"/>
                  </a:cubicBezTo>
                  <a:cubicBezTo>
                    <a:pt x="61" y="382"/>
                    <a:pt x="60" y="383"/>
                    <a:pt x="60" y="385"/>
                  </a:cubicBezTo>
                  <a:cubicBezTo>
                    <a:pt x="60" y="387"/>
                    <a:pt x="61" y="388"/>
                    <a:pt x="62" y="389"/>
                  </a:cubicBezTo>
                  <a:cubicBezTo>
                    <a:pt x="69" y="394"/>
                    <a:pt x="69" y="394"/>
                    <a:pt x="69" y="394"/>
                  </a:cubicBezTo>
                  <a:cubicBezTo>
                    <a:pt x="72" y="390"/>
                    <a:pt x="72" y="390"/>
                    <a:pt x="72" y="390"/>
                  </a:cubicBezTo>
                  <a:cubicBezTo>
                    <a:pt x="71" y="386"/>
                    <a:pt x="71" y="386"/>
                    <a:pt x="71" y="386"/>
                  </a:cubicBezTo>
                  <a:cubicBezTo>
                    <a:pt x="50" y="390"/>
                    <a:pt x="50" y="390"/>
                    <a:pt x="50" y="390"/>
                  </a:cubicBezTo>
                  <a:cubicBezTo>
                    <a:pt x="48" y="390"/>
                    <a:pt x="47" y="392"/>
                    <a:pt x="47" y="393"/>
                  </a:cubicBezTo>
                  <a:cubicBezTo>
                    <a:pt x="46" y="395"/>
                    <a:pt x="47" y="397"/>
                    <a:pt x="49" y="398"/>
                  </a:cubicBezTo>
                  <a:cubicBezTo>
                    <a:pt x="55" y="402"/>
                    <a:pt x="55" y="402"/>
                    <a:pt x="55" y="402"/>
                  </a:cubicBezTo>
                  <a:cubicBezTo>
                    <a:pt x="57" y="398"/>
                    <a:pt x="57" y="398"/>
                    <a:pt x="57" y="398"/>
                  </a:cubicBezTo>
                  <a:cubicBezTo>
                    <a:pt x="54" y="396"/>
                    <a:pt x="54" y="396"/>
                    <a:pt x="54" y="396"/>
                  </a:cubicBezTo>
                  <a:cubicBezTo>
                    <a:pt x="57" y="398"/>
                    <a:pt x="57" y="398"/>
                    <a:pt x="57" y="398"/>
                  </a:cubicBezTo>
                  <a:cubicBezTo>
                    <a:pt x="55" y="394"/>
                    <a:pt x="55" y="394"/>
                    <a:pt x="55" y="394"/>
                  </a:cubicBezTo>
                  <a:cubicBezTo>
                    <a:pt x="55" y="395"/>
                    <a:pt x="54" y="395"/>
                    <a:pt x="54" y="396"/>
                  </a:cubicBezTo>
                  <a:cubicBezTo>
                    <a:pt x="57" y="398"/>
                    <a:pt x="57" y="398"/>
                    <a:pt x="57" y="398"/>
                  </a:cubicBezTo>
                  <a:cubicBezTo>
                    <a:pt x="55" y="394"/>
                    <a:pt x="55" y="394"/>
                    <a:pt x="55" y="394"/>
                  </a:cubicBezTo>
                  <a:cubicBezTo>
                    <a:pt x="57" y="397"/>
                    <a:pt x="57" y="397"/>
                    <a:pt x="57" y="397"/>
                  </a:cubicBezTo>
                  <a:cubicBezTo>
                    <a:pt x="56" y="394"/>
                    <a:pt x="56" y="394"/>
                    <a:pt x="56" y="394"/>
                  </a:cubicBezTo>
                  <a:cubicBezTo>
                    <a:pt x="56" y="394"/>
                    <a:pt x="56" y="394"/>
                    <a:pt x="55" y="394"/>
                  </a:cubicBezTo>
                  <a:cubicBezTo>
                    <a:pt x="57" y="397"/>
                    <a:pt x="57" y="397"/>
                    <a:pt x="57" y="397"/>
                  </a:cubicBezTo>
                  <a:cubicBezTo>
                    <a:pt x="56" y="394"/>
                    <a:pt x="56" y="394"/>
                    <a:pt x="56" y="394"/>
                  </a:cubicBezTo>
                  <a:cubicBezTo>
                    <a:pt x="56" y="394"/>
                    <a:pt x="56" y="394"/>
                    <a:pt x="56" y="394"/>
                  </a:cubicBezTo>
                  <a:cubicBezTo>
                    <a:pt x="56" y="394"/>
                    <a:pt x="55" y="394"/>
                    <a:pt x="54" y="394"/>
                  </a:cubicBezTo>
                  <a:cubicBezTo>
                    <a:pt x="51" y="395"/>
                    <a:pt x="45" y="395"/>
                    <a:pt x="40" y="396"/>
                  </a:cubicBezTo>
                  <a:cubicBezTo>
                    <a:pt x="35" y="396"/>
                    <a:pt x="31" y="397"/>
                    <a:pt x="31" y="397"/>
                  </a:cubicBezTo>
                  <a:cubicBezTo>
                    <a:pt x="29" y="397"/>
                    <a:pt x="27" y="398"/>
                    <a:pt x="27" y="400"/>
                  </a:cubicBezTo>
                  <a:cubicBezTo>
                    <a:pt x="26" y="402"/>
                    <a:pt x="27" y="404"/>
                    <a:pt x="29" y="405"/>
                  </a:cubicBezTo>
                  <a:cubicBezTo>
                    <a:pt x="32" y="406"/>
                    <a:pt x="32" y="406"/>
                    <a:pt x="32" y="406"/>
                  </a:cubicBezTo>
                  <a:cubicBezTo>
                    <a:pt x="34" y="403"/>
                    <a:pt x="34" y="403"/>
                    <a:pt x="34" y="403"/>
                  </a:cubicBezTo>
                  <a:cubicBezTo>
                    <a:pt x="34" y="399"/>
                    <a:pt x="34" y="399"/>
                    <a:pt x="34" y="399"/>
                  </a:cubicBezTo>
                  <a:cubicBezTo>
                    <a:pt x="12" y="400"/>
                    <a:pt x="12" y="400"/>
                    <a:pt x="12" y="400"/>
                  </a:cubicBezTo>
                  <a:cubicBezTo>
                    <a:pt x="10" y="400"/>
                    <a:pt x="8" y="401"/>
                    <a:pt x="8" y="403"/>
                  </a:cubicBezTo>
                  <a:cubicBezTo>
                    <a:pt x="7" y="405"/>
                    <a:pt x="8" y="407"/>
                    <a:pt x="9" y="408"/>
                  </a:cubicBezTo>
                  <a:cubicBezTo>
                    <a:pt x="15" y="411"/>
                    <a:pt x="15" y="411"/>
                    <a:pt x="15" y="411"/>
                  </a:cubicBezTo>
                  <a:cubicBezTo>
                    <a:pt x="17" y="412"/>
                    <a:pt x="20" y="412"/>
                    <a:pt x="21" y="410"/>
                  </a:cubicBezTo>
                  <a:cubicBezTo>
                    <a:pt x="22" y="408"/>
                    <a:pt x="22" y="405"/>
                    <a:pt x="20"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09" name="Freeform 141">
              <a:extLst>
                <a:ext uri="{FF2B5EF4-FFF2-40B4-BE49-F238E27FC236}">
                  <a16:creationId xmlns:a16="http://schemas.microsoft.com/office/drawing/2014/main" id="{BB1EF0D8-079A-4737-8DA1-330F306B1D63}"/>
                </a:ext>
              </a:extLst>
            </p:cNvPr>
            <p:cNvSpPr>
              <a:spLocks/>
            </p:cNvSpPr>
            <p:nvPr/>
          </p:nvSpPr>
          <p:spPr bwMode="auto">
            <a:xfrm>
              <a:off x="3551374" y="2224198"/>
              <a:ext cx="625475" cy="836613"/>
            </a:xfrm>
            <a:custGeom>
              <a:avLst/>
              <a:gdLst>
                <a:gd name="T0" fmla="*/ 62 w 398"/>
                <a:gd name="T1" fmla="*/ 478 h 532"/>
                <a:gd name="T2" fmla="*/ 58 w 398"/>
                <a:gd name="T3" fmla="*/ 479 h 532"/>
                <a:gd name="T4" fmla="*/ 40 w 398"/>
                <a:gd name="T5" fmla="*/ 449 h 532"/>
                <a:gd name="T6" fmla="*/ 35 w 398"/>
                <a:gd name="T7" fmla="*/ 429 h 532"/>
                <a:gd name="T8" fmla="*/ 20 w 398"/>
                <a:gd name="T9" fmla="*/ 403 h 532"/>
                <a:gd name="T10" fmla="*/ 16 w 398"/>
                <a:gd name="T11" fmla="*/ 343 h 532"/>
                <a:gd name="T12" fmla="*/ 11 w 398"/>
                <a:gd name="T13" fmla="*/ 343 h 532"/>
                <a:gd name="T14" fmla="*/ 11 w 398"/>
                <a:gd name="T15" fmla="*/ 302 h 532"/>
                <a:gd name="T16" fmla="*/ 13 w 398"/>
                <a:gd name="T17" fmla="*/ 247 h 532"/>
                <a:gd name="T18" fmla="*/ 18 w 398"/>
                <a:gd name="T19" fmla="*/ 223 h 532"/>
                <a:gd name="T20" fmla="*/ 29 w 398"/>
                <a:gd name="T21" fmla="*/ 188 h 532"/>
                <a:gd name="T22" fmla="*/ 48 w 398"/>
                <a:gd name="T23" fmla="*/ 150 h 532"/>
                <a:gd name="T24" fmla="*/ 60 w 398"/>
                <a:gd name="T25" fmla="*/ 119 h 532"/>
                <a:gd name="T26" fmla="*/ 77 w 398"/>
                <a:gd name="T27" fmla="*/ 98 h 532"/>
                <a:gd name="T28" fmla="*/ 92 w 398"/>
                <a:gd name="T29" fmla="*/ 79 h 532"/>
                <a:gd name="T30" fmla="*/ 114 w 398"/>
                <a:gd name="T31" fmla="*/ 60 h 532"/>
                <a:gd name="T32" fmla="*/ 130 w 398"/>
                <a:gd name="T33" fmla="*/ 53 h 532"/>
                <a:gd name="T34" fmla="*/ 163 w 398"/>
                <a:gd name="T35" fmla="*/ 37 h 532"/>
                <a:gd name="T36" fmla="*/ 162 w 398"/>
                <a:gd name="T37" fmla="*/ 37 h 532"/>
                <a:gd name="T38" fmla="*/ 185 w 398"/>
                <a:gd name="T39" fmla="*/ 26 h 532"/>
                <a:gd name="T40" fmla="*/ 227 w 398"/>
                <a:gd name="T41" fmla="*/ 15 h 532"/>
                <a:gd name="T42" fmla="*/ 287 w 398"/>
                <a:gd name="T43" fmla="*/ 10 h 532"/>
                <a:gd name="T44" fmla="*/ 282 w 398"/>
                <a:gd name="T45" fmla="*/ 10 h 532"/>
                <a:gd name="T46" fmla="*/ 313 w 398"/>
                <a:gd name="T47" fmla="*/ 4 h 532"/>
                <a:gd name="T48" fmla="*/ 305 w 398"/>
                <a:gd name="T49" fmla="*/ 5 h 532"/>
                <a:gd name="T50" fmla="*/ 308 w 398"/>
                <a:gd name="T51" fmla="*/ 9 h 532"/>
                <a:gd name="T52" fmla="*/ 341 w 398"/>
                <a:gd name="T53" fmla="*/ 8 h 532"/>
                <a:gd name="T54" fmla="*/ 388 w 398"/>
                <a:gd name="T55" fmla="*/ 15 h 532"/>
                <a:gd name="T56" fmla="*/ 390 w 398"/>
                <a:gd name="T57" fmla="*/ 14 h 532"/>
                <a:gd name="T58" fmla="*/ 383 w 398"/>
                <a:gd name="T59" fmla="*/ 20 h 532"/>
                <a:gd name="T60" fmla="*/ 390 w 398"/>
                <a:gd name="T61" fmla="*/ 23 h 532"/>
                <a:gd name="T62" fmla="*/ 394 w 398"/>
                <a:gd name="T63" fmla="*/ 21 h 532"/>
                <a:gd name="T64" fmla="*/ 344 w 398"/>
                <a:gd name="T65" fmla="*/ 9 h 532"/>
                <a:gd name="T66" fmla="*/ 347 w 398"/>
                <a:gd name="T67" fmla="*/ 7 h 532"/>
                <a:gd name="T68" fmla="*/ 304 w 398"/>
                <a:gd name="T69" fmla="*/ 0 h 532"/>
                <a:gd name="T70" fmla="*/ 277 w 398"/>
                <a:gd name="T71" fmla="*/ 3 h 532"/>
                <a:gd name="T72" fmla="*/ 220 w 398"/>
                <a:gd name="T73" fmla="*/ 8 h 532"/>
                <a:gd name="T74" fmla="*/ 176 w 398"/>
                <a:gd name="T75" fmla="*/ 18 h 532"/>
                <a:gd name="T76" fmla="*/ 156 w 398"/>
                <a:gd name="T77" fmla="*/ 31 h 532"/>
                <a:gd name="T78" fmla="*/ 146 w 398"/>
                <a:gd name="T79" fmla="*/ 43 h 532"/>
                <a:gd name="T80" fmla="*/ 144 w 398"/>
                <a:gd name="T81" fmla="*/ 39 h 532"/>
                <a:gd name="T82" fmla="*/ 131 w 398"/>
                <a:gd name="T83" fmla="*/ 48 h 532"/>
                <a:gd name="T84" fmla="*/ 132 w 398"/>
                <a:gd name="T85" fmla="*/ 48 h 532"/>
                <a:gd name="T86" fmla="*/ 101 w 398"/>
                <a:gd name="T87" fmla="*/ 71 h 532"/>
                <a:gd name="T88" fmla="*/ 76 w 398"/>
                <a:gd name="T89" fmla="*/ 91 h 532"/>
                <a:gd name="T90" fmla="*/ 66 w 398"/>
                <a:gd name="T91" fmla="*/ 110 h 532"/>
                <a:gd name="T92" fmla="*/ 51 w 398"/>
                <a:gd name="T93" fmla="*/ 133 h 532"/>
                <a:gd name="T94" fmla="*/ 35 w 398"/>
                <a:gd name="T95" fmla="*/ 161 h 532"/>
                <a:gd name="T96" fmla="*/ 16 w 398"/>
                <a:gd name="T97" fmla="*/ 207 h 532"/>
                <a:gd name="T98" fmla="*/ 10 w 398"/>
                <a:gd name="T99" fmla="*/ 219 h 532"/>
                <a:gd name="T100" fmla="*/ 14 w 398"/>
                <a:gd name="T101" fmla="*/ 238 h 532"/>
                <a:gd name="T102" fmla="*/ 8 w 398"/>
                <a:gd name="T103" fmla="*/ 293 h 532"/>
                <a:gd name="T104" fmla="*/ 11 w 398"/>
                <a:gd name="T105" fmla="*/ 343 h 532"/>
                <a:gd name="T106" fmla="*/ 10 w 398"/>
                <a:gd name="T107" fmla="*/ 388 h 532"/>
                <a:gd name="T108" fmla="*/ 28 w 398"/>
                <a:gd name="T109" fmla="*/ 430 h 532"/>
                <a:gd name="T110" fmla="*/ 35 w 398"/>
                <a:gd name="T111" fmla="*/ 447 h 532"/>
                <a:gd name="T112" fmla="*/ 48 w 398"/>
                <a:gd name="T113" fmla="*/ 478 h 532"/>
                <a:gd name="T114" fmla="*/ 82 w 398"/>
                <a:gd name="T115" fmla="*/ 521 h 532"/>
                <a:gd name="T116" fmla="*/ 86 w 398"/>
                <a:gd name="T117" fmla="*/ 51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8" h="532">
                  <a:moveTo>
                    <a:pt x="101" y="524"/>
                  </a:moveTo>
                  <a:cubicBezTo>
                    <a:pt x="88" y="516"/>
                    <a:pt x="88" y="516"/>
                    <a:pt x="88" y="516"/>
                  </a:cubicBezTo>
                  <a:cubicBezTo>
                    <a:pt x="86" y="519"/>
                    <a:pt x="86" y="519"/>
                    <a:pt x="86" y="519"/>
                  </a:cubicBezTo>
                  <a:cubicBezTo>
                    <a:pt x="90" y="521"/>
                    <a:pt x="90" y="521"/>
                    <a:pt x="90" y="521"/>
                  </a:cubicBezTo>
                  <a:cubicBezTo>
                    <a:pt x="90" y="520"/>
                    <a:pt x="90" y="520"/>
                    <a:pt x="90" y="519"/>
                  </a:cubicBezTo>
                  <a:cubicBezTo>
                    <a:pt x="90" y="518"/>
                    <a:pt x="90" y="518"/>
                    <a:pt x="90" y="518"/>
                  </a:cubicBezTo>
                  <a:cubicBezTo>
                    <a:pt x="90" y="517"/>
                    <a:pt x="90" y="517"/>
                    <a:pt x="90" y="517"/>
                  </a:cubicBezTo>
                  <a:cubicBezTo>
                    <a:pt x="89" y="516"/>
                    <a:pt x="89" y="515"/>
                    <a:pt x="88" y="513"/>
                  </a:cubicBezTo>
                  <a:cubicBezTo>
                    <a:pt x="84" y="508"/>
                    <a:pt x="78" y="500"/>
                    <a:pt x="72" y="492"/>
                  </a:cubicBezTo>
                  <a:cubicBezTo>
                    <a:pt x="69" y="488"/>
                    <a:pt x="66" y="484"/>
                    <a:pt x="64" y="482"/>
                  </a:cubicBezTo>
                  <a:cubicBezTo>
                    <a:pt x="64" y="480"/>
                    <a:pt x="63" y="479"/>
                    <a:pt x="62" y="478"/>
                  </a:cubicBezTo>
                  <a:cubicBezTo>
                    <a:pt x="62" y="478"/>
                    <a:pt x="62" y="478"/>
                    <a:pt x="62" y="478"/>
                  </a:cubicBezTo>
                  <a:cubicBezTo>
                    <a:pt x="62" y="478"/>
                    <a:pt x="62" y="478"/>
                    <a:pt x="62" y="478"/>
                  </a:cubicBezTo>
                  <a:cubicBezTo>
                    <a:pt x="60" y="479"/>
                    <a:pt x="60" y="479"/>
                    <a:pt x="60" y="479"/>
                  </a:cubicBezTo>
                  <a:cubicBezTo>
                    <a:pt x="62" y="478"/>
                    <a:pt x="62" y="478"/>
                    <a:pt x="62" y="478"/>
                  </a:cubicBezTo>
                  <a:cubicBezTo>
                    <a:pt x="62" y="478"/>
                    <a:pt x="62" y="478"/>
                    <a:pt x="62" y="478"/>
                  </a:cubicBezTo>
                  <a:cubicBezTo>
                    <a:pt x="60" y="479"/>
                    <a:pt x="60" y="479"/>
                    <a:pt x="60" y="479"/>
                  </a:cubicBezTo>
                  <a:cubicBezTo>
                    <a:pt x="62" y="478"/>
                    <a:pt x="62" y="478"/>
                    <a:pt x="62" y="478"/>
                  </a:cubicBezTo>
                  <a:cubicBezTo>
                    <a:pt x="58" y="479"/>
                    <a:pt x="58" y="479"/>
                    <a:pt x="58" y="479"/>
                  </a:cubicBezTo>
                  <a:cubicBezTo>
                    <a:pt x="62" y="479"/>
                    <a:pt x="62" y="479"/>
                    <a:pt x="62" y="479"/>
                  </a:cubicBezTo>
                  <a:cubicBezTo>
                    <a:pt x="62" y="478"/>
                    <a:pt x="62" y="478"/>
                    <a:pt x="62" y="478"/>
                  </a:cubicBezTo>
                  <a:cubicBezTo>
                    <a:pt x="58" y="479"/>
                    <a:pt x="58" y="479"/>
                    <a:pt x="58" y="479"/>
                  </a:cubicBezTo>
                  <a:cubicBezTo>
                    <a:pt x="62" y="479"/>
                    <a:pt x="62" y="479"/>
                    <a:pt x="62" y="479"/>
                  </a:cubicBezTo>
                  <a:cubicBezTo>
                    <a:pt x="58" y="479"/>
                    <a:pt x="58" y="479"/>
                    <a:pt x="58" y="479"/>
                  </a:cubicBezTo>
                  <a:cubicBezTo>
                    <a:pt x="61" y="482"/>
                    <a:pt x="61" y="482"/>
                    <a:pt x="61" y="482"/>
                  </a:cubicBezTo>
                  <a:cubicBezTo>
                    <a:pt x="62" y="481"/>
                    <a:pt x="62" y="480"/>
                    <a:pt x="62" y="479"/>
                  </a:cubicBezTo>
                  <a:cubicBezTo>
                    <a:pt x="58" y="479"/>
                    <a:pt x="58" y="479"/>
                    <a:pt x="58" y="479"/>
                  </a:cubicBezTo>
                  <a:cubicBezTo>
                    <a:pt x="61" y="482"/>
                    <a:pt x="61" y="482"/>
                    <a:pt x="61" y="482"/>
                  </a:cubicBezTo>
                  <a:cubicBezTo>
                    <a:pt x="62" y="481"/>
                    <a:pt x="62" y="480"/>
                    <a:pt x="62" y="478"/>
                  </a:cubicBezTo>
                  <a:cubicBezTo>
                    <a:pt x="62" y="477"/>
                    <a:pt x="61" y="476"/>
                    <a:pt x="60" y="476"/>
                  </a:cubicBezTo>
                  <a:cubicBezTo>
                    <a:pt x="55" y="473"/>
                    <a:pt x="55" y="473"/>
                    <a:pt x="55" y="473"/>
                  </a:cubicBezTo>
                  <a:cubicBezTo>
                    <a:pt x="41" y="446"/>
                    <a:pt x="41" y="446"/>
                    <a:pt x="41" y="446"/>
                  </a:cubicBezTo>
                  <a:cubicBezTo>
                    <a:pt x="41" y="445"/>
                    <a:pt x="40" y="445"/>
                    <a:pt x="40" y="444"/>
                  </a:cubicBezTo>
                  <a:cubicBezTo>
                    <a:pt x="38" y="443"/>
                    <a:pt x="38" y="443"/>
                    <a:pt x="38" y="443"/>
                  </a:cubicBezTo>
                  <a:cubicBezTo>
                    <a:pt x="36" y="447"/>
                    <a:pt x="36" y="447"/>
                    <a:pt x="36" y="447"/>
                  </a:cubicBezTo>
                  <a:cubicBezTo>
                    <a:pt x="40" y="449"/>
                    <a:pt x="40" y="449"/>
                    <a:pt x="40" y="449"/>
                  </a:cubicBezTo>
                  <a:cubicBezTo>
                    <a:pt x="40" y="448"/>
                    <a:pt x="40" y="448"/>
                    <a:pt x="40" y="448"/>
                  </a:cubicBezTo>
                  <a:cubicBezTo>
                    <a:pt x="40" y="447"/>
                    <a:pt x="40" y="447"/>
                    <a:pt x="40" y="447"/>
                  </a:cubicBezTo>
                  <a:cubicBezTo>
                    <a:pt x="40" y="446"/>
                    <a:pt x="40" y="446"/>
                    <a:pt x="40" y="446"/>
                  </a:cubicBezTo>
                  <a:cubicBezTo>
                    <a:pt x="40" y="445"/>
                    <a:pt x="40" y="443"/>
                    <a:pt x="39" y="442"/>
                  </a:cubicBezTo>
                  <a:cubicBezTo>
                    <a:pt x="39" y="439"/>
                    <a:pt x="38" y="436"/>
                    <a:pt x="38" y="433"/>
                  </a:cubicBezTo>
                  <a:cubicBezTo>
                    <a:pt x="37" y="432"/>
                    <a:pt x="37" y="431"/>
                    <a:pt x="37" y="430"/>
                  </a:cubicBezTo>
                  <a:cubicBezTo>
                    <a:pt x="37" y="430"/>
                    <a:pt x="37" y="430"/>
                    <a:pt x="37" y="429"/>
                  </a:cubicBezTo>
                  <a:cubicBezTo>
                    <a:pt x="37" y="429"/>
                    <a:pt x="37" y="429"/>
                    <a:pt x="37" y="429"/>
                  </a:cubicBezTo>
                  <a:cubicBezTo>
                    <a:pt x="35" y="429"/>
                    <a:pt x="35" y="429"/>
                    <a:pt x="35" y="429"/>
                  </a:cubicBezTo>
                  <a:cubicBezTo>
                    <a:pt x="37" y="429"/>
                    <a:pt x="37" y="429"/>
                    <a:pt x="37" y="429"/>
                  </a:cubicBezTo>
                  <a:cubicBezTo>
                    <a:pt x="37" y="429"/>
                    <a:pt x="37" y="429"/>
                    <a:pt x="37" y="429"/>
                  </a:cubicBezTo>
                  <a:cubicBezTo>
                    <a:pt x="35" y="429"/>
                    <a:pt x="35" y="429"/>
                    <a:pt x="35" y="429"/>
                  </a:cubicBezTo>
                  <a:cubicBezTo>
                    <a:pt x="37" y="429"/>
                    <a:pt x="37" y="429"/>
                    <a:pt x="37" y="429"/>
                  </a:cubicBezTo>
                  <a:cubicBezTo>
                    <a:pt x="33" y="430"/>
                    <a:pt x="33" y="430"/>
                    <a:pt x="33" y="430"/>
                  </a:cubicBezTo>
                  <a:cubicBezTo>
                    <a:pt x="37" y="430"/>
                    <a:pt x="37" y="430"/>
                    <a:pt x="37" y="430"/>
                  </a:cubicBezTo>
                  <a:cubicBezTo>
                    <a:pt x="37" y="429"/>
                    <a:pt x="37" y="429"/>
                    <a:pt x="37" y="429"/>
                  </a:cubicBezTo>
                  <a:cubicBezTo>
                    <a:pt x="33" y="430"/>
                    <a:pt x="33" y="430"/>
                    <a:pt x="33" y="430"/>
                  </a:cubicBezTo>
                  <a:cubicBezTo>
                    <a:pt x="37" y="430"/>
                    <a:pt x="37" y="430"/>
                    <a:pt x="37" y="430"/>
                  </a:cubicBezTo>
                  <a:cubicBezTo>
                    <a:pt x="37" y="428"/>
                    <a:pt x="36" y="427"/>
                    <a:pt x="35" y="426"/>
                  </a:cubicBezTo>
                  <a:cubicBezTo>
                    <a:pt x="28" y="422"/>
                    <a:pt x="28" y="422"/>
                    <a:pt x="28" y="422"/>
                  </a:cubicBezTo>
                  <a:cubicBezTo>
                    <a:pt x="26" y="403"/>
                    <a:pt x="26" y="403"/>
                    <a:pt x="26" y="403"/>
                  </a:cubicBezTo>
                  <a:cubicBezTo>
                    <a:pt x="26" y="402"/>
                    <a:pt x="25" y="401"/>
                    <a:pt x="24" y="400"/>
                  </a:cubicBezTo>
                  <a:cubicBezTo>
                    <a:pt x="23" y="399"/>
                    <a:pt x="23" y="399"/>
                    <a:pt x="23" y="399"/>
                  </a:cubicBezTo>
                  <a:cubicBezTo>
                    <a:pt x="20" y="403"/>
                    <a:pt x="20" y="403"/>
                    <a:pt x="20" y="403"/>
                  </a:cubicBezTo>
                  <a:cubicBezTo>
                    <a:pt x="25" y="402"/>
                    <a:pt x="25" y="402"/>
                    <a:pt x="25" y="402"/>
                  </a:cubicBezTo>
                  <a:cubicBezTo>
                    <a:pt x="20" y="385"/>
                    <a:pt x="20" y="385"/>
                    <a:pt x="20" y="385"/>
                  </a:cubicBezTo>
                  <a:cubicBezTo>
                    <a:pt x="20" y="384"/>
                    <a:pt x="19" y="383"/>
                    <a:pt x="19" y="383"/>
                  </a:cubicBezTo>
                  <a:cubicBezTo>
                    <a:pt x="17" y="382"/>
                    <a:pt x="17" y="382"/>
                    <a:pt x="17" y="382"/>
                  </a:cubicBezTo>
                  <a:cubicBezTo>
                    <a:pt x="19" y="364"/>
                    <a:pt x="19" y="364"/>
                    <a:pt x="19" y="364"/>
                  </a:cubicBezTo>
                  <a:cubicBezTo>
                    <a:pt x="19" y="363"/>
                    <a:pt x="18" y="361"/>
                    <a:pt x="17" y="360"/>
                  </a:cubicBezTo>
                  <a:cubicBezTo>
                    <a:pt x="14" y="359"/>
                    <a:pt x="14" y="359"/>
                    <a:pt x="14" y="359"/>
                  </a:cubicBezTo>
                  <a:cubicBezTo>
                    <a:pt x="12" y="363"/>
                    <a:pt x="12" y="363"/>
                    <a:pt x="12" y="363"/>
                  </a:cubicBezTo>
                  <a:cubicBezTo>
                    <a:pt x="16" y="362"/>
                    <a:pt x="16" y="362"/>
                    <a:pt x="16" y="362"/>
                  </a:cubicBezTo>
                  <a:cubicBezTo>
                    <a:pt x="16" y="362"/>
                    <a:pt x="16" y="359"/>
                    <a:pt x="16" y="355"/>
                  </a:cubicBezTo>
                  <a:cubicBezTo>
                    <a:pt x="16" y="351"/>
                    <a:pt x="16" y="346"/>
                    <a:pt x="16" y="344"/>
                  </a:cubicBezTo>
                  <a:cubicBezTo>
                    <a:pt x="16" y="343"/>
                    <a:pt x="16" y="343"/>
                    <a:pt x="16" y="343"/>
                  </a:cubicBezTo>
                  <a:cubicBezTo>
                    <a:pt x="16" y="343"/>
                    <a:pt x="16" y="343"/>
                    <a:pt x="16" y="343"/>
                  </a:cubicBezTo>
                  <a:cubicBezTo>
                    <a:pt x="13" y="343"/>
                    <a:pt x="13" y="343"/>
                    <a:pt x="13" y="343"/>
                  </a:cubicBezTo>
                  <a:cubicBezTo>
                    <a:pt x="16" y="344"/>
                    <a:pt x="16" y="344"/>
                    <a:pt x="16" y="344"/>
                  </a:cubicBezTo>
                  <a:cubicBezTo>
                    <a:pt x="16" y="343"/>
                    <a:pt x="16" y="343"/>
                    <a:pt x="16" y="343"/>
                  </a:cubicBezTo>
                  <a:cubicBezTo>
                    <a:pt x="13" y="343"/>
                    <a:pt x="13" y="343"/>
                    <a:pt x="13" y="343"/>
                  </a:cubicBezTo>
                  <a:cubicBezTo>
                    <a:pt x="16" y="344"/>
                    <a:pt x="16" y="344"/>
                    <a:pt x="16" y="344"/>
                  </a:cubicBezTo>
                  <a:cubicBezTo>
                    <a:pt x="12" y="343"/>
                    <a:pt x="12" y="343"/>
                    <a:pt x="12" y="343"/>
                  </a:cubicBezTo>
                  <a:cubicBezTo>
                    <a:pt x="15" y="344"/>
                    <a:pt x="15" y="344"/>
                    <a:pt x="15" y="344"/>
                  </a:cubicBezTo>
                  <a:cubicBezTo>
                    <a:pt x="16" y="344"/>
                    <a:pt x="16" y="344"/>
                    <a:pt x="16" y="344"/>
                  </a:cubicBezTo>
                  <a:cubicBezTo>
                    <a:pt x="12" y="343"/>
                    <a:pt x="12" y="343"/>
                    <a:pt x="12" y="343"/>
                  </a:cubicBezTo>
                  <a:cubicBezTo>
                    <a:pt x="15" y="344"/>
                    <a:pt x="15" y="344"/>
                    <a:pt x="15" y="344"/>
                  </a:cubicBezTo>
                  <a:cubicBezTo>
                    <a:pt x="11" y="343"/>
                    <a:pt x="11" y="343"/>
                    <a:pt x="11" y="343"/>
                  </a:cubicBezTo>
                  <a:cubicBezTo>
                    <a:pt x="15" y="345"/>
                    <a:pt x="15" y="345"/>
                    <a:pt x="15" y="345"/>
                  </a:cubicBezTo>
                  <a:cubicBezTo>
                    <a:pt x="15" y="345"/>
                    <a:pt x="15" y="344"/>
                    <a:pt x="15" y="344"/>
                  </a:cubicBezTo>
                  <a:cubicBezTo>
                    <a:pt x="11" y="343"/>
                    <a:pt x="11" y="343"/>
                    <a:pt x="11" y="343"/>
                  </a:cubicBezTo>
                  <a:cubicBezTo>
                    <a:pt x="15" y="345"/>
                    <a:pt x="15" y="345"/>
                    <a:pt x="15" y="345"/>
                  </a:cubicBezTo>
                  <a:cubicBezTo>
                    <a:pt x="16" y="344"/>
                    <a:pt x="16" y="343"/>
                    <a:pt x="16" y="342"/>
                  </a:cubicBezTo>
                  <a:cubicBezTo>
                    <a:pt x="15" y="341"/>
                    <a:pt x="15" y="340"/>
                    <a:pt x="14" y="339"/>
                  </a:cubicBezTo>
                  <a:cubicBezTo>
                    <a:pt x="14" y="339"/>
                    <a:pt x="14" y="339"/>
                    <a:pt x="14" y="339"/>
                  </a:cubicBezTo>
                  <a:cubicBezTo>
                    <a:pt x="14" y="326"/>
                    <a:pt x="14" y="326"/>
                    <a:pt x="14" y="326"/>
                  </a:cubicBezTo>
                  <a:cubicBezTo>
                    <a:pt x="14" y="325"/>
                    <a:pt x="14" y="323"/>
                    <a:pt x="12" y="322"/>
                  </a:cubicBezTo>
                  <a:cubicBezTo>
                    <a:pt x="12" y="322"/>
                    <a:pt x="12" y="322"/>
                    <a:pt x="12" y="322"/>
                  </a:cubicBezTo>
                  <a:cubicBezTo>
                    <a:pt x="13" y="306"/>
                    <a:pt x="13" y="306"/>
                    <a:pt x="13" y="306"/>
                  </a:cubicBezTo>
                  <a:cubicBezTo>
                    <a:pt x="13" y="304"/>
                    <a:pt x="13" y="302"/>
                    <a:pt x="11" y="302"/>
                  </a:cubicBezTo>
                  <a:cubicBezTo>
                    <a:pt x="10" y="301"/>
                    <a:pt x="10" y="301"/>
                    <a:pt x="10" y="301"/>
                  </a:cubicBezTo>
                  <a:cubicBezTo>
                    <a:pt x="14" y="291"/>
                    <a:pt x="14" y="291"/>
                    <a:pt x="14" y="291"/>
                  </a:cubicBezTo>
                  <a:cubicBezTo>
                    <a:pt x="15" y="289"/>
                    <a:pt x="14" y="287"/>
                    <a:pt x="12" y="286"/>
                  </a:cubicBezTo>
                  <a:cubicBezTo>
                    <a:pt x="12" y="286"/>
                    <a:pt x="12" y="286"/>
                    <a:pt x="12" y="286"/>
                  </a:cubicBezTo>
                  <a:cubicBezTo>
                    <a:pt x="10" y="290"/>
                    <a:pt x="10" y="290"/>
                    <a:pt x="10" y="290"/>
                  </a:cubicBezTo>
                  <a:cubicBezTo>
                    <a:pt x="14" y="290"/>
                    <a:pt x="14" y="290"/>
                    <a:pt x="14" y="290"/>
                  </a:cubicBezTo>
                  <a:cubicBezTo>
                    <a:pt x="16" y="270"/>
                    <a:pt x="16" y="270"/>
                    <a:pt x="16" y="270"/>
                  </a:cubicBezTo>
                  <a:cubicBezTo>
                    <a:pt x="17" y="268"/>
                    <a:pt x="16" y="266"/>
                    <a:pt x="14" y="266"/>
                  </a:cubicBezTo>
                  <a:cubicBezTo>
                    <a:pt x="14" y="266"/>
                    <a:pt x="14" y="266"/>
                    <a:pt x="14" y="266"/>
                  </a:cubicBezTo>
                  <a:cubicBezTo>
                    <a:pt x="17" y="252"/>
                    <a:pt x="17" y="252"/>
                    <a:pt x="17" y="252"/>
                  </a:cubicBezTo>
                  <a:cubicBezTo>
                    <a:pt x="17" y="251"/>
                    <a:pt x="16" y="249"/>
                    <a:pt x="15" y="248"/>
                  </a:cubicBezTo>
                  <a:cubicBezTo>
                    <a:pt x="13" y="247"/>
                    <a:pt x="13" y="247"/>
                    <a:pt x="13" y="247"/>
                  </a:cubicBezTo>
                  <a:cubicBezTo>
                    <a:pt x="11" y="251"/>
                    <a:pt x="11" y="251"/>
                    <a:pt x="11" y="251"/>
                  </a:cubicBezTo>
                  <a:cubicBezTo>
                    <a:pt x="15" y="252"/>
                    <a:pt x="15" y="252"/>
                    <a:pt x="15" y="252"/>
                  </a:cubicBezTo>
                  <a:cubicBezTo>
                    <a:pt x="19" y="239"/>
                    <a:pt x="19" y="239"/>
                    <a:pt x="19" y="239"/>
                  </a:cubicBezTo>
                  <a:cubicBezTo>
                    <a:pt x="19" y="237"/>
                    <a:pt x="18" y="235"/>
                    <a:pt x="17" y="234"/>
                  </a:cubicBezTo>
                  <a:cubicBezTo>
                    <a:pt x="15" y="233"/>
                    <a:pt x="15" y="233"/>
                    <a:pt x="15" y="233"/>
                  </a:cubicBezTo>
                  <a:cubicBezTo>
                    <a:pt x="13" y="237"/>
                    <a:pt x="13" y="237"/>
                    <a:pt x="13" y="237"/>
                  </a:cubicBezTo>
                  <a:cubicBezTo>
                    <a:pt x="17" y="239"/>
                    <a:pt x="17" y="239"/>
                    <a:pt x="17" y="239"/>
                  </a:cubicBezTo>
                  <a:cubicBezTo>
                    <a:pt x="24" y="226"/>
                    <a:pt x="24" y="226"/>
                    <a:pt x="24" y="226"/>
                  </a:cubicBezTo>
                  <a:cubicBezTo>
                    <a:pt x="25" y="224"/>
                    <a:pt x="24" y="221"/>
                    <a:pt x="22" y="220"/>
                  </a:cubicBezTo>
                  <a:cubicBezTo>
                    <a:pt x="17" y="217"/>
                    <a:pt x="17" y="217"/>
                    <a:pt x="17" y="217"/>
                  </a:cubicBezTo>
                  <a:cubicBezTo>
                    <a:pt x="14" y="220"/>
                    <a:pt x="14" y="220"/>
                    <a:pt x="14" y="220"/>
                  </a:cubicBezTo>
                  <a:cubicBezTo>
                    <a:pt x="18" y="223"/>
                    <a:pt x="18" y="223"/>
                    <a:pt x="18" y="223"/>
                  </a:cubicBezTo>
                  <a:cubicBezTo>
                    <a:pt x="18" y="222"/>
                    <a:pt x="18" y="222"/>
                    <a:pt x="18" y="222"/>
                  </a:cubicBezTo>
                  <a:cubicBezTo>
                    <a:pt x="18" y="221"/>
                    <a:pt x="18" y="221"/>
                    <a:pt x="19" y="221"/>
                  </a:cubicBezTo>
                  <a:cubicBezTo>
                    <a:pt x="19" y="220"/>
                    <a:pt x="19" y="219"/>
                    <a:pt x="19" y="217"/>
                  </a:cubicBezTo>
                  <a:cubicBezTo>
                    <a:pt x="21" y="212"/>
                    <a:pt x="22" y="204"/>
                    <a:pt x="22" y="204"/>
                  </a:cubicBezTo>
                  <a:cubicBezTo>
                    <a:pt x="23" y="203"/>
                    <a:pt x="22" y="201"/>
                    <a:pt x="21" y="200"/>
                  </a:cubicBezTo>
                  <a:cubicBezTo>
                    <a:pt x="19" y="199"/>
                    <a:pt x="19" y="199"/>
                    <a:pt x="19" y="199"/>
                  </a:cubicBezTo>
                  <a:cubicBezTo>
                    <a:pt x="17" y="202"/>
                    <a:pt x="17" y="202"/>
                    <a:pt x="17" y="202"/>
                  </a:cubicBezTo>
                  <a:cubicBezTo>
                    <a:pt x="19" y="206"/>
                    <a:pt x="19" y="206"/>
                    <a:pt x="19" y="206"/>
                  </a:cubicBezTo>
                  <a:cubicBezTo>
                    <a:pt x="31" y="196"/>
                    <a:pt x="31" y="196"/>
                    <a:pt x="31" y="196"/>
                  </a:cubicBezTo>
                  <a:cubicBezTo>
                    <a:pt x="32" y="196"/>
                    <a:pt x="33" y="194"/>
                    <a:pt x="33" y="193"/>
                  </a:cubicBezTo>
                  <a:cubicBezTo>
                    <a:pt x="32" y="191"/>
                    <a:pt x="32" y="190"/>
                    <a:pt x="30" y="189"/>
                  </a:cubicBezTo>
                  <a:cubicBezTo>
                    <a:pt x="29" y="188"/>
                    <a:pt x="29" y="188"/>
                    <a:pt x="29" y="188"/>
                  </a:cubicBezTo>
                  <a:cubicBezTo>
                    <a:pt x="37" y="179"/>
                    <a:pt x="37" y="179"/>
                    <a:pt x="37" y="179"/>
                  </a:cubicBezTo>
                  <a:cubicBezTo>
                    <a:pt x="38" y="178"/>
                    <a:pt x="38" y="177"/>
                    <a:pt x="38" y="176"/>
                  </a:cubicBezTo>
                  <a:cubicBezTo>
                    <a:pt x="38" y="175"/>
                    <a:pt x="37" y="174"/>
                    <a:pt x="36" y="173"/>
                  </a:cubicBezTo>
                  <a:cubicBezTo>
                    <a:pt x="35" y="172"/>
                    <a:pt x="35" y="172"/>
                    <a:pt x="35" y="172"/>
                  </a:cubicBezTo>
                  <a:cubicBezTo>
                    <a:pt x="40" y="167"/>
                    <a:pt x="40" y="167"/>
                    <a:pt x="40" y="167"/>
                  </a:cubicBezTo>
                  <a:cubicBezTo>
                    <a:pt x="41" y="166"/>
                    <a:pt x="42" y="165"/>
                    <a:pt x="42" y="163"/>
                  </a:cubicBezTo>
                  <a:cubicBezTo>
                    <a:pt x="42" y="162"/>
                    <a:pt x="41" y="161"/>
                    <a:pt x="40" y="160"/>
                  </a:cubicBezTo>
                  <a:cubicBezTo>
                    <a:pt x="37" y="159"/>
                    <a:pt x="37" y="159"/>
                    <a:pt x="37" y="159"/>
                  </a:cubicBezTo>
                  <a:cubicBezTo>
                    <a:pt x="35" y="162"/>
                    <a:pt x="35" y="162"/>
                    <a:pt x="35" y="162"/>
                  </a:cubicBezTo>
                  <a:cubicBezTo>
                    <a:pt x="39" y="165"/>
                    <a:pt x="39" y="165"/>
                    <a:pt x="39" y="165"/>
                  </a:cubicBezTo>
                  <a:cubicBezTo>
                    <a:pt x="47" y="153"/>
                    <a:pt x="47" y="153"/>
                    <a:pt x="47" y="153"/>
                  </a:cubicBezTo>
                  <a:cubicBezTo>
                    <a:pt x="48" y="152"/>
                    <a:pt x="48" y="151"/>
                    <a:pt x="48" y="150"/>
                  </a:cubicBezTo>
                  <a:cubicBezTo>
                    <a:pt x="48" y="148"/>
                    <a:pt x="47" y="147"/>
                    <a:pt x="46" y="147"/>
                  </a:cubicBezTo>
                  <a:cubicBezTo>
                    <a:pt x="46" y="147"/>
                    <a:pt x="46" y="147"/>
                    <a:pt x="46" y="147"/>
                  </a:cubicBezTo>
                  <a:cubicBezTo>
                    <a:pt x="44" y="150"/>
                    <a:pt x="44" y="150"/>
                    <a:pt x="44" y="150"/>
                  </a:cubicBezTo>
                  <a:cubicBezTo>
                    <a:pt x="48" y="152"/>
                    <a:pt x="48" y="152"/>
                    <a:pt x="48" y="152"/>
                  </a:cubicBezTo>
                  <a:cubicBezTo>
                    <a:pt x="55" y="135"/>
                    <a:pt x="55" y="135"/>
                    <a:pt x="55" y="135"/>
                  </a:cubicBezTo>
                  <a:cubicBezTo>
                    <a:pt x="56" y="133"/>
                    <a:pt x="55" y="130"/>
                    <a:pt x="53" y="129"/>
                  </a:cubicBezTo>
                  <a:cubicBezTo>
                    <a:pt x="52" y="129"/>
                    <a:pt x="52" y="129"/>
                    <a:pt x="52" y="129"/>
                  </a:cubicBezTo>
                  <a:cubicBezTo>
                    <a:pt x="50" y="132"/>
                    <a:pt x="50" y="132"/>
                    <a:pt x="50" y="132"/>
                  </a:cubicBezTo>
                  <a:cubicBezTo>
                    <a:pt x="53" y="135"/>
                    <a:pt x="53" y="135"/>
                    <a:pt x="53" y="135"/>
                  </a:cubicBezTo>
                  <a:cubicBezTo>
                    <a:pt x="61" y="125"/>
                    <a:pt x="61" y="125"/>
                    <a:pt x="61" y="125"/>
                  </a:cubicBezTo>
                  <a:cubicBezTo>
                    <a:pt x="62" y="124"/>
                    <a:pt x="62" y="123"/>
                    <a:pt x="62" y="122"/>
                  </a:cubicBezTo>
                  <a:cubicBezTo>
                    <a:pt x="62" y="120"/>
                    <a:pt x="61" y="119"/>
                    <a:pt x="60" y="119"/>
                  </a:cubicBezTo>
                  <a:cubicBezTo>
                    <a:pt x="59" y="118"/>
                    <a:pt x="59" y="118"/>
                    <a:pt x="59" y="118"/>
                  </a:cubicBezTo>
                  <a:cubicBezTo>
                    <a:pt x="57" y="122"/>
                    <a:pt x="57" y="122"/>
                    <a:pt x="57" y="122"/>
                  </a:cubicBezTo>
                  <a:cubicBezTo>
                    <a:pt x="60" y="124"/>
                    <a:pt x="60" y="124"/>
                    <a:pt x="60" y="124"/>
                  </a:cubicBezTo>
                  <a:cubicBezTo>
                    <a:pt x="69" y="113"/>
                    <a:pt x="69" y="113"/>
                    <a:pt x="69" y="113"/>
                  </a:cubicBezTo>
                  <a:cubicBezTo>
                    <a:pt x="70" y="112"/>
                    <a:pt x="70" y="111"/>
                    <a:pt x="70" y="110"/>
                  </a:cubicBezTo>
                  <a:cubicBezTo>
                    <a:pt x="70" y="108"/>
                    <a:pt x="69" y="107"/>
                    <a:pt x="68" y="107"/>
                  </a:cubicBezTo>
                  <a:cubicBezTo>
                    <a:pt x="65" y="105"/>
                    <a:pt x="65" y="105"/>
                    <a:pt x="65" y="105"/>
                  </a:cubicBezTo>
                  <a:cubicBezTo>
                    <a:pt x="63" y="108"/>
                    <a:pt x="63" y="108"/>
                    <a:pt x="63" y="108"/>
                  </a:cubicBezTo>
                  <a:cubicBezTo>
                    <a:pt x="65" y="112"/>
                    <a:pt x="65" y="112"/>
                    <a:pt x="65" y="112"/>
                  </a:cubicBezTo>
                  <a:cubicBezTo>
                    <a:pt x="77" y="105"/>
                    <a:pt x="77" y="105"/>
                    <a:pt x="77" y="105"/>
                  </a:cubicBezTo>
                  <a:cubicBezTo>
                    <a:pt x="78" y="104"/>
                    <a:pt x="79" y="103"/>
                    <a:pt x="79" y="101"/>
                  </a:cubicBezTo>
                  <a:cubicBezTo>
                    <a:pt x="79" y="100"/>
                    <a:pt x="78" y="98"/>
                    <a:pt x="77" y="98"/>
                  </a:cubicBezTo>
                  <a:cubicBezTo>
                    <a:pt x="75" y="97"/>
                    <a:pt x="75" y="97"/>
                    <a:pt x="75" y="97"/>
                  </a:cubicBezTo>
                  <a:cubicBezTo>
                    <a:pt x="73" y="100"/>
                    <a:pt x="73" y="100"/>
                    <a:pt x="73" y="100"/>
                  </a:cubicBezTo>
                  <a:cubicBezTo>
                    <a:pt x="75" y="104"/>
                    <a:pt x="75" y="104"/>
                    <a:pt x="75" y="104"/>
                  </a:cubicBezTo>
                  <a:cubicBezTo>
                    <a:pt x="88" y="95"/>
                    <a:pt x="88" y="95"/>
                    <a:pt x="88" y="95"/>
                  </a:cubicBezTo>
                  <a:cubicBezTo>
                    <a:pt x="89" y="94"/>
                    <a:pt x="90" y="93"/>
                    <a:pt x="90" y="91"/>
                  </a:cubicBezTo>
                  <a:cubicBezTo>
                    <a:pt x="90" y="90"/>
                    <a:pt x="89" y="89"/>
                    <a:pt x="88" y="88"/>
                  </a:cubicBezTo>
                  <a:cubicBezTo>
                    <a:pt x="88" y="88"/>
                    <a:pt x="88" y="88"/>
                    <a:pt x="88" y="88"/>
                  </a:cubicBezTo>
                  <a:cubicBezTo>
                    <a:pt x="96" y="84"/>
                    <a:pt x="96" y="84"/>
                    <a:pt x="96" y="84"/>
                  </a:cubicBezTo>
                  <a:cubicBezTo>
                    <a:pt x="98" y="83"/>
                    <a:pt x="99" y="82"/>
                    <a:pt x="99" y="80"/>
                  </a:cubicBezTo>
                  <a:cubicBezTo>
                    <a:pt x="99" y="79"/>
                    <a:pt x="98" y="77"/>
                    <a:pt x="97" y="76"/>
                  </a:cubicBezTo>
                  <a:cubicBezTo>
                    <a:pt x="95" y="75"/>
                    <a:pt x="95" y="75"/>
                    <a:pt x="95" y="75"/>
                  </a:cubicBezTo>
                  <a:cubicBezTo>
                    <a:pt x="92" y="79"/>
                    <a:pt x="92" y="79"/>
                    <a:pt x="92" y="79"/>
                  </a:cubicBezTo>
                  <a:cubicBezTo>
                    <a:pt x="95" y="82"/>
                    <a:pt x="95" y="82"/>
                    <a:pt x="95" y="82"/>
                  </a:cubicBezTo>
                  <a:cubicBezTo>
                    <a:pt x="106" y="70"/>
                    <a:pt x="106" y="70"/>
                    <a:pt x="106" y="70"/>
                  </a:cubicBezTo>
                  <a:cubicBezTo>
                    <a:pt x="107" y="69"/>
                    <a:pt x="108" y="68"/>
                    <a:pt x="107" y="67"/>
                  </a:cubicBezTo>
                  <a:cubicBezTo>
                    <a:pt x="107" y="65"/>
                    <a:pt x="107" y="64"/>
                    <a:pt x="105" y="63"/>
                  </a:cubicBezTo>
                  <a:cubicBezTo>
                    <a:pt x="105" y="63"/>
                    <a:pt x="105" y="63"/>
                    <a:pt x="105" y="63"/>
                  </a:cubicBezTo>
                  <a:cubicBezTo>
                    <a:pt x="103" y="67"/>
                    <a:pt x="103" y="67"/>
                    <a:pt x="103" y="67"/>
                  </a:cubicBezTo>
                  <a:cubicBezTo>
                    <a:pt x="105" y="71"/>
                    <a:pt x="105" y="71"/>
                    <a:pt x="105" y="71"/>
                  </a:cubicBezTo>
                  <a:cubicBezTo>
                    <a:pt x="117" y="65"/>
                    <a:pt x="117" y="65"/>
                    <a:pt x="117" y="65"/>
                  </a:cubicBezTo>
                  <a:cubicBezTo>
                    <a:pt x="119" y="64"/>
                    <a:pt x="120" y="63"/>
                    <a:pt x="120" y="62"/>
                  </a:cubicBezTo>
                  <a:cubicBezTo>
                    <a:pt x="120" y="60"/>
                    <a:pt x="119" y="58"/>
                    <a:pt x="118" y="58"/>
                  </a:cubicBezTo>
                  <a:cubicBezTo>
                    <a:pt x="116" y="57"/>
                    <a:pt x="116" y="57"/>
                    <a:pt x="116" y="57"/>
                  </a:cubicBezTo>
                  <a:cubicBezTo>
                    <a:pt x="114" y="60"/>
                    <a:pt x="114" y="60"/>
                    <a:pt x="114" y="60"/>
                  </a:cubicBezTo>
                  <a:cubicBezTo>
                    <a:pt x="115" y="64"/>
                    <a:pt x="115" y="64"/>
                    <a:pt x="115" y="64"/>
                  </a:cubicBezTo>
                  <a:cubicBezTo>
                    <a:pt x="115" y="64"/>
                    <a:pt x="120" y="62"/>
                    <a:pt x="125" y="60"/>
                  </a:cubicBezTo>
                  <a:cubicBezTo>
                    <a:pt x="128" y="59"/>
                    <a:pt x="130" y="58"/>
                    <a:pt x="132" y="57"/>
                  </a:cubicBezTo>
                  <a:cubicBezTo>
                    <a:pt x="133" y="57"/>
                    <a:pt x="134" y="57"/>
                    <a:pt x="135" y="56"/>
                  </a:cubicBezTo>
                  <a:cubicBezTo>
                    <a:pt x="136" y="56"/>
                    <a:pt x="136" y="56"/>
                    <a:pt x="136" y="56"/>
                  </a:cubicBezTo>
                  <a:cubicBezTo>
                    <a:pt x="136" y="56"/>
                    <a:pt x="136" y="56"/>
                    <a:pt x="136" y="56"/>
                  </a:cubicBezTo>
                  <a:cubicBezTo>
                    <a:pt x="137" y="55"/>
                    <a:pt x="137" y="55"/>
                    <a:pt x="137" y="55"/>
                  </a:cubicBezTo>
                  <a:cubicBezTo>
                    <a:pt x="137" y="55"/>
                    <a:pt x="137" y="55"/>
                    <a:pt x="138" y="54"/>
                  </a:cubicBezTo>
                  <a:cubicBezTo>
                    <a:pt x="139" y="52"/>
                    <a:pt x="138" y="49"/>
                    <a:pt x="136" y="48"/>
                  </a:cubicBezTo>
                  <a:cubicBezTo>
                    <a:pt x="131" y="45"/>
                    <a:pt x="131" y="45"/>
                    <a:pt x="131" y="45"/>
                  </a:cubicBezTo>
                  <a:cubicBezTo>
                    <a:pt x="129" y="49"/>
                    <a:pt x="129" y="49"/>
                    <a:pt x="129" y="49"/>
                  </a:cubicBezTo>
                  <a:cubicBezTo>
                    <a:pt x="130" y="53"/>
                    <a:pt x="130" y="53"/>
                    <a:pt x="130" y="53"/>
                  </a:cubicBezTo>
                  <a:cubicBezTo>
                    <a:pt x="130" y="53"/>
                    <a:pt x="135" y="51"/>
                    <a:pt x="139" y="50"/>
                  </a:cubicBezTo>
                  <a:cubicBezTo>
                    <a:pt x="141" y="49"/>
                    <a:pt x="143" y="49"/>
                    <a:pt x="145" y="48"/>
                  </a:cubicBezTo>
                  <a:cubicBezTo>
                    <a:pt x="146" y="48"/>
                    <a:pt x="146" y="48"/>
                    <a:pt x="147" y="47"/>
                  </a:cubicBezTo>
                  <a:cubicBezTo>
                    <a:pt x="148" y="47"/>
                    <a:pt x="148" y="47"/>
                    <a:pt x="148" y="47"/>
                  </a:cubicBezTo>
                  <a:cubicBezTo>
                    <a:pt x="148" y="47"/>
                    <a:pt x="148" y="47"/>
                    <a:pt x="148" y="47"/>
                  </a:cubicBezTo>
                  <a:cubicBezTo>
                    <a:pt x="149" y="46"/>
                    <a:pt x="149" y="46"/>
                    <a:pt x="149" y="46"/>
                  </a:cubicBezTo>
                  <a:cubicBezTo>
                    <a:pt x="149" y="46"/>
                    <a:pt x="150" y="46"/>
                    <a:pt x="150" y="45"/>
                  </a:cubicBezTo>
                  <a:cubicBezTo>
                    <a:pt x="151" y="43"/>
                    <a:pt x="151" y="41"/>
                    <a:pt x="149" y="39"/>
                  </a:cubicBezTo>
                  <a:cubicBezTo>
                    <a:pt x="147" y="38"/>
                    <a:pt x="147" y="38"/>
                    <a:pt x="147" y="38"/>
                  </a:cubicBezTo>
                  <a:cubicBezTo>
                    <a:pt x="144" y="42"/>
                    <a:pt x="144" y="42"/>
                    <a:pt x="144" y="42"/>
                  </a:cubicBezTo>
                  <a:cubicBezTo>
                    <a:pt x="146" y="46"/>
                    <a:pt x="146" y="46"/>
                    <a:pt x="146" y="46"/>
                  </a:cubicBezTo>
                  <a:cubicBezTo>
                    <a:pt x="163" y="37"/>
                    <a:pt x="163" y="37"/>
                    <a:pt x="163" y="37"/>
                  </a:cubicBezTo>
                  <a:cubicBezTo>
                    <a:pt x="164" y="37"/>
                    <a:pt x="165" y="35"/>
                    <a:pt x="165" y="34"/>
                  </a:cubicBezTo>
                  <a:cubicBezTo>
                    <a:pt x="165" y="32"/>
                    <a:pt x="165" y="31"/>
                    <a:pt x="163" y="30"/>
                  </a:cubicBezTo>
                  <a:cubicBezTo>
                    <a:pt x="162" y="29"/>
                    <a:pt x="162" y="29"/>
                    <a:pt x="162" y="29"/>
                  </a:cubicBezTo>
                  <a:cubicBezTo>
                    <a:pt x="160" y="33"/>
                    <a:pt x="160" y="33"/>
                    <a:pt x="160" y="33"/>
                  </a:cubicBezTo>
                  <a:cubicBezTo>
                    <a:pt x="164" y="35"/>
                    <a:pt x="164" y="35"/>
                    <a:pt x="164" y="35"/>
                  </a:cubicBezTo>
                  <a:cubicBezTo>
                    <a:pt x="160" y="33"/>
                    <a:pt x="160" y="33"/>
                    <a:pt x="160" y="33"/>
                  </a:cubicBezTo>
                  <a:cubicBezTo>
                    <a:pt x="163" y="36"/>
                    <a:pt x="163" y="36"/>
                    <a:pt x="163" y="36"/>
                  </a:cubicBezTo>
                  <a:cubicBezTo>
                    <a:pt x="163" y="36"/>
                    <a:pt x="163" y="36"/>
                    <a:pt x="164" y="35"/>
                  </a:cubicBezTo>
                  <a:cubicBezTo>
                    <a:pt x="160" y="33"/>
                    <a:pt x="160" y="33"/>
                    <a:pt x="160" y="33"/>
                  </a:cubicBezTo>
                  <a:cubicBezTo>
                    <a:pt x="163" y="36"/>
                    <a:pt x="163" y="36"/>
                    <a:pt x="163" y="36"/>
                  </a:cubicBezTo>
                  <a:cubicBezTo>
                    <a:pt x="161" y="34"/>
                    <a:pt x="161" y="34"/>
                    <a:pt x="161" y="34"/>
                  </a:cubicBezTo>
                  <a:cubicBezTo>
                    <a:pt x="162" y="37"/>
                    <a:pt x="162" y="37"/>
                    <a:pt x="162" y="37"/>
                  </a:cubicBezTo>
                  <a:cubicBezTo>
                    <a:pt x="163" y="36"/>
                    <a:pt x="163" y="36"/>
                    <a:pt x="163" y="36"/>
                  </a:cubicBezTo>
                  <a:cubicBezTo>
                    <a:pt x="161" y="34"/>
                    <a:pt x="161" y="34"/>
                    <a:pt x="161" y="34"/>
                  </a:cubicBezTo>
                  <a:cubicBezTo>
                    <a:pt x="162" y="37"/>
                    <a:pt x="162" y="37"/>
                    <a:pt x="162" y="37"/>
                  </a:cubicBezTo>
                  <a:cubicBezTo>
                    <a:pt x="162" y="36"/>
                    <a:pt x="162" y="36"/>
                    <a:pt x="162" y="36"/>
                  </a:cubicBezTo>
                  <a:cubicBezTo>
                    <a:pt x="162" y="37"/>
                    <a:pt x="162" y="37"/>
                    <a:pt x="162" y="37"/>
                  </a:cubicBezTo>
                  <a:cubicBezTo>
                    <a:pt x="162" y="37"/>
                    <a:pt x="162" y="37"/>
                    <a:pt x="162" y="37"/>
                  </a:cubicBezTo>
                  <a:cubicBezTo>
                    <a:pt x="162" y="36"/>
                    <a:pt x="162" y="36"/>
                    <a:pt x="162" y="36"/>
                  </a:cubicBezTo>
                  <a:cubicBezTo>
                    <a:pt x="162" y="37"/>
                    <a:pt x="162" y="37"/>
                    <a:pt x="162" y="37"/>
                  </a:cubicBezTo>
                  <a:cubicBezTo>
                    <a:pt x="162" y="37"/>
                    <a:pt x="163" y="36"/>
                    <a:pt x="164" y="36"/>
                  </a:cubicBezTo>
                  <a:cubicBezTo>
                    <a:pt x="166" y="35"/>
                    <a:pt x="171" y="34"/>
                    <a:pt x="175" y="32"/>
                  </a:cubicBezTo>
                  <a:cubicBezTo>
                    <a:pt x="179" y="31"/>
                    <a:pt x="182" y="30"/>
                    <a:pt x="182" y="30"/>
                  </a:cubicBezTo>
                  <a:cubicBezTo>
                    <a:pt x="184" y="29"/>
                    <a:pt x="185" y="28"/>
                    <a:pt x="185" y="26"/>
                  </a:cubicBezTo>
                  <a:cubicBezTo>
                    <a:pt x="185" y="24"/>
                    <a:pt x="185" y="23"/>
                    <a:pt x="183" y="22"/>
                  </a:cubicBezTo>
                  <a:cubicBezTo>
                    <a:pt x="179" y="19"/>
                    <a:pt x="179" y="19"/>
                    <a:pt x="179" y="19"/>
                  </a:cubicBezTo>
                  <a:cubicBezTo>
                    <a:pt x="176" y="23"/>
                    <a:pt x="176" y="23"/>
                    <a:pt x="176" y="23"/>
                  </a:cubicBezTo>
                  <a:cubicBezTo>
                    <a:pt x="177" y="27"/>
                    <a:pt x="177" y="27"/>
                    <a:pt x="177" y="27"/>
                  </a:cubicBezTo>
                  <a:cubicBezTo>
                    <a:pt x="205" y="25"/>
                    <a:pt x="205" y="25"/>
                    <a:pt x="205" y="25"/>
                  </a:cubicBezTo>
                  <a:cubicBezTo>
                    <a:pt x="207" y="25"/>
                    <a:pt x="209" y="23"/>
                    <a:pt x="209" y="21"/>
                  </a:cubicBezTo>
                  <a:cubicBezTo>
                    <a:pt x="209" y="20"/>
                    <a:pt x="209" y="18"/>
                    <a:pt x="207" y="17"/>
                  </a:cubicBezTo>
                  <a:cubicBezTo>
                    <a:pt x="202" y="14"/>
                    <a:pt x="202" y="14"/>
                    <a:pt x="202" y="14"/>
                  </a:cubicBezTo>
                  <a:cubicBezTo>
                    <a:pt x="200" y="17"/>
                    <a:pt x="200" y="17"/>
                    <a:pt x="200" y="17"/>
                  </a:cubicBezTo>
                  <a:cubicBezTo>
                    <a:pt x="200" y="22"/>
                    <a:pt x="200" y="22"/>
                    <a:pt x="200" y="22"/>
                  </a:cubicBezTo>
                  <a:cubicBezTo>
                    <a:pt x="224" y="19"/>
                    <a:pt x="224" y="19"/>
                    <a:pt x="224" y="19"/>
                  </a:cubicBezTo>
                  <a:cubicBezTo>
                    <a:pt x="225" y="18"/>
                    <a:pt x="227" y="17"/>
                    <a:pt x="227" y="15"/>
                  </a:cubicBezTo>
                  <a:cubicBezTo>
                    <a:pt x="228" y="14"/>
                    <a:pt x="227" y="12"/>
                    <a:pt x="225" y="11"/>
                  </a:cubicBezTo>
                  <a:cubicBezTo>
                    <a:pt x="223" y="9"/>
                    <a:pt x="223" y="9"/>
                    <a:pt x="223" y="9"/>
                  </a:cubicBezTo>
                  <a:cubicBezTo>
                    <a:pt x="220" y="13"/>
                    <a:pt x="220" y="13"/>
                    <a:pt x="220" y="13"/>
                  </a:cubicBezTo>
                  <a:cubicBezTo>
                    <a:pt x="220" y="17"/>
                    <a:pt x="220" y="17"/>
                    <a:pt x="220" y="17"/>
                  </a:cubicBezTo>
                  <a:cubicBezTo>
                    <a:pt x="253" y="16"/>
                    <a:pt x="253" y="16"/>
                    <a:pt x="253" y="16"/>
                  </a:cubicBezTo>
                  <a:cubicBezTo>
                    <a:pt x="255" y="16"/>
                    <a:pt x="257" y="14"/>
                    <a:pt x="257" y="13"/>
                  </a:cubicBezTo>
                  <a:cubicBezTo>
                    <a:pt x="258" y="11"/>
                    <a:pt x="257" y="9"/>
                    <a:pt x="255" y="8"/>
                  </a:cubicBezTo>
                  <a:cubicBezTo>
                    <a:pt x="249" y="4"/>
                    <a:pt x="249" y="4"/>
                    <a:pt x="249" y="4"/>
                  </a:cubicBezTo>
                  <a:cubicBezTo>
                    <a:pt x="247" y="8"/>
                    <a:pt x="247" y="8"/>
                    <a:pt x="247" y="8"/>
                  </a:cubicBezTo>
                  <a:cubicBezTo>
                    <a:pt x="247" y="12"/>
                    <a:pt x="247" y="12"/>
                    <a:pt x="247" y="12"/>
                  </a:cubicBezTo>
                  <a:cubicBezTo>
                    <a:pt x="283" y="13"/>
                    <a:pt x="283" y="13"/>
                    <a:pt x="283" y="13"/>
                  </a:cubicBezTo>
                  <a:cubicBezTo>
                    <a:pt x="285" y="13"/>
                    <a:pt x="286" y="12"/>
                    <a:pt x="287" y="10"/>
                  </a:cubicBezTo>
                  <a:cubicBezTo>
                    <a:pt x="287" y="8"/>
                    <a:pt x="287" y="6"/>
                    <a:pt x="285" y="5"/>
                  </a:cubicBezTo>
                  <a:cubicBezTo>
                    <a:pt x="282" y="3"/>
                    <a:pt x="282" y="3"/>
                    <a:pt x="282" y="3"/>
                  </a:cubicBezTo>
                  <a:cubicBezTo>
                    <a:pt x="279" y="7"/>
                    <a:pt x="279" y="7"/>
                    <a:pt x="279" y="7"/>
                  </a:cubicBezTo>
                  <a:cubicBezTo>
                    <a:pt x="283" y="9"/>
                    <a:pt x="283" y="9"/>
                    <a:pt x="283" y="9"/>
                  </a:cubicBezTo>
                  <a:cubicBezTo>
                    <a:pt x="279" y="7"/>
                    <a:pt x="279" y="7"/>
                    <a:pt x="279" y="7"/>
                  </a:cubicBezTo>
                  <a:cubicBezTo>
                    <a:pt x="282" y="10"/>
                    <a:pt x="282" y="10"/>
                    <a:pt x="282" y="10"/>
                  </a:cubicBezTo>
                  <a:cubicBezTo>
                    <a:pt x="282" y="10"/>
                    <a:pt x="282" y="10"/>
                    <a:pt x="283" y="9"/>
                  </a:cubicBezTo>
                  <a:cubicBezTo>
                    <a:pt x="279" y="7"/>
                    <a:pt x="279" y="7"/>
                    <a:pt x="279" y="7"/>
                  </a:cubicBezTo>
                  <a:cubicBezTo>
                    <a:pt x="282" y="10"/>
                    <a:pt x="282" y="10"/>
                    <a:pt x="282" y="10"/>
                  </a:cubicBezTo>
                  <a:cubicBezTo>
                    <a:pt x="279" y="7"/>
                    <a:pt x="279" y="7"/>
                    <a:pt x="279" y="7"/>
                  </a:cubicBezTo>
                  <a:cubicBezTo>
                    <a:pt x="281" y="11"/>
                    <a:pt x="281" y="11"/>
                    <a:pt x="281" y="11"/>
                  </a:cubicBezTo>
                  <a:cubicBezTo>
                    <a:pt x="281" y="11"/>
                    <a:pt x="281" y="11"/>
                    <a:pt x="282" y="10"/>
                  </a:cubicBezTo>
                  <a:cubicBezTo>
                    <a:pt x="279" y="7"/>
                    <a:pt x="279" y="7"/>
                    <a:pt x="279" y="7"/>
                  </a:cubicBezTo>
                  <a:cubicBezTo>
                    <a:pt x="281" y="11"/>
                    <a:pt x="281" y="11"/>
                    <a:pt x="281" y="11"/>
                  </a:cubicBezTo>
                  <a:cubicBezTo>
                    <a:pt x="280" y="9"/>
                    <a:pt x="280" y="9"/>
                    <a:pt x="280" y="9"/>
                  </a:cubicBezTo>
                  <a:cubicBezTo>
                    <a:pt x="280" y="11"/>
                    <a:pt x="280" y="11"/>
                    <a:pt x="280" y="11"/>
                  </a:cubicBezTo>
                  <a:cubicBezTo>
                    <a:pt x="281" y="11"/>
                    <a:pt x="281" y="11"/>
                    <a:pt x="281" y="11"/>
                  </a:cubicBezTo>
                  <a:cubicBezTo>
                    <a:pt x="280" y="9"/>
                    <a:pt x="280" y="9"/>
                    <a:pt x="280" y="9"/>
                  </a:cubicBezTo>
                  <a:cubicBezTo>
                    <a:pt x="280" y="11"/>
                    <a:pt x="280" y="11"/>
                    <a:pt x="280" y="11"/>
                  </a:cubicBezTo>
                  <a:cubicBezTo>
                    <a:pt x="280" y="11"/>
                    <a:pt x="281" y="11"/>
                    <a:pt x="282" y="11"/>
                  </a:cubicBezTo>
                  <a:cubicBezTo>
                    <a:pt x="285" y="11"/>
                    <a:pt x="292" y="11"/>
                    <a:pt x="298" y="12"/>
                  </a:cubicBezTo>
                  <a:cubicBezTo>
                    <a:pt x="305" y="12"/>
                    <a:pt x="310" y="12"/>
                    <a:pt x="310" y="12"/>
                  </a:cubicBezTo>
                  <a:cubicBezTo>
                    <a:pt x="312" y="13"/>
                    <a:pt x="314" y="11"/>
                    <a:pt x="314" y="9"/>
                  </a:cubicBezTo>
                  <a:cubicBezTo>
                    <a:pt x="315" y="8"/>
                    <a:pt x="314" y="6"/>
                    <a:pt x="313" y="4"/>
                  </a:cubicBezTo>
                  <a:cubicBezTo>
                    <a:pt x="307" y="1"/>
                    <a:pt x="307" y="1"/>
                    <a:pt x="307" y="1"/>
                  </a:cubicBezTo>
                  <a:cubicBezTo>
                    <a:pt x="305" y="5"/>
                    <a:pt x="305" y="5"/>
                    <a:pt x="305" y="5"/>
                  </a:cubicBezTo>
                  <a:cubicBezTo>
                    <a:pt x="309" y="7"/>
                    <a:pt x="309" y="7"/>
                    <a:pt x="309" y="7"/>
                  </a:cubicBezTo>
                  <a:cubicBezTo>
                    <a:pt x="305" y="5"/>
                    <a:pt x="305" y="5"/>
                    <a:pt x="305" y="5"/>
                  </a:cubicBezTo>
                  <a:cubicBezTo>
                    <a:pt x="307" y="9"/>
                    <a:pt x="307" y="9"/>
                    <a:pt x="307" y="9"/>
                  </a:cubicBezTo>
                  <a:cubicBezTo>
                    <a:pt x="307" y="8"/>
                    <a:pt x="308" y="8"/>
                    <a:pt x="309" y="7"/>
                  </a:cubicBezTo>
                  <a:cubicBezTo>
                    <a:pt x="305" y="5"/>
                    <a:pt x="305" y="5"/>
                    <a:pt x="305" y="5"/>
                  </a:cubicBezTo>
                  <a:cubicBezTo>
                    <a:pt x="307" y="9"/>
                    <a:pt x="307" y="9"/>
                    <a:pt x="307" y="9"/>
                  </a:cubicBezTo>
                  <a:cubicBezTo>
                    <a:pt x="305" y="5"/>
                    <a:pt x="305" y="5"/>
                    <a:pt x="305" y="5"/>
                  </a:cubicBezTo>
                  <a:cubicBezTo>
                    <a:pt x="305" y="9"/>
                    <a:pt x="305" y="9"/>
                    <a:pt x="305" y="9"/>
                  </a:cubicBezTo>
                  <a:cubicBezTo>
                    <a:pt x="306" y="9"/>
                    <a:pt x="306" y="9"/>
                    <a:pt x="307" y="9"/>
                  </a:cubicBezTo>
                  <a:cubicBezTo>
                    <a:pt x="305" y="5"/>
                    <a:pt x="305" y="5"/>
                    <a:pt x="305" y="5"/>
                  </a:cubicBezTo>
                  <a:cubicBezTo>
                    <a:pt x="305" y="9"/>
                    <a:pt x="305" y="9"/>
                    <a:pt x="305" y="9"/>
                  </a:cubicBezTo>
                  <a:cubicBezTo>
                    <a:pt x="305" y="6"/>
                    <a:pt x="305" y="6"/>
                    <a:pt x="305" y="6"/>
                  </a:cubicBezTo>
                  <a:cubicBezTo>
                    <a:pt x="305" y="9"/>
                    <a:pt x="305" y="9"/>
                    <a:pt x="305" y="9"/>
                  </a:cubicBezTo>
                  <a:cubicBezTo>
                    <a:pt x="305" y="9"/>
                    <a:pt x="305" y="9"/>
                    <a:pt x="305" y="9"/>
                  </a:cubicBezTo>
                  <a:cubicBezTo>
                    <a:pt x="305" y="6"/>
                    <a:pt x="305" y="6"/>
                    <a:pt x="305" y="6"/>
                  </a:cubicBezTo>
                  <a:cubicBezTo>
                    <a:pt x="305" y="9"/>
                    <a:pt x="305" y="9"/>
                    <a:pt x="305" y="9"/>
                  </a:cubicBezTo>
                  <a:cubicBezTo>
                    <a:pt x="305" y="8"/>
                    <a:pt x="305" y="8"/>
                    <a:pt x="305" y="8"/>
                  </a:cubicBezTo>
                  <a:cubicBezTo>
                    <a:pt x="305" y="9"/>
                    <a:pt x="305" y="9"/>
                    <a:pt x="305" y="9"/>
                  </a:cubicBezTo>
                  <a:cubicBezTo>
                    <a:pt x="305" y="9"/>
                    <a:pt x="305" y="9"/>
                    <a:pt x="305" y="9"/>
                  </a:cubicBezTo>
                  <a:cubicBezTo>
                    <a:pt x="305" y="8"/>
                    <a:pt x="305" y="8"/>
                    <a:pt x="305" y="8"/>
                  </a:cubicBezTo>
                  <a:cubicBezTo>
                    <a:pt x="305" y="9"/>
                    <a:pt x="305" y="9"/>
                    <a:pt x="305" y="9"/>
                  </a:cubicBezTo>
                  <a:cubicBezTo>
                    <a:pt x="305" y="9"/>
                    <a:pt x="306" y="9"/>
                    <a:pt x="308" y="9"/>
                  </a:cubicBezTo>
                  <a:cubicBezTo>
                    <a:pt x="312" y="10"/>
                    <a:pt x="321" y="12"/>
                    <a:pt x="330" y="13"/>
                  </a:cubicBezTo>
                  <a:cubicBezTo>
                    <a:pt x="334" y="14"/>
                    <a:pt x="338" y="14"/>
                    <a:pt x="341" y="15"/>
                  </a:cubicBezTo>
                  <a:cubicBezTo>
                    <a:pt x="342" y="15"/>
                    <a:pt x="344" y="15"/>
                    <a:pt x="345" y="16"/>
                  </a:cubicBezTo>
                  <a:cubicBezTo>
                    <a:pt x="345" y="16"/>
                    <a:pt x="346" y="16"/>
                    <a:pt x="346" y="16"/>
                  </a:cubicBezTo>
                  <a:cubicBezTo>
                    <a:pt x="347" y="16"/>
                    <a:pt x="347" y="16"/>
                    <a:pt x="347" y="16"/>
                  </a:cubicBezTo>
                  <a:cubicBezTo>
                    <a:pt x="348" y="16"/>
                    <a:pt x="348" y="16"/>
                    <a:pt x="348" y="16"/>
                  </a:cubicBezTo>
                  <a:cubicBezTo>
                    <a:pt x="348" y="16"/>
                    <a:pt x="349" y="16"/>
                    <a:pt x="349" y="15"/>
                  </a:cubicBezTo>
                  <a:cubicBezTo>
                    <a:pt x="350" y="15"/>
                    <a:pt x="350" y="15"/>
                    <a:pt x="351" y="14"/>
                  </a:cubicBezTo>
                  <a:cubicBezTo>
                    <a:pt x="352" y="13"/>
                    <a:pt x="352" y="12"/>
                    <a:pt x="352" y="11"/>
                  </a:cubicBezTo>
                  <a:cubicBezTo>
                    <a:pt x="352" y="9"/>
                    <a:pt x="351" y="8"/>
                    <a:pt x="350" y="8"/>
                  </a:cubicBezTo>
                  <a:cubicBezTo>
                    <a:pt x="344" y="4"/>
                    <a:pt x="344" y="4"/>
                    <a:pt x="344" y="4"/>
                  </a:cubicBezTo>
                  <a:cubicBezTo>
                    <a:pt x="341" y="8"/>
                    <a:pt x="341" y="8"/>
                    <a:pt x="341" y="8"/>
                  </a:cubicBezTo>
                  <a:cubicBezTo>
                    <a:pt x="340" y="12"/>
                    <a:pt x="340" y="12"/>
                    <a:pt x="340" y="12"/>
                  </a:cubicBezTo>
                  <a:cubicBezTo>
                    <a:pt x="393" y="25"/>
                    <a:pt x="393" y="25"/>
                    <a:pt x="393" y="25"/>
                  </a:cubicBezTo>
                  <a:cubicBezTo>
                    <a:pt x="394" y="26"/>
                    <a:pt x="396" y="25"/>
                    <a:pt x="397" y="23"/>
                  </a:cubicBezTo>
                  <a:cubicBezTo>
                    <a:pt x="398" y="23"/>
                    <a:pt x="398" y="22"/>
                    <a:pt x="398" y="21"/>
                  </a:cubicBezTo>
                  <a:cubicBezTo>
                    <a:pt x="398" y="20"/>
                    <a:pt x="397" y="19"/>
                    <a:pt x="397" y="19"/>
                  </a:cubicBezTo>
                  <a:cubicBezTo>
                    <a:pt x="397" y="18"/>
                    <a:pt x="396" y="18"/>
                    <a:pt x="396" y="18"/>
                  </a:cubicBezTo>
                  <a:cubicBezTo>
                    <a:pt x="396" y="17"/>
                    <a:pt x="396" y="17"/>
                    <a:pt x="395" y="17"/>
                  </a:cubicBezTo>
                  <a:cubicBezTo>
                    <a:pt x="394" y="16"/>
                    <a:pt x="392" y="15"/>
                    <a:pt x="391" y="14"/>
                  </a:cubicBezTo>
                  <a:cubicBezTo>
                    <a:pt x="390" y="14"/>
                    <a:pt x="390" y="14"/>
                    <a:pt x="389" y="13"/>
                  </a:cubicBezTo>
                  <a:cubicBezTo>
                    <a:pt x="389" y="13"/>
                    <a:pt x="389" y="13"/>
                    <a:pt x="389" y="13"/>
                  </a:cubicBezTo>
                  <a:cubicBezTo>
                    <a:pt x="389" y="13"/>
                    <a:pt x="389" y="13"/>
                    <a:pt x="389" y="13"/>
                  </a:cubicBezTo>
                  <a:cubicBezTo>
                    <a:pt x="388" y="15"/>
                    <a:pt x="388" y="15"/>
                    <a:pt x="388" y="15"/>
                  </a:cubicBezTo>
                  <a:cubicBezTo>
                    <a:pt x="389" y="13"/>
                    <a:pt x="389" y="13"/>
                    <a:pt x="389" y="13"/>
                  </a:cubicBezTo>
                  <a:cubicBezTo>
                    <a:pt x="389" y="13"/>
                    <a:pt x="389" y="13"/>
                    <a:pt x="389" y="13"/>
                  </a:cubicBezTo>
                  <a:cubicBezTo>
                    <a:pt x="388" y="15"/>
                    <a:pt x="388" y="15"/>
                    <a:pt x="388" y="15"/>
                  </a:cubicBezTo>
                  <a:cubicBezTo>
                    <a:pt x="389" y="13"/>
                    <a:pt x="389" y="13"/>
                    <a:pt x="389" y="13"/>
                  </a:cubicBezTo>
                  <a:cubicBezTo>
                    <a:pt x="387" y="16"/>
                    <a:pt x="387" y="16"/>
                    <a:pt x="387" y="16"/>
                  </a:cubicBezTo>
                  <a:cubicBezTo>
                    <a:pt x="390" y="14"/>
                    <a:pt x="390" y="14"/>
                    <a:pt x="390" y="14"/>
                  </a:cubicBezTo>
                  <a:cubicBezTo>
                    <a:pt x="389" y="13"/>
                    <a:pt x="389" y="13"/>
                    <a:pt x="389" y="13"/>
                  </a:cubicBezTo>
                  <a:cubicBezTo>
                    <a:pt x="387" y="16"/>
                    <a:pt x="387" y="16"/>
                    <a:pt x="387" y="16"/>
                  </a:cubicBezTo>
                  <a:cubicBezTo>
                    <a:pt x="390" y="14"/>
                    <a:pt x="390" y="14"/>
                    <a:pt x="390" y="14"/>
                  </a:cubicBezTo>
                  <a:cubicBezTo>
                    <a:pt x="386" y="17"/>
                    <a:pt x="386" y="17"/>
                    <a:pt x="386" y="17"/>
                  </a:cubicBezTo>
                  <a:cubicBezTo>
                    <a:pt x="390" y="17"/>
                    <a:pt x="390" y="17"/>
                    <a:pt x="390" y="17"/>
                  </a:cubicBezTo>
                  <a:cubicBezTo>
                    <a:pt x="390" y="15"/>
                    <a:pt x="390" y="14"/>
                    <a:pt x="390" y="14"/>
                  </a:cubicBezTo>
                  <a:cubicBezTo>
                    <a:pt x="386" y="17"/>
                    <a:pt x="386" y="17"/>
                    <a:pt x="386" y="17"/>
                  </a:cubicBezTo>
                  <a:cubicBezTo>
                    <a:pt x="390" y="17"/>
                    <a:pt x="390" y="17"/>
                    <a:pt x="390" y="17"/>
                  </a:cubicBezTo>
                  <a:cubicBezTo>
                    <a:pt x="386" y="17"/>
                    <a:pt x="386" y="17"/>
                    <a:pt x="386" y="17"/>
                  </a:cubicBezTo>
                  <a:cubicBezTo>
                    <a:pt x="389" y="19"/>
                    <a:pt x="389" y="19"/>
                    <a:pt x="389" y="19"/>
                  </a:cubicBezTo>
                  <a:cubicBezTo>
                    <a:pt x="390" y="18"/>
                    <a:pt x="390" y="17"/>
                    <a:pt x="390" y="17"/>
                  </a:cubicBezTo>
                  <a:cubicBezTo>
                    <a:pt x="386" y="17"/>
                    <a:pt x="386" y="17"/>
                    <a:pt x="386" y="17"/>
                  </a:cubicBezTo>
                  <a:cubicBezTo>
                    <a:pt x="389" y="19"/>
                    <a:pt x="389" y="19"/>
                    <a:pt x="389" y="19"/>
                  </a:cubicBezTo>
                  <a:cubicBezTo>
                    <a:pt x="391" y="18"/>
                    <a:pt x="391" y="15"/>
                    <a:pt x="389" y="13"/>
                  </a:cubicBezTo>
                  <a:cubicBezTo>
                    <a:pt x="387" y="12"/>
                    <a:pt x="385" y="12"/>
                    <a:pt x="383" y="14"/>
                  </a:cubicBezTo>
                  <a:cubicBezTo>
                    <a:pt x="382" y="15"/>
                    <a:pt x="382" y="16"/>
                    <a:pt x="382" y="17"/>
                  </a:cubicBezTo>
                  <a:cubicBezTo>
                    <a:pt x="382" y="17"/>
                    <a:pt x="382" y="18"/>
                    <a:pt x="382" y="18"/>
                  </a:cubicBezTo>
                  <a:cubicBezTo>
                    <a:pt x="383" y="19"/>
                    <a:pt x="383" y="19"/>
                    <a:pt x="383" y="20"/>
                  </a:cubicBezTo>
                  <a:cubicBezTo>
                    <a:pt x="384" y="20"/>
                    <a:pt x="384" y="20"/>
                    <a:pt x="384" y="20"/>
                  </a:cubicBezTo>
                  <a:cubicBezTo>
                    <a:pt x="385" y="21"/>
                    <a:pt x="385" y="21"/>
                    <a:pt x="386" y="22"/>
                  </a:cubicBezTo>
                  <a:cubicBezTo>
                    <a:pt x="387" y="22"/>
                    <a:pt x="389" y="23"/>
                    <a:pt x="390" y="24"/>
                  </a:cubicBezTo>
                  <a:cubicBezTo>
                    <a:pt x="390" y="24"/>
                    <a:pt x="391" y="24"/>
                    <a:pt x="391" y="24"/>
                  </a:cubicBezTo>
                  <a:cubicBezTo>
                    <a:pt x="391" y="24"/>
                    <a:pt x="391" y="24"/>
                    <a:pt x="391" y="24"/>
                  </a:cubicBezTo>
                  <a:cubicBezTo>
                    <a:pt x="392" y="23"/>
                    <a:pt x="392" y="23"/>
                    <a:pt x="392" y="23"/>
                  </a:cubicBezTo>
                  <a:cubicBezTo>
                    <a:pt x="391" y="24"/>
                    <a:pt x="391" y="24"/>
                    <a:pt x="391" y="24"/>
                  </a:cubicBezTo>
                  <a:cubicBezTo>
                    <a:pt x="391" y="24"/>
                    <a:pt x="391" y="24"/>
                    <a:pt x="391" y="24"/>
                  </a:cubicBezTo>
                  <a:cubicBezTo>
                    <a:pt x="392" y="23"/>
                    <a:pt x="392" y="23"/>
                    <a:pt x="392" y="23"/>
                  </a:cubicBezTo>
                  <a:cubicBezTo>
                    <a:pt x="391" y="24"/>
                    <a:pt x="391" y="24"/>
                    <a:pt x="391" y="24"/>
                  </a:cubicBezTo>
                  <a:cubicBezTo>
                    <a:pt x="393" y="21"/>
                    <a:pt x="393" y="21"/>
                    <a:pt x="393" y="21"/>
                  </a:cubicBezTo>
                  <a:cubicBezTo>
                    <a:pt x="390" y="23"/>
                    <a:pt x="390" y="23"/>
                    <a:pt x="390" y="23"/>
                  </a:cubicBezTo>
                  <a:cubicBezTo>
                    <a:pt x="391" y="24"/>
                    <a:pt x="391" y="24"/>
                    <a:pt x="391" y="24"/>
                  </a:cubicBezTo>
                  <a:cubicBezTo>
                    <a:pt x="393" y="21"/>
                    <a:pt x="393" y="21"/>
                    <a:pt x="393" y="21"/>
                  </a:cubicBezTo>
                  <a:cubicBezTo>
                    <a:pt x="390" y="23"/>
                    <a:pt x="390" y="23"/>
                    <a:pt x="390" y="23"/>
                  </a:cubicBezTo>
                  <a:cubicBezTo>
                    <a:pt x="394" y="21"/>
                    <a:pt x="394" y="21"/>
                    <a:pt x="394" y="21"/>
                  </a:cubicBezTo>
                  <a:cubicBezTo>
                    <a:pt x="389" y="21"/>
                    <a:pt x="389" y="21"/>
                    <a:pt x="389" y="21"/>
                  </a:cubicBezTo>
                  <a:cubicBezTo>
                    <a:pt x="389" y="23"/>
                    <a:pt x="390" y="23"/>
                    <a:pt x="390" y="23"/>
                  </a:cubicBezTo>
                  <a:cubicBezTo>
                    <a:pt x="394" y="21"/>
                    <a:pt x="394" y="21"/>
                    <a:pt x="394" y="21"/>
                  </a:cubicBezTo>
                  <a:cubicBezTo>
                    <a:pt x="389" y="21"/>
                    <a:pt x="389" y="21"/>
                    <a:pt x="389" y="21"/>
                  </a:cubicBezTo>
                  <a:cubicBezTo>
                    <a:pt x="394" y="21"/>
                    <a:pt x="394" y="21"/>
                    <a:pt x="394" y="21"/>
                  </a:cubicBezTo>
                  <a:cubicBezTo>
                    <a:pt x="390" y="19"/>
                    <a:pt x="390" y="19"/>
                    <a:pt x="390" y="19"/>
                  </a:cubicBezTo>
                  <a:cubicBezTo>
                    <a:pt x="390" y="20"/>
                    <a:pt x="389" y="21"/>
                    <a:pt x="389" y="21"/>
                  </a:cubicBezTo>
                  <a:cubicBezTo>
                    <a:pt x="394" y="21"/>
                    <a:pt x="394" y="21"/>
                    <a:pt x="394" y="21"/>
                  </a:cubicBezTo>
                  <a:cubicBezTo>
                    <a:pt x="390" y="19"/>
                    <a:pt x="390" y="19"/>
                    <a:pt x="390" y="19"/>
                  </a:cubicBezTo>
                  <a:cubicBezTo>
                    <a:pt x="394" y="21"/>
                    <a:pt x="394" y="21"/>
                    <a:pt x="394" y="21"/>
                  </a:cubicBezTo>
                  <a:cubicBezTo>
                    <a:pt x="395" y="17"/>
                    <a:pt x="395" y="17"/>
                    <a:pt x="395" y="17"/>
                  </a:cubicBezTo>
                  <a:cubicBezTo>
                    <a:pt x="342" y="3"/>
                    <a:pt x="342" y="3"/>
                    <a:pt x="342" y="3"/>
                  </a:cubicBezTo>
                  <a:cubicBezTo>
                    <a:pt x="340" y="3"/>
                    <a:pt x="338" y="4"/>
                    <a:pt x="337" y="6"/>
                  </a:cubicBezTo>
                  <a:cubicBezTo>
                    <a:pt x="337" y="8"/>
                    <a:pt x="337" y="10"/>
                    <a:pt x="339" y="11"/>
                  </a:cubicBezTo>
                  <a:cubicBezTo>
                    <a:pt x="345" y="15"/>
                    <a:pt x="345" y="15"/>
                    <a:pt x="345" y="15"/>
                  </a:cubicBezTo>
                  <a:cubicBezTo>
                    <a:pt x="348" y="11"/>
                    <a:pt x="348" y="11"/>
                    <a:pt x="348" y="11"/>
                  </a:cubicBezTo>
                  <a:cubicBezTo>
                    <a:pt x="344" y="9"/>
                    <a:pt x="344" y="9"/>
                    <a:pt x="344" y="9"/>
                  </a:cubicBezTo>
                  <a:cubicBezTo>
                    <a:pt x="348" y="11"/>
                    <a:pt x="348" y="11"/>
                    <a:pt x="348" y="11"/>
                  </a:cubicBezTo>
                  <a:cubicBezTo>
                    <a:pt x="346" y="7"/>
                    <a:pt x="346" y="7"/>
                    <a:pt x="346" y="7"/>
                  </a:cubicBezTo>
                  <a:cubicBezTo>
                    <a:pt x="346" y="8"/>
                    <a:pt x="345" y="8"/>
                    <a:pt x="344" y="9"/>
                  </a:cubicBezTo>
                  <a:cubicBezTo>
                    <a:pt x="348" y="11"/>
                    <a:pt x="348" y="11"/>
                    <a:pt x="348" y="11"/>
                  </a:cubicBezTo>
                  <a:cubicBezTo>
                    <a:pt x="346" y="7"/>
                    <a:pt x="346" y="7"/>
                    <a:pt x="346" y="7"/>
                  </a:cubicBezTo>
                  <a:cubicBezTo>
                    <a:pt x="347" y="11"/>
                    <a:pt x="347" y="11"/>
                    <a:pt x="347" y="11"/>
                  </a:cubicBezTo>
                  <a:cubicBezTo>
                    <a:pt x="347" y="7"/>
                    <a:pt x="347" y="7"/>
                    <a:pt x="347" y="7"/>
                  </a:cubicBezTo>
                  <a:cubicBezTo>
                    <a:pt x="347" y="7"/>
                    <a:pt x="347" y="7"/>
                    <a:pt x="346" y="7"/>
                  </a:cubicBezTo>
                  <a:cubicBezTo>
                    <a:pt x="347" y="11"/>
                    <a:pt x="347" y="11"/>
                    <a:pt x="347" y="11"/>
                  </a:cubicBezTo>
                  <a:cubicBezTo>
                    <a:pt x="347" y="7"/>
                    <a:pt x="347" y="7"/>
                    <a:pt x="347" y="7"/>
                  </a:cubicBezTo>
                  <a:cubicBezTo>
                    <a:pt x="347" y="10"/>
                    <a:pt x="347" y="10"/>
                    <a:pt x="347" y="10"/>
                  </a:cubicBezTo>
                  <a:cubicBezTo>
                    <a:pt x="347" y="7"/>
                    <a:pt x="347" y="7"/>
                    <a:pt x="347" y="7"/>
                  </a:cubicBezTo>
                  <a:cubicBezTo>
                    <a:pt x="347" y="7"/>
                    <a:pt x="347" y="7"/>
                    <a:pt x="347" y="7"/>
                  </a:cubicBezTo>
                  <a:cubicBezTo>
                    <a:pt x="347" y="10"/>
                    <a:pt x="347" y="10"/>
                    <a:pt x="347" y="10"/>
                  </a:cubicBezTo>
                  <a:cubicBezTo>
                    <a:pt x="347" y="7"/>
                    <a:pt x="347" y="7"/>
                    <a:pt x="347" y="7"/>
                  </a:cubicBezTo>
                  <a:cubicBezTo>
                    <a:pt x="347" y="8"/>
                    <a:pt x="347" y="8"/>
                    <a:pt x="347" y="8"/>
                  </a:cubicBezTo>
                  <a:cubicBezTo>
                    <a:pt x="347" y="7"/>
                    <a:pt x="347" y="7"/>
                    <a:pt x="347" y="7"/>
                  </a:cubicBezTo>
                  <a:cubicBezTo>
                    <a:pt x="347" y="7"/>
                    <a:pt x="347" y="7"/>
                    <a:pt x="347" y="7"/>
                  </a:cubicBezTo>
                  <a:cubicBezTo>
                    <a:pt x="347" y="8"/>
                    <a:pt x="347" y="8"/>
                    <a:pt x="347" y="8"/>
                  </a:cubicBezTo>
                  <a:cubicBezTo>
                    <a:pt x="347" y="7"/>
                    <a:pt x="347" y="7"/>
                    <a:pt x="347" y="7"/>
                  </a:cubicBezTo>
                  <a:cubicBezTo>
                    <a:pt x="347" y="7"/>
                    <a:pt x="346" y="7"/>
                    <a:pt x="345" y="7"/>
                  </a:cubicBezTo>
                  <a:cubicBezTo>
                    <a:pt x="340" y="6"/>
                    <a:pt x="331" y="5"/>
                    <a:pt x="323" y="3"/>
                  </a:cubicBezTo>
                  <a:cubicBezTo>
                    <a:pt x="319" y="2"/>
                    <a:pt x="315" y="2"/>
                    <a:pt x="312" y="1"/>
                  </a:cubicBezTo>
                  <a:cubicBezTo>
                    <a:pt x="310" y="1"/>
                    <a:pt x="309" y="1"/>
                    <a:pt x="308" y="1"/>
                  </a:cubicBezTo>
                  <a:cubicBezTo>
                    <a:pt x="307" y="1"/>
                    <a:pt x="307" y="0"/>
                    <a:pt x="306" y="0"/>
                  </a:cubicBezTo>
                  <a:cubicBezTo>
                    <a:pt x="306" y="0"/>
                    <a:pt x="306" y="0"/>
                    <a:pt x="305" y="0"/>
                  </a:cubicBezTo>
                  <a:cubicBezTo>
                    <a:pt x="305" y="0"/>
                    <a:pt x="305" y="0"/>
                    <a:pt x="304" y="0"/>
                  </a:cubicBezTo>
                  <a:cubicBezTo>
                    <a:pt x="304" y="0"/>
                    <a:pt x="304" y="0"/>
                    <a:pt x="303" y="1"/>
                  </a:cubicBezTo>
                  <a:cubicBezTo>
                    <a:pt x="303" y="1"/>
                    <a:pt x="302" y="1"/>
                    <a:pt x="301" y="2"/>
                  </a:cubicBezTo>
                  <a:cubicBezTo>
                    <a:pt x="300" y="4"/>
                    <a:pt x="301" y="7"/>
                    <a:pt x="303" y="8"/>
                  </a:cubicBezTo>
                  <a:cubicBezTo>
                    <a:pt x="308" y="12"/>
                    <a:pt x="308" y="12"/>
                    <a:pt x="308" y="12"/>
                  </a:cubicBezTo>
                  <a:cubicBezTo>
                    <a:pt x="310" y="8"/>
                    <a:pt x="310" y="8"/>
                    <a:pt x="310" y="8"/>
                  </a:cubicBezTo>
                  <a:cubicBezTo>
                    <a:pt x="311" y="4"/>
                    <a:pt x="311" y="4"/>
                    <a:pt x="311" y="4"/>
                  </a:cubicBezTo>
                  <a:cubicBezTo>
                    <a:pt x="311" y="4"/>
                    <a:pt x="305" y="3"/>
                    <a:pt x="299" y="3"/>
                  </a:cubicBezTo>
                  <a:cubicBezTo>
                    <a:pt x="293" y="3"/>
                    <a:pt x="285" y="2"/>
                    <a:pt x="282" y="2"/>
                  </a:cubicBezTo>
                  <a:cubicBezTo>
                    <a:pt x="281" y="2"/>
                    <a:pt x="280" y="2"/>
                    <a:pt x="280" y="2"/>
                  </a:cubicBezTo>
                  <a:cubicBezTo>
                    <a:pt x="279" y="2"/>
                    <a:pt x="279" y="2"/>
                    <a:pt x="279" y="3"/>
                  </a:cubicBezTo>
                  <a:cubicBezTo>
                    <a:pt x="278" y="3"/>
                    <a:pt x="278" y="3"/>
                    <a:pt x="278" y="3"/>
                  </a:cubicBezTo>
                  <a:cubicBezTo>
                    <a:pt x="277" y="3"/>
                    <a:pt x="277" y="3"/>
                    <a:pt x="277" y="3"/>
                  </a:cubicBezTo>
                  <a:cubicBezTo>
                    <a:pt x="276" y="3"/>
                    <a:pt x="276" y="4"/>
                    <a:pt x="276" y="5"/>
                  </a:cubicBezTo>
                  <a:cubicBezTo>
                    <a:pt x="274" y="7"/>
                    <a:pt x="275" y="9"/>
                    <a:pt x="277" y="10"/>
                  </a:cubicBezTo>
                  <a:cubicBezTo>
                    <a:pt x="280" y="13"/>
                    <a:pt x="280" y="13"/>
                    <a:pt x="280" y="13"/>
                  </a:cubicBezTo>
                  <a:cubicBezTo>
                    <a:pt x="283" y="9"/>
                    <a:pt x="283" y="9"/>
                    <a:pt x="283" y="9"/>
                  </a:cubicBezTo>
                  <a:cubicBezTo>
                    <a:pt x="283" y="5"/>
                    <a:pt x="283" y="5"/>
                    <a:pt x="283" y="5"/>
                  </a:cubicBezTo>
                  <a:cubicBezTo>
                    <a:pt x="247" y="4"/>
                    <a:pt x="247" y="4"/>
                    <a:pt x="247" y="4"/>
                  </a:cubicBezTo>
                  <a:cubicBezTo>
                    <a:pt x="245" y="3"/>
                    <a:pt x="244" y="5"/>
                    <a:pt x="243" y="7"/>
                  </a:cubicBezTo>
                  <a:cubicBezTo>
                    <a:pt x="242" y="8"/>
                    <a:pt x="243" y="10"/>
                    <a:pt x="245" y="11"/>
                  </a:cubicBezTo>
                  <a:cubicBezTo>
                    <a:pt x="251" y="15"/>
                    <a:pt x="251" y="15"/>
                    <a:pt x="251" y="15"/>
                  </a:cubicBezTo>
                  <a:cubicBezTo>
                    <a:pt x="253" y="12"/>
                    <a:pt x="253" y="12"/>
                    <a:pt x="253" y="12"/>
                  </a:cubicBezTo>
                  <a:cubicBezTo>
                    <a:pt x="253" y="7"/>
                    <a:pt x="253" y="7"/>
                    <a:pt x="253" y="7"/>
                  </a:cubicBezTo>
                  <a:cubicBezTo>
                    <a:pt x="220" y="8"/>
                    <a:pt x="220" y="8"/>
                    <a:pt x="220" y="8"/>
                  </a:cubicBezTo>
                  <a:cubicBezTo>
                    <a:pt x="218" y="8"/>
                    <a:pt x="217" y="10"/>
                    <a:pt x="216" y="12"/>
                  </a:cubicBezTo>
                  <a:cubicBezTo>
                    <a:pt x="216" y="13"/>
                    <a:pt x="216" y="15"/>
                    <a:pt x="218" y="16"/>
                  </a:cubicBezTo>
                  <a:cubicBezTo>
                    <a:pt x="221" y="18"/>
                    <a:pt x="221" y="18"/>
                    <a:pt x="221" y="18"/>
                  </a:cubicBezTo>
                  <a:cubicBezTo>
                    <a:pt x="223" y="14"/>
                    <a:pt x="223" y="14"/>
                    <a:pt x="223" y="14"/>
                  </a:cubicBezTo>
                  <a:cubicBezTo>
                    <a:pt x="223" y="10"/>
                    <a:pt x="223" y="10"/>
                    <a:pt x="223" y="10"/>
                  </a:cubicBezTo>
                  <a:cubicBezTo>
                    <a:pt x="199" y="13"/>
                    <a:pt x="199" y="13"/>
                    <a:pt x="199" y="13"/>
                  </a:cubicBezTo>
                  <a:cubicBezTo>
                    <a:pt x="198" y="13"/>
                    <a:pt x="196" y="15"/>
                    <a:pt x="196" y="16"/>
                  </a:cubicBezTo>
                  <a:cubicBezTo>
                    <a:pt x="195" y="18"/>
                    <a:pt x="196" y="20"/>
                    <a:pt x="198" y="21"/>
                  </a:cubicBezTo>
                  <a:cubicBezTo>
                    <a:pt x="203" y="24"/>
                    <a:pt x="203" y="24"/>
                    <a:pt x="203" y="24"/>
                  </a:cubicBezTo>
                  <a:cubicBezTo>
                    <a:pt x="205" y="20"/>
                    <a:pt x="205" y="20"/>
                    <a:pt x="205" y="20"/>
                  </a:cubicBezTo>
                  <a:cubicBezTo>
                    <a:pt x="204" y="16"/>
                    <a:pt x="204" y="16"/>
                    <a:pt x="204" y="16"/>
                  </a:cubicBezTo>
                  <a:cubicBezTo>
                    <a:pt x="176" y="18"/>
                    <a:pt x="176" y="18"/>
                    <a:pt x="176" y="18"/>
                  </a:cubicBezTo>
                  <a:cubicBezTo>
                    <a:pt x="174" y="18"/>
                    <a:pt x="173" y="20"/>
                    <a:pt x="172" y="22"/>
                  </a:cubicBezTo>
                  <a:cubicBezTo>
                    <a:pt x="172" y="23"/>
                    <a:pt x="173" y="25"/>
                    <a:pt x="174" y="26"/>
                  </a:cubicBezTo>
                  <a:cubicBezTo>
                    <a:pt x="179" y="29"/>
                    <a:pt x="179" y="29"/>
                    <a:pt x="179" y="29"/>
                  </a:cubicBezTo>
                  <a:cubicBezTo>
                    <a:pt x="181" y="25"/>
                    <a:pt x="181" y="25"/>
                    <a:pt x="181" y="25"/>
                  </a:cubicBezTo>
                  <a:cubicBezTo>
                    <a:pt x="180" y="21"/>
                    <a:pt x="180" y="21"/>
                    <a:pt x="180" y="21"/>
                  </a:cubicBezTo>
                  <a:cubicBezTo>
                    <a:pt x="180" y="21"/>
                    <a:pt x="174" y="23"/>
                    <a:pt x="169" y="25"/>
                  </a:cubicBezTo>
                  <a:cubicBezTo>
                    <a:pt x="167" y="26"/>
                    <a:pt x="164" y="27"/>
                    <a:pt x="162" y="28"/>
                  </a:cubicBezTo>
                  <a:cubicBezTo>
                    <a:pt x="161" y="28"/>
                    <a:pt x="160" y="28"/>
                    <a:pt x="159" y="29"/>
                  </a:cubicBezTo>
                  <a:cubicBezTo>
                    <a:pt x="158" y="29"/>
                    <a:pt x="158" y="29"/>
                    <a:pt x="158" y="29"/>
                  </a:cubicBezTo>
                  <a:cubicBezTo>
                    <a:pt x="158" y="29"/>
                    <a:pt x="158" y="29"/>
                    <a:pt x="158" y="29"/>
                  </a:cubicBezTo>
                  <a:cubicBezTo>
                    <a:pt x="157" y="30"/>
                    <a:pt x="157" y="30"/>
                    <a:pt x="157" y="30"/>
                  </a:cubicBezTo>
                  <a:cubicBezTo>
                    <a:pt x="157" y="30"/>
                    <a:pt x="157" y="30"/>
                    <a:pt x="156" y="31"/>
                  </a:cubicBezTo>
                  <a:cubicBezTo>
                    <a:pt x="156" y="32"/>
                    <a:pt x="156" y="33"/>
                    <a:pt x="156" y="34"/>
                  </a:cubicBezTo>
                  <a:cubicBezTo>
                    <a:pt x="156" y="35"/>
                    <a:pt x="157" y="36"/>
                    <a:pt x="158" y="37"/>
                  </a:cubicBezTo>
                  <a:cubicBezTo>
                    <a:pt x="159" y="37"/>
                    <a:pt x="159" y="37"/>
                    <a:pt x="159" y="37"/>
                  </a:cubicBezTo>
                  <a:cubicBezTo>
                    <a:pt x="161" y="34"/>
                    <a:pt x="161" y="34"/>
                    <a:pt x="161" y="34"/>
                  </a:cubicBezTo>
                  <a:cubicBezTo>
                    <a:pt x="159" y="30"/>
                    <a:pt x="159" y="30"/>
                    <a:pt x="159" y="30"/>
                  </a:cubicBezTo>
                  <a:cubicBezTo>
                    <a:pt x="142" y="38"/>
                    <a:pt x="142" y="38"/>
                    <a:pt x="142" y="38"/>
                  </a:cubicBezTo>
                  <a:cubicBezTo>
                    <a:pt x="141" y="39"/>
                    <a:pt x="140" y="40"/>
                    <a:pt x="140" y="41"/>
                  </a:cubicBezTo>
                  <a:cubicBezTo>
                    <a:pt x="140" y="43"/>
                    <a:pt x="141" y="45"/>
                    <a:pt x="142" y="45"/>
                  </a:cubicBezTo>
                  <a:cubicBezTo>
                    <a:pt x="144" y="47"/>
                    <a:pt x="144" y="47"/>
                    <a:pt x="144" y="47"/>
                  </a:cubicBezTo>
                  <a:cubicBezTo>
                    <a:pt x="146" y="43"/>
                    <a:pt x="146" y="43"/>
                    <a:pt x="146" y="43"/>
                  </a:cubicBezTo>
                  <a:cubicBezTo>
                    <a:pt x="143" y="41"/>
                    <a:pt x="143" y="41"/>
                    <a:pt x="143" y="41"/>
                  </a:cubicBezTo>
                  <a:cubicBezTo>
                    <a:pt x="146" y="43"/>
                    <a:pt x="146" y="43"/>
                    <a:pt x="146" y="43"/>
                  </a:cubicBezTo>
                  <a:cubicBezTo>
                    <a:pt x="144" y="40"/>
                    <a:pt x="144" y="40"/>
                    <a:pt x="144" y="40"/>
                  </a:cubicBezTo>
                  <a:cubicBezTo>
                    <a:pt x="144" y="40"/>
                    <a:pt x="143" y="40"/>
                    <a:pt x="143" y="41"/>
                  </a:cubicBezTo>
                  <a:cubicBezTo>
                    <a:pt x="146" y="43"/>
                    <a:pt x="146" y="43"/>
                    <a:pt x="146" y="43"/>
                  </a:cubicBezTo>
                  <a:cubicBezTo>
                    <a:pt x="144" y="40"/>
                    <a:pt x="144" y="40"/>
                    <a:pt x="144" y="40"/>
                  </a:cubicBezTo>
                  <a:cubicBezTo>
                    <a:pt x="146" y="42"/>
                    <a:pt x="146" y="42"/>
                    <a:pt x="146" y="42"/>
                  </a:cubicBezTo>
                  <a:cubicBezTo>
                    <a:pt x="144" y="39"/>
                    <a:pt x="144" y="39"/>
                    <a:pt x="144" y="39"/>
                  </a:cubicBezTo>
                  <a:cubicBezTo>
                    <a:pt x="144" y="39"/>
                    <a:pt x="144" y="39"/>
                    <a:pt x="144" y="40"/>
                  </a:cubicBezTo>
                  <a:cubicBezTo>
                    <a:pt x="146" y="42"/>
                    <a:pt x="146" y="42"/>
                    <a:pt x="146" y="42"/>
                  </a:cubicBezTo>
                  <a:cubicBezTo>
                    <a:pt x="144" y="39"/>
                    <a:pt x="144" y="39"/>
                    <a:pt x="144" y="39"/>
                  </a:cubicBezTo>
                  <a:cubicBezTo>
                    <a:pt x="145" y="41"/>
                    <a:pt x="145" y="41"/>
                    <a:pt x="145" y="41"/>
                  </a:cubicBezTo>
                  <a:cubicBezTo>
                    <a:pt x="144" y="39"/>
                    <a:pt x="144" y="39"/>
                    <a:pt x="144" y="39"/>
                  </a:cubicBezTo>
                  <a:cubicBezTo>
                    <a:pt x="144" y="39"/>
                    <a:pt x="144" y="39"/>
                    <a:pt x="144" y="39"/>
                  </a:cubicBezTo>
                  <a:cubicBezTo>
                    <a:pt x="145" y="41"/>
                    <a:pt x="145" y="41"/>
                    <a:pt x="145" y="41"/>
                  </a:cubicBezTo>
                  <a:cubicBezTo>
                    <a:pt x="144" y="39"/>
                    <a:pt x="144" y="39"/>
                    <a:pt x="144" y="39"/>
                  </a:cubicBezTo>
                  <a:cubicBezTo>
                    <a:pt x="144" y="39"/>
                    <a:pt x="144" y="39"/>
                    <a:pt x="143" y="40"/>
                  </a:cubicBezTo>
                  <a:cubicBezTo>
                    <a:pt x="141" y="40"/>
                    <a:pt x="137" y="42"/>
                    <a:pt x="134" y="43"/>
                  </a:cubicBezTo>
                  <a:cubicBezTo>
                    <a:pt x="131" y="44"/>
                    <a:pt x="128" y="45"/>
                    <a:pt x="128" y="45"/>
                  </a:cubicBezTo>
                  <a:cubicBezTo>
                    <a:pt x="126" y="45"/>
                    <a:pt x="125" y="46"/>
                    <a:pt x="125" y="48"/>
                  </a:cubicBezTo>
                  <a:cubicBezTo>
                    <a:pt x="125" y="50"/>
                    <a:pt x="125" y="51"/>
                    <a:pt x="127" y="52"/>
                  </a:cubicBezTo>
                  <a:cubicBezTo>
                    <a:pt x="132" y="55"/>
                    <a:pt x="132" y="55"/>
                    <a:pt x="132" y="55"/>
                  </a:cubicBezTo>
                  <a:cubicBezTo>
                    <a:pt x="134" y="52"/>
                    <a:pt x="134" y="52"/>
                    <a:pt x="134" y="52"/>
                  </a:cubicBezTo>
                  <a:cubicBezTo>
                    <a:pt x="130" y="50"/>
                    <a:pt x="130" y="50"/>
                    <a:pt x="130" y="50"/>
                  </a:cubicBezTo>
                  <a:cubicBezTo>
                    <a:pt x="134" y="52"/>
                    <a:pt x="134" y="52"/>
                    <a:pt x="134" y="52"/>
                  </a:cubicBezTo>
                  <a:cubicBezTo>
                    <a:pt x="131" y="48"/>
                    <a:pt x="131" y="48"/>
                    <a:pt x="131" y="48"/>
                  </a:cubicBezTo>
                  <a:cubicBezTo>
                    <a:pt x="131" y="49"/>
                    <a:pt x="131" y="49"/>
                    <a:pt x="130" y="50"/>
                  </a:cubicBezTo>
                  <a:cubicBezTo>
                    <a:pt x="134" y="52"/>
                    <a:pt x="134" y="52"/>
                    <a:pt x="134" y="52"/>
                  </a:cubicBezTo>
                  <a:cubicBezTo>
                    <a:pt x="131" y="48"/>
                    <a:pt x="131" y="48"/>
                    <a:pt x="131" y="48"/>
                  </a:cubicBezTo>
                  <a:cubicBezTo>
                    <a:pt x="133" y="51"/>
                    <a:pt x="133" y="51"/>
                    <a:pt x="133" y="51"/>
                  </a:cubicBezTo>
                  <a:cubicBezTo>
                    <a:pt x="132" y="48"/>
                    <a:pt x="132" y="48"/>
                    <a:pt x="132" y="48"/>
                  </a:cubicBezTo>
                  <a:cubicBezTo>
                    <a:pt x="131" y="48"/>
                    <a:pt x="131" y="48"/>
                    <a:pt x="131" y="48"/>
                  </a:cubicBezTo>
                  <a:cubicBezTo>
                    <a:pt x="133" y="51"/>
                    <a:pt x="133" y="51"/>
                    <a:pt x="133" y="51"/>
                  </a:cubicBezTo>
                  <a:cubicBezTo>
                    <a:pt x="132" y="48"/>
                    <a:pt x="132" y="48"/>
                    <a:pt x="132" y="48"/>
                  </a:cubicBezTo>
                  <a:cubicBezTo>
                    <a:pt x="132" y="48"/>
                    <a:pt x="132" y="48"/>
                    <a:pt x="132" y="48"/>
                  </a:cubicBezTo>
                  <a:cubicBezTo>
                    <a:pt x="132" y="48"/>
                    <a:pt x="132" y="48"/>
                    <a:pt x="132" y="48"/>
                  </a:cubicBezTo>
                  <a:cubicBezTo>
                    <a:pt x="132" y="48"/>
                    <a:pt x="132" y="48"/>
                    <a:pt x="132" y="48"/>
                  </a:cubicBezTo>
                  <a:cubicBezTo>
                    <a:pt x="132" y="48"/>
                    <a:pt x="132" y="48"/>
                    <a:pt x="132" y="48"/>
                  </a:cubicBezTo>
                  <a:cubicBezTo>
                    <a:pt x="132" y="48"/>
                    <a:pt x="132" y="48"/>
                    <a:pt x="132" y="48"/>
                  </a:cubicBezTo>
                  <a:cubicBezTo>
                    <a:pt x="132" y="48"/>
                    <a:pt x="131" y="48"/>
                    <a:pt x="131" y="49"/>
                  </a:cubicBezTo>
                  <a:cubicBezTo>
                    <a:pt x="128" y="50"/>
                    <a:pt x="123" y="52"/>
                    <a:pt x="120" y="53"/>
                  </a:cubicBezTo>
                  <a:cubicBezTo>
                    <a:pt x="116" y="55"/>
                    <a:pt x="112" y="56"/>
                    <a:pt x="112" y="56"/>
                  </a:cubicBezTo>
                  <a:cubicBezTo>
                    <a:pt x="111" y="57"/>
                    <a:pt x="110" y="58"/>
                    <a:pt x="109" y="60"/>
                  </a:cubicBezTo>
                  <a:cubicBezTo>
                    <a:pt x="109" y="61"/>
                    <a:pt x="110" y="63"/>
                    <a:pt x="111" y="64"/>
                  </a:cubicBezTo>
                  <a:cubicBezTo>
                    <a:pt x="113" y="65"/>
                    <a:pt x="113" y="65"/>
                    <a:pt x="113" y="65"/>
                  </a:cubicBezTo>
                  <a:cubicBezTo>
                    <a:pt x="115" y="61"/>
                    <a:pt x="115" y="61"/>
                    <a:pt x="115" y="61"/>
                  </a:cubicBezTo>
                  <a:cubicBezTo>
                    <a:pt x="114" y="57"/>
                    <a:pt x="114" y="57"/>
                    <a:pt x="114" y="57"/>
                  </a:cubicBezTo>
                  <a:cubicBezTo>
                    <a:pt x="101" y="63"/>
                    <a:pt x="101" y="63"/>
                    <a:pt x="101" y="63"/>
                  </a:cubicBezTo>
                  <a:cubicBezTo>
                    <a:pt x="100" y="64"/>
                    <a:pt x="99" y="65"/>
                    <a:pt x="99" y="67"/>
                  </a:cubicBezTo>
                  <a:cubicBezTo>
                    <a:pt x="99" y="68"/>
                    <a:pt x="99" y="70"/>
                    <a:pt x="101" y="71"/>
                  </a:cubicBezTo>
                  <a:cubicBezTo>
                    <a:pt x="101" y="71"/>
                    <a:pt x="101" y="71"/>
                    <a:pt x="101" y="71"/>
                  </a:cubicBezTo>
                  <a:cubicBezTo>
                    <a:pt x="103" y="67"/>
                    <a:pt x="103" y="67"/>
                    <a:pt x="103" y="67"/>
                  </a:cubicBezTo>
                  <a:cubicBezTo>
                    <a:pt x="100" y="64"/>
                    <a:pt x="100" y="64"/>
                    <a:pt x="100" y="64"/>
                  </a:cubicBezTo>
                  <a:cubicBezTo>
                    <a:pt x="89" y="76"/>
                    <a:pt x="89" y="76"/>
                    <a:pt x="89" y="76"/>
                  </a:cubicBezTo>
                  <a:cubicBezTo>
                    <a:pt x="88" y="77"/>
                    <a:pt x="88" y="78"/>
                    <a:pt x="88" y="79"/>
                  </a:cubicBezTo>
                  <a:cubicBezTo>
                    <a:pt x="88" y="80"/>
                    <a:pt x="89" y="82"/>
                    <a:pt x="90" y="82"/>
                  </a:cubicBezTo>
                  <a:cubicBezTo>
                    <a:pt x="92" y="84"/>
                    <a:pt x="92" y="84"/>
                    <a:pt x="92" y="84"/>
                  </a:cubicBezTo>
                  <a:cubicBezTo>
                    <a:pt x="94" y="80"/>
                    <a:pt x="94" y="80"/>
                    <a:pt x="94" y="80"/>
                  </a:cubicBezTo>
                  <a:cubicBezTo>
                    <a:pt x="93" y="76"/>
                    <a:pt x="93" y="76"/>
                    <a:pt x="93" y="76"/>
                  </a:cubicBezTo>
                  <a:cubicBezTo>
                    <a:pt x="77" y="83"/>
                    <a:pt x="77" y="83"/>
                    <a:pt x="77" y="83"/>
                  </a:cubicBezTo>
                  <a:cubicBezTo>
                    <a:pt x="75" y="84"/>
                    <a:pt x="74" y="85"/>
                    <a:pt x="74" y="87"/>
                  </a:cubicBezTo>
                  <a:cubicBezTo>
                    <a:pt x="74" y="88"/>
                    <a:pt x="75" y="90"/>
                    <a:pt x="76" y="91"/>
                  </a:cubicBezTo>
                  <a:cubicBezTo>
                    <a:pt x="78" y="92"/>
                    <a:pt x="78" y="92"/>
                    <a:pt x="78" y="92"/>
                  </a:cubicBezTo>
                  <a:cubicBezTo>
                    <a:pt x="70" y="97"/>
                    <a:pt x="70" y="97"/>
                    <a:pt x="70" y="97"/>
                  </a:cubicBezTo>
                  <a:cubicBezTo>
                    <a:pt x="69" y="98"/>
                    <a:pt x="68" y="99"/>
                    <a:pt x="68" y="100"/>
                  </a:cubicBezTo>
                  <a:cubicBezTo>
                    <a:pt x="68" y="102"/>
                    <a:pt x="69" y="103"/>
                    <a:pt x="70" y="104"/>
                  </a:cubicBezTo>
                  <a:cubicBezTo>
                    <a:pt x="72" y="105"/>
                    <a:pt x="72" y="105"/>
                    <a:pt x="72" y="105"/>
                  </a:cubicBezTo>
                  <a:cubicBezTo>
                    <a:pt x="74" y="101"/>
                    <a:pt x="74" y="101"/>
                    <a:pt x="74" y="101"/>
                  </a:cubicBezTo>
                  <a:cubicBezTo>
                    <a:pt x="72" y="98"/>
                    <a:pt x="72" y="98"/>
                    <a:pt x="72" y="98"/>
                  </a:cubicBezTo>
                  <a:cubicBezTo>
                    <a:pt x="60" y="105"/>
                    <a:pt x="60" y="105"/>
                    <a:pt x="60" y="105"/>
                  </a:cubicBezTo>
                  <a:cubicBezTo>
                    <a:pt x="59" y="105"/>
                    <a:pt x="58" y="107"/>
                    <a:pt x="58" y="108"/>
                  </a:cubicBezTo>
                  <a:cubicBezTo>
                    <a:pt x="58" y="110"/>
                    <a:pt x="59" y="111"/>
                    <a:pt x="60" y="112"/>
                  </a:cubicBezTo>
                  <a:cubicBezTo>
                    <a:pt x="64" y="114"/>
                    <a:pt x="64" y="114"/>
                    <a:pt x="64" y="114"/>
                  </a:cubicBezTo>
                  <a:cubicBezTo>
                    <a:pt x="66" y="110"/>
                    <a:pt x="66" y="110"/>
                    <a:pt x="66" y="110"/>
                  </a:cubicBezTo>
                  <a:cubicBezTo>
                    <a:pt x="63" y="108"/>
                    <a:pt x="63" y="108"/>
                    <a:pt x="63" y="108"/>
                  </a:cubicBezTo>
                  <a:cubicBezTo>
                    <a:pt x="53" y="119"/>
                    <a:pt x="53" y="119"/>
                    <a:pt x="53" y="119"/>
                  </a:cubicBezTo>
                  <a:cubicBezTo>
                    <a:pt x="53" y="120"/>
                    <a:pt x="52" y="121"/>
                    <a:pt x="53" y="122"/>
                  </a:cubicBezTo>
                  <a:cubicBezTo>
                    <a:pt x="53" y="124"/>
                    <a:pt x="53" y="125"/>
                    <a:pt x="55" y="125"/>
                  </a:cubicBezTo>
                  <a:cubicBezTo>
                    <a:pt x="56" y="126"/>
                    <a:pt x="56" y="126"/>
                    <a:pt x="56" y="126"/>
                  </a:cubicBezTo>
                  <a:cubicBezTo>
                    <a:pt x="58" y="122"/>
                    <a:pt x="58" y="122"/>
                    <a:pt x="58" y="122"/>
                  </a:cubicBezTo>
                  <a:cubicBezTo>
                    <a:pt x="55" y="120"/>
                    <a:pt x="55" y="120"/>
                    <a:pt x="55" y="120"/>
                  </a:cubicBezTo>
                  <a:cubicBezTo>
                    <a:pt x="47" y="130"/>
                    <a:pt x="47" y="130"/>
                    <a:pt x="47" y="130"/>
                  </a:cubicBezTo>
                  <a:cubicBezTo>
                    <a:pt x="46" y="131"/>
                    <a:pt x="46" y="132"/>
                    <a:pt x="46" y="133"/>
                  </a:cubicBezTo>
                  <a:cubicBezTo>
                    <a:pt x="46" y="134"/>
                    <a:pt x="47" y="135"/>
                    <a:pt x="48" y="136"/>
                  </a:cubicBezTo>
                  <a:cubicBezTo>
                    <a:pt x="49" y="137"/>
                    <a:pt x="49" y="137"/>
                    <a:pt x="49" y="137"/>
                  </a:cubicBezTo>
                  <a:cubicBezTo>
                    <a:pt x="51" y="133"/>
                    <a:pt x="51" y="133"/>
                    <a:pt x="51" y="133"/>
                  </a:cubicBezTo>
                  <a:cubicBezTo>
                    <a:pt x="47" y="131"/>
                    <a:pt x="47" y="131"/>
                    <a:pt x="47" y="131"/>
                  </a:cubicBezTo>
                  <a:cubicBezTo>
                    <a:pt x="40" y="149"/>
                    <a:pt x="40" y="149"/>
                    <a:pt x="40" y="149"/>
                  </a:cubicBezTo>
                  <a:cubicBezTo>
                    <a:pt x="39" y="151"/>
                    <a:pt x="40" y="153"/>
                    <a:pt x="41" y="154"/>
                  </a:cubicBezTo>
                  <a:cubicBezTo>
                    <a:pt x="41" y="154"/>
                    <a:pt x="41" y="154"/>
                    <a:pt x="41" y="154"/>
                  </a:cubicBezTo>
                  <a:cubicBezTo>
                    <a:pt x="44" y="150"/>
                    <a:pt x="44" y="150"/>
                    <a:pt x="44" y="150"/>
                  </a:cubicBezTo>
                  <a:cubicBezTo>
                    <a:pt x="40" y="148"/>
                    <a:pt x="40" y="148"/>
                    <a:pt x="40" y="148"/>
                  </a:cubicBezTo>
                  <a:cubicBezTo>
                    <a:pt x="32" y="160"/>
                    <a:pt x="32" y="160"/>
                    <a:pt x="32" y="160"/>
                  </a:cubicBezTo>
                  <a:cubicBezTo>
                    <a:pt x="31" y="161"/>
                    <a:pt x="31" y="162"/>
                    <a:pt x="31" y="163"/>
                  </a:cubicBezTo>
                  <a:cubicBezTo>
                    <a:pt x="31" y="164"/>
                    <a:pt x="32" y="165"/>
                    <a:pt x="33" y="166"/>
                  </a:cubicBezTo>
                  <a:cubicBezTo>
                    <a:pt x="35" y="167"/>
                    <a:pt x="35" y="167"/>
                    <a:pt x="35" y="167"/>
                  </a:cubicBezTo>
                  <a:cubicBezTo>
                    <a:pt x="38" y="164"/>
                    <a:pt x="38" y="164"/>
                    <a:pt x="38" y="164"/>
                  </a:cubicBezTo>
                  <a:cubicBezTo>
                    <a:pt x="35" y="161"/>
                    <a:pt x="35" y="161"/>
                    <a:pt x="35" y="161"/>
                  </a:cubicBezTo>
                  <a:cubicBezTo>
                    <a:pt x="25" y="170"/>
                    <a:pt x="25" y="170"/>
                    <a:pt x="25" y="170"/>
                  </a:cubicBezTo>
                  <a:cubicBezTo>
                    <a:pt x="24" y="171"/>
                    <a:pt x="24" y="172"/>
                    <a:pt x="24" y="173"/>
                  </a:cubicBezTo>
                  <a:cubicBezTo>
                    <a:pt x="24" y="174"/>
                    <a:pt x="25" y="176"/>
                    <a:pt x="26" y="176"/>
                  </a:cubicBezTo>
                  <a:cubicBezTo>
                    <a:pt x="27" y="177"/>
                    <a:pt x="27" y="177"/>
                    <a:pt x="27" y="177"/>
                  </a:cubicBezTo>
                  <a:cubicBezTo>
                    <a:pt x="19" y="186"/>
                    <a:pt x="19" y="186"/>
                    <a:pt x="19" y="186"/>
                  </a:cubicBezTo>
                  <a:cubicBezTo>
                    <a:pt x="18" y="187"/>
                    <a:pt x="18" y="189"/>
                    <a:pt x="18" y="190"/>
                  </a:cubicBezTo>
                  <a:cubicBezTo>
                    <a:pt x="18" y="191"/>
                    <a:pt x="19" y="192"/>
                    <a:pt x="20" y="193"/>
                  </a:cubicBezTo>
                  <a:cubicBezTo>
                    <a:pt x="21" y="194"/>
                    <a:pt x="21" y="194"/>
                    <a:pt x="21" y="194"/>
                  </a:cubicBezTo>
                  <a:cubicBezTo>
                    <a:pt x="14" y="199"/>
                    <a:pt x="14" y="199"/>
                    <a:pt x="14" y="199"/>
                  </a:cubicBezTo>
                  <a:cubicBezTo>
                    <a:pt x="13" y="200"/>
                    <a:pt x="12" y="201"/>
                    <a:pt x="12" y="203"/>
                  </a:cubicBezTo>
                  <a:cubicBezTo>
                    <a:pt x="12" y="204"/>
                    <a:pt x="13" y="205"/>
                    <a:pt x="14" y="206"/>
                  </a:cubicBezTo>
                  <a:cubicBezTo>
                    <a:pt x="16" y="207"/>
                    <a:pt x="16" y="207"/>
                    <a:pt x="16" y="207"/>
                  </a:cubicBezTo>
                  <a:cubicBezTo>
                    <a:pt x="18" y="203"/>
                    <a:pt x="18" y="203"/>
                    <a:pt x="18" y="203"/>
                  </a:cubicBezTo>
                  <a:cubicBezTo>
                    <a:pt x="14" y="202"/>
                    <a:pt x="14" y="202"/>
                    <a:pt x="14" y="202"/>
                  </a:cubicBezTo>
                  <a:cubicBezTo>
                    <a:pt x="14" y="202"/>
                    <a:pt x="13" y="207"/>
                    <a:pt x="12" y="211"/>
                  </a:cubicBezTo>
                  <a:cubicBezTo>
                    <a:pt x="12" y="213"/>
                    <a:pt x="11" y="215"/>
                    <a:pt x="11" y="216"/>
                  </a:cubicBezTo>
                  <a:cubicBezTo>
                    <a:pt x="11" y="217"/>
                    <a:pt x="11" y="218"/>
                    <a:pt x="10" y="218"/>
                  </a:cubicBezTo>
                  <a:cubicBezTo>
                    <a:pt x="10" y="219"/>
                    <a:pt x="10" y="219"/>
                    <a:pt x="10" y="219"/>
                  </a:cubicBezTo>
                  <a:cubicBezTo>
                    <a:pt x="10" y="219"/>
                    <a:pt x="10" y="219"/>
                    <a:pt x="10" y="219"/>
                  </a:cubicBezTo>
                  <a:cubicBezTo>
                    <a:pt x="12" y="219"/>
                    <a:pt x="12" y="219"/>
                    <a:pt x="12" y="219"/>
                  </a:cubicBezTo>
                  <a:cubicBezTo>
                    <a:pt x="10" y="219"/>
                    <a:pt x="10" y="219"/>
                    <a:pt x="10" y="219"/>
                  </a:cubicBezTo>
                  <a:cubicBezTo>
                    <a:pt x="10" y="219"/>
                    <a:pt x="10" y="219"/>
                    <a:pt x="10" y="219"/>
                  </a:cubicBezTo>
                  <a:cubicBezTo>
                    <a:pt x="12" y="219"/>
                    <a:pt x="12" y="219"/>
                    <a:pt x="12" y="219"/>
                  </a:cubicBezTo>
                  <a:cubicBezTo>
                    <a:pt x="10" y="219"/>
                    <a:pt x="10" y="219"/>
                    <a:pt x="10" y="219"/>
                  </a:cubicBezTo>
                  <a:cubicBezTo>
                    <a:pt x="14" y="220"/>
                    <a:pt x="14" y="220"/>
                    <a:pt x="14" y="220"/>
                  </a:cubicBezTo>
                  <a:cubicBezTo>
                    <a:pt x="11" y="218"/>
                    <a:pt x="11" y="218"/>
                    <a:pt x="11" y="218"/>
                  </a:cubicBezTo>
                  <a:cubicBezTo>
                    <a:pt x="10" y="219"/>
                    <a:pt x="10" y="219"/>
                    <a:pt x="10" y="219"/>
                  </a:cubicBezTo>
                  <a:cubicBezTo>
                    <a:pt x="14" y="220"/>
                    <a:pt x="14" y="220"/>
                    <a:pt x="14" y="220"/>
                  </a:cubicBezTo>
                  <a:cubicBezTo>
                    <a:pt x="11" y="218"/>
                    <a:pt x="11" y="218"/>
                    <a:pt x="11" y="218"/>
                  </a:cubicBezTo>
                  <a:cubicBezTo>
                    <a:pt x="10" y="219"/>
                    <a:pt x="10" y="220"/>
                    <a:pt x="10" y="221"/>
                  </a:cubicBezTo>
                  <a:cubicBezTo>
                    <a:pt x="10" y="222"/>
                    <a:pt x="11" y="223"/>
                    <a:pt x="12" y="224"/>
                  </a:cubicBezTo>
                  <a:cubicBezTo>
                    <a:pt x="14" y="225"/>
                    <a:pt x="14" y="225"/>
                    <a:pt x="14" y="225"/>
                  </a:cubicBezTo>
                  <a:cubicBezTo>
                    <a:pt x="9" y="235"/>
                    <a:pt x="9" y="235"/>
                    <a:pt x="9" y="235"/>
                  </a:cubicBezTo>
                  <a:cubicBezTo>
                    <a:pt x="8" y="237"/>
                    <a:pt x="9" y="240"/>
                    <a:pt x="11" y="241"/>
                  </a:cubicBezTo>
                  <a:cubicBezTo>
                    <a:pt x="12" y="242"/>
                    <a:pt x="12" y="242"/>
                    <a:pt x="12" y="242"/>
                  </a:cubicBezTo>
                  <a:cubicBezTo>
                    <a:pt x="14" y="238"/>
                    <a:pt x="14" y="238"/>
                    <a:pt x="14" y="238"/>
                  </a:cubicBezTo>
                  <a:cubicBezTo>
                    <a:pt x="10" y="237"/>
                    <a:pt x="10" y="237"/>
                    <a:pt x="10" y="237"/>
                  </a:cubicBezTo>
                  <a:cubicBezTo>
                    <a:pt x="7" y="250"/>
                    <a:pt x="7" y="250"/>
                    <a:pt x="7" y="250"/>
                  </a:cubicBezTo>
                  <a:cubicBezTo>
                    <a:pt x="7" y="251"/>
                    <a:pt x="7" y="253"/>
                    <a:pt x="9" y="254"/>
                  </a:cubicBezTo>
                  <a:cubicBezTo>
                    <a:pt x="10" y="255"/>
                    <a:pt x="10" y="255"/>
                    <a:pt x="10" y="255"/>
                  </a:cubicBezTo>
                  <a:cubicBezTo>
                    <a:pt x="13" y="252"/>
                    <a:pt x="13" y="252"/>
                    <a:pt x="13" y="252"/>
                  </a:cubicBezTo>
                  <a:cubicBezTo>
                    <a:pt x="8" y="251"/>
                    <a:pt x="8" y="251"/>
                    <a:pt x="8" y="251"/>
                  </a:cubicBezTo>
                  <a:cubicBezTo>
                    <a:pt x="5" y="267"/>
                    <a:pt x="5" y="267"/>
                    <a:pt x="5" y="267"/>
                  </a:cubicBezTo>
                  <a:cubicBezTo>
                    <a:pt x="5" y="269"/>
                    <a:pt x="6" y="270"/>
                    <a:pt x="7" y="271"/>
                  </a:cubicBezTo>
                  <a:cubicBezTo>
                    <a:pt x="7" y="271"/>
                    <a:pt x="7" y="271"/>
                    <a:pt x="7" y="271"/>
                  </a:cubicBezTo>
                  <a:cubicBezTo>
                    <a:pt x="5" y="289"/>
                    <a:pt x="5" y="289"/>
                    <a:pt x="5" y="289"/>
                  </a:cubicBezTo>
                  <a:cubicBezTo>
                    <a:pt x="5" y="291"/>
                    <a:pt x="6" y="292"/>
                    <a:pt x="7" y="293"/>
                  </a:cubicBezTo>
                  <a:cubicBezTo>
                    <a:pt x="8" y="293"/>
                    <a:pt x="8" y="293"/>
                    <a:pt x="8" y="293"/>
                  </a:cubicBezTo>
                  <a:cubicBezTo>
                    <a:pt x="10" y="290"/>
                    <a:pt x="10" y="290"/>
                    <a:pt x="10" y="290"/>
                  </a:cubicBezTo>
                  <a:cubicBezTo>
                    <a:pt x="6" y="288"/>
                    <a:pt x="6" y="288"/>
                    <a:pt x="6" y="288"/>
                  </a:cubicBezTo>
                  <a:cubicBezTo>
                    <a:pt x="1" y="301"/>
                    <a:pt x="1" y="301"/>
                    <a:pt x="1" y="301"/>
                  </a:cubicBezTo>
                  <a:cubicBezTo>
                    <a:pt x="0" y="303"/>
                    <a:pt x="1" y="305"/>
                    <a:pt x="3" y="306"/>
                  </a:cubicBezTo>
                  <a:cubicBezTo>
                    <a:pt x="4" y="307"/>
                    <a:pt x="4" y="307"/>
                    <a:pt x="4" y="307"/>
                  </a:cubicBezTo>
                  <a:cubicBezTo>
                    <a:pt x="3" y="324"/>
                    <a:pt x="3" y="324"/>
                    <a:pt x="3" y="324"/>
                  </a:cubicBezTo>
                  <a:cubicBezTo>
                    <a:pt x="3" y="325"/>
                    <a:pt x="4" y="327"/>
                    <a:pt x="5" y="328"/>
                  </a:cubicBezTo>
                  <a:cubicBezTo>
                    <a:pt x="6" y="328"/>
                    <a:pt x="6" y="328"/>
                    <a:pt x="6" y="328"/>
                  </a:cubicBezTo>
                  <a:cubicBezTo>
                    <a:pt x="5" y="341"/>
                    <a:pt x="5" y="341"/>
                    <a:pt x="5" y="341"/>
                  </a:cubicBezTo>
                  <a:cubicBezTo>
                    <a:pt x="5" y="343"/>
                    <a:pt x="5" y="344"/>
                    <a:pt x="7" y="345"/>
                  </a:cubicBezTo>
                  <a:cubicBezTo>
                    <a:pt x="9" y="346"/>
                    <a:pt x="9" y="346"/>
                    <a:pt x="9" y="346"/>
                  </a:cubicBezTo>
                  <a:cubicBezTo>
                    <a:pt x="11" y="343"/>
                    <a:pt x="11" y="343"/>
                    <a:pt x="11" y="343"/>
                  </a:cubicBezTo>
                  <a:cubicBezTo>
                    <a:pt x="8" y="341"/>
                    <a:pt x="8" y="341"/>
                    <a:pt x="8" y="341"/>
                  </a:cubicBezTo>
                  <a:cubicBezTo>
                    <a:pt x="7" y="341"/>
                    <a:pt x="7" y="342"/>
                    <a:pt x="7" y="342"/>
                  </a:cubicBezTo>
                  <a:cubicBezTo>
                    <a:pt x="7" y="342"/>
                    <a:pt x="7" y="342"/>
                    <a:pt x="7" y="343"/>
                  </a:cubicBezTo>
                  <a:cubicBezTo>
                    <a:pt x="7" y="343"/>
                    <a:pt x="7" y="344"/>
                    <a:pt x="7" y="344"/>
                  </a:cubicBezTo>
                  <a:cubicBezTo>
                    <a:pt x="7" y="346"/>
                    <a:pt x="7" y="351"/>
                    <a:pt x="7" y="355"/>
                  </a:cubicBezTo>
                  <a:cubicBezTo>
                    <a:pt x="8" y="359"/>
                    <a:pt x="8" y="363"/>
                    <a:pt x="8" y="363"/>
                  </a:cubicBezTo>
                  <a:cubicBezTo>
                    <a:pt x="8" y="364"/>
                    <a:pt x="9" y="365"/>
                    <a:pt x="10" y="366"/>
                  </a:cubicBezTo>
                  <a:cubicBezTo>
                    <a:pt x="12" y="368"/>
                    <a:pt x="12" y="368"/>
                    <a:pt x="12" y="368"/>
                  </a:cubicBezTo>
                  <a:cubicBezTo>
                    <a:pt x="14" y="364"/>
                    <a:pt x="14" y="364"/>
                    <a:pt x="14" y="364"/>
                  </a:cubicBezTo>
                  <a:cubicBezTo>
                    <a:pt x="10" y="364"/>
                    <a:pt x="10" y="364"/>
                    <a:pt x="10" y="364"/>
                  </a:cubicBezTo>
                  <a:cubicBezTo>
                    <a:pt x="8" y="384"/>
                    <a:pt x="8" y="384"/>
                    <a:pt x="8" y="384"/>
                  </a:cubicBezTo>
                  <a:cubicBezTo>
                    <a:pt x="8" y="385"/>
                    <a:pt x="9" y="387"/>
                    <a:pt x="10" y="388"/>
                  </a:cubicBezTo>
                  <a:cubicBezTo>
                    <a:pt x="13" y="389"/>
                    <a:pt x="13" y="389"/>
                    <a:pt x="13" y="389"/>
                  </a:cubicBezTo>
                  <a:cubicBezTo>
                    <a:pt x="16" y="404"/>
                    <a:pt x="16" y="404"/>
                    <a:pt x="16" y="404"/>
                  </a:cubicBezTo>
                  <a:cubicBezTo>
                    <a:pt x="16" y="405"/>
                    <a:pt x="17" y="406"/>
                    <a:pt x="18" y="406"/>
                  </a:cubicBezTo>
                  <a:cubicBezTo>
                    <a:pt x="19" y="407"/>
                    <a:pt x="19" y="407"/>
                    <a:pt x="19" y="407"/>
                  </a:cubicBezTo>
                  <a:cubicBezTo>
                    <a:pt x="22" y="404"/>
                    <a:pt x="22" y="404"/>
                    <a:pt x="22" y="404"/>
                  </a:cubicBezTo>
                  <a:cubicBezTo>
                    <a:pt x="18" y="404"/>
                    <a:pt x="18" y="404"/>
                    <a:pt x="18" y="404"/>
                  </a:cubicBezTo>
                  <a:cubicBezTo>
                    <a:pt x="20" y="425"/>
                    <a:pt x="20" y="425"/>
                    <a:pt x="20" y="425"/>
                  </a:cubicBezTo>
                  <a:cubicBezTo>
                    <a:pt x="20" y="426"/>
                    <a:pt x="21" y="428"/>
                    <a:pt x="22" y="428"/>
                  </a:cubicBezTo>
                  <a:cubicBezTo>
                    <a:pt x="30" y="433"/>
                    <a:pt x="30" y="433"/>
                    <a:pt x="30" y="433"/>
                  </a:cubicBezTo>
                  <a:cubicBezTo>
                    <a:pt x="32" y="430"/>
                    <a:pt x="32" y="430"/>
                    <a:pt x="32" y="430"/>
                  </a:cubicBezTo>
                  <a:cubicBezTo>
                    <a:pt x="28" y="430"/>
                    <a:pt x="28" y="430"/>
                    <a:pt x="28" y="430"/>
                  </a:cubicBezTo>
                  <a:cubicBezTo>
                    <a:pt x="28" y="430"/>
                    <a:pt x="28" y="430"/>
                    <a:pt x="28" y="430"/>
                  </a:cubicBezTo>
                  <a:cubicBezTo>
                    <a:pt x="28" y="431"/>
                    <a:pt x="28" y="431"/>
                    <a:pt x="28" y="431"/>
                  </a:cubicBezTo>
                  <a:cubicBezTo>
                    <a:pt x="29" y="432"/>
                    <a:pt x="29" y="436"/>
                    <a:pt x="30" y="440"/>
                  </a:cubicBezTo>
                  <a:cubicBezTo>
                    <a:pt x="31" y="441"/>
                    <a:pt x="31" y="443"/>
                    <a:pt x="31" y="445"/>
                  </a:cubicBezTo>
                  <a:cubicBezTo>
                    <a:pt x="31" y="445"/>
                    <a:pt x="31" y="446"/>
                    <a:pt x="32" y="446"/>
                  </a:cubicBezTo>
                  <a:cubicBezTo>
                    <a:pt x="32" y="447"/>
                    <a:pt x="32" y="447"/>
                    <a:pt x="32" y="447"/>
                  </a:cubicBezTo>
                  <a:cubicBezTo>
                    <a:pt x="32" y="447"/>
                    <a:pt x="32" y="447"/>
                    <a:pt x="32" y="447"/>
                  </a:cubicBezTo>
                  <a:cubicBezTo>
                    <a:pt x="34" y="447"/>
                    <a:pt x="34" y="447"/>
                    <a:pt x="34" y="447"/>
                  </a:cubicBezTo>
                  <a:cubicBezTo>
                    <a:pt x="32" y="447"/>
                    <a:pt x="32" y="447"/>
                    <a:pt x="32" y="447"/>
                  </a:cubicBezTo>
                  <a:cubicBezTo>
                    <a:pt x="32" y="447"/>
                    <a:pt x="32" y="447"/>
                    <a:pt x="32" y="447"/>
                  </a:cubicBezTo>
                  <a:cubicBezTo>
                    <a:pt x="34" y="447"/>
                    <a:pt x="34" y="447"/>
                    <a:pt x="34" y="447"/>
                  </a:cubicBezTo>
                  <a:cubicBezTo>
                    <a:pt x="32" y="447"/>
                    <a:pt x="32" y="447"/>
                    <a:pt x="32" y="447"/>
                  </a:cubicBezTo>
                  <a:cubicBezTo>
                    <a:pt x="35" y="447"/>
                    <a:pt x="35" y="447"/>
                    <a:pt x="35" y="447"/>
                  </a:cubicBezTo>
                  <a:cubicBezTo>
                    <a:pt x="32" y="446"/>
                    <a:pt x="32" y="446"/>
                    <a:pt x="32" y="446"/>
                  </a:cubicBezTo>
                  <a:cubicBezTo>
                    <a:pt x="32" y="447"/>
                    <a:pt x="32" y="447"/>
                    <a:pt x="32" y="447"/>
                  </a:cubicBezTo>
                  <a:cubicBezTo>
                    <a:pt x="35" y="447"/>
                    <a:pt x="35" y="447"/>
                    <a:pt x="35" y="447"/>
                  </a:cubicBezTo>
                  <a:cubicBezTo>
                    <a:pt x="32" y="446"/>
                    <a:pt x="32" y="446"/>
                    <a:pt x="32" y="446"/>
                  </a:cubicBezTo>
                  <a:cubicBezTo>
                    <a:pt x="36" y="447"/>
                    <a:pt x="36" y="447"/>
                    <a:pt x="36" y="447"/>
                  </a:cubicBezTo>
                  <a:cubicBezTo>
                    <a:pt x="32" y="445"/>
                    <a:pt x="32" y="445"/>
                    <a:pt x="32" y="445"/>
                  </a:cubicBezTo>
                  <a:cubicBezTo>
                    <a:pt x="32" y="446"/>
                    <a:pt x="32" y="446"/>
                    <a:pt x="32" y="446"/>
                  </a:cubicBezTo>
                  <a:cubicBezTo>
                    <a:pt x="36" y="447"/>
                    <a:pt x="36" y="447"/>
                    <a:pt x="36" y="447"/>
                  </a:cubicBezTo>
                  <a:cubicBezTo>
                    <a:pt x="32" y="445"/>
                    <a:pt x="32" y="445"/>
                    <a:pt x="32" y="445"/>
                  </a:cubicBezTo>
                  <a:cubicBezTo>
                    <a:pt x="31" y="447"/>
                    <a:pt x="32" y="449"/>
                    <a:pt x="34" y="451"/>
                  </a:cubicBezTo>
                  <a:cubicBezTo>
                    <a:pt x="34" y="451"/>
                    <a:pt x="34" y="451"/>
                    <a:pt x="34" y="451"/>
                  </a:cubicBezTo>
                  <a:cubicBezTo>
                    <a:pt x="48" y="478"/>
                    <a:pt x="48" y="478"/>
                    <a:pt x="48" y="478"/>
                  </a:cubicBezTo>
                  <a:cubicBezTo>
                    <a:pt x="48" y="478"/>
                    <a:pt x="49" y="479"/>
                    <a:pt x="50" y="479"/>
                  </a:cubicBezTo>
                  <a:cubicBezTo>
                    <a:pt x="56" y="483"/>
                    <a:pt x="56" y="483"/>
                    <a:pt x="56" y="483"/>
                  </a:cubicBezTo>
                  <a:cubicBezTo>
                    <a:pt x="58" y="479"/>
                    <a:pt x="58" y="479"/>
                    <a:pt x="58" y="479"/>
                  </a:cubicBezTo>
                  <a:cubicBezTo>
                    <a:pt x="54" y="477"/>
                    <a:pt x="54" y="477"/>
                    <a:pt x="54" y="477"/>
                  </a:cubicBezTo>
                  <a:cubicBezTo>
                    <a:pt x="53" y="478"/>
                    <a:pt x="54" y="479"/>
                    <a:pt x="53" y="479"/>
                  </a:cubicBezTo>
                  <a:cubicBezTo>
                    <a:pt x="53" y="480"/>
                    <a:pt x="54" y="480"/>
                    <a:pt x="54" y="481"/>
                  </a:cubicBezTo>
                  <a:cubicBezTo>
                    <a:pt x="54" y="481"/>
                    <a:pt x="54" y="482"/>
                    <a:pt x="54" y="482"/>
                  </a:cubicBezTo>
                  <a:cubicBezTo>
                    <a:pt x="55" y="483"/>
                    <a:pt x="55" y="484"/>
                    <a:pt x="56" y="485"/>
                  </a:cubicBezTo>
                  <a:cubicBezTo>
                    <a:pt x="60" y="490"/>
                    <a:pt x="66" y="499"/>
                    <a:pt x="72" y="506"/>
                  </a:cubicBezTo>
                  <a:cubicBezTo>
                    <a:pt x="75" y="510"/>
                    <a:pt x="78" y="514"/>
                    <a:pt x="79" y="517"/>
                  </a:cubicBezTo>
                  <a:cubicBezTo>
                    <a:pt x="80" y="518"/>
                    <a:pt x="81" y="519"/>
                    <a:pt x="82" y="520"/>
                  </a:cubicBezTo>
                  <a:cubicBezTo>
                    <a:pt x="82" y="520"/>
                    <a:pt x="82" y="521"/>
                    <a:pt x="82" y="521"/>
                  </a:cubicBezTo>
                  <a:cubicBezTo>
                    <a:pt x="82" y="521"/>
                    <a:pt x="82" y="521"/>
                    <a:pt x="82" y="521"/>
                  </a:cubicBezTo>
                  <a:cubicBezTo>
                    <a:pt x="84" y="520"/>
                    <a:pt x="84" y="520"/>
                    <a:pt x="84" y="520"/>
                  </a:cubicBezTo>
                  <a:cubicBezTo>
                    <a:pt x="82" y="520"/>
                    <a:pt x="82" y="520"/>
                    <a:pt x="82" y="520"/>
                  </a:cubicBezTo>
                  <a:cubicBezTo>
                    <a:pt x="82" y="521"/>
                    <a:pt x="82" y="521"/>
                    <a:pt x="82" y="521"/>
                  </a:cubicBezTo>
                  <a:cubicBezTo>
                    <a:pt x="84" y="520"/>
                    <a:pt x="84" y="520"/>
                    <a:pt x="84" y="520"/>
                  </a:cubicBezTo>
                  <a:cubicBezTo>
                    <a:pt x="82" y="520"/>
                    <a:pt x="82" y="520"/>
                    <a:pt x="82" y="520"/>
                  </a:cubicBezTo>
                  <a:cubicBezTo>
                    <a:pt x="86" y="519"/>
                    <a:pt x="86" y="519"/>
                    <a:pt x="86" y="519"/>
                  </a:cubicBezTo>
                  <a:cubicBezTo>
                    <a:pt x="82" y="519"/>
                    <a:pt x="82" y="519"/>
                    <a:pt x="82" y="519"/>
                  </a:cubicBezTo>
                  <a:cubicBezTo>
                    <a:pt x="82" y="520"/>
                    <a:pt x="82" y="520"/>
                    <a:pt x="82" y="520"/>
                  </a:cubicBezTo>
                  <a:cubicBezTo>
                    <a:pt x="86" y="519"/>
                    <a:pt x="86" y="519"/>
                    <a:pt x="86" y="519"/>
                  </a:cubicBezTo>
                  <a:cubicBezTo>
                    <a:pt x="82" y="519"/>
                    <a:pt x="82" y="519"/>
                    <a:pt x="82" y="519"/>
                  </a:cubicBezTo>
                  <a:cubicBezTo>
                    <a:pt x="86" y="519"/>
                    <a:pt x="86" y="519"/>
                    <a:pt x="86" y="519"/>
                  </a:cubicBezTo>
                  <a:cubicBezTo>
                    <a:pt x="82" y="517"/>
                    <a:pt x="82" y="517"/>
                    <a:pt x="82" y="517"/>
                  </a:cubicBezTo>
                  <a:cubicBezTo>
                    <a:pt x="82" y="518"/>
                    <a:pt x="82" y="519"/>
                    <a:pt x="82" y="519"/>
                  </a:cubicBezTo>
                  <a:cubicBezTo>
                    <a:pt x="86" y="519"/>
                    <a:pt x="86" y="519"/>
                    <a:pt x="86" y="519"/>
                  </a:cubicBezTo>
                  <a:cubicBezTo>
                    <a:pt x="82" y="517"/>
                    <a:pt x="82" y="517"/>
                    <a:pt x="82" y="517"/>
                  </a:cubicBezTo>
                  <a:cubicBezTo>
                    <a:pt x="81" y="519"/>
                    <a:pt x="82" y="522"/>
                    <a:pt x="84" y="523"/>
                  </a:cubicBezTo>
                  <a:cubicBezTo>
                    <a:pt x="97" y="531"/>
                    <a:pt x="97" y="531"/>
                    <a:pt x="97" y="531"/>
                  </a:cubicBezTo>
                  <a:cubicBezTo>
                    <a:pt x="99" y="532"/>
                    <a:pt x="101" y="531"/>
                    <a:pt x="102" y="529"/>
                  </a:cubicBezTo>
                  <a:cubicBezTo>
                    <a:pt x="104" y="527"/>
                    <a:pt x="103" y="525"/>
                    <a:pt x="101" y="5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0" name="Freeform 142">
              <a:extLst>
                <a:ext uri="{FF2B5EF4-FFF2-40B4-BE49-F238E27FC236}">
                  <a16:creationId xmlns:a16="http://schemas.microsoft.com/office/drawing/2014/main" id="{B3A723A8-C3DC-4977-BC3A-BA36588F3666}"/>
                </a:ext>
              </a:extLst>
            </p:cNvPr>
            <p:cNvSpPr>
              <a:spLocks/>
            </p:cNvSpPr>
            <p:nvPr/>
          </p:nvSpPr>
          <p:spPr bwMode="auto">
            <a:xfrm>
              <a:off x="3699012" y="3051286"/>
              <a:ext cx="458788" cy="101600"/>
            </a:xfrm>
            <a:custGeom>
              <a:avLst/>
              <a:gdLst>
                <a:gd name="T0" fmla="*/ 11 w 291"/>
                <a:gd name="T1" fmla="*/ 5 h 64"/>
                <a:gd name="T2" fmla="*/ 8 w 291"/>
                <a:gd name="T3" fmla="*/ 3 h 64"/>
                <a:gd name="T4" fmla="*/ 5 w 291"/>
                <a:gd name="T5" fmla="*/ 5 h 64"/>
                <a:gd name="T6" fmla="*/ 8 w 291"/>
                <a:gd name="T7" fmla="*/ 3 h 64"/>
                <a:gd name="T8" fmla="*/ 4 w 291"/>
                <a:gd name="T9" fmla="*/ 5 h 64"/>
                <a:gd name="T10" fmla="*/ 8 w 291"/>
                <a:gd name="T11" fmla="*/ 5 h 64"/>
                <a:gd name="T12" fmla="*/ 2 w 291"/>
                <a:gd name="T13" fmla="*/ 9 h 64"/>
                <a:gd name="T14" fmla="*/ 111 w 291"/>
                <a:gd name="T15" fmla="*/ 58 h 64"/>
                <a:gd name="T16" fmla="*/ 118 w 291"/>
                <a:gd name="T17" fmla="*/ 58 h 64"/>
                <a:gd name="T18" fmla="*/ 112 w 291"/>
                <a:gd name="T19" fmla="*/ 47 h 64"/>
                <a:gd name="T20" fmla="*/ 155 w 291"/>
                <a:gd name="T21" fmla="*/ 60 h 64"/>
                <a:gd name="T22" fmla="*/ 152 w 291"/>
                <a:gd name="T23" fmla="*/ 59 h 64"/>
                <a:gd name="T24" fmla="*/ 148 w 291"/>
                <a:gd name="T25" fmla="*/ 57 h 64"/>
                <a:gd name="T26" fmla="*/ 150 w 291"/>
                <a:gd name="T27" fmla="*/ 61 h 64"/>
                <a:gd name="T28" fmla="*/ 148 w 291"/>
                <a:gd name="T29" fmla="*/ 61 h 64"/>
                <a:gd name="T30" fmla="*/ 148 w 291"/>
                <a:gd name="T31" fmla="*/ 61 h 64"/>
                <a:gd name="T32" fmla="*/ 148 w 291"/>
                <a:gd name="T33" fmla="*/ 61 h 64"/>
                <a:gd name="T34" fmla="*/ 173 w 291"/>
                <a:gd name="T35" fmla="*/ 64 h 64"/>
                <a:gd name="T36" fmla="*/ 177 w 291"/>
                <a:gd name="T37" fmla="*/ 62 h 64"/>
                <a:gd name="T38" fmla="*/ 166 w 291"/>
                <a:gd name="T39" fmla="*/ 55 h 64"/>
                <a:gd name="T40" fmla="*/ 208 w 291"/>
                <a:gd name="T41" fmla="*/ 53 h 64"/>
                <a:gd name="T42" fmla="*/ 228 w 291"/>
                <a:gd name="T43" fmla="*/ 57 h 64"/>
                <a:gd name="T44" fmla="*/ 225 w 291"/>
                <a:gd name="T45" fmla="*/ 51 h 64"/>
                <a:gd name="T46" fmla="*/ 256 w 291"/>
                <a:gd name="T47" fmla="*/ 46 h 64"/>
                <a:gd name="T48" fmla="*/ 273 w 291"/>
                <a:gd name="T49" fmla="*/ 48 h 64"/>
                <a:gd name="T50" fmla="*/ 270 w 291"/>
                <a:gd name="T51" fmla="*/ 42 h 64"/>
                <a:gd name="T52" fmla="*/ 273 w 291"/>
                <a:gd name="T53" fmla="*/ 44 h 64"/>
                <a:gd name="T54" fmla="*/ 271 w 291"/>
                <a:gd name="T55" fmla="*/ 46 h 64"/>
                <a:gd name="T56" fmla="*/ 271 w 291"/>
                <a:gd name="T57" fmla="*/ 45 h 64"/>
                <a:gd name="T58" fmla="*/ 271 w 291"/>
                <a:gd name="T59" fmla="*/ 46 h 64"/>
                <a:gd name="T60" fmla="*/ 291 w 291"/>
                <a:gd name="T61" fmla="*/ 39 h 64"/>
                <a:gd name="T62" fmla="*/ 282 w 291"/>
                <a:gd name="T63" fmla="*/ 41 h 64"/>
                <a:gd name="T64" fmla="*/ 277 w 291"/>
                <a:gd name="T65" fmla="*/ 36 h 64"/>
                <a:gd name="T66" fmla="*/ 268 w 291"/>
                <a:gd name="T67" fmla="*/ 38 h 64"/>
                <a:gd name="T68" fmla="*/ 267 w 291"/>
                <a:gd name="T69" fmla="*/ 46 h 64"/>
                <a:gd name="T70" fmla="*/ 249 w 291"/>
                <a:gd name="T71" fmla="*/ 42 h 64"/>
                <a:gd name="T72" fmla="*/ 254 w 291"/>
                <a:gd name="T73" fmla="*/ 49 h 64"/>
                <a:gd name="T74" fmla="*/ 222 w 291"/>
                <a:gd name="T75" fmla="*/ 54 h 64"/>
                <a:gd name="T76" fmla="*/ 201 w 291"/>
                <a:gd name="T77" fmla="*/ 51 h 64"/>
                <a:gd name="T78" fmla="*/ 205 w 291"/>
                <a:gd name="T79" fmla="*/ 57 h 64"/>
                <a:gd name="T80" fmla="*/ 164 w 291"/>
                <a:gd name="T81" fmla="*/ 59 h 64"/>
                <a:gd name="T82" fmla="*/ 173 w 291"/>
                <a:gd name="T83" fmla="*/ 59 h 64"/>
                <a:gd name="T84" fmla="*/ 171 w 291"/>
                <a:gd name="T85" fmla="*/ 56 h 64"/>
                <a:gd name="T86" fmla="*/ 173 w 291"/>
                <a:gd name="T87" fmla="*/ 59 h 64"/>
                <a:gd name="T88" fmla="*/ 172 w 291"/>
                <a:gd name="T89" fmla="*/ 55 h 64"/>
                <a:gd name="T90" fmla="*/ 173 w 291"/>
                <a:gd name="T91" fmla="*/ 55 h 64"/>
                <a:gd name="T92" fmla="*/ 173 w 291"/>
                <a:gd name="T93" fmla="*/ 55 h 64"/>
                <a:gd name="T94" fmla="*/ 150 w 291"/>
                <a:gd name="T95" fmla="*/ 53 h 64"/>
                <a:gd name="T96" fmla="*/ 146 w 291"/>
                <a:gd name="T97" fmla="*/ 53 h 64"/>
                <a:gd name="T98" fmla="*/ 151 w 291"/>
                <a:gd name="T99" fmla="*/ 59 h 64"/>
                <a:gd name="T100" fmla="*/ 107 w 291"/>
                <a:gd name="T101" fmla="*/ 55 h 64"/>
                <a:gd name="T102" fmla="*/ 115 w 291"/>
                <a:gd name="T103" fmla="*/ 54 h 64"/>
                <a:gd name="T104" fmla="*/ 113 w 291"/>
                <a:gd name="T105" fmla="*/ 51 h 64"/>
                <a:gd name="T106" fmla="*/ 115 w 291"/>
                <a:gd name="T107" fmla="*/ 54 h 64"/>
                <a:gd name="T108" fmla="*/ 115 w 291"/>
                <a:gd name="T109" fmla="*/ 50 h 64"/>
                <a:gd name="T110" fmla="*/ 115 w 291"/>
                <a:gd name="T111" fmla="*/ 50 h 64"/>
                <a:gd name="T112" fmla="*/ 113 w 291"/>
                <a:gd name="T113" fmla="*/ 50 h 64"/>
                <a:gd name="T114" fmla="*/ 6 w 291"/>
                <a:gd name="T115" fmla="*/ 1 h 64"/>
                <a:gd name="T116" fmla="*/ 1 w 291"/>
                <a:gd name="T117" fmla="*/ 9 h 64"/>
                <a:gd name="T118" fmla="*/ 60 w 291"/>
                <a:gd name="T11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64">
                  <a:moveTo>
                    <a:pt x="58" y="34"/>
                  </a:moveTo>
                  <a:cubicBezTo>
                    <a:pt x="58" y="34"/>
                    <a:pt x="55" y="32"/>
                    <a:pt x="50" y="29"/>
                  </a:cubicBezTo>
                  <a:cubicBezTo>
                    <a:pt x="43" y="25"/>
                    <a:pt x="32" y="18"/>
                    <a:pt x="23" y="13"/>
                  </a:cubicBezTo>
                  <a:cubicBezTo>
                    <a:pt x="18" y="10"/>
                    <a:pt x="14" y="7"/>
                    <a:pt x="11" y="5"/>
                  </a:cubicBezTo>
                  <a:cubicBezTo>
                    <a:pt x="10" y="4"/>
                    <a:pt x="9" y="4"/>
                    <a:pt x="8" y="3"/>
                  </a:cubicBezTo>
                  <a:cubicBezTo>
                    <a:pt x="7" y="3"/>
                    <a:pt x="7" y="3"/>
                    <a:pt x="7" y="3"/>
                  </a:cubicBezTo>
                  <a:cubicBezTo>
                    <a:pt x="6" y="4"/>
                    <a:pt x="6" y="4"/>
                    <a:pt x="6" y="4"/>
                  </a:cubicBezTo>
                  <a:cubicBezTo>
                    <a:pt x="8" y="3"/>
                    <a:pt x="8" y="3"/>
                    <a:pt x="8" y="3"/>
                  </a:cubicBezTo>
                  <a:cubicBezTo>
                    <a:pt x="7" y="3"/>
                    <a:pt x="7" y="3"/>
                    <a:pt x="7" y="3"/>
                  </a:cubicBezTo>
                  <a:cubicBezTo>
                    <a:pt x="6" y="4"/>
                    <a:pt x="6" y="4"/>
                    <a:pt x="6" y="4"/>
                  </a:cubicBezTo>
                  <a:cubicBezTo>
                    <a:pt x="8" y="3"/>
                    <a:pt x="8" y="3"/>
                    <a:pt x="8" y="3"/>
                  </a:cubicBezTo>
                  <a:cubicBezTo>
                    <a:pt x="5" y="5"/>
                    <a:pt x="5" y="5"/>
                    <a:pt x="5" y="5"/>
                  </a:cubicBezTo>
                  <a:cubicBezTo>
                    <a:pt x="8" y="3"/>
                    <a:pt x="8" y="3"/>
                    <a:pt x="8" y="3"/>
                  </a:cubicBezTo>
                  <a:cubicBezTo>
                    <a:pt x="8" y="3"/>
                    <a:pt x="8" y="3"/>
                    <a:pt x="8" y="3"/>
                  </a:cubicBezTo>
                  <a:cubicBezTo>
                    <a:pt x="5" y="5"/>
                    <a:pt x="5" y="5"/>
                    <a:pt x="5" y="5"/>
                  </a:cubicBezTo>
                  <a:cubicBezTo>
                    <a:pt x="8" y="3"/>
                    <a:pt x="8" y="3"/>
                    <a:pt x="8" y="3"/>
                  </a:cubicBezTo>
                  <a:cubicBezTo>
                    <a:pt x="4" y="5"/>
                    <a:pt x="4" y="5"/>
                    <a:pt x="4" y="5"/>
                  </a:cubicBezTo>
                  <a:cubicBezTo>
                    <a:pt x="8" y="5"/>
                    <a:pt x="8" y="5"/>
                    <a:pt x="8" y="5"/>
                  </a:cubicBezTo>
                  <a:cubicBezTo>
                    <a:pt x="8" y="4"/>
                    <a:pt x="8" y="4"/>
                    <a:pt x="8" y="3"/>
                  </a:cubicBezTo>
                  <a:cubicBezTo>
                    <a:pt x="4" y="5"/>
                    <a:pt x="4" y="5"/>
                    <a:pt x="4" y="5"/>
                  </a:cubicBezTo>
                  <a:cubicBezTo>
                    <a:pt x="8" y="5"/>
                    <a:pt x="8" y="5"/>
                    <a:pt x="8" y="5"/>
                  </a:cubicBezTo>
                  <a:cubicBezTo>
                    <a:pt x="4" y="5"/>
                    <a:pt x="4" y="5"/>
                    <a:pt x="4" y="5"/>
                  </a:cubicBezTo>
                  <a:cubicBezTo>
                    <a:pt x="8" y="8"/>
                    <a:pt x="8" y="8"/>
                    <a:pt x="8" y="8"/>
                  </a:cubicBezTo>
                  <a:cubicBezTo>
                    <a:pt x="8" y="7"/>
                    <a:pt x="8" y="6"/>
                    <a:pt x="8" y="5"/>
                  </a:cubicBezTo>
                  <a:cubicBezTo>
                    <a:pt x="4" y="5"/>
                    <a:pt x="4" y="5"/>
                    <a:pt x="4" y="5"/>
                  </a:cubicBezTo>
                  <a:cubicBezTo>
                    <a:pt x="8" y="8"/>
                    <a:pt x="8" y="8"/>
                    <a:pt x="8" y="8"/>
                  </a:cubicBezTo>
                  <a:cubicBezTo>
                    <a:pt x="4" y="5"/>
                    <a:pt x="4" y="5"/>
                    <a:pt x="4" y="5"/>
                  </a:cubicBezTo>
                  <a:cubicBezTo>
                    <a:pt x="2" y="9"/>
                    <a:pt x="2" y="9"/>
                    <a:pt x="2" y="9"/>
                  </a:cubicBezTo>
                  <a:cubicBezTo>
                    <a:pt x="2" y="9"/>
                    <a:pt x="28" y="21"/>
                    <a:pt x="55" y="34"/>
                  </a:cubicBezTo>
                  <a:cubicBezTo>
                    <a:pt x="68" y="40"/>
                    <a:pt x="82" y="46"/>
                    <a:pt x="93" y="51"/>
                  </a:cubicBezTo>
                  <a:cubicBezTo>
                    <a:pt x="98" y="53"/>
                    <a:pt x="103" y="55"/>
                    <a:pt x="107" y="57"/>
                  </a:cubicBezTo>
                  <a:cubicBezTo>
                    <a:pt x="108" y="57"/>
                    <a:pt x="110" y="58"/>
                    <a:pt x="111" y="58"/>
                  </a:cubicBezTo>
                  <a:cubicBezTo>
                    <a:pt x="112" y="58"/>
                    <a:pt x="113" y="59"/>
                    <a:pt x="113" y="59"/>
                  </a:cubicBezTo>
                  <a:cubicBezTo>
                    <a:pt x="114" y="59"/>
                    <a:pt x="114" y="59"/>
                    <a:pt x="115" y="59"/>
                  </a:cubicBezTo>
                  <a:cubicBezTo>
                    <a:pt x="116" y="59"/>
                    <a:pt x="116" y="59"/>
                    <a:pt x="117" y="59"/>
                  </a:cubicBezTo>
                  <a:cubicBezTo>
                    <a:pt x="117" y="59"/>
                    <a:pt x="117" y="59"/>
                    <a:pt x="118" y="58"/>
                  </a:cubicBezTo>
                  <a:cubicBezTo>
                    <a:pt x="118" y="58"/>
                    <a:pt x="119" y="57"/>
                    <a:pt x="119" y="57"/>
                  </a:cubicBezTo>
                  <a:cubicBezTo>
                    <a:pt x="120" y="56"/>
                    <a:pt x="120" y="55"/>
                    <a:pt x="120" y="54"/>
                  </a:cubicBezTo>
                  <a:cubicBezTo>
                    <a:pt x="119" y="52"/>
                    <a:pt x="119" y="52"/>
                    <a:pt x="118" y="51"/>
                  </a:cubicBezTo>
                  <a:cubicBezTo>
                    <a:pt x="112" y="47"/>
                    <a:pt x="112" y="47"/>
                    <a:pt x="112" y="47"/>
                  </a:cubicBezTo>
                  <a:cubicBezTo>
                    <a:pt x="110" y="51"/>
                    <a:pt x="110" y="51"/>
                    <a:pt x="110" y="51"/>
                  </a:cubicBezTo>
                  <a:cubicBezTo>
                    <a:pt x="109" y="55"/>
                    <a:pt x="109" y="55"/>
                    <a:pt x="109" y="55"/>
                  </a:cubicBezTo>
                  <a:cubicBezTo>
                    <a:pt x="150" y="63"/>
                    <a:pt x="150" y="63"/>
                    <a:pt x="150" y="63"/>
                  </a:cubicBezTo>
                  <a:cubicBezTo>
                    <a:pt x="152" y="63"/>
                    <a:pt x="154" y="62"/>
                    <a:pt x="155" y="60"/>
                  </a:cubicBezTo>
                  <a:cubicBezTo>
                    <a:pt x="156" y="58"/>
                    <a:pt x="155" y="56"/>
                    <a:pt x="153" y="55"/>
                  </a:cubicBezTo>
                  <a:cubicBezTo>
                    <a:pt x="150" y="53"/>
                    <a:pt x="150" y="53"/>
                    <a:pt x="150" y="53"/>
                  </a:cubicBezTo>
                  <a:cubicBezTo>
                    <a:pt x="148" y="57"/>
                    <a:pt x="148" y="57"/>
                    <a:pt x="148" y="57"/>
                  </a:cubicBezTo>
                  <a:cubicBezTo>
                    <a:pt x="152" y="59"/>
                    <a:pt x="152" y="59"/>
                    <a:pt x="152" y="59"/>
                  </a:cubicBezTo>
                  <a:cubicBezTo>
                    <a:pt x="148" y="57"/>
                    <a:pt x="148" y="57"/>
                    <a:pt x="148" y="57"/>
                  </a:cubicBezTo>
                  <a:cubicBezTo>
                    <a:pt x="150" y="61"/>
                    <a:pt x="150" y="61"/>
                    <a:pt x="150" y="61"/>
                  </a:cubicBezTo>
                  <a:cubicBezTo>
                    <a:pt x="151" y="60"/>
                    <a:pt x="151" y="60"/>
                    <a:pt x="152" y="59"/>
                  </a:cubicBezTo>
                  <a:cubicBezTo>
                    <a:pt x="148" y="57"/>
                    <a:pt x="148" y="57"/>
                    <a:pt x="148" y="57"/>
                  </a:cubicBezTo>
                  <a:cubicBezTo>
                    <a:pt x="150" y="61"/>
                    <a:pt x="150" y="61"/>
                    <a:pt x="150" y="61"/>
                  </a:cubicBezTo>
                  <a:cubicBezTo>
                    <a:pt x="148" y="57"/>
                    <a:pt x="148" y="57"/>
                    <a:pt x="148" y="57"/>
                  </a:cubicBezTo>
                  <a:cubicBezTo>
                    <a:pt x="149" y="61"/>
                    <a:pt x="149" y="61"/>
                    <a:pt x="149" y="61"/>
                  </a:cubicBezTo>
                  <a:cubicBezTo>
                    <a:pt x="149" y="61"/>
                    <a:pt x="150" y="61"/>
                    <a:pt x="150" y="61"/>
                  </a:cubicBezTo>
                  <a:cubicBezTo>
                    <a:pt x="148" y="57"/>
                    <a:pt x="148" y="57"/>
                    <a:pt x="148" y="57"/>
                  </a:cubicBezTo>
                  <a:cubicBezTo>
                    <a:pt x="149" y="61"/>
                    <a:pt x="149" y="61"/>
                    <a:pt x="149" y="61"/>
                  </a:cubicBezTo>
                  <a:cubicBezTo>
                    <a:pt x="148" y="58"/>
                    <a:pt x="148" y="58"/>
                    <a:pt x="148" y="58"/>
                  </a:cubicBezTo>
                  <a:cubicBezTo>
                    <a:pt x="148" y="61"/>
                    <a:pt x="148" y="61"/>
                    <a:pt x="148" y="61"/>
                  </a:cubicBezTo>
                  <a:cubicBezTo>
                    <a:pt x="148" y="61"/>
                    <a:pt x="148" y="61"/>
                    <a:pt x="149" y="61"/>
                  </a:cubicBezTo>
                  <a:cubicBezTo>
                    <a:pt x="148" y="58"/>
                    <a:pt x="148" y="58"/>
                    <a:pt x="148" y="58"/>
                  </a:cubicBezTo>
                  <a:cubicBezTo>
                    <a:pt x="148" y="61"/>
                    <a:pt x="148" y="61"/>
                    <a:pt x="148" y="61"/>
                  </a:cubicBezTo>
                  <a:cubicBezTo>
                    <a:pt x="148" y="61"/>
                    <a:pt x="148" y="61"/>
                    <a:pt x="148" y="61"/>
                  </a:cubicBezTo>
                  <a:cubicBezTo>
                    <a:pt x="148" y="61"/>
                    <a:pt x="148" y="61"/>
                    <a:pt x="148" y="61"/>
                  </a:cubicBezTo>
                  <a:cubicBezTo>
                    <a:pt x="148" y="61"/>
                    <a:pt x="148" y="61"/>
                    <a:pt x="148" y="61"/>
                  </a:cubicBezTo>
                  <a:cubicBezTo>
                    <a:pt x="148" y="61"/>
                    <a:pt x="148" y="61"/>
                    <a:pt x="148" y="61"/>
                  </a:cubicBezTo>
                  <a:cubicBezTo>
                    <a:pt x="148" y="61"/>
                    <a:pt x="148" y="61"/>
                    <a:pt x="148" y="61"/>
                  </a:cubicBezTo>
                  <a:cubicBezTo>
                    <a:pt x="148" y="61"/>
                    <a:pt x="149" y="61"/>
                    <a:pt x="150" y="61"/>
                  </a:cubicBezTo>
                  <a:cubicBezTo>
                    <a:pt x="152" y="62"/>
                    <a:pt x="157" y="62"/>
                    <a:pt x="162" y="63"/>
                  </a:cubicBezTo>
                  <a:cubicBezTo>
                    <a:pt x="164" y="63"/>
                    <a:pt x="166" y="63"/>
                    <a:pt x="168" y="64"/>
                  </a:cubicBezTo>
                  <a:cubicBezTo>
                    <a:pt x="170" y="64"/>
                    <a:pt x="172" y="64"/>
                    <a:pt x="173" y="64"/>
                  </a:cubicBezTo>
                  <a:cubicBezTo>
                    <a:pt x="173" y="64"/>
                    <a:pt x="173" y="64"/>
                    <a:pt x="174" y="64"/>
                  </a:cubicBezTo>
                  <a:cubicBezTo>
                    <a:pt x="174" y="64"/>
                    <a:pt x="174" y="64"/>
                    <a:pt x="175" y="64"/>
                  </a:cubicBezTo>
                  <a:cubicBezTo>
                    <a:pt x="175" y="64"/>
                    <a:pt x="175" y="63"/>
                    <a:pt x="176" y="63"/>
                  </a:cubicBezTo>
                  <a:cubicBezTo>
                    <a:pt x="176" y="63"/>
                    <a:pt x="177" y="63"/>
                    <a:pt x="177" y="62"/>
                  </a:cubicBezTo>
                  <a:cubicBezTo>
                    <a:pt x="178" y="61"/>
                    <a:pt x="178" y="60"/>
                    <a:pt x="178" y="59"/>
                  </a:cubicBezTo>
                  <a:cubicBezTo>
                    <a:pt x="177" y="57"/>
                    <a:pt x="177" y="56"/>
                    <a:pt x="176" y="56"/>
                  </a:cubicBezTo>
                  <a:cubicBezTo>
                    <a:pt x="169" y="51"/>
                    <a:pt x="169" y="51"/>
                    <a:pt x="169" y="51"/>
                  </a:cubicBezTo>
                  <a:cubicBezTo>
                    <a:pt x="166" y="55"/>
                    <a:pt x="166" y="55"/>
                    <a:pt x="166" y="55"/>
                  </a:cubicBezTo>
                  <a:cubicBezTo>
                    <a:pt x="166" y="59"/>
                    <a:pt x="166" y="59"/>
                    <a:pt x="166" y="59"/>
                  </a:cubicBezTo>
                  <a:cubicBezTo>
                    <a:pt x="205" y="61"/>
                    <a:pt x="205" y="61"/>
                    <a:pt x="205" y="61"/>
                  </a:cubicBezTo>
                  <a:cubicBezTo>
                    <a:pt x="207" y="61"/>
                    <a:pt x="209" y="60"/>
                    <a:pt x="209" y="58"/>
                  </a:cubicBezTo>
                  <a:cubicBezTo>
                    <a:pt x="210" y="57"/>
                    <a:pt x="209" y="54"/>
                    <a:pt x="208" y="53"/>
                  </a:cubicBezTo>
                  <a:cubicBezTo>
                    <a:pt x="204" y="51"/>
                    <a:pt x="204" y="51"/>
                    <a:pt x="204" y="51"/>
                  </a:cubicBezTo>
                  <a:cubicBezTo>
                    <a:pt x="202" y="55"/>
                    <a:pt x="202" y="55"/>
                    <a:pt x="202" y="55"/>
                  </a:cubicBezTo>
                  <a:cubicBezTo>
                    <a:pt x="202" y="59"/>
                    <a:pt x="202" y="59"/>
                    <a:pt x="202" y="59"/>
                  </a:cubicBezTo>
                  <a:cubicBezTo>
                    <a:pt x="228" y="57"/>
                    <a:pt x="228" y="57"/>
                    <a:pt x="228" y="57"/>
                  </a:cubicBezTo>
                  <a:cubicBezTo>
                    <a:pt x="230" y="57"/>
                    <a:pt x="231" y="55"/>
                    <a:pt x="232" y="54"/>
                  </a:cubicBezTo>
                  <a:cubicBezTo>
                    <a:pt x="232" y="52"/>
                    <a:pt x="231" y="50"/>
                    <a:pt x="230" y="49"/>
                  </a:cubicBezTo>
                  <a:cubicBezTo>
                    <a:pt x="227" y="47"/>
                    <a:pt x="227" y="47"/>
                    <a:pt x="227" y="47"/>
                  </a:cubicBezTo>
                  <a:cubicBezTo>
                    <a:pt x="225" y="51"/>
                    <a:pt x="225" y="51"/>
                    <a:pt x="225" y="51"/>
                  </a:cubicBezTo>
                  <a:cubicBezTo>
                    <a:pt x="225" y="55"/>
                    <a:pt x="225" y="55"/>
                    <a:pt x="225" y="55"/>
                  </a:cubicBezTo>
                  <a:cubicBezTo>
                    <a:pt x="254" y="54"/>
                    <a:pt x="254" y="54"/>
                    <a:pt x="254" y="54"/>
                  </a:cubicBezTo>
                  <a:cubicBezTo>
                    <a:pt x="256" y="54"/>
                    <a:pt x="257" y="52"/>
                    <a:pt x="258" y="51"/>
                  </a:cubicBezTo>
                  <a:cubicBezTo>
                    <a:pt x="258" y="49"/>
                    <a:pt x="258" y="47"/>
                    <a:pt x="256" y="46"/>
                  </a:cubicBezTo>
                  <a:cubicBezTo>
                    <a:pt x="251" y="43"/>
                    <a:pt x="251" y="43"/>
                    <a:pt x="251" y="43"/>
                  </a:cubicBezTo>
                  <a:cubicBezTo>
                    <a:pt x="249" y="47"/>
                    <a:pt x="249" y="47"/>
                    <a:pt x="249" y="47"/>
                  </a:cubicBezTo>
                  <a:cubicBezTo>
                    <a:pt x="250" y="51"/>
                    <a:pt x="250" y="51"/>
                    <a:pt x="250" y="51"/>
                  </a:cubicBezTo>
                  <a:cubicBezTo>
                    <a:pt x="273" y="48"/>
                    <a:pt x="273" y="48"/>
                    <a:pt x="273" y="48"/>
                  </a:cubicBezTo>
                  <a:cubicBezTo>
                    <a:pt x="275" y="48"/>
                    <a:pt x="276" y="46"/>
                    <a:pt x="276" y="45"/>
                  </a:cubicBezTo>
                  <a:cubicBezTo>
                    <a:pt x="277" y="43"/>
                    <a:pt x="276" y="41"/>
                    <a:pt x="275" y="40"/>
                  </a:cubicBezTo>
                  <a:cubicBezTo>
                    <a:pt x="272" y="38"/>
                    <a:pt x="272" y="38"/>
                    <a:pt x="272" y="38"/>
                  </a:cubicBezTo>
                  <a:cubicBezTo>
                    <a:pt x="270" y="42"/>
                    <a:pt x="270" y="42"/>
                    <a:pt x="270" y="42"/>
                  </a:cubicBezTo>
                  <a:cubicBezTo>
                    <a:pt x="273" y="44"/>
                    <a:pt x="273" y="44"/>
                    <a:pt x="273" y="44"/>
                  </a:cubicBezTo>
                  <a:cubicBezTo>
                    <a:pt x="270" y="42"/>
                    <a:pt x="270" y="42"/>
                    <a:pt x="270" y="42"/>
                  </a:cubicBezTo>
                  <a:cubicBezTo>
                    <a:pt x="272" y="46"/>
                    <a:pt x="272" y="46"/>
                    <a:pt x="272" y="46"/>
                  </a:cubicBezTo>
                  <a:cubicBezTo>
                    <a:pt x="272" y="45"/>
                    <a:pt x="273" y="45"/>
                    <a:pt x="273" y="44"/>
                  </a:cubicBezTo>
                  <a:cubicBezTo>
                    <a:pt x="270" y="42"/>
                    <a:pt x="270" y="42"/>
                    <a:pt x="270" y="42"/>
                  </a:cubicBezTo>
                  <a:cubicBezTo>
                    <a:pt x="272" y="46"/>
                    <a:pt x="272" y="46"/>
                    <a:pt x="272" y="46"/>
                  </a:cubicBezTo>
                  <a:cubicBezTo>
                    <a:pt x="270" y="43"/>
                    <a:pt x="270" y="43"/>
                    <a:pt x="270" y="43"/>
                  </a:cubicBezTo>
                  <a:cubicBezTo>
                    <a:pt x="271" y="46"/>
                    <a:pt x="271" y="46"/>
                    <a:pt x="271" y="46"/>
                  </a:cubicBezTo>
                  <a:cubicBezTo>
                    <a:pt x="272" y="46"/>
                    <a:pt x="272" y="46"/>
                    <a:pt x="272" y="46"/>
                  </a:cubicBezTo>
                  <a:cubicBezTo>
                    <a:pt x="270" y="43"/>
                    <a:pt x="270" y="43"/>
                    <a:pt x="270" y="43"/>
                  </a:cubicBezTo>
                  <a:cubicBezTo>
                    <a:pt x="271" y="46"/>
                    <a:pt x="271" y="46"/>
                    <a:pt x="271" y="46"/>
                  </a:cubicBezTo>
                  <a:cubicBezTo>
                    <a:pt x="271" y="45"/>
                    <a:pt x="271" y="45"/>
                    <a:pt x="271" y="45"/>
                  </a:cubicBezTo>
                  <a:cubicBezTo>
                    <a:pt x="271" y="46"/>
                    <a:pt x="271" y="46"/>
                    <a:pt x="271" y="46"/>
                  </a:cubicBezTo>
                  <a:cubicBezTo>
                    <a:pt x="271" y="46"/>
                    <a:pt x="271" y="46"/>
                    <a:pt x="271" y="46"/>
                  </a:cubicBezTo>
                  <a:cubicBezTo>
                    <a:pt x="271" y="45"/>
                    <a:pt x="271" y="45"/>
                    <a:pt x="271" y="45"/>
                  </a:cubicBezTo>
                  <a:cubicBezTo>
                    <a:pt x="271" y="46"/>
                    <a:pt x="271" y="46"/>
                    <a:pt x="271" y="46"/>
                  </a:cubicBezTo>
                  <a:cubicBezTo>
                    <a:pt x="271" y="46"/>
                    <a:pt x="272" y="46"/>
                    <a:pt x="272" y="46"/>
                  </a:cubicBezTo>
                  <a:cubicBezTo>
                    <a:pt x="274" y="45"/>
                    <a:pt x="278" y="45"/>
                    <a:pt x="281" y="44"/>
                  </a:cubicBezTo>
                  <a:cubicBezTo>
                    <a:pt x="285" y="43"/>
                    <a:pt x="287" y="43"/>
                    <a:pt x="287" y="43"/>
                  </a:cubicBezTo>
                  <a:cubicBezTo>
                    <a:pt x="289" y="42"/>
                    <a:pt x="290" y="41"/>
                    <a:pt x="291" y="39"/>
                  </a:cubicBezTo>
                  <a:cubicBezTo>
                    <a:pt x="291" y="38"/>
                    <a:pt x="290" y="36"/>
                    <a:pt x="289" y="35"/>
                  </a:cubicBezTo>
                  <a:cubicBezTo>
                    <a:pt x="287" y="34"/>
                    <a:pt x="287" y="34"/>
                    <a:pt x="287" y="34"/>
                  </a:cubicBezTo>
                  <a:cubicBezTo>
                    <a:pt x="285" y="32"/>
                    <a:pt x="282" y="33"/>
                    <a:pt x="281" y="35"/>
                  </a:cubicBezTo>
                  <a:cubicBezTo>
                    <a:pt x="279" y="37"/>
                    <a:pt x="280" y="40"/>
                    <a:pt x="282" y="41"/>
                  </a:cubicBezTo>
                  <a:cubicBezTo>
                    <a:pt x="284" y="42"/>
                    <a:pt x="284" y="42"/>
                    <a:pt x="284" y="42"/>
                  </a:cubicBezTo>
                  <a:cubicBezTo>
                    <a:pt x="286" y="39"/>
                    <a:pt x="286" y="39"/>
                    <a:pt x="286" y="39"/>
                  </a:cubicBezTo>
                  <a:cubicBezTo>
                    <a:pt x="286" y="34"/>
                    <a:pt x="286" y="34"/>
                    <a:pt x="286" y="34"/>
                  </a:cubicBezTo>
                  <a:cubicBezTo>
                    <a:pt x="286" y="34"/>
                    <a:pt x="282" y="35"/>
                    <a:pt x="277" y="36"/>
                  </a:cubicBezTo>
                  <a:cubicBezTo>
                    <a:pt x="275" y="36"/>
                    <a:pt x="273" y="37"/>
                    <a:pt x="271" y="37"/>
                  </a:cubicBezTo>
                  <a:cubicBezTo>
                    <a:pt x="271" y="37"/>
                    <a:pt x="270" y="38"/>
                    <a:pt x="269" y="38"/>
                  </a:cubicBezTo>
                  <a:cubicBezTo>
                    <a:pt x="268" y="38"/>
                    <a:pt x="268" y="38"/>
                    <a:pt x="268" y="38"/>
                  </a:cubicBezTo>
                  <a:cubicBezTo>
                    <a:pt x="268" y="38"/>
                    <a:pt x="268" y="38"/>
                    <a:pt x="268" y="38"/>
                  </a:cubicBezTo>
                  <a:cubicBezTo>
                    <a:pt x="267" y="39"/>
                    <a:pt x="267" y="39"/>
                    <a:pt x="267" y="39"/>
                  </a:cubicBezTo>
                  <a:cubicBezTo>
                    <a:pt x="267" y="39"/>
                    <a:pt x="267" y="39"/>
                    <a:pt x="266" y="40"/>
                  </a:cubicBezTo>
                  <a:cubicBezTo>
                    <a:pt x="265" y="41"/>
                    <a:pt x="265" y="42"/>
                    <a:pt x="265" y="43"/>
                  </a:cubicBezTo>
                  <a:cubicBezTo>
                    <a:pt x="266" y="44"/>
                    <a:pt x="266" y="45"/>
                    <a:pt x="267" y="46"/>
                  </a:cubicBezTo>
                  <a:cubicBezTo>
                    <a:pt x="270" y="47"/>
                    <a:pt x="270" y="47"/>
                    <a:pt x="270" y="47"/>
                  </a:cubicBezTo>
                  <a:cubicBezTo>
                    <a:pt x="272" y="44"/>
                    <a:pt x="272" y="44"/>
                    <a:pt x="272" y="44"/>
                  </a:cubicBezTo>
                  <a:cubicBezTo>
                    <a:pt x="272" y="39"/>
                    <a:pt x="272" y="39"/>
                    <a:pt x="272" y="39"/>
                  </a:cubicBezTo>
                  <a:cubicBezTo>
                    <a:pt x="249" y="42"/>
                    <a:pt x="249" y="42"/>
                    <a:pt x="249" y="42"/>
                  </a:cubicBezTo>
                  <a:cubicBezTo>
                    <a:pt x="247" y="42"/>
                    <a:pt x="245" y="44"/>
                    <a:pt x="245" y="46"/>
                  </a:cubicBezTo>
                  <a:cubicBezTo>
                    <a:pt x="245" y="47"/>
                    <a:pt x="245" y="49"/>
                    <a:pt x="247" y="50"/>
                  </a:cubicBezTo>
                  <a:cubicBezTo>
                    <a:pt x="252" y="53"/>
                    <a:pt x="252" y="53"/>
                    <a:pt x="252" y="53"/>
                  </a:cubicBezTo>
                  <a:cubicBezTo>
                    <a:pt x="254" y="49"/>
                    <a:pt x="254" y="49"/>
                    <a:pt x="254" y="49"/>
                  </a:cubicBezTo>
                  <a:cubicBezTo>
                    <a:pt x="254" y="45"/>
                    <a:pt x="254" y="45"/>
                    <a:pt x="254" y="45"/>
                  </a:cubicBezTo>
                  <a:cubicBezTo>
                    <a:pt x="224" y="47"/>
                    <a:pt x="224" y="47"/>
                    <a:pt x="224" y="47"/>
                  </a:cubicBezTo>
                  <a:cubicBezTo>
                    <a:pt x="223" y="47"/>
                    <a:pt x="221" y="48"/>
                    <a:pt x="220" y="50"/>
                  </a:cubicBezTo>
                  <a:cubicBezTo>
                    <a:pt x="220" y="52"/>
                    <a:pt x="221" y="53"/>
                    <a:pt x="222" y="54"/>
                  </a:cubicBezTo>
                  <a:cubicBezTo>
                    <a:pt x="225" y="56"/>
                    <a:pt x="225" y="56"/>
                    <a:pt x="225" y="56"/>
                  </a:cubicBezTo>
                  <a:cubicBezTo>
                    <a:pt x="228" y="53"/>
                    <a:pt x="228" y="53"/>
                    <a:pt x="228" y="53"/>
                  </a:cubicBezTo>
                  <a:cubicBezTo>
                    <a:pt x="227" y="48"/>
                    <a:pt x="227" y="48"/>
                    <a:pt x="227" y="48"/>
                  </a:cubicBezTo>
                  <a:cubicBezTo>
                    <a:pt x="201" y="51"/>
                    <a:pt x="201" y="51"/>
                    <a:pt x="201" y="51"/>
                  </a:cubicBezTo>
                  <a:cubicBezTo>
                    <a:pt x="200" y="51"/>
                    <a:pt x="198" y="52"/>
                    <a:pt x="198" y="54"/>
                  </a:cubicBezTo>
                  <a:cubicBezTo>
                    <a:pt x="197" y="56"/>
                    <a:pt x="198" y="58"/>
                    <a:pt x="200" y="59"/>
                  </a:cubicBezTo>
                  <a:cubicBezTo>
                    <a:pt x="203" y="61"/>
                    <a:pt x="203" y="61"/>
                    <a:pt x="203" y="61"/>
                  </a:cubicBezTo>
                  <a:cubicBezTo>
                    <a:pt x="205" y="57"/>
                    <a:pt x="205" y="57"/>
                    <a:pt x="205" y="57"/>
                  </a:cubicBezTo>
                  <a:cubicBezTo>
                    <a:pt x="205" y="53"/>
                    <a:pt x="205" y="53"/>
                    <a:pt x="205" y="53"/>
                  </a:cubicBezTo>
                  <a:cubicBezTo>
                    <a:pt x="167" y="51"/>
                    <a:pt x="167" y="51"/>
                    <a:pt x="167" y="51"/>
                  </a:cubicBezTo>
                  <a:cubicBezTo>
                    <a:pt x="165" y="51"/>
                    <a:pt x="163" y="52"/>
                    <a:pt x="162" y="54"/>
                  </a:cubicBezTo>
                  <a:cubicBezTo>
                    <a:pt x="162" y="56"/>
                    <a:pt x="162" y="58"/>
                    <a:pt x="164" y="59"/>
                  </a:cubicBezTo>
                  <a:cubicBezTo>
                    <a:pt x="171" y="63"/>
                    <a:pt x="171" y="63"/>
                    <a:pt x="171" y="63"/>
                  </a:cubicBezTo>
                  <a:cubicBezTo>
                    <a:pt x="173" y="60"/>
                    <a:pt x="173" y="60"/>
                    <a:pt x="173" y="60"/>
                  </a:cubicBezTo>
                  <a:cubicBezTo>
                    <a:pt x="170" y="57"/>
                    <a:pt x="170" y="57"/>
                    <a:pt x="170" y="57"/>
                  </a:cubicBezTo>
                  <a:cubicBezTo>
                    <a:pt x="173" y="59"/>
                    <a:pt x="173" y="59"/>
                    <a:pt x="173" y="59"/>
                  </a:cubicBezTo>
                  <a:cubicBezTo>
                    <a:pt x="171" y="56"/>
                    <a:pt x="171" y="56"/>
                    <a:pt x="171" y="56"/>
                  </a:cubicBezTo>
                  <a:cubicBezTo>
                    <a:pt x="171" y="56"/>
                    <a:pt x="170" y="56"/>
                    <a:pt x="170" y="57"/>
                  </a:cubicBezTo>
                  <a:cubicBezTo>
                    <a:pt x="173" y="59"/>
                    <a:pt x="173" y="59"/>
                    <a:pt x="173" y="59"/>
                  </a:cubicBezTo>
                  <a:cubicBezTo>
                    <a:pt x="171" y="56"/>
                    <a:pt x="171" y="56"/>
                    <a:pt x="171" y="56"/>
                  </a:cubicBezTo>
                  <a:cubicBezTo>
                    <a:pt x="173" y="59"/>
                    <a:pt x="173" y="59"/>
                    <a:pt x="173" y="59"/>
                  </a:cubicBezTo>
                  <a:cubicBezTo>
                    <a:pt x="172" y="55"/>
                    <a:pt x="172" y="55"/>
                    <a:pt x="172" y="55"/>
                  </a:cubicBezTo>
                  <a:cubicBezTo>
                    <a:pt x="172" y="55"/>
                    <a:pt x="172" y="56"/>
                    <a:pt x="171" y="56"/>
                  </a:cubicBezTo>
                  <a:cubicBezTo>
                    <a:pt x="173" y="59"/>
                    <a:pt x="173" y="59"/>
                    <a:pt x="173" y="59"/>
                  </a:cubicBezTo>
                  <a:cubicBezTo>
                    <a:pt x="172" y="55"/>
                    <a:pt x="172" y="55"/>
                    <a:pt x="172" y="55"/>
                  </a:cubicBezTo>
                  <a:cubicBezTo>
                    <a:pt x="173" y="58"/>
                    <a:pt x="173" y="58"/>
                    <a:pt x="173" y="58"/>
                  </a:cubicBezTo>
                  <a:cubicBezTo>
                    <a:pt x="173" y="55"/>
                    <a:pt x="173" y="55"/>
                    <a:pt x="173" y="55"/>
                  </a:cubicBezTo>
                  <a:cubicBezTo>
                    <a:pt x="172" y="55"/>
                    <a:pt x="172" y="55"/>
                    <a:pt x="172" y="55"/>
                  </a:cubicBezTo>
                  <a:cubicBezTo>
                    <a:pt x="173" y="58"/>
                    <a:pt x="173" y="58"/>
                    <a:pt x="173" y="58"/>
                  </a:cubicBezTo>
                  <a:cubicBezTo>
                    <a:pt x="173" y="55"/>
                    <a:pt x="173" y="55"/>
                    <a:pt x="173" y="55"/>
                  </a:cubicBezTo>
                  <a:cubicBezTo>
                    <a:pt x="173" y="56"/>
                    <a:pt x="173" y="56"/>
                    <a:pt x="173" y="56"/>
                  </a:cubicBezTo>
                  <a:cubicBezTo>
                    <a:pt x="173" y="55"/>
                    <a:pt x="173" y="55"/>
                    <a:pt x="173" y="55"/>
                  </a:cubicBezTo>
                  <a:cubicBezTo>
                    <a:pt x="173" y="55"/>
                    <a:pt x="173" y="55"/>
                    <a:pt x="173" y="55"/>
                  </a:cubicBezTo>
                  <a:cubicBezTo>
                    <a:pt x="173" y="56"/>
                    <a:pt x="173" y="56"/>
                    <a:pt x="173" y="56"/>
                  </a:cubicBezTo>
                  <a:cubicBezTo>
                    <a:pt x="173" y="55"/>
                    <a:pt x="173" y="55"/>
                    <a:pt x="173" y="55"/>
                  </a:cubicBezTo>
                  <a:cubicBezTo>
                    <a:pt x="173" y="55"/>
                    <a:pt x="173" y="55"/>
                    <a:pt x="173" y="55"/>
                  </a:cubicBezTo>
                  <a:cubicBezTo>
                    <a:pt x="172" y="55"/>
                    <a:pt x="170" y="55"/>
                    <a:pt x="168" y="55"/>
                  </a:cubicBezTo>
                  <a:cubicBezTo>
                    <a:pt x="165" y="55"/>
                    <a:pt x="160" y="54"/>
                    <a:pt x="157" y="53"/>
                  </a:cubicBezTo>
                  <a:cubicBezTo>
                    <a:pt x="155" y="53"/>
                    <a:pt x="153" y="53"/>
                    <a:pt x="152" y="53"/>
                  </a:cubicBezTo>
                  <a:cubicBezTo>
                    <a:pt x="151" y="53"/>
                    <a:pt x="150" y="53"/>
                    <a:pt x="150" y="53"/>
                  </a:cubicBezTo>
                  <a:cubicBezTo>
                    <a:pt x="149" y="53"/>
                    <a:pt x="149" y="53"/>
                    <a:pt x="148" y="53"/>
                  </a:cubicBezTo>
                  <a:cubicBezTo>
                    <a:pt x="148" y="53"/>
                    <a:pt x="148" y="53"/>
                    <a:pt x="148" y="53"/>
                  </a:cubicBezTo>
                  <a:cubicBezTo>
                    <a:pt x="147" y="53"/>
                    <a:pt x="147" y="53"/>
                    <a:pt x="147" y="53"/>
                  </a:cubicBezTo>
                  <a:cubicBezTo>
                    <a:pt x="146" y="53"/>
                    <a:pt x="146" y="53"/>
                    <a:pt x="146" y="53"/>
                  </a:cubicBezTo>
                  <a:cubicBezTo>
                    <a:pt x="145" y="54"/>
                    <a:pt x="145" y="54"/>
                    <a:pt x="144" y="55"/>
                  </a:cubicBezTo>
                  <a:cubicBezTo>
                    <a:pt x="143" y="57"/>
                    <a:pt x="144" y="59"/>
                    <a:pt x="146" y="61"/>
                  </a:cubicBezTo>
                  <a:cubicBezTo>
                    <a:pt x="149" y="62"/>
                    <a:pt x="149" y="62"/>
                    <a:pt x="149" y="62"/>
                  </a:cubicBezTo>
                  <a:cubicBezTo>
                    <a:pt x="151" y="59"/>
                    <a:pt x="151" y="59"/>
                    <a:pt x="151" y="59"/>
                  </a:cubicBezTo>
                  <a:cubicBezTo>
                    <a:pt x="152" y="54"/>
                    <a:pt x="152" y="54"/>
                    <a:pt x="152" y="54"/>
                  </a:cubicBezTo>
                  <a:cubicBezTo>
                    <a:pt x="111" y="47"/>
                    <a:pt x="111" y="47"/>
                    <a:pt x="111" y="47"/>
                  </a:cubicBezTo>
                  <a:cubicBezTo>
                    <a:pt x="109" y="46"/>
                    <a:pt x="107" y="47"/>
                    <a:pt x="106" y="49"/>
                  </a:cubicBezTo>
                  <a:cubicBezTo>
                    <a:pt x="105" y="51"/>
                    <a:pt x="106" y="53"/>
                    <a:pt x="107" y="55"/>
                  </a:cubicBezTo>
                  <a:cubicBezTo>
                    <a:pt x="113" y="58"/>
                    <a:pt x="113" y="58"/>
                    <a:pt x="113" y="58"/>
                  </a:cubicBezTo>
                  <a:cubicBezTo>
                    <a:pt x="116" y="55"/>
                    <a:pt x="116" y="55"/>
                    <a:pt x="116" y="55"/>
                  </a:cubicBezTo>
                  <a:cubicBezTo>
                    <a:pt x="112" y="52"/>
                    <a:pt x="112" y="52"/>
                    <a:pt x="112" y="52"/>
                  </a:cubicBezTo>
                  <a:cubicBezTo>
                    <a:pt x="115" y="54"/>
                    <a:pt x="115" y="54"/>
                    <a:pt x="115" y="54"/>
                  </a:cubicBezTo>
                  <a:cubicBezTo>
                    <a:pt x="113" y="51"/>
                    <a:pt x="113" y="51"/>
                    <a:pt x="113" y="51"/>
                  </a:cubicBezTo>
                  <a:cubicBezTo>
                    <a:pt x="113" y="51"/>
                    <a:pt x="112" y="52"/>
                    <a:pt x="112" y="52"/>
                  </a:cubicBezTo>
                  <a:cubicBezTo>
                    <a:pt x="115" y="54"/>
                    <a:pt x="115" y="54"/>
                    <a:pt x="115" y="54"/>
                  </a:cubicBezTo>
                  <a:cubicBezTo>
                    <a:pt x="113" y="51"/>
                    <a:pt x="113" y="51"/>
                    <a:pt x="113" y="51"/>
                  </a:cubicBezTo>
                  <a:cubicBezTo>
                    <a:pt x="115" y="54"/>
                    <a:pt x="115" y="54"/>
                    <a:pt x="115" y="54"/>
                  </a:cubicBezTo>
                  <a:cubicBezTo>
                    <a:pt x="115" y="50"/>
                    <a:pt x="115" y="50"/>
                    <a:pt x="115" y="50"/>
                  </a:cubicBezTo>
                  <a:cubicBezTo>
                    <a:pt x="114" y="51"/>
                    <a:pt x="114" y="51"/>
                    <a:pt x="113" y="51"/>
                  </a:cubicBezTo>
                  <a:cubicBezTo>
                    <a:pt x="115" y="54"/>
                    <a:pt x="115" y="54"/>
                    <a:pt x="115" y="54"/>
                  </a:cubicBezTo>
                  <a:cubicBezTo>
                    <a:pt x="115" y="50"/>
                    <a:pt x="115" y="50"/>
                    <a:pt x="115" y="50"/>
                  </a:cubicBezTo>
                  <a:cubicBezTo>
                    <a:pt x="115" y="54"/>
                    <a:pt x="115" y="54"/>
                    <a:pt x="115" y="54"/>
                  </a:cubicBezTo>
                  <a:cubicBezTo>
                    <a:pt x="115" y="50"/>
                    <a:pt x="115" y="50"/>
                    <a:pt x="115" y="50"/>
                  </a:cubicBezTo>
                  <a:cubicBezTo>
                    <a:pt x="115" y="50"/>
                    <a:pt x="115" y="50"/>
                    <a:pt x="115" y="50"/>
                  </a:cubicBezTo>
                  <a:cubicBezTo>
                    <a:pt x="115" y="54"/>
                    <a:pt x="115" y="54"/>
                    <a:pt x="115" y="54"/>
                  </a:cubicBezTo>
                  <a:cubicBezTo>
                    <a:pt x="115" y="50"/>
                    <a:pt x="115" y="50"/>
                    <a:pt x="115" y="50"/>
                  </a:cubicBezTo>
                  <a:cubicBezTo>
                    <a:pt x="115" y="52"/>
                    <a:pt x="115" y="52"/>
                    <a:pt x="115" y="52"/>
                  </a:cubicBezTo>
                  <a:cubicBezTo>
                    <a:pt x="115" y="50"/>
                    <a:pt x="115" y="50"/>
                    <a:pt x="115" y="50"/>
                  </a:cubicBezTo>
                  <a:cubicBezTo>
                    <a:pt x="115" y="50"/>
                    <a:pt x="115" y="50"/>
                    <a:pt x="115" y="50"/>
                  </a:cubicBezTo>
                  <a:cubicBezTo>
                    <a:pt x="115" y="52"/>
                    <a:pt x="115" y="52"/>
                    <a:pt x="115" y="52"/>
                  </a:cubicBezTo>
                  <a:cubicBezTo>
                    <a:pt x="115" y="50"/>
                    <a:pt x="115" y="50"/>
                    <a:pt x="115" y="50"/>
                  </a:cubicBezTo>
                  <a:cubicBezTo>
                    <a:pt x="115" y="50"/>
                    <a:pt x="114" y="50"/>
                    <a:pt x="113" y="50"/>
                  </a:cubicBezTo>
                  <a:cubicBezTo>
                    <a:pt x="109" y="48"/>
                    <a:pt x="99" y="44"/>
                    <a:pt x="88" y="40"/>
                  </a:cubicBezTo>
                  <a:cubicBezTo>
                    <a:pt x="72" y="32"/>
                    <a:pt x="51" y="23"/>
                    <a:pt x="35" y="15"/>
                  </a:cubicBezTo>
                  <a:cubicBezTo>
                    <a:pt x="27" y="11"/>
                    <a:pt x="19" y="8"/>
                    <a:pt x="14" y="5"/>
                  </a:cubicBezTo>
                  <a:cubicBezTo>
                    <a:pt x="9" y="3"/>
                    <a:pt x="6" y="1"/>
                    <a:pt x="6" y="1"/>
                  </a:cubicBezTo>
                  <a:cubicBezTo>
                    <a:pt x="4" y="0"/>
                    <a:pt x="2" y="1"/>
                    <a:pt x="1" y="3"/>
                  </a:cubicBezTo>
                  <a:cubicBezTo>
                    <a:pt x="0" y="4"/>
                    <a:pt x="0" y="5"/>
                    <a:pt x="0" y="5"/>
                  </a:cubicBezTo>
                  <a:cubicBezTo>
                    <a:pt x="0" y="7"/>
                    <a:pt x="0" y="7"/>
                    <a:pt x="0" y="7"/>
                  </a:cubicBezTo>
                  <a:cubicBezTo>
                    <a:pt x="1" y="8"/>
                    <a:pt x="1" y="8"/>
                    <a:pt x="1" y="9"/>
                  </a:cubicBezTo>
                  <a:cubicBezTo>
                    <a:pt x="2" y="9"/>
                    <a:pt x="2" y="10"/>
                    <a:pt x="3" y="10"/>
                  </a:cubicBezTo>
                  <a:cubicBezTo>
                    <a:pt x="6" y="12"/>
                    <a:pt x="10" y="15"/>
                    <a:pt x="15" y="18"/>
                  </a:cubicBezTo>
                  <a:cubicBezTo>
                    <a:pt x="31" y="28"/>
                    <a:pt x="54" y="41"/>
                    <a:pt x="54" y="41"/>
                  </a:cubicBezTo>
                  <a:cubicBezTo>
                    <a:pt x="56" y="43"/>
                    <a:pt x="59" y="42"/>
                    <a:pt x="60" y="40"/>
                  </a:cubicBezTo>
                  <a:cubicBezTo>
                    <a:pt x="61" y="38"/>
                    <a:pt x="60" y="35"/>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1" name="Freeform 143">
              <a:extLst>
                <a:ext uri="{FF2B5EF4-FFF2-40B4-BE49-F238E27FC236}">
                  <a16:creationId xmlns:a16="http://schemas.microsoft.com/office/drawing/2014/main" id="{0C25F567-0E18-40EC-B952-CFA802406F67}"/>
                </a:ext>
              </a:extLst>
            </p:cNvPr>
            <p:cNvSpPr>
              <a:spLocks/>
            </p:cNvSpPr>
            <p:nvPr/>
          </p:nvSpPr>
          <p:spPr bwMode="auto">
            <a:xfrm>
              <a:off x="3619637" y="3114786"/>
              <a:ext cx="587375" cy="136525"/>
            </a:xfrm>
            <a:custGeom>
              <a:avLst/>
              <a:gdLst>
                <a:gd name="T0" fmla="*/ 117 w 374"/>
                <a:gd name="T1" fmla="*/ 75 h 87"/>
                <a:gd name="T2" fmla="*/ 117 w 374"/>
                <a:gd name="T3" fmla="*/ 70 h 87"/>
                <a:gd name="T4" fmla="*/ 115 w 374"/>
                <a:gd name="T5" fmla="*/ 71 h 87"/>
                <a:gd name="T6" fmla="*/ 114 w 374"/>
                <a:gd name="T7" fmla="*/ 71 h 87"/>
                <a:gd name="T8" fmla="*/ 114 w 374"/>
                <a:gd name="T9" fmla="*/ 72 h 87"/>
                <a:gd name="T10" fmla="*/ 114 w 374"/>
                <a:gd name="T11" fmla="*/ 72 h 87"/>
                <a:gd name="T12" fmla="*/ 162 w 374"/>
                <a:gd name="T13" fmla="*/ 85 h 87"/>
                <a:gd name="T14" fmla="*/ 164 w 374"/>
                <a:gd name="T15" fmla="*/ 86 h 87"/>
                <a:gd name="T16" fmla="*/ 152 w 374"/>
                <a:gd name="T17" fmla="*/ 74 h 87"/>
                <a:gd name="T18" fmla="*/ 194 w 374"/>
                <a:gd name="T19" fmla="*/ 75 h 87"/>
                <a:gd name="T20" fmla="*/ 224 w 374"/>
                <a:gd name="T21" fmla="*/ 77 h 87"/>
                <a:gd name="T22" fmla="*/ 247 w 374"/>
                <a:gd name="T23" fmla="*/ 82 h 87"/>
                <a:gd name="T24" fmla="*/ 240 w 374"/>
                <a:gd name="T25" fmla="*/ 79 h 87"/>
                <a:gd name="T26" fmla="*/ 240 w 374"/>
                <a:gd name="T27" fmla="*/ 79 h 87"/>
                <a:gd name="T28" fmla="*/ 240 w 374"/>
                <a:gd name="T29" fmla="*/ 80 h 87"/>
                <a:gd name="T30" fmla="*/ 242 w 374"/>
                <a:gd name="T31" fmla="*/ 83 h 87"/>
                <a:gd name="T32" fmla="*/ 273 w 374"/>
                <a:gd name="T33" fmla="*/ 76 h 87"/>
                <a:gd name="T34" fmla="*/ 293 w 374"/>
                <a:gd name="T35" fmla="*/ 74 h 87"/>
                <a:gd name="T36" fmla="*/ 290 w 374"/>
                <a:gd name="T37" fmla="*/ 79 h 87"/>
                <a:gd name="T38" fmla="*/ 289 w 374"/>
                <a:gd name="T39" fmla="*/ 79 h 87"/>
                <a:gd name="T40" fmla="*/ 289 w 374"/>
                <a:gd name="T41" fmla="*/ 79 h 87"/>
                <a:gd name="T42" fmla="*/ 306 w 374"/>
                <a:gd name="T43" fmla="*/ 77 h 87"/>
                <a:gd name="T44" fmla="*/ 315 w 374"/>
                <a:gd name="T45" fmla="*/ 71 h 87"/>
                <a:gd name="T46" fmla="*/ 339 w 374"/>
                <a:gd name="T47" fmla="*/ 61 h 87"/>
                <a:gd name="T48" fmla="*/ 340 w 374"/>
                <a:gd name="T49" fmla="*/ 67 h 87"/>
                <a:gd name="T50" fmla="*/ 339 w 374"/>
                <a:gd name="T51" fmla="*/ 68 h 87"/>
                <a:gd name="T52" fmla="*/ 338 w 374"/>
                <a:gd name="T53" fmla="*/ 69 h 87"/>
                <a:gd name="T54" fmla="*/ 353 w 374"/>
                <a:gd name="T55" fmla="*/ 66 h 87"/>
                <a:gd name="T56" fmla="*/ 356 w 374"/>
                <a:gd name="T57" fmla="*/ 59 h 87"/>
                <a:gd name="T58" fmla="*/ 369 w 374"/>
                <a:gd name="T59" fmla="*/ 49 h 87"/>
                <a:gd name="T60" fmla="*/ 367 w 374"/>
                <a:gd name="T61" fmla="*/ 28 h 87"/>
                <a:gd name="T62" fmla="*/ 353 w 374"/>
                <a:gd name="T63" fmla="*/ 9 h 87"/>
                <a:gd name="T64" fmla="*/ 362 w 374"/>
                <a:gd name="T65" fmla="*/ 52 h 87"/>
                <a:gd name="T66" fmla="*/ 354 w 374"/>
                <a:gd name="T67" fmla="*/ 56 h 87"/>
                <a:gd name="T68" fmla="*/ 358 w 374"/>
                <a:gd name="T69" fmla="*/ 57 h 87"/>
                <a:gd name="T70" fmla="*/ 335 w 374"/>
                <a:gd name="T71" fmla="*/ 61 h 87"/>
                <a:gd name="T72" fmla="*/ 337 w 374"/>
                <a:gd name="T73" fmla="*/ 70 h 87"/>
                <a:gd name="T74" fmla="*/ 312 w 374"/>
                <a:gd name="T75" fmla="*/ 75 h 87"/>
                <a:gd name="T76" fmla="*/ 291 w 374"/>
                <a:gd name="T77" fmla="*/ 70 h 87"/>
                <a:gd name="T78" fmla="*/ 285 w 374"/>
                <a:gd name="T79" fmla="*/ 72 h 87"/>
                <a:gd name="T80" fmla="*/ 291 w 374"/>
                <a:gd name="T81" fmla="*/ 77 h 87"/>
                <a:gd name="T82" fmla="*/ 269 w 374"/>
                <a:gd name="T83" fmla="*/ 84 h 87"/>
                <a:gd name="T84" fmla="*/ 240 w 374"/>
                <a:gd name="T85" fmla="*/ 74 h 87"/>
                <a:gd name="T86" fmla="*/ 238 w 374"/>
                <a:gd name="T87" fmla="*/ 82 h 87"/>
                <a:gd name="T88" fmla="*/ 215 w 374"/>
                <a:gd name="T89" fmla="*/ 78 h 87"/>
                <a:gd name="T90" fmla="*/ 192 w 374"/>
                <a:gd name="T91" fmla="*/ 74 h 87"/>
                <a:gd name="T92" fmla="*/ 199 w 374"/>
                <a:gd name="T93" fmla="*/ 78 h 87"/>
                <a:gd name="T94" fmla="*/ 164 w 374"/>
                <a:gd name="T95" fmla="*/ 81 h 87"/>
                <a:gd name="T96" fmla="*/ 164 w 374"/>
                <a:gd name="T97" fmla="*/ 81 h 87"/>
                <a:gd name="T98" fmla="*/ 164 w 374"/>
                <a:gd name="T99" fmla="*/ 81 h 87"/>
                <a:gd name="T100" fmla="*/ 164 w 374"/>
                <a:gd name="T101" fmla="*/ 81 h 87"/>
                <a:gd name="T102" fmla="*/ 164 w 374"/>
                <a:gd name="T103" fmla="*/ 80 h 87"/>
                <a:gd name="T104" fmla="*/ 118 w 374"/>
                <a:gd name="T105" fmla="*/ 64 h 87"/>
                <a:gd name="T106" fmla="*/ 110 w 374"/>
                <a:gd name="T107" fmla="*/ 65 h 87"/>
                <a:gd name="T108" fmla="*/ 7 w 374"/>
                <a:gd name="T109" fmla="*/ 14 h 87"/>
                <a:gd name="T110" fmla="*/ 58 w 374"/>
                <a:gd name="T111"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 h="87">
                  <a:moveTo>
                    <a:pt x="58" y="46"/>
                  </a:moveTo>
                  <a:cubicBezTo>
                    <a:pt x="7" y="14"/>
                    <a:pt x="7" y="14"/>
                    <a:pt x="7" y="14"/>
                  </a:cubicBezTo>
                  <a:cubicBezTo>
                    <a:pt x="5" y="18"/>
                    <a:pt x="5" y="18"/>
                    <a:pt x="5" y="18"/>
                  </a:cubicBezTo>
                  <a:cubicBezTo>
                    <a:pt x="3" y="22"/>
                    <a:pt x="3" y="22"/>
                    <a:pt x="3" y="22"/>
                  </a:cubicBezTo>
                  <a:cubicBezTo>
                    <a:pt x="117" y="75"/>
                    <a:pt x="117" y="75"/>
                    <a:pt x="117" y="75"/>
                  </a:cubicBezTo>
                  <a:cubicBezTo>
                    <a:pt x="119" y="75"/>
                    <a:pt x="121" y="75"/>
                    <a:pt x="122" y="73"/>
                  </a:cubicBezTo>
                  <a:cubicBezTo>
                    <a:pt x="123" y="71"/>
                    <a:pt x="123" y="68"/>
                    <a:pt x="121" y="67"/>
                  </a:cubicBezTo>
                  <a:cubicBezTo>
                    <a:pt x="116" y="64"/>
                    <a:pt x="116" y="64"/>
                    <a:pt x="116" y="64"/>
                  </a:cubicBezTo>
                  <a:cubicBezTo>
                    <a:pt x="113" y="67"/>
                    <a:pt x="113" y="67"/>
                    <a:pt x="113" y="67"/>
                  </a:cubicBezTo>
                  <a:cubicBezTo>
                    <a:pt x="117" y="70"/>
                    <a:pt x="117" y="70"/>
                    <a:pt x="117" y="70"/>
                  </a:cubicBezTo>
                  <a:cubicBezTo>
                    <a:pt x="113" y="67"/>
                    <a:pt x="113" y="67"/>
                    <a:pt x="113" y="67"/>
                  </a:cubicBezTo>
                  <a:cubicBezTo>
                    <a:pt x="115" y="71"/>
                    <a:pt x="115" y="71"/>
                    <a:pt x="115" y="71"/>
                  </a:cubicBezTo>
                  <a:cubicBezTo>
                    <a:pt x="116" y="71"/>
                    <a:pt x="117" y="70"/>
                    <a:pt x="117" y="70"/>
                  </a:cubicBezTo>
                  <a:cubicBezTo>
                    <a:pt x="113" y="67"/>
                    <a:pt x="113" y="67"/>
                    <a:pt x="113" y="67"/>
                  </a:cubicBezTo>
                  <a:cubicBezTo>
                    <a:pt x="115" y="71"/>
                    <a:pt x="115" y="71"/>
                    <a:pt x="115" y="71"/>
                  </a:cubicBezTo>
                  <a:cubicBezTo>
                    <a:pt x="114" y="68"/>
                    <a:pt x="114" y="68"/>
                    <a:pt x="114" y="68"/>
                  </a:cubicBezTo>
                  <a:cubicBezTo>
                    <a:pt x="114" y="71"/>
                    <a:pt x="114" y="71"/>
                    <a:pt x="114" y="71"/>
                  </a:cubicBezTo>
                  <a:cubicBezTo>
                    <a:pt x="114" y="71"/>
                    <a:pt x="115" y="71"/>
                    <a:pt x="115" y="71"/>
                  </a:cubicBezTo>
                  <a:cubicBezTo>
                    <a:pt x="114" y="68"/>
                    <a:pt x="114" y="68"/>
                    <a:pt x="114" y="68"/>
                  </a:cubicBezTo>
                  <a:cubicBezTo>
                    <a:pt x="114" y="71"/>
                    <a:pt x="114" y="71"/>
                    <a:pt x="114" y="71"/>
                  </a:cubicBezTo>
                  <a:cubicBezTo>
                    <a:pt x="114" y="69"/>
                    <a:pt x="114" y="69"/>
                    <a:pt x="114" y="69"/>
                  </a:cubicBezTo>
                  <a:cubicBezTo>
                    <a:pt x="114" y="72"/>
                    <a:pt x="114" y="72"/>
                    <a:pt x="114" y="72"/>
                  </a:cubicBezTo>
                  <a:cubicBezTo>
                    <a:pt x="114" y="71"/>
                    <a:pt x="114" y="71"/>
                    <a:pt x="114" y="71"/>
                  </a:cubicBezTo>
                  <a:cubicBezTo>
                    <a:pt x="114" y="69"/>
                    <a:pt x="114" y="69"/>
                    <a:pt x="114" y="69"/>
                  </a:cubicBezTo>
                  <a:cubicBezTo>
                    <a:pt x="114" y="72"/>
                    <a:pt x="114" y="72"/>
                    <a:pt x="114" y="72"/>
                  </a:cubicBezTo>
                  <a:cubicBezTo>
                    <a:pt x="114" y="71"/>
                    <a:pt x="114" y="71"/>
                    <a:pt x="114" y="71"/>
                  </a:cubicBezTo>
                  <a:cubicBezTo>
                    <a:pt x="114" y="72"/>
                    <a:pt x="114" y="72"/>
                    <a:pt x="114" y="72"/>
                  </a:cubicBezTo>
                  <a:cubicBezTo>
                    <a:pt x="114" y="72"/>
                    <a:pt x="114" y="72"/>
                    <a:pt x="114" y="72"/>
                  </a:cubicBezTo>
                  <a:cubicBezTo>
                    <a:pt x="114" y="71"/>
                    <a:pt x="114" y="71"/>
                    <a:pt x="114" y="71"/>
                  </a:cubicBezTo>
                  <a:cubicBezTo>
                    <a:pt x="114" y="72"/>
                    <a:pt x="114" y="72"/>
                    <a:pt x="114" y="72"/>
                  </a:cubicBezTo>
                  <a:cubicBezTo>
                    <a:pt x="114" y="72"/>
                    <a:pt x="115" y="72"/>
                    <a:pt x="117" y="72"/>
                  </a:cubicBezTo>
                  <a:cubicBezTo>
                    <a:pt x="123" y="74"/>
                    <a:pt x="134" y="77"/>
                    <a:pt x="144" y="80"/>
                  </a:cubicBezTo>
                  <a:cubicBezTo>
                    <a:pt x="149" y="81"/>
                    <a:pt x="153" y="83"/>
                    <a:pt x="157" y="84"/>
                  </a:cubicBezTo>
                  <a:cubicBezTo>
                    <a:pt x="158" y="84"/>
                    <a:pt x="160" y="85"/>
                    <a:pt x="161" y="85"/>
                  </a:cubicBezTo>
                  <a:cubicBezTo>
                    <a:pt x="161" y="85"/>
                    <a:pt x="162" y="85"/>
                    <a:pt x="162" y="85"/>
                  </a:cubicBezTo>
                  <a:cubicBezTo>
                    <a:pt x="162" y="86"/>
                    <a:pt x="162" y="86"/>
                    <a:pt x="162" y="86"/>
                  </a:cubicBezTo>
                  <a:cubicBezTo>
                    <a:pt x="163" y="86"/>
                    <a:pt x="163" y="86"/>
                    <a:pt x="163" y="86"/>
                  </a:cubicBezTo>
                  <a:cubicBezTo>
                    <a:pt x="163" y="86"/>
                    <a:pt x="163" y="86"/>
                    <a:pt x="163" y="86"/>
                  </a:cubicBezTo>
                  <a:cubicBezTo>
                    <a:pt x="163" y="86"/>
                    <a:pt x="163" y="86"/>
                    <a:pt x="164" y="86"/>
                  </a:cubicBezTo>
                  <a:cubicBezTo>
                    <a:pt x="164" y="86"/>
                    <a:pt x="164" y="86"/>
                    <a:pt x="164" y="86"/>
                  </a:cubicBezTo>
                  <a:cubicBezTo>
                    <a:pt x="165" y="86"/>
                    <a:pt x="165" y="85"/>
                    <a:pt x="166" y="85"/>
                  </a:cubicBezTo>
                  <a:cubicBezTo>
                    <a:pt x="167" y="84"/>
                    <a:pt x="168" y="83"/>
                    <a:pt x="168" y="81"/>
                  </a:cubicBezTo>
                  <a:cubicBezTo>
                    <a:pt x="168" y="80"/>
                    <a:pt x="167" y="79"/>
                    <a:pt x="166" y="78"/>
                  </a:cubicBezTo>
                  <a:cubicBezTo>
                    <a:pt x="154" y="70"/>
                    <a:pt x="154" y="70"/>
                    <a:pt x="154" y="70"/>
                  </a:cubicBezTo>
                  <a:cubicBezTo>
                    <a:pt x="152" y="74"/>
                    <a:pt x="152" y="74"/>
                    <a:pt x="152" y="74"/>
                  </a:cubicBezTo>
                  <a:cubicBezTo>
                    <a:pt x="151" y="78"/>
                    <a:pt x="151" y="78"/>
                    <a:pt x="151" y="78"/>
                  </a:cubicBezTo>
                  <a:cubicBezTo>
                    <a:pt x="198" y="87"/>
                    <a:pt x="198" y="87"/>
                    <a:pt x="198" y="87"/>
                  </a:cubicBezTo>
                  <a:cubicBezTo>
                    <a:pt x="200" y="87"/>
                    <a:pt x="202" y="86"/>
                    <a:pt x="203" y="84"/>
                  </a:cubicBezTo>
                  <a:cubicBezTo>
                    <a:pt x="203" y="82"/>
                    <a:pt x="203" y="80"/>
                    <a:pt x="201" y="79"/>
                  </a:cubicBezTo>
                  <a:cubicBezTo>
                    <a:pt x="194" y="75"/>
                    <a:pt x="194" y="75"/>
                    <a:pt x="194" y="75"/>
                  </a:cubicBezTo>
                  <a:cubicBezTo>
                    <a:pt x="192" y="79"/>
                    <a:pt x="192" y="79"/>
                    <a:pt x="192" y="79"/>
                  </a:cubicBezTo>
                  <a:cubicBezTo>
                    <a:pt x="192" y="83"/>
                    <a:pt x="192" y="83"/>
                    <a:pt x="192" y="83"/>
                  </a:cubicBezTo>
                  <a:cubicBezTo>
                    <a:pt x="221" y="85"/>
                    <a:pt x="221" y="85"/>
                    <a:pt x="221" y="85"/>
                  </a:cubicBezTo>
                  <a:cubicBezTo>
                    <a:pt x="223" y="85"/>
                    <a:pt x="225" y="84"/>
                    <a:pt x="225" y="82"/>
                  </a:cubicBezTo>
                  <a:cubicBezTo>
                    <a:pt x="226" y="80"/>
                    <a:pt x="225" y="78"/>
                    <a:pt x="224" y="77"/>
                  </a:cubicBezTo>
                  <a:cubicBezTo>
                    <a:pt x="222" y="76"/>
                    <a:pt x="222" y="76"/>
                    <a:pt x="222" y="76"/>
                  </a:cubicBezTo>
                  <a:cubicBezTo>
                    <a:pt x="219" y="80"/>
                    <a:pt x="219" y="80"/>
                    <a:pt x="219" y="80"/>
                  </a:cubicBezTo>
                  <a:cubicBezTo>
                    <a:pt x="219" y="84"/>
                    <a:pt x="219" y="84"/>
                    <a:pt x="219" y="84"/>
                  </a:cubicBezTo>
                  <a:cubicBezTo>
                    <a:pt x="243" y="85"/>
                    <a:pt x="243" y="85"/>
                    <a:pt x="243" y="85"/>
                  </a:cubicBezTo>
                  <a:cubicBezTo>
                    <a:pt x="245" y="85"/>
                    <a:pt x="247" y="84"/>
                    <a:pt x="247" y="82"/>
                  </a:cubicBezTo>
                  <a:cubicBezTo>
                    <a:pt x="248" y="80"/>
                    <a:pt x="247" y="78"/>
                    <a:pt x="245" y="77"/>
                  </a:cubicBezTo>
                  <a:cubicBezTo>
                    <a:pt x="242" y="75"/>
                    <a:pt x="242" y="75"/>
                    <a:pt x="242" y="75"/>
                  </a:cubicBezTo>
                  <a:cubicBezTo>
                    <a:pt x="240" y="79"/>
                    <a:pt x="240" y="79"/>
                    <a:pt x="240" y="79"/>
                  </a:cubicBezTo>
                  <a:cubicBezTo>
                    <a:pt x="243" y="81"/>
                    <a:pt x="243" y="81"/>
                    <a:pt x="243" y="81"/>
                  </a:cubicBezTo>
                  <a:cubicBezTo>
                    <a:pt x="240" y="79"/>
                    <a:pt x="240" y="79"/>
                    <a:pt x="240" y="79"/>
                  </a:cubicBezTo>
                  <a:cubicBezTo>
                    <a:pt x="242" y="82"/>
                    <a:pt x="242" y="82"/>
                    <a:pt x="242" y="82"/>
                  </a:cubicBezTo>
                  <a:cubicBezTo>
                    <a:pt x="243" y="82"/>
                    <a:pt x="243" y="82"/>
                    <a:pt x="243" y="81"/>
                  </a:cubicBezTo>
                  <a:cubicBezTo>
                    <a:pt x="240" y="79"/>
                    <a:pt x="240" y="79"/>
                    <a:pt x="240" y="79"/>
                  </a:cubicBezTo>
                  <a:cubicBezTo>
                    <a:pt x="242" y="82"/>
                    <a:pt x="242" y="82"/>
                    <a:pt x="242" y="82"/>
                  </a:cubicBezTo>
                  <a:cubicBezTo>
                    <a:pt x="240" y="79"/>
                    <a:pt x="240" y="79"/>
                    <a:pt x="240" y="79"/>
                  </a:cubicBezTo>
                  <a:cubicBezTo>
                    <a:pt x="241" y="83"/>
                    <a:pt x="241" y="83"/>
                    <a:pt x="241" y="83"/>
                  </a:cubicBezTo>
                  <a:cubicBezTo>
                    <a:pt x="241" y="83"/>
                    <a:pt x="242" y="83"/>
                    <a:pt x="242" y="82"/>
                  </a:cubicBezTo>
                  <a:cubicBezTo>
                    <a:pt x="240" y="79"/>
                    <a:pt x="240" y="79"/>
                    <a:pt x="240" y="79"/>
                  </a:cubicBezTo>
                  <a:cubicBezTo>
                    <a:pt x="241" y="83"/>
                    <a:pt x="241" y="83"/>
                    <a:pt x="241" y="83"/>
                  </a:cubicBezTo>
                  <a:cubicBezTo>
                    <a:pt x="240" y="80"/>
                    <a:pt x="240" y="80"/>
                    <a:pt x="240" y="80"/>
                  </a:cubicBezTo>
                  <a:cubicBezTo>
                    <a:pt x="241" y="83"/>
                    <a:pt x="241" y="83"/>
                    <a:pt x="241" y="83"/>
                  </a:cubicBezTo>
                  <a:cubicBezTo>
                    <a:pt x="241" y="83"/>
                    <a:pt x="241" y="83"/>
                    <a:pt x="241" y="83"/>
                  </a:cubicBezTo>
                  <a:cubicBezTo>
                    <a:pt x="240" y="80"/>
                    <a:pt x="240" y="80"/>
                    <a:pt x="240" y="80"/>
                  </a:cubicBezTo>
                  <a:cubicBezTo>
                    <a:pt x="241" y="83"/>
                    <a:pt x="241" y="83"/>
                    <a:pt x="241" y="83"/>
                  </a:cubicBezTo>
                  <a:cubicBezTo>
                    <a:pt x="241" y="83"/>
                    <a:pt x="241" y="83"/>
                    <a:pt x="242" y="83"/>
                  </a:cubicBezTo>
                  <a:cubicBezTo>
                    <a:pt x="245" y="83"/>
                    <a:pt x="253" y="83"/>
                    <a:pt x="259" y="84"/>
                  </a:cubicBezTo>
                  <a:cubicBezTo>
                    <a:pt x="265" y="84"/>
                    <a:pt x="271" y="84"/>
                    <a:pt x="271" y="84"/>
                  </a:cubicBezTo>
                  <a:cubicBezTo>
                    <a:pt x="273" y="85"/>
                    <a:pt x="275" y="83"/>
                    <a:pt x="275" y="81"/>
                  </a:cubicBezTo>
                  <a:cubicBezTo>
                    <a:pt x="276" y="80"/>
                    <a:pt x="275" y="78"/>
                    <a:pt x="273" y="76"/>
                  </a:cubicBezTo>
                  <a:cubicBezTo>
                    <a:pt x="273" y="76"/>
                    <a:pt x="273" y="76"/>
                    <a:pt x="273" y="76"/>
                  </a:cubicBezTo>
                  <a:cubicBezTo>
                    <a:pt x="271" y="80"/>
                    <a:pt x="271" y="80"/>
                    <a:pt x="271" y="80"/>
                  </a:cubicBezTo>
                  <a:cubicBezTo>
                    <a:pt x="271" y="84"/>
                    <a:pt x="271" y="84"/>
                    <a:pt x="271" y="84"/>
                  </a:cubicBezTo>
                  <a:cubicBezTo>
                    <a:pt x="291" y="81"/>
                    <a:pt x="291" y="81"/>
                    <a:pt x="291" y="81"/>
                  </a:cubicBezTo>
                  <a:cubicBezTo>
                    <a:pt x="293" y="81"/>
                    <a:pt x="294" y="80"/>
                    <a:pt x="295" y="78"/>
                  </a:cubicBezTo>
                  <a:cubicBezTo>
                    <a:pt x="295" y="76"/>
                    <a:pt x="294" y="75"/>
                    <a:pt x="293" y="74"/>
                  </a:cubicBezTo>
                  <a:cubicBezTo>
                    <a:pt x="290" y="72"/>
                    <a:pt x="290" y="72"/>
                    <a:pt x="290" y="72"/>
                  </a:cubicBezTo>
                  <a:cubicBezTo>
                    <a:pt x="288" y="75"/>
                    <a:pt x="288" y="75"/>
                    <a:pt x="288" y="75"/>
                  </a:cubicBezTo>
                  <a:cubicBezTo>
                    <a:pt x="291" y="78"/>
                    <a:pt x="291" y="78"/>
                    <a:pt x="291" y="78"/>
                  </a:cubicBezTo>
                  <a:cubicBezTo>
                    <a:pt x="288" y="75"/>
                    <a:pt x="288" y="75"/>
                    <a:pt x="288" y="75"/>
                  </a:cubicBezTo>
                  <a:cubicBezTo>
                    <a:pt x="290" y="79"/>
                    <a:pt x="290" y="79"/>
                    <a:pt x="290" y="79"/>
                  </a:cubicBezTo>
                  <a:cubicBezTo>
                    <a:pt x="290" y="79"/>
                    <a:pt x="291" y="78"/>
                    <a:pt x="291" y="78"/>
                  </a:cubicBezTo>
                  <a:cubicBezTo>
                    <a:pt x="288" y="75"/>
                    <a:pt x="288" y="75"/>
                    <a:pt x="288" y="75"/>
                  </a:cubicBezTo>
                  <a:cubicBezTo>
                    <a:pt x="290" y="79"/>
                    <a:pt x="290" y="79"/>
                    <a:pt x="290" y="79"/>
                  </a:cubicBezTo>
                  <a:cubicBezTo>
                    <a:pt x="288" y="75"/>
                    <a:pt x="288" y="75"/>
                    <a:pt x="288" y="75"/>
                  </a:cubicBezTo>
                  <a:cubicBezTo>
                    <a:pt x="289" y="79"/>
                    <a:pt x="289" y="79"/>
                    <a:pt x="289" y="79"/>
                  </a:cubicBezTo>
                  <a:cubicBezTo>
                    <a:pt x="289" y="79"/>
                    <a:pt x="289" y="79"/>
                    <a:pt x="290" y="79"/>
                  </a:cubicBezTo>
                  <a:cubicBezTo>
                    <a:pt x="288" y="75"/>
                    <a:pt x="288" y="75"/>
                    <a:pt x="288" y="75"/>
                  </a:cubicBezTo>
                  <a:cubicBezTo>
                    <a:pt x="289" y="79"/>
                    <a:pt x="289" y="79"/>
                    <a:pt x="289" y="79"/>
                  </a:cubicBezTo>
                  <a:cubicBezTo>
                    <a:pt x="288" y="77"/>
                    <a:pt x="288" y="77"/>
                    <a:pt x="288" y="77"/>
                  </a:cubicBezTo>
                  <a:cubicBezTo>
                    <a:pt x="289" y="79"/>
                    <a:pt x="289" y="79"/>
                    <a:pt x="289" y="79"/>
                  </a:cubicBezTo>
                  <a:cubicBezTo>
                    <a:pt x="289" y="79"/>
                    <a:pt x="289" y="79"/>
                    <a:pt x="289" y="79"/>
                  </a:cubicBezTo>
                  <a:cubicBezTo>
                    <a:pt x="288" y="77"/>
                    <a:pt x="288" y="77"/>
                    <a:pt x="288" y="77"/>
                  </a:cubicBezTo>
                  <a:cubicBezTo>
                    <a:pt x="289" y="79"/>
                    <a:pt x="289" y="79"/>
                    <a:pt x="289" y="79"/>
                  </a:cubicBezTo>
                  <a:cubicBezTo>
                    <a:pt x="289" y="79"/>
                    <a:pt x="290" y="79"/>
                    <a:pt x="290" y="79"/>
                  </a:cubicBezTo>
                  <a:cubicBezTo>
                    <a:pt x="294" y="79"/>
                    <a:pt x="300" y="78"/>
                    <a:pt x="306" y="77"/>
                  </a:cubicBezTo>
                  <a:cubicBezTo>
                    <a:pt x="311" y="76"/>
                    <a:pt x="316" y="76"/>
                    <a:pt x="316" y="76"/>
                  </a:cubicBezTo>
                  <a:cubicBezTo>
                    <a:pt x="318" y="76"/>
                    <a:pt x="319" y="74"/>
                    <a:pt x="320" y="73"/>
                  </a:cubicBezTo>
                  <a:cubicBezTo>
                    <a:pt x="320" y="71"/>
                    <a:pt x="320" y="69"/>
                    <a:pt x="318" y="68"/>
                  </a:cubicBezTo>
                  <a:cubicBezTo>
                    <a:pt x="317" y="67"/>
                    <a:pt x="317" y="67"/>
                    <a:pt x="317" y="67"/>
                  </a:cubicBezTo>
                  <a:cubicBezTo>
                    <a:pt x="315" y="71"/>
                    <a:pt x="315" y="71"/>
                    <a:pt x="315" y="71"/>
                  </a:cubicBezTo>
                  <a:cubicBezTo>
                    <a:pt x="315" y="75"/>
                    <a:pt x="315" y="75"/>
                    <a:pt x="315" y="75"/>
                  </a:cubicBezTo>
                  <a:cubicBezTo>
                    <a:pt x="340" y="70"/>
                    <a:pt x="340" y="70"/>
                    <a:pt x="340" y="70"/>
                  </a:cubicBezTo>
                  <a:cubicBezTo>
                    <a:pt x="342" y="70"/>
                    <a:pt x="343" y="69"/>
                    <a:pt x="344" y="67"/>
                  </a:cubicBezTo>
                  <a:cubicBezTo>
                    <a:pt x="344" y="65"/>
                    <a:pt x="343" y="63"/>
                    <a:pt x="342" y="63"/>
                  </a:cubicBezTo>
                  <a:cubicBezTo>
                    <a:pt x="339" y="61"/>
                    <a:pt x="339" y="61"/>
                    <a:pt x="339" y="61"/>
                  </a:cubicBezTo>
                  <a:cubicBezTo>
                    <a:pt x="337" y="65"/>
                    <a:pt x="337" y="65"/>
                    <a:pt x="337" y="65"/>
                  </a:cubicBezTo>
                  <a:cubicBezTo>
                    <a:pt x="340" y="67"/>
                    <a:pt x="340" y="67"/>
                    <a:pt x="340" y="67"/>
                  </a:cubicBezTo>
                  <a:cubicBezTo>
                    <a:pt x="337" y="65"/>
                    <a:pt x="337" y="65"/>
                    <a:pt x="337" y="65"/>
                  </a:cubicBezTo>
                  <a:cubicBezTo>
                    <a:pt x="339" y="68"/>
                    <a:pt x="339" y="68"/>
                    <a:pt x="339" y="68"/>
                  </a:cubicBezTo>
                  <a:cubicBezTo>
                    <a:pt x="339" y="68"/>
                    <a:pt x="340" y="68"/>
                    <a:pt x="340" y="67"/>
                  </a:cubicBezTo>
                  <a:cubicBezTo>
                    <a:pt x="337" y="65"/>
                    <a:pt x="337" y="65"/>
                    <a:pt x="337" y="65"/>
                  </a:cubicBezTo>
                  <a:cubicBezTo>
                    <a:pt x="339" y="68"/>
                    <a:pt x="339" y="68"/>
                    <a:pt x="339" y="68"/>
                  </a:cubicBezTo>
                  <a:cubicBezTo>
                    <a:pt x="337" y="65"/>
                    <a:pt x="337" y="65"/>
                    <a:pt x="337" y="65"/>
                  </a:cubicBezTo>
                  <a:cubicBezTo>
                    <a:pt x="338" y="69"/>
                    <a:pt x="338" y="69"/>
                    <a:pt x="338" y="69"/>
                  </a:cubicBezTo>
                  <a:cubicBezTo>
                    <a:pt x="339" y="68"/>
                    <a:pt x="339" y="68"/>
                    <a:pt x="339" y="68"/>
                  </a:cubicBezTo>
                  <a:cubicBezTo>
                    <a:pt x="337" y="65"/>
                    <a:pt x="337" y="65"/>
                    <a:pt x="337" y="65"/>
                  </a:cubicBezTo>
                  <a:cubicBezTo>
                    <a:pt x="338" y="69"/>
                    <a:pt x="338" y="69"/>
                    <a:pt x="338" y="69"/>
                  </a:cubicBezTo>
                  <a:cubicBezTo>
                    <a:pt x="338" y="67"/>
                    <a:pt x="338" y="67"/>
                    <a:pt x="338" y="67"/>
                  </a:cubicBezTo>
                  <a:cubicBezTo>
                    <a:pt x="338" y="69"/>
                    <a:pt x="338" y="69"/>
                    <a:pt x="338" y="69"/>
                  </a:cubicBezTo>
                  <a:cubicBezTo>
                    <a:pt x="338" y="69"/>
                    <a:pt x="338" y="69"/>
                    <a:pt x="338" y="69"/>
                  </a:cubicBezTo>
                  <a:cubicBezTo>
                    <a:pt x="338" y="67"/>
                    <a:pt x="338" y="67"/>
                    <a:pt x="338" y="67"/>
                  </a:cubicBezTo>
                  <a:cubicBezTo>
                    <a:pt x="338" y="69"/>
                    <a:pt x="338" y="69"/>
                    <a:pt x="338" y="69"/>
                  </a:cubicBezTo>
                  <a:cubicBezTo>
                    <a:pt x="338" y="69"/>
                    <a:pt x="338" y="69"/>
                    <a:pt x="338" y="69"/>
                  </a:cubicBezTo>
                  <a:cubicBezTo>
                    <a:pt x="339" y="68"/>
                    <a:pt x="341" y="68"/>
                    <a:pt x="343" y="68"/>
                  </a:cubicBezTo>
                  <a:cubicBezTo>
                    <a:pt x="346" y="67"/>
                    <a:pt x="350" y="67"/>
                    <a:pt x="353" y="66"/>
                  </a:cubicBezTo>
                  <a:cubicBezTo>
                    <a:pt x="356" y="66"/>
                    <a:pt x="359" y="65"/>
                    <a:pt x="359" y="65"/>
                  </a:cubicBezTo>
                  <a:cubicBezTo>
                    <a:pt x="361" y="65"/>
                    <a:pt x="362" y="64"/>
                    <a:pt x="362" y="62"/>
                  </a:cubicBezTo>
                  <a:cubicBezTo>
                    <a:pt x="363" y="60"/>
                    <a:pt x="362" y="58"/>
                    <a:pt x="360" y="57"/>
                  </a:cubicBezTo>
                  <a:cubicBezTo>
                    <a:pt x="358" y="56"/>
                    <a:pt x="358" y="56"/>
                    <a:pt x="358" y="56"/>
                  </a:cubicBezTo>
                  <a:cubicBezTo>
                    <a:pt x="356" y="59"/>
                    <a:pt x="356" y="59"/>
                    <a:pt x="356" y="59"/>
                  </a:cubicBezTo>
                  <a:cubicBezTo>
                    <a:pt x="358" y="63"/>
                    <a:pt x="358" y="63"/>
                    <a:pt x="358" y="63"/>
                  </a:cubicBezTo>
                  <a:cubicBezTo>
                    <a:pt x="369" y="57"/>
                    <a:pt x="369" y="57"/>
                    <a:pt x="369" y="57"/>
                  </a:cubicBezTo>
                  <a:cubicBezTo>
                    <a:pt x="370" y="56"/>
                    <a:pt x="371" y="55"/>
                    <a:pt x="371" y="53"/>
                  </a:cubicBezTo>
                  <a:cubicBezTo>
                    <a:pt x="371" y="52"/>
                    <a:pt x="371" y="50"/>
                    <a:pt x="369" y="49"/>
                  </a:cubicBezTo>
                  <a:cubicBezTo>
                    <a:pt x="369" y="49"/>
                    <a:pt x="369" y="49"/>
                    <a:pt x="369" y="49"/>
                  </a:cubicBezTo>
                  <a:cubicBezTo>
                    <a:pt x="367" y="53"/>
                    <a:pt x="367" y="53"/>
                    <a:pt x="367" y="53"/>
                  </a:cubicBezTo>
                  <a:cubicBezTo>
                    <a:pt x="371" y="53"/>
                    <a:pt x="371" y="53"/>
                    <a:pt x="371" y="53"/>
                  </a:cubicBezTo>
                  <a:cubicBezTo>
                    <a:pt x="374" y="35"/>
                    <a:pt x="374" y="35"/>
                    <a:pt x="374" y="35"/>
                  </a:cubicBezTo>
                  <a:cubicBezTo>
                    <a:pt x="374" y="34"/>
                    <a:pt x="373" y="32"/>
                    <a:pt x="372" y="31"/>
                  </a:cubicBezTo>
                  <a:cubicBezTo>
                    <a:pt x="367" y="28"/>
                    <a:pt x="367" y="28"/>
                    <a:pt x="367" y="28"/>
                  </a:cubicBezTo>
                  <a:cubicBezTo>
                    <a:pt x="363" y="7"/>
                    <a:pt x="363" y="7"/>
                    <a:pt x="363" y="7"/>
                  </a:cubicBezTo>
                  <a:cubicBezTo>
                    <a:pt x="363" y="6"/>
                    <a:pt x="362" y="5"/>
                    <a:pt x="361" y="4"/>
                  </a:cubicBezTo>
                  <a:cubicBezTo>
                    <a:pt x="358" y="2"/>
                    <a:pt x="358" y="2"/>
                    <a:pt x="358" y="2"/>
                  </a:cubicBezTo>
                  <a:cubicBezTo>
                    <a:pt x="356" y="0"/>
                    <a:pt x="353" y="1"/>
                    <a:pt x="352" y="3"/>
                  </a:cubicBezTo>
                  <a:cubicBezTo>
                    <a:pt x="350" y="5"/>
                    <a:pt x="351" y="8"/>
                    <a:pt x="353" y="9"/>
                  </a:cubicBezTo>
                  <a:cubicBezTo>
                    <a:pt x="355" y="10"/>
                    <a:pt x="355" y="10"/>
                    <a:pt x="355" y="10"/>
                  </a:cubicBezTo>
                  <a:cubicBezTo>
                    <a:pt x="359" y="31"/>
                    <a:pt x="359" y="31"/>
                    <a:pt x="359" y="31"/>
                  </a:cubicBezTo>
                  <a:cubicBezTo>
                    <a:pt x="359" y="32"/>
                    <a:pt x="360" y="34"/>
                    <a:pt x="361" y="34"/>
                  </a:cubicBezTo>
                  <a:cubicBezTo>
                    <a:pt x="365" y="37"/>
                    <a:pt x="365" y="37"/>
                    <a:pt x="365" y="37"/>
                  </a:cubicBezTo>
                  <a:cubicBezTo>
                    <a:pt x="362" y="52"/>
                    <a:pt x="362" y="52"/>
                    <a:pt x="362" y="52"/>
                  </a:cubicBezTo>
                  <a:cubicBezTo>
                    <a:pt x="362" y="54"/>
                    <a:pt x="363" y="55"/>
                    <a:pt x="364" y="56"/>
                  </a:cubicBezTo>
                  <a:cubicBezTo>
                    <a:pt x="365" y="57"/>
                    <a:pt x="365" y="57"/>
                    <a:pt x="365" y="57"/>
                  </a:cubicBezTo>
                  <a:cubicBezTo>
                    <a:pt x="367" y="53"/>
                    <a:pt x="367" y="53"/>
                    <a:pt x="367" y="53"/>
                  </a:cubicBezTo>
                  <a:cubicBezTo>
                    <a:pt x="365" y="49"/>
                    <a:pt x="365" y="49"/>
                    <a:pt x="365" y="49"/>
                  </a:cubicBezTo>
                  <a:cubicBezTo>
                    <a:pt x="354" y="56"/>
                    <a:pt x="354" y="56"/>
                    <a:pt x="354" y="56"/>
                  </a:cubicBezTo>
                  <a:cubicBezTo>
                    <a:pt x="352" y="56"/>
                    <a:pt x="351" y="58"/>
                    <a:pt x="351" y="59"/>
                  </a:cubicBezTo>
                  <a:cubicBezTo>
                    <a:pt x="351" y="61"/>
                    <a:pt x="352" y="62"/>
                    <a:pt x="353" y="63"/>
                  </a:cubicBezTo>
                  <a:cubicBezTo>
                    <a:pt x="356" y="65"/>
                    <a:pt x="356" y="65"/>
                    <a:pt x="356" y="65"/>
                  </a:cubicBezTo>
                  <a:cubicBezTo>
                    <a:pt x="358" y="61"/>
                    <a:pt x="358" y="61"/>
                    <a:pt x="358" y="61"/>
                  </a:cubicBezTo>
                  <a:cubicBezTo>
                    <a:pt x="358" y="57"/>
                    <a:pt x="358" y="57"/>
                    <a:pt x="358" y="57"/>
                  </a:cubicBezTo>
                  <a:cubicBezTo>
                    <a:pt x="358" y="57"/>
                    <a:pt x="352" y="57"/>
                    <a:pt x="347" y="58"/>
                  </a:cubicBezTo>
                  <a:cubicBezTo>
                    <a:pt x="344" y="59"/>
                    <a:pt x="342" y="59"/>
                    <a:pt x="340" y="60"/>
                  </a:cubicBezTo>
                  <a:cubicBezTo>
                    <a:pt x="338" y="60"/>
                    <a:pt x="338" y="60"/>
                    <a:pt x="337" y="60"/>
                  </a:cubicBezTo>
                  <a:cubicBezTo>
                    <a:pt x="336" y="60"/>
                    <a:pt x="336" y="60"/>
                    <a:pt x="336" y="60"/>
                  </a:cubicBezTo>
                  <a:cubicBezTo>
                    <a:pt x="335" y="61"/>
                    <a:pt x="335" y="61"/>
                    <a:pt x="335" y="61"/>
                  </a:cubicBezTo>
                  <a:cubicBezTo>
                    <a:pt x="334" y="61"/>
                    <a:pt x="334" y="61"/>
                    <a:pt x="334" y="61"/>
                  </a:cubicBezTo>
                  <a:cubicBezTo>
                    <a:pt x="334" y="61"/>
                    <a:pt x="334" y="61"/>
                    <a:pt x="333" y="62"/>
                  </a:cubicBezTo>
                  <a:cubicBezTo>
                    <a:pt x="333" y="63"/>
                    <a:pt x="332" y="64"/>
                    <a:pt x="333" y="66"/>
                  </a:cubicBezTo>
                  <a:cubicBezTo>
                    <a:pt x="333" y="67"/>
                    <a:pt x="334" y="68"/>
                    <a:pt x="335" y="68"/>
                  </a:cubicBezTo>
                  <a:cubicBezTo>
                    <a:pt x="337" y="70"/>
                    <a:pt x="337" y="70"/>
                    <a:pt x="337" y="70"/>
                  </a:cubicBezTo>
                  <a:cubicBezTo>
                    <a:pt x="339" y="66"/>
                    <a:pt x="339" y="66"/>
                    <a:pt x="339" y="66"/>
                  </a:cubicBezTo>
                  <a:cubicBezTo>
                    <a:pt x="339" y="62"/>
                    <a:pt x="339" y="62"/>
                    <a:pt x="339" y="62"/>
                  </a:cubicBezTo>
                  <a:cubicBezTo>
                    <a:pt x="314" y="67"/>
                    <a:pt x="314" y="67"/>
                    <a:pt x="314" y="67"/>
                  </a:cubicBezTo>
                  <a:cubicBezTo>
                    <a:pt x="312" y="67"/>
                    <a:pt x="311" y="68"/>
                    <a:pt x="310" y="70"/>
                  </a:cubicBezTo>
                  <a:cubicBezTo>
                    <a:pt x="310" y="72"/>
                    <a:pt x="311" y="74"/>
                    <a:pt x="312" y="75"/>
                  </a:cubicBezTo>
                  <a:cubicBezTo>
                    <a:pt x="313" y="75"/>
                    <a:pt x="313" y="75"/>
                    <a:pt x="313" y="75"/>
                  </a:cubicBezTo>
                  <a:cubicBezTo>
                    <a:pt x="316" y="72"/>
                    <a:pt x="316" y="72"/>
                    <a:pt x="316" y="72"/>
                  </a:cubicBezTo>
                  <a:cubicBezTo>
                    <a:pt x="315" y="67"/>
                    <a:pt x="315" y="67"/>
                    <a:pt x="315" y="67"/>
                  </a:cubicBezTo>
                  <a:cubicBezTo>
                    <a:pt x="315" y="67"/>
                    <a:pt x="308" y="68"/>
                    <a:pt x="301" y="69"/>
                  </a:cubicBezTo>
                  <a:cubicBezTo>
                    <a:pt x="298" y="69"/>
                    <a:pt x="294" y="70"/>
                    <a:pt x="291" y="70"/>
                  </a:cubicBezTo>
                  <a:cubicBezTo>
                    <a:pt x="290" y="70"/>
                    <a:pt x="289" y="71"/>
                    <a:pt x="288" y="71"/>
                  </a:cubicBezTo>
                  <a:cubicBezTo>
                    <a:pt x="288" y="71"/>
                    <a:pt x="287" y="71"/>
                    <a:pt x="287" y="71"/>
                  </a:cubicBezTo>
                  <a:cubicBezTo>
                    <a:pt x="286" y="71"/>
                    <a:pt x="286" y="71"/>
                    <a:pt x="286" y="71"/>
                  </a:cubicBezTo>
                  <a:cubicBezTo>
                    <a:pt x="286" y="71"/>
                    <a:pt x="286" y="71"/>
                    <a:pt x="286" y="71"/>
                  </a:cubicBezTo>
                  <a:cubicBezTo>
                    <a:pt x="285" y="72"/>
                    <a:pt x="285" y="72"/>
                    <a:pt x="285" y="72"/>
                  </a:cubicBezTo>
                  <a:cubicBezTo>
                    <a:pt x="285" y="72"/>
                    <a:pt x="284" y="72"/>
                    <a:pt x="284" y="73"/>
                  </a:cubicBezTo>
                  <a:cubicBezTo>
                    <a:pt x="283" y="74"/>
                    <a:pt x="283" y="75"/>
                    <a:pt x="283" y="76"/>
                  </a:cubicBezTo>
                  <a:cubicBezTo>
                    <a:pt x="284" y="77"/>
                    <a:pt x="284" y="78"/>
                    <a:pt x="285" y="79"/>
                  </a:cubicBezTo>
                  <a:cubicBezTo>
                    <a:pt x="288" y="81"/>
                    <a:pt x="288" y="81"/>
                    <a:pt x="288" y="81"/>
                  </a:cubicBezTo>
                  <a:cubicBezTo>
                    <a:pt x="291" y="77"/>
                    <a:pt x="291" y="77"/>
                    <a:pt x="291" y="77"/>
                  </a:cubicBezTo>
                  <a:cubicBezTo>
                    <a:pt x="290" y="73"/>
                    <a:pt x="290" y="73"/>
                    <a:pt x="290" y="73"/>
                  </a:cubicBezTo>
                  <a:cubicBezTo>
                    <a:pt x="270" y="76"/>
                    <a:pt x="270" y="76"/>
                    <a:pt x="270" y="76"/>
                  </a:cubicBezTo>
                  <a:cubicBezTo>
                    <a:pt x="268" y="76"/>
                    <a:pt x="267" y="77"/>
                    <a:pt x="267" y="79"/>
                  </a:cubicBezTo>
                  <a:cubicBezTo>
                    <a:pt x="266" y="81"/>
                    <a:pt x="267" y="83"/>
                    <a:pt x="268" y="84"/>
                  </a:cubicBezTo>
                  <a:cubicBezTo>
                    <a:pt x="269" y="84"/>
                    <a:pt x="269" y="84"/>
                    <a:pt x="269" y="84"/>
                  </a:cubicBezTo>
                  <a:cubicBezTo>
                    <a:pt x="271" y="80"/>
                    <a:pt x="271" y="80"/>
                    <a:pt x="271" y="80"/>
                  </a:cubicBezTo>
                  <a:cubicBezTo>
                    <a:pt x="271" y="76"/>
                    <a:pt x="271" y="76"/>
                    <a:pt x="271" y="76"/>
                  </a:cubicBezTo>
                  <a:cubicBezTo>
                    <a:pt x="271" y="76"/>
                    <a:pt x="266" y="75"/>
                    <a:pt x="259" y="75"/>
                  </a:cubicBezTo>
                  <a:cubicBezTo>
                    <a:pt x="253" y="75"/>
                    <a:pt x="246" y="74"/>
                    <a:pt x="242" y="74"/>
                  </a:cubicBezTo>
                  <a:cubicBezTo>
                    <a:pt x="241" y="74"/>
                    <a:pt x="241" y="74"/>
                    <a:pt x="240" y="74"/>
                  </a:cubicBezTo>
                  <a:cubicBezTo>
                    <a:pt x="240" y="74"/>
                    <a:pt x="240" y="74"/>
                    <a:pt x="239" y="74"/>
                  </a:cubicBezTo>
                  <a:cubicBezTo>
                    <a:pt x="239" y="75"/>
                    <a:pt x="239" y="75"/>
                    <a:pt x="238" y="75"/>
                  </a:cubicBezTo>
                  <a:cubicBezTo>
                    <a:pt x="237" y="75"/>
                    <a:pt x="237" y="75"/>
                    <a:pt x="237" y="75"/>
                  </a:cubicBezTo>
                  <a:cubicBezTo>
                    <a:pt x="237" y="75"/>
                    <a:pt x="237" y="76"/>
                    <a:pt x="236" y="76"/>
                  </a:cubicBezTo>
                  <a:cubicBezTo>
                    <a:pt x="235" y="78"/>
                    <a:pt x="236" y="81"/>
                    <a:pt x="238" y="82"/>
                  </a:cubicBezTo>
                  <a:cubicBezTo>
                    <a:pt x="241" y="84"/>
                    <a:pt x="241" y="84"/>
                    <a:pt x="241" y="84"/>
                  </a:cubicBezTo>
                  <a:cubicBezTo>
                    <a:pt x="243" y="81"/>
                    <a:pt x="243" y="81"/>
                    <a:pt x="243" y="81"/>
                  </a:cubicBezTo>
                  <a:cubicBezTo>
                    <a:pt x="243" y="77"/>
                    <a:pt x="243" y="77"/>
                    <a:pt x="243" y="77"/>
                  </a:cubicBezTo>
                  <a:cubicBezTo>
                    <a:pt x="220" y="75"/>
                    <a:pt x="220" y="75"/>
                    <a:pt x="220" y="75"/>
                  </a:cubicBezTo>
                  <a:cubicBezTo>
                    <a:pt x="218" y="75"/>
                    <a:pt x="216" y="76"/>
                    <a:pt x="215" y="78"/>
                  </a:cubicBezTo>
                  <a:cubicBezTo>
                    <a:pt x="215" y="80"/>
                    <a:pt x="215" y="82"/>
                    <a:pt x="217" y="83"/>
                  </a:cubicBezTo>
                  <a:cubicBezTo>
                    <a:pt x="219" y="85"/>
                    <a:pt x="219" y="85"/>
                    <a:pt x="219" y="85"/>
                  </a:cubicBezTo>
                  <a:cubicBezTo>
                    <a:pt x="221" y="81"/>
                    <a:pt x="221" y="81"/>
                    <a:pt x="221" y="81"/>
                  </a:cubicBezTo>
                  <a:cubicBezTo>
                    <a:pt x="222" y="77"/>
                    <a:pt x="222" y="77"/>
                    <a:pt x="222" y="77"/>
                  </a:cubicBezTo>
                  <a:cubicBezTo>
                    <a:pt x="192" y="74"/>
                    <a:pt x="192" y="74"/>
                    <a:pt x="192" y="74"/>
                  </a:cubicBezTo>
                  <a:cubicBezTo>
                    <a:pt x="190" y="74"/>
                    <a:pt x="189" y="75"/>
                    <a:pt x="188" y="77"/>
                  </a:cubicBezTo>
                  <a:cubicBezTo>
                    <a:pt x="187" y="79"/>
                    <a:pt x="188" y="81"/>
                    <a:pt x="190" y="82"/>
                  </a:cubicBezTo>
                  <a:cubicBezTo>
                    <a:pt x="196" y="86"/>
                    <a:pt x="196" y="86"/>
                    <a:pt x="196" y="86"/>
                  </a:cubicBezTo>
                  <a:cubicBezTo>
                    <a:pt x="199" y="83"/>
                    <a:pt x="199" y="83"/>
                    <a:pt x="199" y="83"/>
                  </a:cubicBezTo>
                  <a:cubicBezTo>
                    <a:pt x="199" y="78"/>
                    <a:pt x="199" y="78"/>
                    <a:pt x="199" y="78"/>
                  </a:cubicBezTo>
                  <a:cubicBezTo>
                    <a:pt x="152" y="70"/>
                    <a:pt x="152" y="70"/>
                    <a:pt x="152" y="70"/>
                  </a:cubicBezTo>
                  <a:cubicBezTo>
                    <a:pt x="150" y="69"/>
                    <a:pt x="148" y="70"/>
                    <a:pt x="148" y="72"/>
                  </a:cubicBezTo>
                  <a:cubicBezTo>
                    <a:pt x="147" y="74"/>
                    <a:pt x="148" y="76"/>
                    <a:pt x="149" y="78"/>
                  </a:cubicBezTo>
                  <a:cubicBezTo>
                    <a:pt x="161" y="85"/>
                    <a:pt x="161" y="85"/>
                    <a:pt x="161" y="85"/>
                  </a:cubicBezTo>
                  <a:cubicBezTo>
                    <a:pt x="164" y="81"/>
                    <a:pt x="164" y="81"/>
                    <a:pt x="164" y="81"/>
                  </a:cubicBezTo>
                  <a:cubicBezTo>
                    <a:pt x="161" y="78"/>
                    <a:pt x="161" y="78"/>
                    <a:pt x="161" y="78"/>
                  </a:cubicBezTo>
                  <a:cubicBezTo>
                    <a:pt x="164" y="81"/>
                    <a:pt x="164" y="81"/>
                    <a:pt x="164" y="81"/>
                  </a:cubicBezTo>
                  <a:cubicBezTo>
                    <a:pt x="163" y="77"/>
                    <a:pt x="163" y="77"/>
                    <a:pt x="163" y="77"/>
                  </a:cubicBezTo>
                  <a:cubicBezTo>
                    <a:pt x="163" y="77"/>
                    <a:pt x="162" y="77"/>
                    <a:pt x="161" y="78"/>
                  </a:cubicBezTo>
                  <a:cubicBezTo>
                    <a:pt x="164" y="81"/>
                    <a:pt x="164" y="81"/>
                    <a:pt x="164" y="81"/>
                  </a:cubicBezTo>
                  <a:cubicBezTo>
                    <a:pt x="163" y="77"/>
                    <a:pt x="163" y="77"/>
                    <a:pt x="163" y="77"/>
                  </a:cubicBezTo>
                  <a:cubicBezTo>
                    <a:pt x="164" y="81"/>
                    <a:pt x="164" y="81"/>
                    <a:pt x="164" y="81"/>
                  </a:cubicBezTo>
                  <a:cubicBezTo>
                    <a:pt x="164" y="77"/>
                    <a:pt x="164" y="77"/>
                    <a:pt x="164" y="77"/>
                  </a:cubicBezTo>
                  <a:cubicBezTo>
                    <a:pt x="163" y="77"/>
                    <a:pt x="163" y="77"/>
                    <a:pt x="163" y="77"/>
                  </a:cubicBezTo>
                  <a:cubicBezTo>
                    <a:pt x="164" y="81"/>
                    <a:pt x="164" y="81"/>
                    <a:pt x="164" y="81"/>
                  </a:cubicBezTo>
                  <a:cubicBezTo>
                    <a:pt x="164" y="77"/>
                    <a:pt x="164" y="77"/>
                    <a:pt x="164" y="77"/>
                  </a:cubicBezTo>
                  <a:cubicBezTo>
                    <a:pt x="164" y="81"/>
                    <a:pt x="164" y="81"/>
                    <a:pt x="164" y="81"/>
                  </a:cubicBezTo>
                  <a:cubicBezTo>
                    <a:pt x="164" y="77"/>
                    <a:pt x="164" y="77"/>
                    <a:pt x="164" y="77"/>
                  </a:cubicBezTo>
                  <a:cubicBezTo>
                    <a:pt x="164" y="77"/>
                    <a:pt x="164" y="77"/>
                    <a:pt x="164" y="77"/>
                  </a:cubicBezTo>
                  <a:cubicBezTo>
                    <a:pt x="164" y="81"/>
                    <a:pt x="164" y="81"/>
                    <a:pt x="164" y="81"/>
                  </a:cubicBezTo>
                  <a:cubicBezTo>
                    <a:pt x="164" y="77"/>
                    <a:pt x="164" y="77"/>
                    <a:pt x="164" y="77"/>
                  </a:cubicBezTo>
                  <a:cubicBezTo>
                    <a:pt x="164" y="80"/>
                    <a:pt x="164" y="80"/>
                    <a:pt x="164" y="80"/>
                  </a:cubicBezTo>
                  <a:cubicBezTo>
                    <a:pt x="164" y="77"/>
                    <a:pt x="164" y="77"/>
                    <a:pt x="164" y="77"/>
                  </a:cubicBezTo>
                  <a:cubicBezTo>
                    <a:pt x="164" y="77"/>
                    <a:pt x="164" y="77"/>
                    <a:pt x="164" y="77"/>
                  </a:cubicBezTo>
                  <a:cubicBezTo>
                    <a:pt x="164" y="80"/>
                    <a:pt x="164" y="80"/>
                    <a:pt x="164" y="80"/>
                  </a:cubicBezTo>
                  <a:cubicBezTo>
                    <a:pt x="164" y="77"/>
                    <a:pt x="164" y="77"/>
                    <a:pt x="164" y="77"/>
                  </a:cubicBezTo>
                  <a:cubicBezTo>
                    <a:pt x="164" y="77"/>
                    <a:pt x="164" y="77"/>
                    <a:pt x="164" y="77"/>
                  </a:cubicBezTo>
                  <a:cubicBezTo>
                    <a:pt x="160" y="76"/>
                    <a:pt x="149" y="73"/>
                    <a:pt x="138" y="69"/>
                  </a:cubicBezTo>
                  <a:cubicBezTo>
                    <a:pt x="133" y="68"/>
                    <a:pt x="128" y="66"/>
                    <a:pt x="123" y="65"/>
                  </a:cubicBezTo>
                  <a:cubicBezTo>
                    <a:pt x="121" y="64"/>
                    <a:pt x="119" y="64"/>
                    <a:pt x="118" y="64"/>
                  </a:cubicBezTo>
                  <a:cubicBezTo>
                    <a:pt x="117" y="63"/>
                    <a:pt x="116" y="63"/>
                    <a:pt x="116" y="63"/>
                  </a:cubicBezTo>
                  <a:cubicBezTo>
                    <a:pt x="115" y="63"/>
                    <a:pt x="114" y="63"/>
                    <a:pt x="114" y="63"/>
                  </a:cubicBezTo>
                  <a:cubicBezTo>
                    <a:pt x="113" y="63"/>
                    <a:pt x="113" y="63"/>
                    <a:pt x="112" y="63"/>
                  </a:cubicBezTo>
                  <a:cubicBezTo>
                    <a:pt x="112" y="63"/>
                    <a:pt x="112" y="63"/>
                    <a:pt x="111" y="64"/>
                  </a:cubicBezTo>
                  <a:cubicBezTo>
                    <a:pt x="111" y="64"/>
                    <a:pt x="110" y="64"/>
                    <a:pt x="110" y="65"/>
                  </a:cubicBezTo>
                  <a:cubicBezTo>
                    <a:pt x="108" y="67"/>
                    <a:pt x="109" y="70"/>
                    <a:pt x="111" y="71"/>
                  </a:cubicBezTo>
                  <a:cubicBezTo>
                    <a:pt x="116" y="74"/>
                    <a:pt x="116" y="74"/>
                    <a:pt x="116" y="74"/>
                  </a:cubicBezTo>
                  <a:cubicBezTo>
                    <a:pt x="119" y="71"/>
                    <a:pt x="119" y="71"/>
                    <a:pt x="119" y="71"/>
                  </a:cubicBezTo>
                  <a:cubicBezTo>
                    <a:pt x="120" y="67"/>
                    <a:pt x="120" y="67"/>
                    <a:pt x="120" y="67"/>
                  </a:cubicBezTo>
                  <a:cubicBezTo>
                    <a:pt x="7" y="14"/>
                    <a:pt x="7" y="14"/>
                    <a:pt x="7" y="14"/>
                  </a:cubicBezTo>
                  <a:cubicBezTo>
                    <a:pt x="5" y="13"/>
                    <a:pt x="3" y="14"/>
                    <a:pt x="1" y="16"/>
                  </a:cubicBezTo>
                  <a:cubicBezTo>
                    <a:pt x="0" y="18"/>
                    <a:pt x="1" y="21"/>
                    <a:pt x="3" y="22"/>
                  </a:cubicBezTo>
                  <a:cubicBezTo>
                    <a:pt x="54" y="53"/>
                    <a:pt x="54" y="53"/>
                    <a:pt x="54" y="53"/>
                  </a:cubicBezTo>
                  <a:cubicBezTo>
                    <a:pt x="56" y="55"/>
                    <a:pt x="58" y="54"/>
                    <a:pt x="60" y="52"/>
                  </a:cubicBezTo>
                  <a:cubicBezTo>
                    <a:pt x="61" y="50"/>
                    <a:pt x="60" y="47"/>
                    <a:pt x="5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2" name="Freeform 144">
              <a:extLst>
                <a:ext uri="{FF2B5EF4-FFF2-40B4-BE49-F238E27FC236}">
                  <a16:creationId xmlns:a16="http://schemas.microsoft.com/office/drawing/2014/main" id="{3C66BDDC-CF4E-45CF-BDAD-8200A6A71834}"/>
                </a:ext>
              </a:extLst>
            </p:cNvPr>
            <p:cNvSpPr>
              <a:spLocks/>
            </p:cNvSpPr>
            <p:nvPr/>
          </p:nvSpPr>
          <p:spPr bwMode="auto">
            <a:xfrm>
              <a:off x="4256224" y="3111611"/>
              <a:ext cx="363538" cy="363538"/>
            </a:xfrm>
            <a:custGeom>
              <a:avLst/>
              <a:gdLst>
                <a:gd name="T0" fmla="*/ 230 w 231"/>
                <a:gd name="T1" fmla="*/ 118 h 231"/>
                <a:gd name="T2" fmla="*/ 114 w 231"/>
                <a:gd name="T3" fmla="*/ 230 h 231"/>
                <a:gd name="T4" fmla="*/ 2 w 231"/>
                <a:gd name="T5" fmla="*/ 113 h 231"/>
                <a:gd name="T6" fmla="*/ 118 w 231"/>
                <a:gd name="T7" fmla="*/ 1 h 231"/>
                <a:gd name="T8" fmla="*/ 230 w 231"/>
                <a:gd name="T9" fmla="*/ 118 h 231"/>
              </a:gdLst>
              <a:ahLst/>
              <a:cxnLst>
                <a:cxn ang="0">
                  <a:pos x="T0" y="T1"/>
                </a:cxn>
                <a:cxn ang="0">
                  <a:pos x="T2" y="T3"/>
                </a:cxn>
                <a:cxn ang="0">
                  <a:pos x="T4" y="T5"/>
                </a:cxn>
                <a:cxn ang="0">
                  <a:pos x="T6" y="T7"/>
                </a:cxn>
                <a:cxn ang="0">
                  <a:pos x="T8" y="T9"/>
                </a:cxn>
              </a:cxnLst>
              <a:rect l="0" t="0" r="r" b="b"/>
              <a:pathLst>
                <a:path w="231" h="231">
                  <a:moveTo>
                    <a:pt x="230" y="118"/>
                  </a:moveTo>
                  <a:cubicBezTo>
                    <a:pt x="229" y="181"/>
                    <a:pt x="177" y="231"/>
                    <a:pt x="114" y="230"/>
                  </a:cubicBezTo>
                  <a:cubicBezTo>
                    <a:pt x="50" y="228"/>
                    <a:pt x="0" y="176"/>
                    <a:pt x="2" y="113"/>
                  </a:cubicBezTo>
                  <a:cubicBezTo>
                    <a:pt x="3" y="50"/>
                    <a:pt x="55" y="0"/>
                    <a:pt x="118" y="1"/>
                  </a:cubicBezTo>
                  <a:cubicBezTo>
                    <a:pt x="181" y="2"/>
                    <a:pt x="231" y="54"/>
                    <a:pt x="23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3" name="Freeform 145">
              <a:extLst>
                <a:ext uri="{FF2B5EF4-FFF2-40B4-BE49-F238E27FC236}">
                  <a16:creationId xmlns:a16="http://schemas.microsoft.com/office/drawing/2014/main" id="{73E5609B-9D5B-4B22-871D-43C8188216AF}"/>
                </a:ext>
              </a:extLst>
            </p:cNvPr>
            <p:cNvSpPr>
              <a:spLocks/>
            </p:cNvSpPr>
            <p:nvPr/>
          </p:nvSpPr>
          <p:spPr bwMode="auto">
            <a:xfrm>
              <a:off x="4241937" y="3097323"/>
              <a:ext cx="392113" cy="392113"/>
            </a:xfrm>
            <a:custGeom>
              <a:avLst/>
              <a:gdLst>
                <a:gd name="T0" fmla="*/ 239 w 249"/>
                <a:gd name="T1" fmla="*/ 127 h 249"/>
                <a:gd name="T2" fmla="*/ 229 w 249"/>
                <a:gd name="T3" fmla="*/ 126 h 249"/>
                <a:gd name="T4" fmla="*/ 197 w 249"/>
                <a:gd name="T5" fmla="*/ 198 h 249"/>
                <a:gd name="T6" fmla="*/ 125 w 249"/>
                <a:gd name="T7" fmla="*/ 228 h 249"/>
                <a:gd name="T8" fmla="*/ 123 w 249"/>
                <a:gd name="T9" fmla="*/ 228 h 249"/>
                <a:gd name="T10" fmla="*/ 51 w 249"/>
                <a:gd name="T11" fmla="*/ 197 h 249"/>
                <a:gd name="T12" fmla="*/ 21 w 249"/>
                <a:gd name="T13" fmla="*/ 124 h 249"/>
                <a:gd name="T14" fmla="*/ 21 w 249"/>
                <a:gd name="T15" fmla="*/ 122 h 249"/>
                <a:gd name="T16" fmla="*/ 52 w 249"/>
                <a:gd name="T17" fmla="*/ 50 h 249"/>
                <a:gd name="T18" fmla="*/ 125 w 249"/>
                <a:gd name="T19" fmla="*/ 21 h 249"/>
                <a:gd name="T20" fmla="*/ 127 w 249"/>
                <a:gd name="T21" fmla="*/ 21 h 249"/>
                <a:gd name="T22" fmla="*/ 127 w 249"/>
                <a:gd name="T23" fmla="*/ 21 h 249"/>
                <a:gd name="T24" fmla="*/ 199 w 249"/>
                <a:gd name="T25" fmla="*/ 52 h 249"/>
                <a:gd name="T26" fmla="*/ 229 w 249"/>
                <a:gd name="T27" fmla="*/ 124 h 249"/>
                <a:gd name="T28" fmla="*/ 229 w 249"/>
                <a:gd name="T29" fmla="*/ 126 h 249"/>
                <a:gd name="T30" fmla="*/ 239 w 249"/>
                <a:gd name="T31" fmla="*/ 127 h 249"/>
                <a:gd name="T32" fmla="*/ 249 w 249"/>
                <a:gd name="T33" fmla="*/ 127 h 249"/>
                <a:gd name="T34" fmla="*/ 249 w 249"/>
                <a:gd name="T35" fmla="*/ 124 h 249"/>
                <a:gd name="T36" fmla="*/ 214 w 249"/>
                <a:gd name="T37" fmla="*/ 37 h 249"/>
                <a:gd name="T38" fmla="*/ 127 w 249"/>
                <a:gd name="T39" fmla="*/ 0 h 249"/>
                <a:gd name="T40" fmla="*/ 127 w 249"/>
                <a:gd name="T41" fmla="*/ 0 h 249"/>
                <a:gd name="T42" fmla="*/ 125 w 249"/>
                <a:gd name="T43" fmla="*/ 0 h 249"/>
                <a:gd name="T44" fmla="*/ 38 w 249"/>
                <a:gd name="T45" fmla="*/ 35 h 249"/>
                <a:gd name="T46" fmla="*/ 0 w 249"/>
                <a:gd name="T47" fmla="*/ 122 h 249"/>
                <a:gd name="T48" fmla="*/ 0 w 249"/>
                <a:gd name="T49" fmla="*/ 124 h 249"/>
                <a:gd name="T50" fmla="*/ 36 w 249"/>
                <a:gd name="T51" fmla="*/ 212 h 249"/>
                <a:gd name="T52" fmla="*/ 122 w 249"/>
                <a:gd name="T53" fmla="*/ 249 h 249"/>
                <a:gd name="T54" fmla="*/ 125 w 249"/>
                <a:gd name="T55" fmla="*/ 249 h 249"/>
                <a:gd name="T56" fmla="*/ 212 w 249"/>
                <a:gd name="T57" fmla="*/ 213 h 249"/>
                <a:gd name="T58" fmla="*/ 249 w 249"/>
                <a:gd name="T59" fmla="*/ 127 h 249"/>
                <a:gd name="T60" fmla="*/ 239 w 249"/>
                <a:gd name="T61"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249">
                  <a:moveTo>
                    <a:pt x="239" y="127"/>
                  </a:moveTo>
                  <a:cubicBezTo>
                    <a:pt x="229" y="126"/>
                    <a:pt x="229" y="126"/>
                    <a:pt x="229" y="126"/>
                  </a:cubicBezTo>
                  <a:cubicBezTo>
                    <a:pt x="228" y="155"/>
                    <a:pt x="216" y="180"/>
                    <a:pt x="197" y="198"/>
                  </a:cubicBezTo>
                  <a:cubicBezTo>
                    <a:pt x="179" y="217"/>
                    <a:pt x="153" y="228"/>
                    <a:pt x="125" y="228"/>
                  </a:cubicBezTo>
                  <a:cubicBezTo>
                    <a:pt x="124" y="228"/>
                    <a:pt x="123" y="228"/>
                    <a:pt x="123" y="228"/>
                  </a:cubicBezTo>
                  <a:cubicBezTo>
                    <a:pt x="94" y="228"/>
                    <a:pt x="69" y="216"/>
                    <a:pt x="51" y="197"/>
                  </a:cubicBezTo>
                  <a:cubicBezTo>
                    <a:pt x="32" y="178"/>
                    <a:pt x="21" y="153"/>
                    <a:pt x="21" y="124"/>
                  </a:cubicBezTo>
                  <a:cubicBezTo>
                    <a:pt x="21" y="124"/>
                    <a:pt x="21" y="123"/>
                    <a:pt x="21" y="122"/>
                  </a:cubicBezTo>
                  <a:cubicBezTo>
                    <a:pt x="21" y="94"/>
                    <a:pt x="33" y="69"/>
                    <a:pt x="52" y="50"/>
                  </a:cubicBezTo>
                  <a:cubicBezTo>
                    <a:pt x="71" y="32"/>
                    <a:pt x="96" y="21"/>
                    <a:pt x="125" y="21"/>
                  </a:cubicBezTo>
                  <a:cubicBezTo>
                    <a:pt x="125" y="21"/>
                    <a:pt x="126" y="21"/>
                    <a:pt x="127" y="21"/>
                  </a:cubicBezTo>
                  <a:cubicBezTo>
                    <a:pt x="127" y="21"/>
                    <a:pt x="127" y="21"/>
                    <a:pt x="127" y="21"/>
                  </a:cubicBezTo>
                  <a:cubicBezTo>
                    <a:pt x="155" y="21"/>
                    <a:pt x="180" y="33"/>
                    <a:pt x="199" y="52"/>
                  </a:cubicBezTo>
                  <a:cubicBezTo>
                    <a:pt x="217" y="70"/>
                    <a:pt x="229" y="96"/>
                    <a:pt x="229" y="124"/>
                  </a:cubicBezTo>
                  <a:cubicBezTo>
                    <a:pt x="229" y="125"/>
                    <a:pt x="229" y="126"/>
                    <a:pt x="229" y="126"/>
                  </a:cubicBezTo>
                  <a:cubicBezTo>
                    <a:pt x="239" y="127"/>
                    <a:pt x="239" y="127"/>
                    <a:pt x="239" y="127"/>
                  </a:cubicBezTo>
                  <a:cubicBezTo>
                    <a:pt x="249" y="127"/>
                    <a:pt x="249" y="127"/>
                    <a:pt x="249" y="127"/>
                  </a:cubicBezTo>
                  <a:cubicBezTo>
                    <a:pt x="249" y="126"/>
                    <a:pt x="249" y="125"/>
                    <a:pt x="249" y="124"/>
                  </a:cubicBezTo>
                  <a:cubicBezTo>
                    <a:pt x="249" y="91"/>
                    <a:pt x="236" y="60"/>
                    <a:pt x="214" y="37"/>
                  </a:cubicBezTo>
                  <a:cubicBezTo>
                    <a:pt x="192" y="15"/>
                    <a:pt x="161" y="0"/>
                    <a:pt x="127" y="0"/>
                  </a:cubicBezTo>
                  <a:cubicBezTo>
                    <a:pt x="127" y="0"/>
                    <a:pt x="127" y="0"/>
                    <a:pt x="127" y="0"/>
                  </a:cubicBezTo>
                  <a:cubicBezTo>
                    <a:pt x="126" y="0"/>
                    <a:pt x="125" y="0"/>
                    <a:pt x="125" y="0"/>
                  </a:cubicBezTo>
                  <a:cubicBezTo>
                    <a:pt x="91" y="0"/>
                    <a:pt x="60" y="13"/>
                    <a:pt x="38" y="35"/>
                  </a:cubicBezTo>
                  <a:cubicBezTo>
                    <a:pt x="15" y="57"/>
                    <a:pt x="1" y="88"/>
                    <a:pt x="0" y="122"/>
                  </a:cubicBezTo>
                  <a:cubicBezTo>
                    <a:pt x="0" y="123"/>
                    <a:pt x="0" y="124"/>
                    <a:pt x="0" y="124"/>
                  </a:cubicBezTo>
                  <a:cubicBezTo>
                    <a:pt x="0" y="158"/>
                    <a:pt x="14" y="189"/>
                    <a:pt x="36" y="212"/>
                  </a:cubicBezTo>
                  <a:cubicBezTo>
                    <a:pt x="58" y="234"/>
                    <a:pt x="88" y="248"/>
                    <a:pt x="122" y="249"/>
                  </a:cubicBezTo>
                  <a:cubicBezTo>
                    <a:pt x="123" y="249"/>
                    <a:pt x="124" y="249"/>
                    <a:pt x="125" y="249"/>
                  </a:cubicBezTo>
                  <a:cubicBezTo>
                    <a:pt x="159" y="249"/>
                    <a:pt x="189" y="235"/>
                    <a:pt x="212" y="213"/>
                  </a:cubicBezTo>
                  <a:cubicBezTo>
                    <a:pt x="234" y="191"/>
                    <a:pt x="249" y="161"/>
                    <a:pt x="249" y="127"/>
                  </a:cubicBezTo>
                  <a:lnTo>
                    <a:pt x="23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4" name="Freeform 146">
              <a:extLst>
                <a:ext uri="{FF2B5EF4-FFF2-40B4-BE49-F238E27FC236}">
                  <a16:creationId xmlns:a16="http://schemas.microsoft.com/office/drawing/2014/main" id="{804420D0-C181-416D-B440-69FAB16DB8E7}"/>
                </a:ext>
              </a:extLst>
            </p:cNvPr>
            <p:cNvSpPr>
              <a:spLocks/>
            </p:cNvSpPr>
            <p:nvPr/>
          </p:nvSpPr>
          <p:spPr bwMode="auto">
            <a:xfrm>
              <a:off x="4360999" y="2965561"/>
              <a:ext cx="452438" cy="461963"/>
            </a:xfrm>
            <a:custGeom>
              <a:avLst/>
              <a:gdLst>
                <a:gd name="T0" fmla="*/ 287 w 287"/>
                <a:gd name="T1" fmla="*/ 7 h 294"/>
                <a:gd name="T2" fmla="*/ 186 w 287"/>
                <a:gd name="T3" fmla="*/ 127 h 294"/>
                <a:gd name="T4" fmla="*/ 99 w 287"/>
                <a:gd name="T5" fmla="*/ 255 h 294"/>
                <a:gd name="T6" fmla="*/ 91 w 287"/>
                <a:gd name="T7" fmla="*/ 268 h 294"/>
                <a:gd name="T8" fmla="*/ 53 w 287"/>
                <a:gd name="T9" fmla="*/ 294 h 294"/>
                <a:gd name="T10" fmla="*/ 36 w 287"/>
                <a:gd name="T11" fmla="*/ 291 h 294"/>
                <a:gd name="T12" fmla="*/ 24 w 287"/>
                <a:gd name="T13" fmla="*/ 280 h 294"/>
                <a:gd name="T14" fmla="*/ 16 w 287"/>
                <a:gd name="T15" fmla="*/ 263 h 294"/>
                <a:gd name="T16" fmla="*/ 7 w 287"/>
                <a:gd name="T17" fmla="*/ 232 h 294"/>
                <a:gd name="T18" fmla="*/ 6 w 287"/>
                <a:gd name="T19" fmla="*/ 228 h 294"/>
                <a:gd name="T20" fmla="*/ 0 w 287"/>
                <a:gd name="T21" fmla="*/ 200 h 294"/>
                <a:gd name="T22" fmla="*/ 14 w 287"/>
                <a:gd name="T23" fmla="*/ 179 h 294"/>
                <a:gd name="T24" fmla="*/ 41 w 287"/>
                <a:gd name="T25" fmla="*/ 170 h 294"/>
                <a:gd name="T26" fmla="*/ 48 w 287"/>
                <a:gd name="T27" fmla="*/ 173 h 294"/>
                <a:gd name="T28" fmla="*/ 54 w 287"/>
                <a:gd name="T29" fmla="*/ 184 h 294"/>
                <a:gd name="T30" fmla="*/ 59 w 287"/>
                <a:gd name="T31" fmla="*/ 197 h 294"/>
                <a:gd name="T32" fmla="*/ 70 w 287"/>
                <a:gd name="T33" fmla="*/ 217 h 294"/>
                <a:gd name="T34" fmla="*/ 103 w 287"/>
                <a:gd name="T35" fmla="*/ 173 h 294"/>
                <a:gd name="T36" fmla="*/ 150 w 287"/>
                <a:gd name="T37" fmla="*/ 103 h 294"/>
                <a:gd name="T38" fmla="*/ 193 w 287"/>
                <a:gd name="T39" fmla="*/ 45 h 294"/>
                <a:gd name="T40" fmla="*/ 219 w 287"/>
                <a:gd name="T41" fmla="*/ 18 h 294"/>
                <a:gd name="T42" fmla="*/ 245 w 287"/>
                <a:gd name="T43" fmla="*/ 6 h 294"/>
                <a:gd name="T44" fmla="*/ 285 w 287"/>
                <a:gd name="T45" fmla="*/ 0 h 294"/>
                <a:gd name="T46" fmla="*/ 287 w 287"/>
                <a:gd name="T47" fmla="*/ 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294">
                  <a:moveTo>
                    <a:pt x="287" y="7"/>
                  </a:moveTo>
                  <a:cubicBezTo>
                    <a:pt x="252" y="46"/>
                    <a:pt x="218" y="86"/>
                    <a:pt x="186" y="127"/>
                  </a:cubicBezTo>
                  <a:cubicBezTo>
                    <a:pt x="155" y="169"/>
                    <a:pt x="126" y="211"/>
                    <a:pt x="99" y="255"/>
                  </a:cubicBezTo>
                  <a:cubicBezTo>
                    <a:pt x="97" y="258"/>
                    <a:pt x="94" y="262"/>
                    <a:pt x="91" y="268"/>
                  </a:cubicBezTo>
                  <a:cubicBezTo>
                    <a:pt x="82" y="286"/>
                    <a:pt x="70" y="294"/>
                    <a:pt x="53" y="294"/>
                  </a:cubicBezTo>
                  <a:cubicBezTo>
                    <a:pt x="46" y="294"/>
                    <a:pt x="41" y="293"/>
                    <a:pt x="36" y="291"/>
                  </a:cubicBezTo>
                  <a:cubicBezTo>
                    <a:pt x="32" y="288"/>
                    <a:pt x="28" y="285"/>
                    <a:pt x="24" y="280"/>
                  </a:cubicBezTo>
                  <a:cubicBezTo>
                    <a:pt x="21" y="275"/>
                    <a:pt x="18" y="270"/>
                    <a:pt x="16" y="263"/>
                  </a:cubicBezTo>
                  <a:cubicBezTo>
                    <a:pt x="13" y="256"/>
                    <a:pt x="10" y="245"/>
                    <a:pt x="7" y="232"/>
                  </a:cubicBezTo>
                  <a:cubicBezTo>
                    <a:pt x="6" y="231"/>
                    <a:pt x="6" y="230"/>
                    <a:pt x="6" y="228"/>
                  </a:cubicBezTo>
                  <a:cubicBezTo>
                    <a:pt x="2" y="213"/>
                    <a:pt x="0" y="204"/>
                    <a:pt x="0" y="200"/>
                  </a:cubicBezTo>
                  <a:cubicBezTo>
                    <a:pt x="0" y="192"/>
                    <a:pt x="5" y="185"/>
                    <a:pt x="14" y="179"/>
                  </a:cubicBezTo>
                  <a:cubicBezTo>
                    <a:pt x="23" y="173"/>
                    <a:pt x="32" y="170"/>
                    <a:pt x="41" y="170"/>
                  </a:cubicBezTo>
                  <a:cubicBezTo>
                    <a:pt x="44" y="170"/>
                    <a:pt x="46" y="171"/>
                    <a:pt x="48" y="173"/>
                  </a:cubicBezTo>
                  <a:cubicBezTo>
                    <a:pt x="50" y="174"/>
                    <a:pt x="52" y="178"/>
                    <a:pt x="54" y="184"/>
                  </a:cubicBezTo>
                  <a:cubicBezTo>
                    <a:pt x="55" y="187"/>
                    <a:pt x="57" y="192"/>
                    <a:pt x="59" y="197"/>
                  </a:cubicBezTo>
                  <a:cubicBezTo>
                    <a:pt x="63" y="211"/>
                    <a:pt x="67" y="217"/>
                    <a:pt x="70" y="217"/>
                  </a:cubicBezTo>
                  <a:cubicBezTo>
                    <a:pt x="73" y="217"/>
                    <a:pt x="84" y="203"/>
                    <a:pt x="103" y="173"/>
                  </a:cubicBezTo>
                  <a:cubicBezTo>
                    <a:pt x="121" y="145"/>
                    <a:pt x="137" y="122"/>
                    <a:pt x="150" y="103"/>
                  </a:cubicBezTo>
                  <a:cubicBezTo>
                    <a:pt x="169" y="76"/>
                    <a:pt x="183" y="57"/>
                    <a:pt x="193" y="45"/>
                  </a:cubicBezTo>
                  <a:cubicBezTo>
                    <a:pt x="203" y="33"/>
                    <a:pt x="211" y="24"/>
                    <a:pt x="219" y="18"/>
                  </a:cubicBezTo>
                  <a:cubicBezTo>
                    <a:pt x="226" y="13"/>
                    <a:pt x="234" y="8"/>
                    <a:pt x="245" y="6"/>
                  </a:cubicBezTo>
                  <a:cubicBezTo>
                    <a:pt x="255" y="3"/>
                    <a:pt x="269" y="1"/>
                    <a:pt x="285" y="0"/>
                  </a:cubicBezTo>
                  <a:lnTo>
                    <a:pt x="28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5" name="Freeform 147">
              <a:extLst>
                <a:ext uri="{FF2B5EF4-FFF2-40B4-BE49-F238E27FC236}">
                  <a16:creationId xmlns:a16="http://schemas.microsoft.com/office/drawing/2014/main" id="{FA729276-7F52-4A94-9B29-981331363CB8}"/>
                </a:ext>
              </a:extLst>
            </p:cNvPr>
            <p:cNvSpPr>
              <a:spLocks/>
            </p:cNvSpPr>
            <p:nvPr/>
          </p:nvSpPr>
          <p:spPr bwMode="auto">
            <a:xfrm>
              <a:off x="4356237" y="2959211"/>
              <a:ext cx="463550" cy="473075"/>
            </a:xfrm>
            <a:custGeom>
              <a:avLst/>
              <a:gdLst>
                <a:gd name="T0" fmla="*/ 186 w 294"/>
                <a:gd name="T1" fmla="*/ 129 h 301"/>
                <a:gd name="T2" fmla="*/ 91 w 294"/>
                <a:gd name="T3" fmla="*/ 271 h 301"/>
                <a:gd name="T4" fmla="*/ 57 w 294"/>
                <a:gd name="T5" fmla="*/ 295 h 301"/>
                <a:gd name="T6" fmla="*/ 41 w 294"/>
                <a:gd name="T7" fmla="*/ 291 h 301"/>
                <a:gd name="T8" fmla="*/ 27 w 294"/>
                <a:gd name="T9" fmla="*/ 284 h 301"/>
                <a:gd name="T10" fmla="*/ 22 w 294"/>
                <a:gd name="T11" fmla="*/ 265 h 301"/>
                <a:gd name="T12" fmla="*/ 13 w 294"/>
                <a:gd name="T13" fmla="*/ 235 h 301"/>
                <a:gd name="T14" fmla="*/ 12 w 294"/>
                <a:gd name="T15" fmla="*/ 232 h 301"/>
                <a:gd name="T16" fmla="*/ 7 w 294"/>
                <a:gd name="T17" fmla="*/ 204 h 301"/>
                <a:gd name="T18" fmla="*/ 10 w 294"/>
                <a:gd name="T19" fmla="*/ 195 h 301"/>
                <a:gd name="T20" fmla="*/ 44 w 294"/>
                <a:gd name="T21" fmla="*/ 177 h 301"/>
                <a:gd name="T22" fmla="*/ 54 w 294"/>
                <a:gd name="T23" fmla="*/ 189 h 301"/>
                <a:gd name="T24" fmla="*/ 58 w 294"/>
                <a:gd name="T25" fmla="*/ 203 h 301"/>
                <a:gd name="T26" fmla="*/ 68 w 294"/>
                <a:gd name="T27" fmla="*/ 222 h 301"/>
                <a:gd name="T28" fmla="*/ 73 w 294"/>
                <a:gd name="T29" fmla="*/ 225 h 301"/>
                <a:gd name="T30" fmla="*/ 75 w 294"/>
                <a:gd name="T31" fmla="*/ 224 h 301"/>
                <a:gd name="T32" fmla="*/ 109 w 294"/>
                <a:gd name="T33" fmla="*/ 179 h 301"/>
                <a:gd name="T34" fmla="*/ 224 w 294"/>
                <a:gd name="T35" fmla="*/ 25 h 301"/>
                <a:gd name="T36" fmla="*/ 288 w 294"/>
                <a:gd name="T37" fmla="*/ 4 h 301"/>
                <a:gd name="T38" fmla="*/ 290 w 294"/>
                <a:gd name="T39" fmla="*/ 11 h 301"/>
                <a:gd name="T40" fmla="*/ 294 w 294"/>
                <a:gd name="T41" fmla="*/ 10 h 301"/>
                <a:gd name="T42" fmla="*/ 247 w 294"/>
                <a:gd name="T43" fmla="*/ 6 h 301"/>
                <a:gd name="T44" fmla="*/ 151 w 294"/>
                <a:gd name="T45" fmla="*/ 105 h 301"/>
                <a:gd name="T46" fmla="*/ 74 w 294"/>
                <a:gd name="T47" fmla="*/ 216 h 301"/>
                <a:gd name="T48" fmla="*/ 72 w 294"/>
                <a:gd name="T49" fmla="*/ 218 h 301"/>
                <a:gd name="T50" fmla="*/ 72 w 294"/>
                <a:gd name="T51" fmla="*/ 218 h 301"/>
                <a:gd name="T52" fmla="*/ 73 w 294"/>
                <a:gd name="T53" fmla="*/ 218 h 301"/>
                <a:gd name="T54" fmla="*/ 73 w 294"/>
                <a:gd name="T55" fmla="*/ 219 h 301"/>
                <a:gd name="T56" fmla="*/ 73 w 294"/>
                <a:gd name="T57" fmla="*/ 219 h 301"/>
                <a:gd name="T58" fmla="*/ 73 w 294"/>
                <a:gd name="T59" fmla="*/ 218 h 301"/>
                <a:gd name="T60" fmla="*/ 73 w 294"/>
                <a:gd name="T61" fmla="*/ 218 h 301"/>
                <a:gd name="T62" fmla="*/ 65 w 294"/>
                <a:gd name="T63" fmla="*/ 200 h 301"/>
                <a:gd name="T64" fmla="*/ 60 w 294"/>
                <a:gd name="T65" fmla="*/ 186 h 301"/>
                <a:gd name="T66" fmla="*/ 53 w 294"/>
                <a:gd name="T67" fmla="*/ 174 h 301"/>
                <a:gd name="T68" fmla="*/ 15 w 294"/>
                <a:gd name="T69" fmla="*/ 180 h 301"/>
                <a:gd name="T70" fmla="*/ 0 w 294"/>
                <a:gd name="T71" fmla="*/ 204 h 301"/>
                <a:gd name="T72" fmla="*/ 5 w 294"/>
                <a:gd name="T73" fmla="*/ 233 h 301"/>
                <a:gd name="T74" fmla="*/ 6 w 294"/>
                <a:gd name="T75" fmla="*/ 237 h 301"/>
                <a:gd name="T76" fmla="*/ 15 w 294"/>
                <a:gd name="T77" fmla="*/ 268 h 301"/>
                <a:gd name="T78" fmla="*/ 24 w 294"/>
                <a:gd name="T79" fmla="*/ 286 h 301"/>
                <a:gd name="T80" fmla="*/ 38 w 294"/>
                <a:gd name="T81" fmla="*/ 298 h 301"/>
                <a:gd name="T82" fmla="*/ 56 w 294"/>
                <a:gd name="T83" fmla="*/ 301 h 301"/>
                <a:gd name="T84" fmla="*/ 80 w 294"/>
                <a:gd name="T85" fmla="*/ 294 h 301"/>
                <a:gd name="T86" fmla="*/ 98 w 294"/>
                <a:gd name="T87" fmla="*/ 274 h 301"/>
                <a:gd name="T88" fmla="*/ 192 w 294"/>
                <a:gd name="T89" fmla="*/ 133 h 301"/>
                <a:gd name="T90" fmla="*/ 294 w 294"/>
                <a:gd name="T91" fmla="*/ 1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301">
                  <a:moveTo>
                    <a:pt x="290" y="11"/>
                  </a:moveTo>
                  <a:cubicBezTo>
                    <a:pt x="288" y="9"/>
                    <a:pt x="288" y="9"/>
                    <a:pt x="288" y="9"/>
                  </a:cubicBezTo>
                  <a:cubicBezTo>
                    <a:pt x="252" y="47"/>
                    <a:pt x="218" y="88"/>
                    <a:pt x="186" y="129"/>
                  </a:cubicBezTo>
                  <a:cubicBezTo>
                    <a:pt x="155" y="171"/>
                    <a:pt x="126" y="213"/>
                    <a:pt x="99" y="257"/>
                  </a:cubicBezTo>
                  <a:cubicBezTo>
                    <a:pt x="99" y="257"/>
                    <a:pt x="99" y="257"/>
                    <a:pt x="99" y="257"/>
                  </a:cubicBezTo>
                  <a:cubicBezTo>
                    <a:pt x="97" y="260"/>
                    <a:pt x="94" y="265"/>
                    <a:pt x="91" y="271"/>
                  </a:cubicBezTo>
                  <a:cubicBezTo>
                    <a:pt x="91" y="271"/>
                    <a:pt x="91" y="271"/>
                    <a:pt x="91" y="271"/>
                  </a:cubicBezTo>
                  <a:cubicBezTo>
                    <a:pt x="87" y="279"/>
                    <a:pt x="82" y="285"/>
                    <a:pt x="76" y="289"/>
                  </a:cubicBezTo>
                  <a:cubicBezTo>
                    <a:pt x="71" y="293"/>
                    <a:pt x="64" y="295"/>
                    <a:pt x="57" y="295"/>
                  </a:cubicBezTo>
                  <a:cubicBezTo>
                    <a:pt x="56" y="295"/>
                    <a:pt x="56" y="295"/>
                    <a:pt x="56" y="295"/>
                  </a:cubicBezTo>
                  <a:cubicBezTo>
                    <a:pt x="56" y="295"/>
                    <a:pt x="56" y="295"/>
                    <a:pt x="56" y="295"/>
                  </a:cubicBezTo>
                  <a:cubicBezTo>
                    <a:pt x="50" y="294"/>
                    <a:pt x="45" y="293"/>
                    <a:pt x="41" y="291"/>
                  </a:cubicBezTo>
                  <a:cubicBezTo>
                    <a:pt x="41" y="291"/>
                    <a:pt x="41" y="291"/>
                    <a:pt x="41" y="291"/>
                  </a:cubicBezTo>
                  <a:cubicBezTo>
                    <a:pt x="37" y="290"/>
                    <a:pt x="33" y="286"/>
                    <a:pt x="30" y="282"/>
                  </a:cubicBezTo>
                  <a:cubicBezTo>
                    <a:pt x="27" y="284"/>
                    <a:pt x="27" y="284"/>
                    <a:pt x="27" y="284"/>
                  </a:cubicBezTo>
                  <a:cubicBezTo>
                    <a:pt x="30" y="282"/>
                    <a:pt x="30" y="282"/>
                    <a:pt x="30" y="282"/>
                  </a:cubicBezTo>
                  <a:cubicBezTo>
                    <a:pt x="27" y="278"/>
                    <a:pt x="24" y="272"/>
                    <a:pt x="22" y="265"/>
                  </a:cubicBezTo>
                  <a:cubicBezTo>
                    <a:pt x="22" y="265"/>
                    <a:pt x="22" y="265"/>
                    <a:pt x="22" y="265"/>
                  </a:cubicBezTo>
                  <a:cubicBezTo>
                    <a:pt x="22" y="265"/>
                    <a:pt x="22" y="265"/>
                    <a:pt x="22" y="265"/>
                  </a:cubicBezTo>
                  <a:cubicBezTo>
                    <a:pt x="19" y="259"/>
                    <a:pt x="16" y="248"/>
                    <a:pt x="13" y="235"/>
                  </a:cubicBezTo>
                  <a:cubicBezTo>
                    <a:pt x="13" y="235"/>
                    <a:pt x="13" y="235"/>
                    <a:pt x="13" y="235"/>
                  </a:cubicBezTo>
                  <a:cubicBezTo>
                    <a:pt x="13" y="235"/>
                    <a:pt x="13" y="235"/>
                    <a:pt x="13" y="235"/>
                  </a:cubicBezTo>
                  <a:cubicBezTo>
                    <a:pt x="13" y="234"/>
                    <a:pt x="12" y="233"/>
                    <a:pt x="12" y="232"/>
                  </a:cubicBezTo>
                  <a:cubicBezTo>
                    <a:pt x="12" y="232"/>
                    <a:pt x="12" y="232"/>
                    <a:pt x="12" y="232"/>
                  </a:cubicBezTo>
                  <a:cubicBezTo>
                    <a:pt x="12" y="232"/>
                    <a:pt x="12" y="232"/>
                    <a:pt x="12" y="232"/>
                  </a:cubicBezTo>
                  <a:cubicBezTo>
                    <a:pt x="10" y="224"/>
                    <a:pt x="9" y="218"/>
                    <a:pt x="8" y="214"/>
                  </a:cubicBezTo>
                  <a:cubicBezTo>
                    <a:pt x="7" y="209"/>
                    <a:pt x="6" y="206"/>
                    <a:pt x="7" y="204"/>
                  </a:cubicBezTo>
                  <a:cubicBezTo>
                    <a:pt x="7" y="204"/>
                    <a:pt x="7" y="204"/>
                    <a:pt x="7" y="204"/>
                  </a:cubicBezTo>
                  <a:cubicBezTo>
                    <a:pt x="7" y="204"/>
                    <a:pt x="7" y="204"/>
                    <a:pt x="7" y="204"/>
                  </a:cubicBezTo>
                  <a:cubicBezTo>
                    <a:pt x="7" y="201"/>
                    <a:pt x="8" y="198"/>
                    <a:pt x="10" y="195"/>
                  </a:cubicBezTo>
                  <a:cubicBezTo>
                    <a:pt x="12" y="192"/>
                    <a:pt x="15" y="189"/>
                    <a:pt x="19" y="186"/>
                  </a:cubicBezTo>
                  <a:cubicBezTo>
                    <a:pt x="27" y="180"/>
                    <a:pt x="36" y="177"/>
                    <a:pt x="43" y="177"/>
                  </a:cubicBezTo>
                  <a:cubicBezTo>
                    <a:pt x="44" y="177"/>
                    <a:pt x="44" y="177"/>
                    <a:pt x="44" y="177"/>
                  </a:cubicBezTo>
                  <a:cubicBezTo>
                    <a:pt x="46" y="177"/>
                    <a:pt x="47" y="178"/>
                    <a:pt x="48" y="179"/>
                  </a:cubicBezTo>
                  <a:cubicBezTo>
                    <a:pt x="49" y="179"/>
                    <a:pt x="50" y="181"/>
                    <a:pt x="51" y="182"/>
                  </a:cubicBezTo>
                  <a:cubicBezTo>
                    <a:pt x="51" y="184"/>
                    <a:pt x="52" y="186"/>
                    <a:pt x="54" y="189"/>
                  </a:cubicBezTo>
                  <a:cubicBezTo>
                    <a:pt x="57" y="188"/>
                    <a:pt x="57" y="188"/>
                    <a:pt x="57" y="188"/>
                  </a:cubicBezTo>
                  <a:cubicBezTo>
                    <a:pt x="54" y="189"/>
                    <a:pt x="54" y="189"/>
                    <a:pt x="54" y="189"/>
                  </a:cubicBezTo>
                  <a:cubicBezTo>
                    <a:pt x="55" y="192"/>
                    <a:pt x="56" y="197"/>
                    <a:pt x="58" y="203"/>
                  </a:cubicBezTo>
                  <a:cubicBezTo>
                    <a:pt x="58" y="203"/>
                    <a:pt x="58" y="203"/>
                    <a:pt x="58" y="203"/>
                  </a:cubicBezTo>
                  <a:cubicBezTo>
                    <a:pt x="61" y="209"/>
                    <a:pt x="63" y="214"/>
                    <a:pt x="65" y="218"/>
                  </a:cubicBezTo>
                  <a:cubicBezTo>
                    <a:pt x="66" y="220"/>
                    <a:pt x="67" y="221"/>
                    <a:pt x="68" y="222"/>
                  </a:cubicBezTo>
                  <a:cubicBezTo>
                    <a:pt x="69" y="223"/>
                    <a:pt x="69" y="224"/>
                    <a:pt x="70" y="224"/>
                  </a:cubicBezTo>
                  <a:cubicBezTo>
                    <a:pt x="71" y="224"/>
                    <a:pt x="72" y="225"/>
                    <a:pt x="73" y="225"/>
                  </a:cubicBezTo>
                  <a:cubicBezTo>
                    <a:pt x="73" y="225"/>
                    <a:pt x="73" y="225"/>
                    <a:pt x="73" y="225"/>
                  </a:cubicBezTo>
                  <a:cubicBezTo>
                    <a:pt x="73" y="225"/>
                    <a:pt x="73" y="225"/>
                    <a:pt x="73" y="225"/>
                  </a:cubicBezTo>
                  <a:cubicBezTo>
                    <a:pt x="73" y="225"/>
                    <a:pt x="73" y="225"/>
                    <a:pt x="73" y="225"/>
                  </a:cubicBezTo>
                  <a:cubicBezTo>
                    <a:pt x="74" y="225"/>
                    <a:pt x="74" y="224"/>
                    <a:pt x="75" y="224"/>
                  </a:cubicBezTo>
                  <a:cubicBezTo>
                    <a:pt x="76" y="224"/>
                    <a:pt x="77" y="223"/>
                    <a:pt x="77" y="222"/>
                  </a:cubicBezTo>
                  <a:cubicBezTo>
                    <a:pt x="79" y="221"/>
                    <a:pt x="80" y="219"/>
                    <a:pt x="82" y="217"/>
                  </a:cubicBezTo>
                  <a:cubicBezTo>
                    <a:pt x="88" y="210"/>
                    <a:pt x="97" y="197"/>
                    <a:pt x="109" y="179"/>
                  </a:cubicBezTo>
                  <a:cubicBezTo>
                    <a:pt x="127" y="151"/>
                    <a:pt x="143" y="128"/>
                    <a:pt x="156" y="109"/>
                  </a:cubicBezTo>
                  <a:cubicBezTo>
                    <a:pt x="175" y="82"/>
                    <a:pt x="189" y="63"/>
                    <a:pt x="199" y="51"/>
                  </a:cubicBezTo>
                  <a:cubicBezTo>
                    <a:pt x="208" y="39"/>
                    <a:pt x="217" y="30"/>
                    <a:pt x="224" y="25"/>
                  </a:cubicBezTo>
                  <a:cubicBezTo>
                    <a:pt x="230" y="20"/>
                    <a:pt x="239" y="16"/>
                    <a:pt x="249" y="13"/>
                  </a:cubicBezTo>
                  <a:cubicBezTo>
                    <a:pt x="259" y="10"/>
                    <a:pt x="272" y="8"/>
                    <a:pt x="288" y="7"/>
                  </a:cubicBezTo>
                  <a:cubicBezTo>
                    <a:pt x="288" y="4"/>
                    <a:pt x="288" y="4"/>
                    <a:pt x="288" y="4"/>
                  </a:cubicBezTo>
                  <a:cubicBezTo>
                    <a:pt x="284" y="5"/>
                    <a:pt x="284" y="5"/>
                    <a:pt x="284" y="5"/>
                  </a:cubicBezTo>
                  <a:cubicBezTo>
                    <a:pt x="287" y="12"/>
                    <a:pt x="287" y="12"/>
                    <a:pt x="287" y="12"/>
                  </a:cubicBezTo>
                  <a:cubicBezTo>
                    <a:pt x="290" y="11"/>
                    <a:pt x="290" y="11"/>
                    <a:pt x="290" y="11"/>
                  </a:cubicBezTo>
                  <a:cubicBezTo>
                    <a:pt x="288" y="9"/>
                    <a:pt x="288" y="9"/>
                    <a:pt x="288" y="9"/>
                  </a:cubicBezTo>
                  <a:cubicBezTo>
                    <a:pt x="290" y="11"/>
                    <a:pt x="290" y="11"/>
                    <a:pt x="290" y="11"/>
                  </a:cubicBezTo>
                  <a:cubicBezTo>
                    <a:pt x="294" y="10"/>
                    <a:pt x="294" y="10"/>
                    <a:pt x="294" y="10"/>
                  </a:cubicBezTo>
                  <a:cubicBezTo>
                    <a:pt x="290" y="0"/>
                    <a:pt x="290" y="0"/>
                    <a:pt x="290" y="0"/>
                  </a:cubicBezTo>
                  <a:cubicBezTo>
                    <a:pt x="288" y="1"/>
                    <a:pt x="288" y="1"/>
                    <a:pt x="288" y="1"/>
                  </a:cubicBezTo>
                  <a:cubicBezTo>
                    <a:pt x="271" y="1"/>
                    <a:pt x="258" y="3"/>
                    <a:pt x="247" y="6"/>
                  </a:cubicBezTo>
                  <a:cubicBezTo>
                    <a:pt x="236" y="9"/>
                    <a:pt x="227" y="14"/>
                    <a:pt x="220" y="19"/>
                  </a:cubicBezTo>
                  <a:cubicBezTo>
                    <a:pt x="212" y="26"/>
                    <a:pt x="203" y="35"/>
                    <a:pt x="193" y="47"/>
                  </a:cubicBezTo>
                  <a:cubicBezTo>
                    <a:pt x="183" y="59"/>
                    <a:pt x="169" y="78"/>
                    <a:pt x="151" y="105"/>
                  </a:cubicBezTo>
                  <a:cubicBezTo>
                    <a:pt x="137" y="124"/>
                    <a:pt x="121" y="147"/>
                    <a:pt x="103" y="175"/>
                  </a:cubicBezTo>
                  <a:cubicBezTo>
                    <a:pt x="93" y="190"/>
                    <a:pt x="86" y="201"/>
                    <a:pt x="80" y="208"/>
                  </a:cubicBezTo>
                  <a:cubicBezTo>
                    <a:pt x="78" y="212"/>
                    <a:pt x="75" y="214"/>
                    <a:pt x="74" y="216"/>
                  </a:cubicBezTo>
                  <a:cubicBezTo>
                    <a:pt x="73" y="217"/>
                    <a:pt x="73" y="218"/>
                    <a:pt x="72" y="218"/>
                  </a:cubicBezTo>
                  <a:cubicBezTo>
                    <a:pt x="72" y="218"/>
                    <a:pt x="72" y="218"/>
                    <a:pt x="72" y="218"/>
                  </a:cubicBezTo>
                  <a:cubicBezTo>
                    <a:pt x="72" y="218"/>
                    <a:pt x="72" y="218"/>
                    <a:pt x="72" y="218"/>
                  </a:cubicBezTo>
                  <a:cubicBezTo>
                    <a:pt x="73" y="220"/>
                    <a:pt x="73" y="220"/>
                    <a:pt x="73" y="220"/>
                  </a:cubicBezTo>
                  <a:cubicBezTo>
                    <a:pt x="73" y="218"/>
                    <a:pt x="73" y="218"/>
                    <a:pt x="73" y="218"/>
                  </a:cubicBezTo>
                  <a:cubicBezTo>
                    <a:pt x="72" y="218"/>
                    <a:pt x="72" y="218"/>
                    <a:pt x="72" y="218"/>
                  </a:cubicBezTo>
                  <a:cubicBezTo>
                    <a:pt x="73" y="220"/>
                    <a:pt x="73" y="220"/>
                    <a:pt x="73" y="220"/>
                  </a:cubicBezTo>
                  <a:cubicBezTo>
                    <a:pt x="73" y="218"/>
                    <a:pt x="73" y="218"/>
                    <a:pt x="73" y="218"/>
                  </a:cubicBezTo>
                  <a:cubicBezTo>
                    <a:pt x="73" y="218"/>
                    <a:pt x="73" y="218"/>
                    <a:pt x="73" y="218"/>
                  </a:cubicBezTo>
                  <a:cubicBezTo>
                    <a:pt x="73" y="221"/>
                    <a:pt x="73" y="221"/>
                    <a:pt x="73" y="221"/>
                  </a:cubicBezTo>
                  <a:cubicBezTo>
                    <a:pt x="73" y="218"/>
                    <a:pt x="73" y="218"/>
                    <a:pt x="73" y="218"/>
                  </a:cubicBezTo>
                  <a:cubicBezTo>
                    <a:pt x="73" y="219"/>
                    <a:pt x="73" y="219"/>
                    <a:pt x="73" y="219"/>
                  </a:cubicBezTo>
                  <a:cubicBezTo>
                    <a:pt x="73" y="218"/>
                    <a:pt x="73" y="218"/>
                    <a:pt x="73" y="218"/>
                  </a:cubicBezTo>
                  <a:cubicBezTo>
                    <a:pt x="73" y="218"/>
                    <a:pt x="73" y="218"/>
                    <a:pt x="73" y="218"/>
                  </a:cubicBezTo>
                  <a:cubicBezTo>
                    <a:pt x="73" y="219"/>
                    <a:pt x="73" y="219"/>
                    <a:pt x="73" y="219"/>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3" y="218"/>
                  </a:cubicBezTo>
                  <a:cubicBezTo>
                    <a:pt x="73" y="218"/>
                    <a:pt x="73" y="218"/>
                    <a:pt x="72" y="217"/>
                  </a:cubicBezTo>
                  <a:cubicBezTo>
                    <a:pt x="71" y="216"/>
                    <a:pt x="70" y="214"/>
                    <a:pt x="69" y="211"/>
                  </a:cubicBezTo>
                  <a:cubicBezTo>
                    <a:pt x="68" y="208"/>
                    <a:pt x="66" y="205"/>
                    <a:pt x="65" y="200"/>
                  </a:cubicBezTo>
                  <a:cubicBezTo>
                    <a:pt x="65" y="200"/>
                    <a:pt x="65" y="200"/>
                    <a:pt x="65" y="200"/>
                  </a:cubicBezTo>
                  <a:cubicBezTo>
                    <a:pt x="63" y="195"/>
                    <a:pt x="61" y="190"/>
                    <a:pt x="60" y="186"/>
                  </a:cubicBezTo>
                  <a:cubicBezTo>
                    <a:pt x="60" y="186"/>
                    <a:pt x="60" y="186"/>
                    <a:pt x="60" y="186"/>
                  </a:cubicBezTo>
                  <a:cubicBezTo>
                    <a:pt x="60" y="186"/>
                    <a:pt x="60" y="186"/>
                    <a:pt x="60" y="186"/>
                  </a:cubicBezTo>
                  <a:cubicBezTo>
                    <a:pt x="59" y="183"/>
                    <a:pt x="58" y="181"/>
                    <a:pt x="57" y="179"/>
                  </a:cubicBezTo>
                  <a:cubicBezTo>
                    <a:pt x="56" y="177"/>
                    <a:pt x="55" y="175"/>
                    <a:pt x="53" y="174"/>
                  </a:cubicBezTo>
                  <a:cubicBezTo>
                    <a:pt x="51" y="172"/>
                    <a:pt x="48" y="170"/>
                    <a:pt x="44" y="170"/>
                  </a:cubicBezTo>
                  <a:cubicBezTo>
                    <a:pt x="43" y="170"/>
                    <a:pt x="43" y="170"/>
                    <a:pt x="43" y="170"/>
                  </a:cubicBezTo>
                  <a:cubicBezTo>
                    <a:pt x="34" y="170"/>
                    <a:pt x="24" y="174"/>
                    <a:pt x="15" y="180"/>
                  </a:cubicBezTo>
                  <a:cubicBezTo>
                    <a:pt x="10" y="183"/>
                    <a:pt x="6" y="187"/>
                    <a:pt x="4" y="191"/>
                  </a:cubicBezTo>
                  <a:cubicBezTo>
                    <a:pt x="1" y="195"/>
                    <a:pt x="0" y="199"/>
                    <a:pt x="0" y="204"/>
                  </a:cubicBezTo>
                  <a:cubicBezTo>
                    <a:pt x="0" y="204"/>
                    <a:pt x="0" y="204"/>
                    <a:pt x="0" y="204"/>
                  </a:cubicBezTo>
                  <a:cubicBezTo>
                    <a:pt x="0" y="204"/>
                    <a:pt x="0" y="204"/>
                    <a:pt x="0" y="204"/>
                  </a:cubicBezTo>
                  <a:cubicBezTo>
                    <a:pt x="0" y="207"/>
                    <a:pt x="0" y="210"/>
                    <a:pt x="1" y="215"/>
                  </a:cubicBezTo>
                  <a:cubicBezTo>
                    <a:pt x="2" y="220"/>
                    <a:pt x="4" y="226"/>
                    <a:pt x="5" y="233"/>
                  </a:cubicBezTo>
                  <a:cubicBezTo>
                    <a:pt x="9" y="232"/>
                    <a:pt x="9" y="232"/>
                    <a:pt x="9" y="232"/>
                  </a:cubicBezTo>
                  <a:cubicBezTo>
                    <a:pt x="5" y="233"/>
                    <a:pt x="5" y="233"/>
                    <a:pt x="5" y="233"/>
                  </a:cubicBezTo>
                  <a:cubicBezTo>
                    <a:pt x="6" y="234"/>
                    <a:pt x="6" y="236"/>
                    <a:pt x="6" y="237"/>
                  </a:cubicBezTo>
                  <a:cubicBezTo>
                    <a:pt x="10" y="236"/>
                    <a:pt x="10" y="236"/>
                    <a:pt x="10" y="236"/>
                  </a:cubicBezTo>
                  <a:cubicBezTo>
                    <a:pt x="6" y="236"/>
                    <a:pt x="6" y="236"/>
                    <a:pt x="6" y="236"/>
                  </a:cubicBezTo>
                  <a:cubicBezTo>
                    <a:pt x="10" y="250"/>
                    <a:pt x="13" y="261"/>
                    <a:pt x="15" y="268"/>
                  </a:cubicBezTo>
                  <a:cubicBezTo>
                    <a:pt x="15" y="268"/>
                    <a:pt x="15" y="268"/>
                    <a:pt x="15" y="268"/>
                  </a:cubicBezTo>
                  <a:cubicBezTo>
                    <a:pt x="15" y="268"/>
                    <a:pt x="15" y="268"/>
                    <a:pt x="15" y="268"/>
                  </a:cubicBezTo>
                  <a:cubicBezTo>
                    <a:pt x="18" y="275"/>
                    <a:pt x="21" y="281"/>
                    <a:pt x="24" y="286"/>
                  </a:cubicBezTo>
                  <a:cubicBezTo>
                    <a:pt x="24" y="286"/>
                    <a:pt x="24" y="286"/>
                    <a:pt x="24" y="286"/>
                  </a:cubicBezTo>
                  <a:cubicBezTo>
                    <a:pt x="24" y="286"/>
                    <a:pt x="24" y="286"/>
                    <a:pt x="24" y="286"/>
                  </a:cubicBezTo>
                  <a:cubicBezTo>
                    <a:pt x="28" y="291"/>
                    <a:pt x="33" y="295"/>
                    <a:pt x="38" y="298"/>
                  </a:cubicBezTo>
                  <a:cubicBezTo>
                    <a:pt x="38" y="298"/>
                    <a:pt x="38" y="298"/>
                    <a:pt x="38" y="298"/>
                  </a:cubicBezTo>
                  <a:cubicBezTo>
                    <a:pt x="43" y="300"/>
                    <a:pt x="49" y="301"/>
                    <a:pt x="56" y="301"/>
                  </a:cubicBezTo>
                  <a:cubicBezTo>
                    <a:pt x="56" y="301"/>
                    <a:pt x="56" y="301"/>
                    <a:pt x="56" y="301"/>
                  </a:cubicBezTo>
                  <a:cubicBezTo>
                    <a:pt x="56" y="301"/>
                    <a:pt x="56" y="301"/>
                    <a:pt x="56" y="301"/>
                  </a:cubicBezTo>
                  <a:cubicBezTo>
                    <a:pt x="57" y="301"/>
                    <a:pt x="57" y="301"/>
                    <a:pt x="57" y="301"/>
                  </a:cubicBezTo>
                  <a:cubicBezTo>
                    <a:pt x="66" y="301"/>
                    <a:pt x="74" y="299"/>
                    <a:pt x="80" y="294"/>
                  </a:cubicBezTo>
                  <a:cubicBezTo>
                    <a:pt x="87" y="290"/>
                    <a:pt x="93" y="283"/>
                    <a:pt x="98" y="274"/>
                  </a:cubicBezTo>
                  <a:cubicBezTo>
                    <a:pt x="98" y="274"/>
                    <a:pt x="98" y="274"/>
                    <a:pt x="98" y="274"/>
                  </a:cubicBezTo>
                  <a:cubicBezTo>
                    <a:pt x="98" y="274"/>
                    <a:pt x="98" y="274"/>
                    <a:pt x="98" y="274"/>
                  </a:cubicBezTo>
                  <a:cubicBezTo>
                    <a:pt x="101" y="268"/>
                    <a:pt x="103" y="264"/>
                    <a:pt x="105" y="261"/>
                  </a:cubicBezTo>
                  <a:cubicBezTo>
                    <a:pt x="105" y="261"/>
                    <a:pt x="105" y="261"/>
                    <a:pt x="105" y="261"/>
                  </a:cubicBezTo>
                  <a:cubicBezTo>
                    <a:pt x="131" y="217"/>
                    <a:pt x="160" y="175"/>
                    <a:pt x="192" y="133"/>
                  </a:cubicBezTo>
                  <a:cubicBezTo>
                    <a:pt x="223" y="92"/>
                    <a:pt x="257" y="52"/>
                    <a:pt x="293" y="14"/>
                  </a:cubicBezTo>
                  <a:cubicBezTo>
                    <a:pt x="294" y="12"/>
                    <a:pt x="294" y="12"/>
                    <a:pt x="294" y="12"/>
                  </a:cubicBezTo>
                  <a:cubicBezTo>
                    <a:pt x="294" y="10"/>
                    <a:pt x="294" y="10"/>
                    <a:pt x="294" y="10"/>
                  </a:cubicBezTo>
                  <a:lnTo>
                    <a:pt x="29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grpSp>
      <p:grpSp>
        <p:nvGrpSpPr>
          <p:cNvPr id="416" name="组合 415">
            <a:extLst>
              <a:ext uri="{FF2B5EF4-FFF2-40B4-BE49-F238E27FC236}">
                <a16:creationId xmlns:a16="http://schemas.microsoft.com/office/drawing/2014/main" id="{98563398-428A-4777-8CFE-D63EEC16EFB6}"/>
              </a:ext>
            </a:extLst>
          </p:cNvPr>
          <p:cNvGrpSpPr/>
          <p:nvPr/>
        </p:nvGrpSpPr>
        <p:grpSpPr>
          <a:xfrm>
            <a:off x="9360834" y="9443567"/>
            <a:ext cx="1199724" cy="1160822"/>
            <a:chOff x="4711837" y="2020998"/>
            <a:chExt cx="1517650" cy="1468438"/>
          </a:xfrm>
          <a:solidFill>
            <a:srgbClr val="456975"/>
          </a:solidFill>
        </p:grpSpPr>
        <p:sp>
          <p:nvSpPr>
            <p:cNvPr id="417" name="Freeform 148">
              <a:extLst>
                <a:ext uri="{FF2B5EF4-FFF2-40B4-BE49-F238E27FC236}">
                  <a16:creationId xmlns:a16="http://schemas.microsoft.com/office/drawing/2014/main" id="{E71D3AA2-D221-4AD9-A559-457E8BCD62A4}"/>
                </a:ext>
              </a:extLst>
            </p:cNvPr>
            <p:cNvSpPr>
              <a:spLocks/>
            </p:cNvSpPr>
            <p:nvPr/>
          </p:nvSpPr>
          <p:spPr bwMode="auto">
            <a:xfrm>
              <a:off x="5389699" y="2854436"/>
              <a:ext cx="260350" cy="311150"/>
            </a:xfrm>
            <a:custGeom>
              <a:avLst/>
              <a:gdLst>
                <a:gd name="T0" fmla="*/ 116 w 165"/>
                <a:gd name="T1" fmla="*/ 164 h 197"/>
                <a:gd name="T2" fmla="*/ 118 w 165"/>
                <a:gd name="T3" fmla="*/ 167 h 197"/>
                <a:gd name="T4" fmla="*/ 116 w 165"/>
                <a:gd name="T5" fmla="*/ 167 h 197"/>
                <a:gd name="T6" fmla="*/ 122 w 165"/>
                <a:gd name="T7" fmla="*/ 169 h 197"/>
                <a:gd name="T8" fmla="*/ 154 w 165"/>
                <a:gd name="T9" fmla="*/ 173 h 197"/>
                <a:gd name="T10" fmla="*/ 100 w 165"/>
                <a:gd name="T11" fmla="*/ 146 h 197"/>
                <a:gd name="T12" fmla="*/ 149 w 165"/>
                <a:gd name="T13" fmla="*/ 164 h 197"/>
                <a:gd name="T14" fmla="*/ 160 w 165"/>
                <a:gd name="T15" fmla="*/ 154 h 197"/>
                <a:gd name="T16" fmla="*/ 62 w 165"/>
                <a:gd name="T17" fmla="*/ 89 h 197"/>
                <a:gd name="T18" fmla="*/ 60 w 165"/>
                <a:gd name="T19" fmla="*/ 88 h 197"/>
                <a:gd name="T20" fmla="*/ 127 w 165"/>
                <a:gd name="T21" fmla="*/ 120 h 197"/>
                <a:gd name="T22" fmla="*/ 40 w 165"/>
                <a:gd name="T23" fmla="*/ 54 h 197"/>
                <a:gd name="T24" fmla="*/ 38 w 165"/>
                <a:gd name="T25" fmla="*/ 61 h 197"/>
                <a:gd name="T26" fmla="*/ 40 w 165"/>
                <a:gd name="T27" fmla="*/ 61 h 197"/>
                <a:gd name="T28" fmla="*/ 132 w 165"/>
                <a:gd name="T29" fmla="*/ 95 h 197"/>
                <a:gd name="T30" fmla="*/ 16 w 165"/>
                <a:gd name="T31" fmla="*/ 28 h 197"/>
                <a:gd name="T32" fmla="*/ 15 w 165"/>
                <a:gd name="T33" fmla="*/ 25 h 197"/>
                <a:gd name="T34" fmla="*/ 14 w 165"/>
                <a:gd name="T35" fmla="*/ 28 h 197"/>
                <a:gd name="T36" fmla="*/ 111 w 165"/>
                <a:gd name="T37" fmla="*/ 75 h 197"/>
                <a:gd name="T38" fmla="*/ 44 w 165"/>
                <a:gd name="T39" fmla="*/ 28 h 197"/>
                <a:gd name="T40" fmla="*/ 94 w 165"/>
                <a:gd name="T41" fmla="*/ 44 h 197"/>
                <a:gd name="T42" fmla="*/ 27 w 165"/>
                <a:gd name="T43" fmla="*/ 2 h 197"/>
                <a:gd name="T44" fmla="*/ 24 w 165"/>
                <a:gd name="T45" fmla="*/ 3 h 197"/>
                <a:gd name="T46" fmla="*/ 24 w 165"/>
                <a:gd name="T47" fmla="*/ 3 h 197"/>
                <a:gd name="T48" fmla="*/ 25 w 165"/>
                <a:gd name="T49" fmla="*/ 7 h 197"/>
                <a:gd name="T50" fmla="*/ 49 w 165"/>
                <a:gd name="T51" fmla="*/ 12 h 197"/>
                <a:gd name="T52" fmla="*/ 70 w 165"/>
                <a:gd name="T53" fmla="*/ 9 h 197"/>
                <a:gd name="T54" fmla="*/ 65 w 165"/>
                <a:gd name="T55" fmla="*/ 10 h 197"/>
                <a:gd name="T56" fmla="*/ 68 w 165"/>
                <a:gd name="T57" fmla="*/ 9 h 197"/>
                <a:gd name="T58" fmla="*/ 65 w 165"/>
                <a:gd name="T59" fmla="*/ 8 h 197"/>
                <a:gd name="T60" fmla="*/ 21 w 165"/>
                <a:gd name="T61" fmla="*/ 1 h 197"/>
                <a:gd name="T62" fmla="*/ 91 w 165"/>
                <a:gd name="T63" fmla="*/ 45 h 197"/>
                <a:gd name="T64" fmla="*/ 91 w 165"/>
                <a:gd name="T65" fmla="*/ 41 h 197"/>
                <a:gd name="T66" fmla="*/ 91 w 165"/>
                <a:gd name="T67" fmla="*/ 42 h 197"/>
                <a:gd name="T68" fmla="*/ 110 w 165"/>
                <a:gd name="T69" fmla="*/ 75 h 197"/>
                <a:gd name="T70" fmla="*/ 111 w 165"/>
                <a:gd name="T71" fmla="*/ 68 h 197"/>
                <a:gd name="T72" fmla="*/ 112 w 165"/>
                <a:gd name="T73" fmla="*/ 68 h 197"/>
                <a:gd name="T74" fmla="*/ 19 w 165"/>
                <a:gd name="T75" fmla="*/ 23 h 197"/>
                <a:gd name="T76" fmla="*/ 127 w 165"/>
                <a:gd name="T77" fmla="*/ 99 h 197"/>
                <a:gd name="T78" fmla="*/ 128 w 165"/>
                <a:gd name="T79" fmla="*/ 92 h 197"/>
                <a:gd name="T80" fmla="*/ 127 w 165"/>
                <a:gd name="T81" fmla="*/ 92 h 197"/>
                <a:gd name="T82" fmla="*/ 35 w 165"/>
                <a:gd name="T83" fmla="*/ 58 h 197"/>
                <a:gd name="T84" fmla="*/ 150 w 165"/>
                <a:gd name="T85" fmla="*/ 131 h 197"/>
                <a:gd name="T86" fmla="*/ 153 w 165"/>
                <a:gd name="T87" fmla="*/ 129 h 197"/>
                <a:gd name="T88" fmla="*/ 150 w 165"/>
                <a:gd name="T89" fmla="*/ 127 h 197"/>
                <a:gd name="T90" fmla="*/ 58 w 165"/>
                <a:gd name="T91" fmla="*/ 84 h 197"/>
                <a:gd name="T92" fmla="*/ 159 w 165"/>
                <a:gd name="T93" fmla="*/ 153 h 197"/>
                <a:gd name="T94" fmla="*/ 159 w 165"/>
                <a:gd name="T95" fmla="*/ 153 h 197"/>
                <a:gd name="T96" fmla="*/ 163 w 165"/>
                <a:gd name="T97" fmla="*/ 148 h 197"/>
                <a:gd name="T98" fmla="*/ 149 w 165"/>
                <a:gd name="T99" fmla="*/ 160 h 197"/>
                <a:gd name="T100" fmla="*/ 153 w 165"/>
                <a:gd name="T101" fmla="*/ 158 h 197"/>
                <a:gd name="T102" fmla="*/ 152 w 165"/>
                <a:gd name="T103" fmla="*/ 158 h 197"/>
                <a:gd name="T104" fmla="*/ 101 w 165"/>
                <a:gd name="T105" fmla="*/ 138 h 197"/>
                <a:gd name="T106" fmla="*/ 151 w 165"/>
                <a:gd name="T107" fmla="*/ 173 h 197"/>
                <a:gd name="T108" fmla="*/ 150 w 165"/>
                <a:gd name="T109" fmla="*/ 170 h 197"/>
                <a:gd name="T110" fmla="*/ 151 w 165"/>
                <a:gd name="T111" fmla="*/ 170 h 197"/>
                <a:gd name="T112" fmla="*/ 117 w 165"/>
                <a:gd name="T113" fmla="*/ 160 h 197"/>
                <a:gd name="T114" fmla="*/ 134 w 165"/>
                <a:gd name="T115" fmla="*/ 19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97">
                  <a:moveTo>
                    <a:pt x="139" y="190"/>
                  </a:moveTo>
                  <a:cubicBezTo>
                    <a:pt x="137" y="188"/>
                    <a:pt x="137" y="188"/>
                    <a:pt x="137" y="188"/>
                  </a:cubicBezTo>
                  <a:cubicBezTo>
                    <a:pt x="135" y="191"/>
                    <a:pt x="135" y="191"/>
                    <a:pt x="135" y="191"/>
                  </a:cubicBezTo>
                  <a:cubicBezTo>
                    <a:pt x="138" y="193"/>
                    <a:pt x="138" y="193"/>
                    <a:pt x="138" y="193"/>
                  </a:cubicBezTo>
                  <a:cubicBezTo>
                    <a:pt x="146" y="182"/>
                    <a:pt x="146" y="182"/>
                    <a:pt x="146" y="182"/>
                  </a:cubicBezTo>
                  <a:cubicBezTo>
                    <a:pt x="146" y="182"/>
                    <a:pt x="147" y="181"/>
                    <a:pt x="146" y="180"/>
                  </a:cubicBezTo>
                  <a:cubicBezTo>
                    <a:pt x="146" y="179"/>
                    <a:pt x="146" y="178"/>
                    <a:pt x="145" y="177"/>
                  </a:cubicBezTo>
                  <a:cubicBezTo>
                    <a:pt x="118" y="161"/>
                    <a:pt x="118" y="161"/>
                    <a:pt x="118" y="161"/>
                  </a:cubicBezTo>
                  <a:cubicBezTo>
                    <a:pt x="116" y="164"/>
                    <a:pt x="116" y="164"/>
                    <a:pt x="116" y="164"/>
                  </a:cubicBezTo>
                  <a:cubicBezTo>
                    <a:pt x="120" y="165"/>
                    <a:pt x="120" y="165"/>
                    <a:pt x="120" y="165"/>
                  </a:cubicBezTo>
                  <a:cubicBezTo>
                    <a:pt x="116" y="164"/>
                    <a:pt x="116" y="164"/>
                    <a:pt x="116" y="164"/>
                  </a:cubicBezTo>
                  <a:cubicBezTo>
                    <a:pt x="118" y="167"/>
                    <a:pt x="118" y="167"/>
                    <a:pt x="118" y="167"/>
                  </a:cubicBezTo>
                  <a:cubicBezTo>
                    <a:pt x="119" y="167"/>
                    <a:pt x="119" y="166"/>
                    <a:pt x="120" y="165"/>
                  </a:cubicBezTo>
                  <a:cubicBezTo>
                    <a:pt x="116" y="164"/>
                    <a:pt x="116" y="164"/>
                    <a:pt x="116" y="164"/>
                  </a:cubicBezTo>
                  <a:cubicBezTo>
                    <a:pt x="118" y="167"/>
                    <a:pt x="118" y="167"/>
                    <a:pt x="118" y="167"/>
                  </a:cubicBezTo>
                  <a:cubicBezTo>
                    <a:pt x="116" y="164"/>
                    <a:pt x="116" y="164"/>
                    <a:pt x="116" y="164"/>
                  </a:cubicBezTo>
                  <a:cubicBezTo>
                    <a:pt x="117" y="167"/>
                    <a:pt x="117" y="167"/>
                    <a:pt x="117" y="167"/>
                  </a:cubicBezTo>
                  <a:cubicBezTo>
                    <a:pt x="117" y="167"/>
                    <a:pt x="118" y="167"/>
                    <a:pt x="118" y="167"/>
                  </a:cubicBezTo>
                  <a:cubicBezTo>
                    <a:pt x="116" y="164"/>
                    <a:pt x="116" y="164"/>
                    <a:pt x="116" y="164"/>
                  </a:cubicBezTo>
                  <a:cubicBezTo>
                    <a:pt x="117" y="167"/>
                    <a:pt x="117" y="167"/>
                    <a:pt x="117" y="167"/>
                  </a:cubicBezTo>
                  <a:cubicBezTo>
                    <a:pt x="116" y="164"/>
                    <a:pt x="116" y="164"/>
                    <a:pt x="116" y="164"/>
                  </a:cubicBezTo>
                  <a:cubicBezTo>
                    <a:pt x="116" y="167"/>
                    <a:pt x="116" y="167"/>
                    <a:pt x="116" y="167"/>
                  </a:cubicBezTo>
                  <a:cubicBezTo>
                    <a:pt x="117" y="167"/>
                    <a:pt x="117" y="167"/>
                    <a:pt x="117" y="167"/>
                  </a:cubicBezTo>
                  <a:cubicBezTo>
                    <a:pt x="116" y="164"/>
                    <a:pt x="116" y="164"/>
                    <a:pt x="116" y="164"/>
                  </a:cubicBezTo>
                  <a:cubicBezTo>
                    <a:pt x="116" y="167"/>
                    <a:pt x="116" y="167"/>
                    <a:pt x="116" y="167"/>
                  </a:cubicBezTo>
                  <a:cubicBezTo>
                    <a:pt x="116" y="164"/>
                    <a:pt x="116" y="164"/>
                    <a:pt x="116" y="164"/>
                  </a:cubicBezTo>
                  <a:cubicBezTo>
                    <a:pt x="116" y="167"/>
                    <a:pt x="116" y="167"/>
                    <a:pt x="116" y="167"/>
                  </a:cubicBezTo>
                  <a:cubicBezTo>
                    <a:pt x="116" y="167"/>
                    <a:pt x="116" y="167"/>
                    <a:pt x="116" y="167"/>
                  </a:cubicBezTo>
                  <a:cubicBezTo>
                    <a:pt x="116" y="164"/>
                    <a:pt x="116" y="164"/>
                    <a:pt x="116" y="164"/>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7" y="167"/>
                    <a:pt x="119" y="168"/>
                    <a:pt x="122" y="169"/>
                  </a:cubicBezTo>
                  <a:cubicBezTo>
                    <a:pt x="127" y="171"/>
                    <a:pt x="134" y="172"/>
                    <a:pt x="139" y="174"/>
                  </a:cubicBezTo>
                  <a:cubicBezTo>
                    <a:pt x="142" y="175"/>
                    <a:pt x="144" y="176"/>
                    <a:pt x="146" y="176"/>
                  </a:cubicBezTo>
                  <a:cubicBezTo>
                    <a:pt x="147" y="176"/>
                    <a:pt x="148" y="176"/>
                    <a:pt x="149" y="177"/>
                  </a:cubicBezTo>
                  <a:cubicBezTo>
                    <a:pt x="150" y="177"/>
                    <a:pt x="150" y="177"/>
                    <a:pt x="150" y="177"/>
                  </a:cubicBezTo>
                  <a:cubicBezTo>
                    <a:pt x="150" y="177"/>
                    <a:pt x="150" y="177"/>
                    <a:pt x="151" y="177"/>
                  </a:cubicBezTo>
                  <a:cubicBezTo>
                    <a:pt x="151" y="177"/>
                    <a:pt x="151" y="177"/>
                    <a:pt x="152" y="177"/>
                  </a:cubicBezTo>
                  <a:cubicBezTo>
                    <a:pt x="152" y="177"/>
                    <a:pt x="152" y="177"/>
                    <a:pt x="153" y="177"/>
                  </a:cubicBezTo>
                  <a:cubicBezTo>
                    <a:pt x="153" y="176"/>
                    <a:pt x="153" y="176"/>
                    <a:pt x="154" y="175"/>
                  </a:cubicBezTo>
                  <a:cubicBezTo>
                    <a:pt x="154" y="175"/>
                    <a:pt x="155" y="174"/>
                    <a:pt x="154" y="173"/>
                  </a:cubicBezTo>
                  <a:cubicBezTo>
                    <a:pt x="154" y="172"/>
                    <a:pt x="154" y="171"/>
                    <a:pt x="153" y="170"/>
                  </a:cubicBezTo>
                  <a:cubicBezTo>
                    <a:pt x="103" y="139"/>
                    <a:pt x="103" y="139"/>
                    <a:pt x="103" y="139"/>
                  </a:cubicBezTo>
                  <a:cubicBezTo>
                    <a:pt x="101" y="142"/>
                    <a:pt x="101" y="142"/>
                    <a:pt x="101" y="142"/>
                  </a:cubicBezTo>
                  <a:cubicBezTo>
                    <a:pt x="101" y="146"/>
                    <a:pt x="101" y="146"/>
                    <a:pt x="101" y="146"/>
                  </a:cubicBezTo>
                  <a:cubicBezTo>
                    <a:pt x="101" y="142"/>
                    <a:pt x="101" y="142"/>
                    <a:pt x="101" y="142"/>
                  </a:cubicBezTo>
                  <a:cubicBezTo>
                    <a:pt x="100" y="146"/>
                    <a:pt x="100" y="146"/>
                    <a:pt x="100" y="146"/>
                  </a:cubicBezTo>
                  <a:cubicBezTo>
                    <a:pt x="100" y="146"/>
                    <a:pt x="100" y="146"/>
                    <a:pt x="101" y="146"/>
                  </a:cubicBezTo>
                  <a:cubicBezTo>
                    <a:pt x="101" y="142"/>
                    <a:pt x="101" y="142"/>
                    <a:pt x="101" y="142"/>
                  </a:cubicBezTo>
                  <a:cubicBezTo>
                    <a:pt x="100" y="146"/>
                    <a:pt x="100" y="146"/>
                    <a:pt x="100" y="146"/>
                  </a:cubicBezTo>
                  <a:cubicBezTo>
                    <a:pt x="101" y="143"/>
                    <a:pt x="101" y="143"/>
                    <a:pt x="101" y="143"/>
                  </a:cubicBezTo>
                  <a:cubicBezTo>
                    <a:pt x="100" y="145"/>
                    <a:pt x="100" y="145"/>
                    <a:pt x="100" y="145"/>
                  </a:cubicBezTo>
                  <a:cubicBezTo>
                    <a:pt x="100" y="145"/>
                    <a:pt x="100" y="145"/>
                    <a:pt x="100" y="146"/>
                  </a:cubicBezTo>
                  <a:cubicBezTo>
                    <a:pt x="101" y="143"/>
                    <a:pt x="101" y="143"/>
                    <a:pt x="101" y="143"/>
                  </a:cubicBezTo>
                  <a:cubicBezTo>
                    <a:pt x="100" y="145"/>
                    <a:pt x="100" y="145"/>
                    <a:pt x="100" y="145"/>
                  </a:cubicBezTo>
                  <a:cubicBezTo>
                    <a:pt x="100" y="145"/>
                    <a:pt x="100" y="146"/>
                    <a:pt x="101" y="146"/>
                  </a:cubicBezTo>
                  <a:cubicBezTo>
                    <a:pt x="104" y="147"/>
                    <a:pt x="116" y="152"/>
                    <a:pt x="128" y="156"/>
                  </a:cubicBezTo>
                  <a:cubicBezTo>
                    <a:pt x="133" y="159"/>
                    <a:pt x="139" y="161"/>
                    <a:pt x="143" y="162"/>
                  </a:cubicBezTo>
                  <a:cubicBezTo>
                    <a:pt x="145" y="163"/>
                    <a:pt x="147" y="164"/>
                    <a:pt x="149" y="164"/>
                  </a:cubicBezTo>
                  <a:cubicBezTo>
                    <a:pt x="149" y="165"/>
                    <a:pt x="150" y="165"/>
                    <a:pt x="150" y="165"/>
                  </a:cubicBezTo>
                  <a:cubicBezTo>
                    <a:pt x="151" y="165"/>
                    <a:pt x="151" y="165"/>
                    <a:pt x="151" y="165"/>
                  </a:cubicBezTo>
                  <a:cubicBezTo>
                    <a:pt x="151" y="165"/>
                    <a:pt x="152" y="165"/>
                    <a:pt x="152" y="165"/>
                  </a:cubicBezTo>
                  <a:cubicBezTo>
                    <a:pt x="152" y="165"/>
                    <a:pt x="153" y="165"/>
                    <a:pt x="153" y="165"/>
                  </a:cubicBezTo>
                  <a:cubicBezTo>
                    <a:pt x="154" y="165"/>
                    <a:pt x="154" y="165"/>
                    <a:pt x="155" y="164"/>
                  </a:cubicBezTo>
                  <a:cubicBezTo>
                    <a:pt x="156" y="163"/>
                    <a:pt x="156" y="162"/>
                    <a:pt x="156" y="161"/>
                  </a:cubicBezTo>
                  <a:cubicBezTo>
                    <a:pt x="156" y="160"/>
                    <a:pt x="155" y="159"/>
                    <a:pt x="154" y="159"/>
                  </a:cubicBezTo>
                  <a:cubicBezTo>
                    <a:pt x="120" y="137"/>
                    <a:pt x="120" y="137"/>
                    <a:pt x="120" y="137"/>
                  </a:cubicBezTo>
                  <a:cubicBezTo>
                    <a:pt x="160" y="154"/>
                    <a:pt x="160" y="154"/>
                    <a:pt x="160" y="154"/>
                  </a:cubicBezTo>
                  <a:cubicBezTo>
                    <a:pt x="162" y="155"/>
                    <a:pt x="164" y="154"/>
                    <a:pt x="165" y="153"/>
                  </a:cubicBezTo>
                  <a:cubicBezTo>
                    <a:pt x="165" y="152"/>
                    <a:pt x="165" y="152"/>
                    <a:pt x="165" y="151"/>
                  </a:cubicBezTo>
                  <a:cubicBezTo>
                    <a:pt x="165" y="150"/>
                    <a:pt x="165" y="149"/>
                    <a:pt x="165" y="149"/>
                  </a:cubicBezTo>
                  <a:cubicBezTo>
                    <a:pt x="164" y="148"/>
                    <a:pt x="164" y="148"/>
                    <a:pt x="164" y="148"/>
                  </a:cubicBezTo>
                  <a:cubicBezTo>
                    <a:pt x="163" y="147"/>
                    <a:pt x="162" y="146"/>
                    <a:pt x="161" y="145"/>
                  </a:cubicBezTo>
                  <a:cubicBezTo>
                    <a:pt x="156" y="142"/>
                    <a:pt x="148" y="137"/>
                    <a:pt x="138" y="130"/>
                  </a:cubicBezTo>
                  <a:cubicBezTo>
                    <a:pt x="107" y="111"/>
                    <a:pt x="61" y="84"/>
                    <a:pt x="61" y="84"/>
                  </a:cubicBezTo>
                  <a:cubicBezTo>
                    <a:pt x="59" y="87"/>
                    <a:pt x="59" y="87"/>
                    <a:pt x="59" y="87"/>
                  </a:cubicBezTo>
                  <a:cubicBezTo>
                    <a:pt x="62" y="89"/>
                    <a:pt x="62" y="89"/>
                    <a:pt x="62" y="89"/>
                  </a:cubicBezTo>
                  <a:cubicBezTo>
                    <a:pt x="60" y="87"/>
                    <a:pt x="60" y="87"/>
                    <a:pt x="60" y="87"/>
                  </a:cubicBezTo>
                  <a:cubicBezTo>
                    <a:pt x="61" y="90"/>
                    <a:pt x="61" y="90"/>
                    <a:pt x="61" y="90"/>
                  </a:cubicBezTo>
                  <a:cubicBezTo>
                    <a:pt x="61" y="90"/>
                    <a:pt x="62" y="90"/>
                    <a:pt x="62" y="89"/>
                  </a:cubicBezTo>
                  <a:cubicBezTo>
                    <a:pt x="60" y="87"/>
                    <a:pt x="60" y="87"/>
                    <a:pt x="60" y="87"/>
                  </a:cubicBezTo>
                  <a:cubicBezTo>
                    <a:pt x="61" y="90"/>
                    <a:pt x="61" y="90"/>
                    <a:pt x="61" y="90"/>
                  </a:cubicBezTo>
                  <a:cubicBezTo>
                    <a:pt x="60" y="88"/>
                    <a:pt x="60" y="88"/>
                    <a:pt x="60" y="88"/>
                  </a:cubicBezTo>
                  <a:cubicBezTo>
                    <a:pt x="60" y="91"/>
                    <a:pt x="60" y="91"/>
                    <a:pt x="60" y="91"/>
                  </a:cubicBezTo>
                  <a:cubicBezTo>
                    <a:pt x="60" y="91"/>
                    <a:pt x="60" y="91"/>
                    <a:pt x="61" y="90"/>
                  </a:cubicBezTo>
                  <a:cubicBezTo>
                    <a:pt x="60" y="88"/>
                    <a:pt x="60" y="88"/>
                    <a:pt x="60" y="88"/>
                  </a:cubicBezTo>
                  <a:cubicBezTo>
                    <a:pt x="60" y="91"/>
                    <a:pt x="60" y="91"/>
                    <a:pt x="60" y="91"/>
                  </a:cubicBezTo>
                  <a:cubicBezTo>
                    <a:pt x="60" y="90"/>
                    <a:pt x="60" y="90"/>
                    <a:pt x="60" y="90"/>
                  </a:cubicBezTo>
                  <a:cubicBezTo>
                    <a:pt x="60" y="91"/>
                    <a:pt x="60" y="91"/>
                    <a:pt x="60" y="91"/>
                  </a:cubicBezTo>
                  <a:cubicBezTo>
                    <a:pt x="60" y="91"/>
                    <a:pt x="60" y="91"/>
                    <a:pt x="60" y="91"/>
                  </a:cubicBezTo>
                  <a:cubicBezTo>
                    <a:pt x="60" y="90"/>
                    <a:pt x="60" y="90"/>
                    <a:pt x="60" y="90"/>
                  </a:cubicBezTo>
                  <a:cubicBezTo>
                    <a:pt x="60" y="91"/>
                    <a:pt x="60" y="91"/>
                    <a:pt x="60" y="91"/>
                  </a:cubicBezTo>
                  <a:cubicBezTo>
                    <a:pt x="60" y="91"/>
                    <a:pt x="61" y="91"/>
                    <a:pt x="62" y="91"/>
                  </a:cubicBezTo>
                  <a:cubicBezTo>
                    <a:pt x="65" y="92"/>
                    <a:pt x="73" y="96"/>
                    <a:pt x="82" y="100"/>
                  </a:cubicBezTo>
                  <a:cubicBezTo>
                    <a:pt x="96" y="106"/>
                    <a:pt x="113" y="114"/>
                    <a:pt x="127" y="120"/>
                  </a:cubicBezTo>
                  <a:cubicBezTo>
                    <a:pt x="134" y="124"/>
                    <a:pt x="140" y="126"/>
                    <a:pt x="144" y="129"/>
                  </a:cubicBezTo>
                  <a:cubicBezTo>
                    <a:pt x="149" y="131"/>
                    <a:pt x="151" y="132"/>
                    <a:pt x="151" y="132"/>
                  </a:cubicBezTo>
                  <a:cubicBezTo>
                    <a:pt x="153" y="133"/>
                    <a:pt x="155" y="132"/>
                    <a:pt x="156" y="130"/>
                  </a:cubicBezTo>
                  <a:cubicBezTo>
                    <a:pt x="156" y="130"/>
                    <a:pt x="156" y="129"/>
                    <a:pt x="156" y="129"/>
                  </a:cubicBezTo>
                  <a:cubicBezTo>
                    <a:pt x="156" y="128"/>
                    <a:pt x="156" y="127"/>
                    <a:pt x="156" y="127"/>
                  </a:cubicBezTo>
                  <a:cubicBezTo>
                    <a:pt x="155" y="126"/>
                    <a:pt x="155" y="126"/>
                    <a:pt x="155" y="126"/>
                  </a:cubicBezTo>
                  <a:cubicBezTo>
                    <a:pt x="155" y="125"/>
                    <a:pt x="154" y="125"/>
                    <a:pt x="154" y="125"/>
                  </a:cubicBezTo>
                  <a:cubicBezTo>
                    <a:pt x="152" y="124"/>
                    <a:pt x="149" y="122"/>
                    <a:pt x="146" y="119"/>
                  </a:cubicBezTo>
                  <a:cubicBezTo>
                    <a:pt x="118" y="102"/>
                    <a:pt x="40" y="54"/>
                    <a:pt x="40" y="54"/>
                  </a:cubicBezTo>
                  <a:cubicBezTo>
                    <a:pt x="38" y="57"/>
                    <a:pt x="38" y="57"/>
                    <a:pt x="38" y="57"/>
                  </a:cubicBezTo>
                  <a:cubicBezTo>
                    <a:pt x="41" y="59"/>
                    <a:pt x="41" y="59"/>
                    <a:pt x="41" y="59"/>
                  </a:cubicBezTo>
                  <a:cubicBezTo>
                    <a:pt x="38" y="57"/>
                    <a:pt x="38" y="57"/>
                    <a:pt x="38" y="57"/>
                  </a:cubicBezTo>
                  <a:cubicBezTo>
                    <a:pt x="39" y="60"/>
                    <a:pt x="39" y="60"/>
                    <a:pt x="39" y="60"/>
                  </a:cubicBezTo>
                  <a:cubicBezTo>
                    <a:pt x="40" y="60"/>
                    <a:pt x="40" y="60"/>
                    <a:pt x="41" y="59"/>
                  </a:cubicBezTo>
                  <a:cubicBezTo>
                    <a:pt x="38" y="57"/>
                    <a:pt x="38" y="57"/>
                    <a:pt x="38" y="57"/>
                  </a:cubicBezTo>
                  <a:cubicBezTo>
                    <a:pt x="39" y="60"/>
                    <a:pt x="39" y="60"/>
                    <a:pt x="39" y="60"/>
                  </a:cubicBezTo>
                  <a:cubicBezTo>
                    <a:pt x="38" y="57"/>
                    <a:pt x="38" y="57"/>
                    <a:pt x="38" y="57"/>
                  </a:cubicBezTo>
                  <a:cubicBezTo>
                    <a:pt x="38" y="61"/>
                    <a:pt x="38" y="61"/>
                    <a:pt x="38" y="61"/>
                  </a:cubicBezTo>
                  <a:cubicBezTo>
                    <a:pt x="38" y="60"/>
                    <a:pt x="39" y="61"/>
                    <a:pt x="39" y="60"/>
                  </a:cubicBezTo>
                  <a:cubicBezTo>
                    <a:pt x="38" y="57"/>
                    <a:pt x="38" y="57"/>
                    <a:pt x="38" y="57"/>
                  </a:cubicBezTo>
                  <a:cubicBezTo>
                    <a:pt x="38" y="61"/>
                    <a:pt x="38" y="61"/>
                    <a:pt x="38" y="61"/>
                  </a:cubicBezTo>
                  <a:cubicBezTo>
                    <a:pt x="38" y="59"/>
                    <a:pt x="38" y="59"/>
                    <a:pt x="38" y="59"/>
                  </a:cubicBezTo>
                  <a:cubicBezTo>
                    <a:pt x="38" y="60"/>
                    <a:pt x="38" y="60"/>
                    <a:pt x="38" y="60"/>
                  </a:cubicBezTo>
                  <a:cubicBezTo>
                    <a:pt x="38" y="61"/>
                    <a:pt x="38" y="61"/>
                    <a:pt x="38" y="61"/>
                  </a:cubicBezTo>
                  <a:cubicBezTo>
                    <a:pt x="38" y="59"/>
                    <a:pt x="38" y="59"/>
                    <a:pt x="38" y="59"/>
                  </a:cubicBezTo>
                  <a:cubicBezTo>
                    <a:pt x="38" y="60"/>
                    <a:pt x="38" y="60"/>
                    <a:pt x="38" y="60"/>
                  </a:cubicBezTo>
                  <a:cubicBezTo>
                    <a:pt x="38" y="60"/>
                    <a:pt x="39" y="61"/>
                    <a:pt x="40" y="61"/>
                  </a:cubicBezTo>
                  <a:cubicBezTo>
                    <a:pt x="43" y="62"/>
                    <a:pt x="50" y="65"/>
                    <a:pt x="58" y="69"/>
                  </a:cubicBezTo>
                  <a:cubicBezTo>
                    <a:pt x="71" y="75"/>
                    <a:pt x="87" y="82"/>
                    <a:pt x="100" y="88"/>
                  </a:cubicBezTo>
                  <a:cubicBezTo>
                    <a:pt x="107" y="92"/>
                    <a:pt x="113" y="94"/>
                    <a:pt x="118" y="96"/>
                  </a:cubicBezTo>
                  <a:cubicBezTo>
                    <a:pt x="120" y="97"/>
                    <a:pt x="122" y="98"/>
                    <a:pt x="124" y="99"/>
                  </a:cubicBezTo>
                  <a:cubicBezTo>
                    <a:pt x="125" y="99"/>
                    <a:pt x="126" y="99"/>
                    <a:pt x="126" y="99"/>
                  </a:cubicBezTo>
                  <a:cubicBezTo>
                    <a:pt x="127" y="99"/>
                    <a:pt x="127" y="100"/>
                    <a:pt x="128" y="100"/>
                  </a:cubicBezTo>
                  <a:cubicBezTo>
                    <a:pt x="129" y="100"/>
                    <a:pt x="129" y="100"/>
                    <a:pt x="130" y="99"/>
                  </a:cubicBezTo>
                  <a:cubicBezTo>
                    <a:pt x="130" y="99"/>
                    <a:pt x="131" y="99"/>
                    <a:pt x="132" y="98"/>
                  </a:cubicBezTo>
                  <a:cubicBezTo>
                    <a:pt x="132" y="97"/>
                    <a:pt x="132" y="96"/>
                    <a:pt x="132" y="95"/>
                  </a:cubicBezTo>
                  <a:cubicBezTo>
                    <a:pt x="132" y="94"/>
                    <a:pt x="131" y="93"/>
                    <a:pt x="131" y="93"/>
                  </a:cubicBezTo>
                  <a:cubicBezTo>
                    <a:pt x="17" y="22"/>
                    <a:pt x="17" y="22"/>
                    <a:pt x="17" y="22"/>
                  </a:cubicBezTo>
                  <a:cubicBezTo>
                    <a:pt x="15" y="25"/>
                    <a:pt x="15" y="25"/>
                    <a:pt x="15" y="25"/>
                  </a:cubicBezTo>
                  <a:cubicBezTo>
                    <a:pt x="18" y="27"/>
                    <a:pt x="18" y="27"/>
                    <a:pt x="18" y="27"/>
                  </a:cubicBezTo>
                  <a:cubicBezTo>
                    <a:pt x="15" y="25"/>
                    <a:pt x="15" y="25"/>
                    <a:pt x="15" y="25"/>
                  </a:cubicBezTo>
                  <a:cubicBezTo>
                    <a:pt x="16" y="28"/>
                    <a:pt x="16" y="28"/>
                    <a:pt x="16" y="28"/>
                  </a:cubicBezTo>
                  <a:cubicBezTo>
                    <a:pt x="17" y="28"/>
                    <a:pt x="18" y="28"/>
                    <a:pt x="18" y="27"/>
                  </a:cubicBezTo>
                  <a:cubicBezTo>
                    <a:pt x="15" y="25"/>
                    <a:pt x="15" y="25"/>
                    <a:pt x="15" y="25"/>
                  </a:cubicBezTo>
                  <a:cubicBezTo>
                    <a:pt x="16" y="28"/>
                    <a:pt x="16" y="28"/>
                    <a:pt x="16" y="28"/>
                  </a:cubicBezTo>
                  <a:cubicBezTo>
                    <a:pt x="15" y="25"/>
                    <a:pt x="15" y="25"/>
                    <a:pt x="15" y="25"/>
                  </a:cubicBezTo>
                  <a:cubicBezTo>
                    <a:pt x="15" y="29"/>
                    <a:pt x="15" y="29"/>
                    <a:pt x="15" y="29"/>
                  </a:cubicBezTo>
                  <a:cubicBezTo>
                    <a:pt x="15" y="29"/>
                    <a:pt x="16" y="29"/>
                    <a:pt x="16" y="28"/>
                  </a:cubicBezTo>
                  <a:cubicBezTo>
                    <a:pt x="15" y="25"/>
                    <a:pt x="15" y="25"/>
                    <a:pt x="15" y="25"/>
                  </a:cubicBezTo>
                  <a:cubicBezTo>
                    <a:pt x="15" y="29"/>
                    <a:pt x="15" y="29"/>
                    <a:pt x="15" y="29"/>
                  </a:cubicBezTo>
                  <a:cubicBezTo>
                    <a:pt x="15" y="25"/>
                    <a:pt x="15" y="25"/>
                    <a:pt x="15" y="25"/>
                  </a:cubicBezTo>
                  <a:cubicBezTo>
                    <a:pt x="14" y="28"/>
                    <a:pt x="14" y="28"/>
                    <a:pt x="14" y="28"/>
                  </a:cubicBezTo>
                  <a:cubicBezTo>
                    <a:pt x="14" y="28"/>
                    <a:pt x="14" y="29"/>
                    <a:pt x="15" y="29"/>
                  </a:cubicBezTo>
                  <a:cubicBezTo>
                    <a:pt x="15" y="25"/>
                    <a:pt x="15" y="25"/>
                    <a:pt x="15" y="25"/>
                  </a:cubicBezTo>
                  <a:cubicBezTo>
                    <a:pt x="14" y="28"/>
                    <a:pt x="14" y="28"/>
                    <a:pt x="14" y="28"/>
                  </a:cubicBezTo>
                  <a:cubicBezTo>
                    <a:pt x="15" y="26"/>
                    <a:pt x="15" y="26"/>
                    <a:pt x="15" y="26"/>
                  </a:cubicBezTo>
                  <a:cubicBezTo>
                    <a:pt x="14" y="28"/>
                    <a:pt x="14" y="28"/>
                    <a:pt x="14" y="28"/>
                  </a:cubicBezTo>
                  <a:cubicBezTo>
                    <a:pt x="14" y="28"/>
                    <a:pt x="14" y="28"/>
                    <a:pt x="14" y="28"/>
                  </a:cubicBezTo>
                  <a:cubicBezTo>
                    <a:pt x="15" y="26"/>
                    <a:pt x="15" y="26"/>
                    <a:pt x="15" y="26"/>
                  </a:cubicBezTo>
                  <a:cubicBezTo>
                    <a:pt x="14" y="28"/>
                    <a:pt x="14" y="28"/>
                    <a:pt x="14" y="28"/>
                  </a:cubicBezTo>
                  <a:cubicBezTo>
                    <a:pt x="14" y="27"/>
                    <a:pt x="14" y="27"/>
                    <a:pt x="14" y="27"/>
                  </a:cubicBezTo>
                  <a:cubicBezTo>
                    <a:pt x="14" y="28"/>
                    <a:pt x="14" y="28"/>
                    <a:pt x="14" y="28"/>
                  </a:cubicBezTo>
                  <a:cubicBezTo>
                    <a:pt x="14" y="28"/>
                    <a:pt x="14" y="28"/>
                    <a:pt x="14" y="28"/>
                  </a:cubicBezTo>
                  <a:cubicBezTo>
                    <a:pt x="14" y="27"/>
                    <a:pt x="14" y="27"/>
                    <a:pt x="14" y="27"/>
                  </a:cubicBezTo>
                  <a:cubicBezTo>
                    <a:pt x="14" y="28"/>
                    <a:pt x="14" y="28"/>
                    <a:pt x="14" y="28"/>
                  </a:cubicBezTo>
                  <a:cubicBezTo>
                    <a:pt x="14" y="28"/>
                    <a:pt x="15" y="29"/>
                    <a:pt x="16" y="29"/>
                  </a:cubicBezTo>
                  <a:cubicBezTo>
                    <a:pt x="22" y="32"/>
                    <a:pt x="45" y="44"/>
                    <a:pt x="67" y="54"/>
                  </a:cubicBezTo>
                  <a:cubicBezTo>
                    <a:pt x="77" y="60"/>
                    <a:pt x="88" y="65"/>
                    <a:pt x="96" y="69"/>
                  </a:cubicBezTo>
                  <a:cubicBezTo>
                    <a:pt x="100" y="70"/>
                    <a:pt x="103" y="72"/>
                    <a:pt x="106" y="73"/>
                  </a:cubicBezTo>
                  <a:cubicBezTo>
                    <a:pt x="107" y="74"/>
                    <a:pt x="108" y="74"/>
                    <a:pt x="109" y="74"/>
                  </a:cubicBezTo>
                  <a:cubicBezTo>
                    <a:pt x="109" y="75"/>
                    <a:pt x="110" y="75"/>
                    <a:pt x="110" y="75"/>
                  </a:cubicBezTo>
                  <a:cubicBezTo>
                    <a:pt x="111" y="75"/>
                    <a:pt x="111" y="75"/>
                    <a:pt x="111" y="75"/>
                  </a:cubicBezTo>
                  <a:cubicBezTo>
                    <a:pt x="111" y="75"/>
                    <a:pt x="111" y="75"/>
                    <a:pt x="111" y="75"/>
                  </a:cubicBezTo>
                  <a:cubicBezTo>
                    <a:pt x="112" y="75"/>
                    <a:pt x="112" y="75"/>
                    <a:pt x="113" y="75"/>
                  </a:cubicBezTo>
                  <a:cubicBezTo>
                    <a:pt x="113" y="75"/>
                    <a:pt x="114" y="74"/>
                    <a:pt x="115" y="74"/>
                  </a:cubicBezTo>
                  <a:cubicBezTo>
                    <a:pt x="115" y="73"/>
                    <a:pt x="115" y="72"/>
                    <a:pt x="115" y="71"/>
                  </a:cubicBezTo>
                  <a:cubicBezTo>
                    <a:pt x="115" y="70"/>
                    <a:pt x="114" y="69"/>
                    <a:pt x="113" y="69"/>
                  </a:cubicBezTo>
                  <a:cubicBezTo>
                    <a:pt x="6" y="1"/>
                    <a:pt x="6" y="1"/>
                    <a:pt x="6" y="1"/>
                  </a:cubicBezTo>
                  <a:cubicBezTo>
                    <a:pt x="4" y="4"/>
                    <a:pt x="4" y="4"/>
                    <a:pt x="4" y="4"/>
                  </a:cubicBezTo>
                  <a:cubicBezTo>
                    <a:pt x="2" y="7"/>
                    <a:pt x="2" y="7"/>
                    <a:pt x="2" y="7"/>
                  </a:cubicBezTo>
                  <a:cubicBezTo>
                    <a:pt x="2" y="7"/>
                    <a:pt x="23" y="18"/>
                    <a:pt x="44" y="28"/>
                  </a:cubicBezTo>
                  <a:cubicBezTo>
                    <a:pt x="55" y="33"/>
                    <a:pt x="66" y="38"/>
                    <a:pt x="74" y="42"/>
                  </a:cubicBezTo>
                  <a:cubicBezTo>
                    <a:pt x="78" y="44"/>
                    <a:pt x="82" y="45"/>
                    <a:pt x="85" y="46"/>
                  </a:cubicBezTo>
                  <a:cubicBezTo>
                    <a:pt x="86" y="47"/>
                    <a:pt x="87" y="47"/>
                    <a:pt x="88" y="48"/>
                  </a:cubicBezTo>
                  <a:cubicBezTo>
                    <a:pt x="88" y="48"/>
                    <a:pt x="89" y="48"/>
                    <a:pt x="89" y="48"/>
                  </a:cubicBezTo>
                  <a:cubicBezTo>
                    <a:pt x="90" y="48"/>
                    <a:pt x="90" y="48"/>
                    <a:pt x="90" y="48"/>
                  </a:cubicBezTo>
                  <a:cubicBezTo>
                    <a:pt x="90" y="48"/>
                    <a:pt x="90" y="48"/>
                    <a:pt x="91" y="48"/>
                  </a:cubicBezTo>
                  <a:cubicBezTo>
                    <a:pt x="91" y="48"/>
                    <a:pt x="91" y="48"/>
                    <a:pt x="92" y="48"/>
                  </a:cubicBezTo>
                  <a:cubicBezTo>
                    <a:pt x="92" y="48"/>
                    <a:pt x="93" y="48"/>
                    <a:pt x="94" y="47"/>
                  </a:cubicBezTo>
                  <a:cubicBezTo>
                    <a:pt x="94" y="46"/>
                    <a:pt x="94" y="45"/>
                    <a:pt x="94" y="44"/>
                  </a:cubicBezTo>
                  <a:cubicBezTo>
                    <a:pt x="94" y="43"/>
                    <a:pt x="93" y="42"/>
                    <a:pt x="92" y="42"/>
                  </a:cubicBezTo>
                  <a:cubicBezTo>
                    <a:pt x="92" y="42"/>
                    <a:pt x="88" y="39"/>
                    <a:pt x="82" y="36"/>
                  </a:cubicBezTo>
                  <a:cubicBezTo>
                    <a:pt x="73" y="30"/>
                    <a:pt x="59" y="22"/>
                    <a:pt x="47" y="15"/>
                  </a:cubicBezTo>
                  <a:cubicBezTo>
                    <a:pt x="41" y="11"/>
                    <a:pt x="36" y="8"/>
                    <a:pt x="32" y="5"/>
                  </a:cubicBezTo>
                  <a:cubicBezTo>
                    <a:pt x="31" y="4"/>
                    <a:pt x="29" y="3"/>
                    <a:pt x="28" y="2"/>
                  </a:cubicBezTo>
                  <a:cubicBezTo>
                    <a:pt x="28" y="2"/>
                    <a:pt x="27" y="2"/>
                    <a:pt x="27" y="1"/>
                  </a:cubicBezTo>
                  <a:cubicBezTo>
                    <a:pt x="27" y="1"/>
                    <a:pt x="27" y="1"/>
                    <a:pt x="27" y="1"/>
                  </a:cubicBezTo>
                  <a:cubicBezTo>
                    <a:pt x="26" y="2"/>
                    <a:pt x="26" y="2"/>
                    <a:pt x="26" y="2"/>
                  </a:cubicBezTo>
                  <a:cubicBezTo>
                    <a:pt x="27" y="2"/>
                    <a:pt x="27" y="2"/>
                    <a:pt x="27" y="2"/>
                  </a:cubicBezTo>
                  <a:cubicBezTo>
                    <a:pt x="27" y="1"/>
                    <a:pt x="27" y="1"/>
                    <a:pt x="27" y="1"/>
                  </a:cubicBezTo>
                  <a:cubicBezTo>
                    <a:pt x="26" y="2"/>
                    <a:pt x="26" y="2"/>
                    <a:pt x="26" y="2"/>
                  </a:cubicBezTo>
                  <a:cubicBezTo>
                    <a:pt x="27" y="2"/>
                    <a:pt x="27" y="2"/>
                    <a:pt x="27" y="2"/>
                  </a:cubicBezTo>
                  <a:cubicBezTo>
                    <a:pt x="25" y="3"/>
                    <a:pt x="25" y="3"/>
                    <a:pt x="25" y="3"/>
                  </a:cubicBezTo>
                  <a:cubicBezTo>
                    <a:pt x="28" y="3"/>
                    <a:pt x="28" y="3"/>
                    <a:pt x="28" y="3"/>
                  </a:cubicBezTo>
                  <a:cubicBezTo>
                    <a:pt x="28" y="2"/>
                    <a:pt x="27" y="2"/>
                    <a:pt x="27" y="2"/>
                  </a:cubicBezTo>
                  <a:cubicBezTo>
                    <a:pt x="25" y="3"/>
                    <a:pt x="25" y="3"/>
                    <a:pt x="25" y="3"/>
                  </a:cubicBezTo>
                  <a:cubicBezTo>
                    <a:pt x="28" y="3"/>
                    <a:pt x="28" y="3"/>
                    <a:pt x="28" y="3"/>
                  </a:cubicBezTo>
                  <a:cubicBezTo>
                    <a:pt x="24" y="3"/>
                    <a:pt x="24" y="3"/>
                    <a:pt x="24" y="3"/>
                  </a:cubicBezTo>
                  <a:cubicBezTo>
                    <a:pt x="27" y="5"/>
                    <a:pt x="27" y="5"/>
                    <a:pt x="27" y="5"/>
                  </a:cubicBezTo>
                  <a:cubicBezTo>
                    <a:pt x="28" y="5"/>
                    <a:pt x="28" y="4"/>
                    <a:pt x="28" y="3"/>
                  </a:cubicBezTo>
                  <a:cubicBezTo>
                    <a:pt x="24" y="3"/>
                    <a:pt x="24" y="3"/>
                    <a:pt x="24" y="3"/>
                  </a:cubicBezTo>
                  <a:cubicBezTo>
                    <a:pt x="27" y="5"/>
                    <a:pt x="27" y="5"/>
                    <a:pt x="27" y="5"/>
                  </a:cubicBezTo>
                  <a:cubicBezTo>
                    <a:pt x="27" y="5"/>
                    <a:pt x="27" y="5"/>
                    <a:pt x="27" y="5"/>
                  </a:cubicBezTo>
                  <a:cubicBezTo>
                    <a:pt x="24" y="3"/>
                    <a:pt x="24" y="3"/>
                    <a:pt x="24" y="3"/>
                  </a:cubicBezTo>
                  <a:cubicBezTo>
                    <a:pt x="26" y="6"/>
                    <a:pt x="26" y="6"/>
                    <a:pt x="26" y="6"/>
                  </a:cubicBezTo>
                  <a:cubicBezTo>
                    <a:pt x="26" y="6"/>
                    <a:pt x="27" y="6"/>
                    <a:pt x="27" y="5"/>
                  </a:cubicBezTo>
                  <a:cubicBezTo>
                    <a:pt x="24" y="3"/>
                    <a:pt x="24" y="3"/>
                    <a:pt x="24" y="3"/>
                  </a:cubicBezTo>
                  <a:cubicBezTo>
                    <a:pt x="26" y="6"/>
                    <a:pt x="26" y="6"/>
                    <a:pt x="26" y="6"/>
                  </a:cubicBezTo>
                  <a:cubicBezTo>
                    <a:pt x="24" y="4"/>
                    <a:pt x="24" y="4"/>
                    <a:pt x="24" y="4"/>
                  </a:cubicBezTo>
                  <a:cubicBezTo>
                    <a:pt x="25" y="7"/>
                    <a:pt x="25" y="7"/>
                    <a:pt x="25" y="7"/>
                  </a:cubicBezTo>
                  <a:cubicBezTo>
                    <a:pt x="25" y="7"/>
                    <a:pt x="25" y="7"/>
                    <a:pt x="26" y="6"/>
                  </a:cubicBezTo>
                  <a:cubicBezTo>
                    <a:pt x="24" y="4"/>
                    <a:pt x="24" y="4"/>
                    <a:pt x="24" y="4"/>
                  </a:cubicBezTo>
                  <a:cubicBezTo>
                    <a:pt x="25" y="7"/>
                    <a:pt x="25" y="7"/>
                    <a:pt x="25" y="7"/>
                  </a:cubicBezTo>
                  <a:cubicBezTo>
                    <a:pt x="25" y="4"/>
                    <a:pt x="25" y="4"/>
                    <a:pt x="25" y="4"/>
                  </a:cubicBezTo>
                  <a:cubicBezTo>
                    <a:pt x="25" y="7"/>
                    <a:pt x="25" y="7"/>
                    <a:pt x="25" y="7"/>
                  </a:cubicBezTo>
                  <a:cubicBezTo>
                    <a:pt x="25" y="7"/>
                    <a:pt x="25" y="7"/>
                    <a:pt x="25" y="7"/>
                  </a:cubicBezTo>
                  <a:cubicBezTo>
                    <a:pt x="25" y="4"/>
                    <a:pt x="25" y="4"/>
                    <a:pt x="25" y="4"/>
                  </a:cubicBezTo>
                  <a:cubicBezTo>
                    <a:pt x="25" y="7"/>
                    <a:pt x="25" y="7"/>
                    <a:pt x="25" y="7"/>
                  </a:cubicBezTo>
                  <a:cubicBezTo>
                    <a:pt x="25" y="6"/>
                    <a:pt x="25" y="6"/>
                    <a:pt x="25" y="6"/>
                  </a:cubicBezTo>
                  <a:cubicBezTo>
                    <a:pt x="25" y="7"/>
                    <a:pt x="25" y="7"/>
                    <a:pt x="25" y="7"/>
                  </a:cubicBezTo>
                  <a:cubicBezTo>
                    <a:pt x="25" y="7"/>
                    <a:pt x="25" y="7"/>
                    <a:pt x="25" y="7"/>
                  </a:cubicBezTo>
                  <a:cubicBezTo>
                    <a:pt x="25" y="6"/>
                    <a:pt x="25" y="6"/>
                    <a:pt x="25" y="6"/>
                  </a:cubicBezTo>
                  <a:cubicBezTo>
                    <a:pt x="25" y="7"/>
                    <a:pt x="25" y="7"/>
                    <a:pt x="25" y="7"/>
                  </a:cubicBezTo>
                  <a:cubicBezTo>
                    <a:pt x="25" y="7"/>
                    <a:pt x="26" y="7"/>
                    <a:pt x="27" y="7"/>
                  </a:cubicBezTo>
                  <a:cubicBezTo>
                    <a:pt x="32" y="8"/>
                    <a:pt x="41" y="10"/>
                    <a:pt x="49" y="12"/>
                  </a:cubicBezTo>
                  <a:cubicBezTo>
                    <a:pt x="54" y="13"/>
                    <a:pt x="58" y="14"/>
                    <a:pt x="61" y="15"/>
                  </a:cubicBezTo>
                  <a:cubicBezTo>
                    <a:pt x="62" y="15"/>
                    <a:pt x="64" y="15"/>
                    <a:pt x="65" y="16"/>
                  </a:cubicBezTo>
                  <a:cubicBezTo>
                    <a:pt x="65" y="16"/>
                    <a:pt x="66" y="16"/>
                    <a:pt x="66" y="16"/>
                  </a:cubicBezTo>
                  <a:cubicBezTo>
                    <a:pt x="67" y="16"/>
                    <a:pt x="67" y="16"/>
                    <a:pt x="68" y="16"/>
                  </a:cubicBezTo>
                  <a:cubicBezTo>
                    <a:pt x="68" y="16"/>
                    <a:pt x="68" y="16"/>
                    <a:pt x="69" y="16"/>
                  </a:cubicBezTo>
                  <a:cubicBezTo>
                    <a:pt x="69" y="16"/>
                    <a:pt x="69" y="16"/>
                    <a:pt x="69" y="16"/>
                  </a:cubicBezTo>
                  <a:cubicBezTo>
                    <a:pt x="70" y="15"/>
                    <a:pt x="70" y="15"/>
                    <a:pt x="71" y="14"/>
                  </a:cubicBezTo>
                  <a:cubicBezTo>
                    <a:pt x="71" y="13"/>
                    <a:pt x="72" y="12"/>
                    <a:pt x="71" y="12"/>
                  </a:cubicBezTo>
                  <a:cubicBezTo>
                    <a:pt x="71" y="11"/>
                    <a:pt x="71" y="10"/>
                    <a:pt x="70" y="9"/>
                  </a:cubicBezTo>
                  <a:cubicBezTo>
                    <a:pt x="56" y="1"/>
                    <a:pt x="56" y="1"/>
                    <a:pt x="56" y="1"/>
                  </a:cubicBezTo>
                  <a:cubicBezTo>
                    <a:pt x="54" y="0"/>
                    <a:pt x="52" y="0"/>
                    <a:pt x="51" y="2"/>
                  </a:cubicBezTo>
                  <a:cubicBezTo>
                    <a:pt x="50" y="3"/>
                    <a:pt x="51" y="6"/>
                    <a:pt x="52" y="7"/>
                  </a:cubicBezTo>
                  <a:cubicBezTo>
                    <a:pt x="66" y="15"/>
                    <a:pt x="66" y="15"/>
                    <a:pt x="66" y="15"/>
                  </a:cubicBezTo>
                  <a:cubicBezTo>
                    <a:pt x="68" y="12"/>
                    <a:pt x="68" y="12"/>
                    <a:pt x="68" y="12"/>
                  </a:cubicBezTo>
                  <a:cubicBezTo>
                    <a:pt x="65" y="10"/>
                    <a:pt x="65" y="10"/>
                    <a:pt x="65" y="10"/>
                  </a:cubicBezTo>
                  <a:cubicBezTo>
                    <a:pt x="68" y="12"/>
                    <a:pt x="68" y="12"/>
                    <a:pt x="68" y="12"/>
                  </a:cubicBezTo>
                  <a:cubicBezTo>
                    <a:pt x="66" y="9"/>
                    <a:pt x="66" y="9"/>
                    <a:pt x="66" y="9"/>
                  </a:cubicBezTo>
                  <a:cubicBezTo>
                    <a:pt x="66" y="9"/>
                    <a:pt x="66" y="10"/>
                    <a:pt x="65" y="10"/>
                  </a:cubicBezTo>
                  <a:cubicBezTo>
                    <a:pt x="68" y="12"/>
                    <a:pt x="68" y="12"/>
                    <a:pt x="68" y="12"/>
                  </a:cubicBezTo>
                  <a:cubicBezTo>
                    <a:pt x="66" y="9"/>
                    <a:pt x="66" y="9"/>
                    <a:pt x="66" y="9"/>
                  </a:cubicBezTo>
                  <a:cubicBezTo>
                    <a:pt x="68" y="12"/>
                    <a:pt x="68" y="12"/>
                    <a:pt x="68" y="12"/>
                  </a:cubicBezTo>
                  <a:cubicBezTo>
                    <a:pt x="67" y="9"/>
                    <a:pt x="67" y="9"/>
                    <a:pt x="67" y="9"/>
                  </a:cubicBezTo>
                  <a:cubicBezTo>
                    <a:pt x="67" y="9"/>
                    <a:pt x="67" y="9"/>
                    <a:pt x="66" y="9"/>
                  </a:cubicBezTo>
                  <a:cubicBezTo>
                    <a:pt x="68" y="12"/>
                    <a:pt x="68" y="12"/>
                    <a:pt x="68" y="12"/>
                  </a:cubicBezTo>
                  <a:cubicBezTo>
                    <a:pt x="67" y="9"/>
                    <a:pt x="67" y="9"/>
                    <a:pt x="67" y="9"/>
                  </a:cubicBezTo>
                  <a:cubicBezTo>
                    <a:pt x="68" y="11"/>
                    <a:pt x="68" y="11"/>
                    <a:pt x="68" y="11"/>
                  </a:cubicBezTo>
                  <a:cubicBezTo>
                    <a:pt x="68" y="9"/>
                    <a:pt x="68" y="9"/>
                    <a:pt x="68" y="9"/>
                  </a:cubicBezTo>
                  <a:cubicBezTo>
                    <a:pt x="67" y="9"/>
                    <a:pt x="67" y="9"/>
                    <a:pt x="67" y="9"/>
                  </a:cubicBezTo>
                  <a:cubicBezTo>
                    <a:pt x="68" y="11"/>
                    <a:pt x="68" y="11"/>
                    <a:pt x="68" y="11"/>
                  </a:cubicBezTo>
                  <a:cubicBezTo>
                    <a:pt x="68" y="9"/>
                    <a:pt x="68" y="9"/>
                    <a:pt x="68" y="9"/>
                  </a:cubicBezTo>
                  <a:cubicBezTo>
                    <a:pt x="68" y="10"/>
                    <a:pt x="68" y="10"/>
                    <a:pt x="68" y="10"/>
                  </a:cubicBezTo>
                  <a:cubicBezTo>
                    <a:pt x="68" y="9"/>
                    <a:pt x="68" y="9"/>
                    <a:pt x="68" y="9"/>
                  </a:cubicBezTo>
                  <a:cubicBezTo>
                    <a:pt x="68" y="9"/>
                    <a:pt x="68" y="9"/>
                    <a:pt x="68" y="9"/>
                  </a:cubicBezTo>
                  <a:cubicBezTo>
                    <a:pt x="68" y="10"/>
                    <a:pt x="68" y="10"/>
                    <a:pt x="68" y="10"/>
                  </a:cubicBezTo>
                  <a:cubicBezTo>
                    <a:pt x="68" y="9"/>
                    <a:pt x="68" y="9"/>
                    <a:pt x="68" y="9"/>
                  </a:cubicBezTo>
                  <a:cubicBezTo>
                    <a:pt x="68" y="9"/>
                    <a:pt x="67" y="9"/>
                    <a:pt x="65" y="8"/>
                  </a:cubicBezTo>
                  <a:cubicBezTo>
                    <a:pt x="61" y="7"/>
                    <a:pt x="51" y="5"/>
                    <a:pt x="43" y="3"/>
                  </a:cubicBezTo>
                  <a:cubicBezTo>
                    <a:pt x="39" y="2"/>
                    <a:pt x="35" y="1"/>
                    <a:pt x="32" y="1"/>
                  </a:cubicBezTo>
                  <a:cubicBezTo>
                    <a:pt x="30" y="0"/>
                    <a:pt x="29" y="0"/>
                    <a:pt x="27" y="0"/>
                  </a:cubicBezTo>
                  <a:cubicBezTo>
                    <a:pt x="26" y="0"/>
                    <a:pt x="26" y="0"/>
                    <a:pt x="25" y="0"/>
                  </a:cubicBezTo>
                  <a:cubicBezTo>
                    <a:pt x="24" y="0"/>
                    <a:pt x="24" y="0"/>
                    <a:pt x="24" y="0"/>
                  </a:cubicBezTo>
                  <a:cubicBezTo>
                    <a:pt x="23" y="0"/>
                    <a:pt x="23" y="0"/>
                    <a:pt x="23" y="0"/>
                  </a:cubicBezTo>
                  <a:cubicBezTo>
                    <a:pt x="22" y="0"/>
                    <a:pt x="22" y="1"/>
                    <a:pt x="21" y="1"/>
                  </a:cubicBezTo>
                  <a:cubicBezTo>
                    <a:pt x="24" y="3"/>
                    <a:pt x="24" y="3"/>
                    <a:pt x="24" y="3"/>
                  </a:cubicBezTo>
                  <a:cubicBezTo>
                    <a:pt x="21" y="1"/>
                    <a:pt x="21" y="1"/>
                    <a:pt x="21" y="1"/>
                  </a:cubicBezTo>
                  <a:cubicBezTo>
                    <a:pt x="21" y="2"/>
                    <a:pt x="21" y="3"/>
                    <a:pt x="21" y="3"/>
                  </a:cubicBezTo>
                  <a:cubicBezTo>
                    <a:pt x="21" y="4"/>
                    <a:pt x="21" y="5"/>
                    <a:pt x="21" y="5"/>
                  </a:cubicBezTo>
                  <a:cubicBezTo>
                    <a:pt x="22" y="6"/>
                    <a:pt x="22" y="6"/>
                    <a:pt x="22" y="6"/>
                  </a:cubicBezTo>
                  <a:cubicBezTo>
                    <a:pt x="23" y="7"/>
                    <a:pt x="23" y="8"/>
                    <a:pt x="24" y="8"/>
                  </a:cubicBezTo>
                  <a:cubicBezTo>
                    <a:pt x="27" y="10"/>
                    <a:pt x="33" y="14"/>
                    <a:pt x="39" y="18"/>
                  </a:cubicBezTo>
                  <a:cubicBezTo>
                    <a:pt x="59" y="30"/>
                    <a:pt x="89" y="48"/>
                    <a:pt x="89" y="48"/>
                  </a:cubicBezTo>
                  <a:cubicBezTo>
                    <a:pt x="91" y="45"/>
                    <a:pt x="91" y="45"/>
                    <a:pt x="91" y="45"/>
                  </a:cubicBezTo>
                  <a:cubicBezTo>
                    <a:pt x="88" y="43"/>
                    <a:pt x="88" y="43"/>
                    <a:pt x="88" y="43"/>
                  </a:cubicBezTo>
                  <a:cubicBezTo>
                    <a:pt x="91" y="45"/>
                    <a:pt x="91" y="45"/>
                    <a:pt x="91" y="45"/>
                  </a:cubicBezTo>
                  <a:cubicBezTo>
                    <a:pt x="90" y="41"/>
                    <a:pt x="90" y="41"/>
                    <a:pt x="90" y="41"/>
                  </a:cubicBezTo>
                  <a:cubicBezTo>
                    <a:pt x="89" y="41"/>
                    <a:pt x="88" y="42"/>
                    <a:pt x="88" y="43"/>
                  </a:cubicBezTo>
                  <a:cubicBezTo>
                    <a:pt x="91" y="45"/>
                    <a:pt x="91" y="45"/>
                    <a:pt x="91" y="45"/>
                  </a:cubicBezTo>
                  <a:cubicBezTo>
                    <a:pt x="90" y="41"/>
                    <a:pt x="90" y="41"/>
                    <a:pt x="90" y="41"/>
                  </a:cubicBezTo>
                  <a:cubicBezTo>
                    <a:pt x="91" y="45"/>
                    <a:pt x="91" y="45"/>
                    <a:pt x="91" y="45"/>
                  </a:cubicBezTo>
                  <a:cubicBezTo>
                    <a:pt x="91" y="41"/>
                    <a:pt x="91" y="41"/>
                    <a:pt x="91" y="41"/>
                  </a:cubicBezTo>
                  <a:cubicBezTo>
                    <a:pt x="90" y="41"/>
                    <a:pt x="90" y="41"/>
                    <a:pt x="90" y="41"/>
                  </a:cubicBezTo>
                  <a:cubicBezTo>
                    <a:pt x="91" y="45"/>
                    <a:pt x="91" y="45"/>
                    <a:pt x="91" y="45"/>
                  </a:cubicBezTo>
                  <a:cubicBezTo>
                    <a:pt x="91" y="41"/>
                    <a:pt x="91" y="41"/>
                    <a:pt x="91" y="41"/>
                  </a:cubicBezTo>
                  <a:cubicBezTo>
                    <a:pt x="91" y="44"/>
                    <a:pt x="91" y="44"/>
                    <a:pt x="91" y="44"/>
                  </a:cubicBezTo>
                  <a:cubicBezTo>
                    <a:pt x="91" y="41"/>
                    <a:pt x="91" y="41"/>
                    <a:pt x="91" y="41"/>
                  </a:cubicBezTo>
                  <a:cubicBezTo>
                    <a:pt x="91" y="41"/>
                    <a:pt x="91" y="41"/>
                    <a:pt x="91" y="41"/>
                  </a:cubicBezTo>
                  <a:cubicBezTo>
                    <a:pt x="91" y="44"/>
                    <a:pt x="91" y="44"/>
                    <a:pt x="91" y="44"/>
                  </a:cubicBezTo>
                  <a:cubicBezTo>
                    <a:pt x="91" y="41"/>
                    <a:pt x="91" y="41"/>
                    <a:pt x="91" y="41"/>
                  </a:cubicBezTo>
                  <a:cubicBezTo>
                    <a:pt x="91" y="42"/>
                    <a:pt x="91" y="42"/>
                    <a:pt x="91" y="42"/>
                  </a:cubicBezTo>
                  <a:cubicBezTo>
                    <a:pt x="91" y="41"/>
                    <a:pt x="91" y="41"/>
                    <a:pt x="91" y="41"/>
                  </a:cubicBezTo>
                  <a:cubicBezTo>
                    <a:pt x="91" y="41"/>
                    <a:pt x="91" y="41"/>
                    <a:pt x="91" y="41"/>
                  </a:cubicBezTo>
                  <a:cubicBezTo>
                    <a:pt x="91" y="42"/>
                    <a:pt x="91" y="42"/>
                    <a:pt x="91" y="42"/>
                  </a:cubicBezTo>
                  <a:cubicBezTo>
                    <a:pt x="91" y="41"/>
                    <a:pt x="91" y="41"/>
                    <a:pt x="91" y="41"/>
                  </a:cubicBezTo>
                  <a:cubicBezTo>
                    <a:pt x="91" y="41"/>
                    <a:pt x="90" y="41"/>
                    <a:pt x="89" y="41"/>
                  </a:cubicBezTo>
                  <a:cubicBezTo>
                    <a:pt x="86" y="39"/>
                    <a:pt x="79" y="36"/>
                    <a:pt x="70" y="32"/>
                  </a:cubicBezTo>
                  <a:cubicBezTo>
                    <a:pt x="58" y="26"/>
                    <a:pt x="41" y="18"/>
                    <a:pt x="28" y="12"/>
                  </a:cubicBezTo>
                  <a:cubicBezTo>
                    <a:pt x="22" y="9"/>
                    <a:pt x="16" y="6"/>
                    <a:pt x="12" y="4"/>
                  </a:cubicBezTo>
                  <a:cubicBezTo>
                    <a:pt x="8" y="2"/>
                    <a:pt x="5" y="1"/>
                    <a:pt x="5" y="1"/>
                  </a:cubicBezTo>
                  <a:cubicBezTo>
                    <a:pt x="4" y="0"/>
                    <a:pt x="2" y="1"/>
                    <a:pt x="1" y="3"/>
                  </a:cubicBezTo>
                  <a:cubicBezTo>
                    <a:pt x="0" y="4"/>
                    <a:pt x="0" y="6"/>
                    <a:pt x="2" y="7"/>
                  </a:cubicBezTo>
                  <a:cubicBezTo>
                    <a:pt x="110" y="75"/>
                    <a:pt x="110" y="75"/>
                    <a:pt x="110" y="75"/>
                  </a:cubicBezTo>
                  <a:cubicBezTo>
                    <a:pt x="112" y="72"/>
                    <a:pt x="112" y="72"/>
                    <a:pt x="112" y="72"/>
                  </a:cubicBezTo>
                  <a:cubicBezTo>
                    <a:pt x="109" y="70"/>
                    <a:pt x="109" y="70"/>
                    <a:pt x="109" y="70"/>
                  </a:cubicBezTo>
                  <a:cubicBezTo>
                    <a:pt x="112" y="72"/>
                    <a:pt x="112" y="72"/>
                    <a:pt x="112" y="72"/>
                  </a:cubicBezTo>
                  <a:cubicBezTo>
                    <a:pt x="111" y="68"/>
                    <a:pt x="111" y="68"/>
                    <a:pt x="111" y="68"/>
                  </a:cubicBezTo>
                  <a:cubicBezTo>
                    <a:pt x="110" y="68"/>
                    <a:pt x="109" y="69"/>
                    <a:pt x="109" y="70"/>
                  </a:cubicBezTo>
                  <a:cubicBezTo>
                    <a:pt x="112" y="72"/>
                    <a:pt x="112" y="72"/>
                    <a:pt x="112" y="72"/>
                  </a:cubicBezTo>
                  <a:cubicBezTo>
                    <a:pt x="111" y="68"/>
                    <a:pt x="111" y="68"/>
                    <a:pt x="111" y="68"/>
                  </a:cubicBezTo>
                  <a:cubicBezTo>
                    <a:pt x="111" y="71"/>
                    <a:pt x="111" y="71"/>
                    <a:pt x="111" y="71"/>
                  </a:cubicBezTo>
                  <a:cubicBezTo>
                    <a:pt x="111" y="68"/>
                    <a:pt x="111" y="68"/>
                    <a:pt x="111" y="68"/>
                  </a:cubicBezTo>
                  <a:cubicBezTo>
                    <a:pt x="111" y="68"/>
                    <a:pt x="111" y="68"/>
                    <a:pt x="111" y="68"/>
                  </a:cubicBezTo>
                  <a:cubicBezTo>
                    <a:pt x="111" y="71"/>
                    <a:pt x="111" y="71"/>
                    <a:pt x="111" y="71"/>
                  </a:cubicBezTo>
                  <a:cubicBezTo>
                    <a:pt x="111" y="68"/>
                    <a:pt x="111" y="68"/>
                    <a:pt x="111" y="68"/>
                  </a:cubicBezTo>
                  <a:cubicBezTo>
                    <a:pt x="111" y="71"/>
                    <a:pt x="111" y="71"/>
                    <a:pt x="111" y="71"/>
                  </a:cubicBezTo>
                  <a:cubicBezTo>
                    <a:pt x="112" y="68"/>
                    <a:pt x="112" y="68"/>
                    <a:pt x="112" y="68"/>
                  </a:cubicBezTo>
                  <a:cubicBezTo>
                    <a:pt x="112" y="68"/>
                    <a:pt x="112" y="68"/>
                    <a:pt x="111" y="68"/>
                  </a:cubicBezTo>
                  <a:cubicBezTo>
                    <a:pt x="111" y="71"/>
                    <a:pt x="111" y="71"/>
                    <a:pt x="111" y="71"/>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8"/>
                    <a:pt x="111" y="68"/>
                    <a:pt x="110" y="67"/>
                  </a:cubicBezTo>
                  <a:cubicBezTo>
                    <a:pt x="106" y="66"/>
                    <a:pt x="99" y="62"/>
                    <a:pt x="89" y="58"/>
                  </a:cubicBezTo>
                  <a:cubicBezTo>
                    <a:pt x="75" y="51"/>
                    <a:pt x="57" y="42"/>
                    <a:pt x="43" y="34"/>
                  </a:cubicBezTo>
                  <a:cubicBezTo>
                    <a:pt x="35" y="31"/>
                    <a:pt x="29" y="28"/>
                    <a:pt x="24" y="25"/>
                  </a:cubicBezTo>
                  <a:cubicBezTo>
                    <a:pt x="22" y="24"/>
                    <a:pt x="20" y="23"/>
                    <a:pt x="19" y="23"/>
                  </a:cubicBezTo>
                  <a:cubicBezTo>
                    <a:pt x="18" y="22"/>
                    <a:pt x="18" y="22"/>
                    <a:pt x="17" y="22"/>
                  </a:cubicBezTo>
                  <a:cubicBezTo>
                    <a:pt x="17" y="22"/>
                    <a:pt x="17" y="22"/>
                    <a:pt x="17" y="22"/>
                  </a:cubicBezTo>
                  <a:cubicBezTo>
                    <a:pt x="16" y="22"/>
                    <a:pt x="16" y="22"/>
                    <a:pt x="16" y="22"/>
                  </a:cubicBezTo>
                  <a:cubicBezTo>
                    <a:pt x="16" y="21"/>
                    <a:pt x="16" y="21"/>
                    <a:pt x="16" y="21"/>
                  </a:cubicBezTo>
                  <a:cubicBezTo>
                    <a:pt x="16" y="21"/>
                    <a:pt x="16" y="21"/>
                    <a:pt x="15" y="21"/>
                  </a:cubicBezTo>
                  <a:cubicBezTo>
                    <a:pt x="15" y="21"/>
                    <a:pt x="14" y="21"/>
                    <a:pt x="14" y="22"/>
                  </a:cubicBezTo>
                  <a:cubicBezTo>
                    <a:pt x="13" y="22"/>
                    <a:pt x="13" y="22"/>
                    <a:pt x="12" y="23"/>
                  </a:cubicBezTo>
                  <a:cubicBezTo>
                    <a:pt x="11" y="25"/>
                    <a:pt x="12" y="27"/>
                    <a:pt x="13" y="28"/>
                  </a:cubicBezTo>
                  <a:cubicBezTo>
                    <a:pt x="127" y="99"/>
                    <a:pt x="127" y="99"/>
                    <a:pt x="127" y="99"/>
                  </a:cubicBezTo>
                  <a:cubicBezTo>
                    <a:pt x="129" y="96"/>
                    <a:pt x="129" y="96"/>
                    <a:pt x="129" y="96"/>
                  </a:cubicBezTo>
                  <a:cubicBezTo>
                    <a:pt x="126" y="94"/>
                    <a:pt x="126" y="94"/>
                    <a:pt x="126" y="94"/>
                  </a:cubicBezTo>
                  <a:cubicBezTo>
                    <a:pt x="128" y="96"/>
                    <a:pt x="128" y="96"/>
                    <a:pt x="128" y="96"/>
                  </a:cubicBezTo>
                  <a:cubicBezTo>
                    <a:pt x="127" y="93"/>
                    <a:pt x="127" y="93"/>
                    <a:pt x="127" y="93"/>
                  </a:cubicBezTo>
                  <a:cubicBezTo>
                    <a:pt x="127" y="93"/>
                    <a:pt x="126" y="93"/>
                    <a:pt x="126" y="94"/>
                  </a:cubicBezTo>
                  <a:cubicBezTo>
                    <a:pt x="128" y="96"/>
                    <a:pt x="128" y="96"/>
                    <a:pt x="128" y="96"/>
                  </a:cubicBezTo>
                  <a:cubicBezTo>
                    <a:pt x="127" y="93"/>
                    <a:pt x="127" y="93"/>
                    <a:pt x="127" y="93"/>
                  </a:cubicBezTo>
                  <a:cubicBezTo>
                    <a:pt x="128" y="95"/>
                    <a:pt x="128" y="95"/>
                    <a:pt x="128" y="95"/>
                  </a:cubicBezTo>
                  <a:cubicBezTo>
                    <a:pt x="128" y="92"/>
                    <a:pt x="128" y="92"/>
                    <a:pt x="128" y="92"/>
                  </a:cubicBezTo>
                  <a:cubicBezTo>
                    <a:pt x="128" y="92"/>
                    <a:pt x="128" y="92"/>
                    <a:pt x="127" y="93"/>
                  </a:cubicBezTo>
                  <a:cubicBezTo>
                    <a:pt x="128" y="95"/>
                    <a:pt x="128" y="95"/>
                    <a:pt x="128" y="95"/>
                  </a:cubicBezTo>
                  <a:cubicBezTo>
                    <a:pt x="128" y="92"/>
                    <a:pt x="128" y="92"/>
                    <a:pt x="128" y="92"/>
                  </a:cubicBezTo>
                  <a:cubicBezTo>
                    <a:pt x="128" y="94"/>
                    <a:pt x="128" y="94"/>
                    <a:pt x="128" y="94"/>
                  </a:cubicBezTo>
                  <a:cubicBezTo>
                    <a:pt x="128" y="92"/>
                    <a:pt x="128" y="92"/>
                    <a:pt x="128" y="92"/>
                  </a:cubicBezTo>
                  <a:cubicBezTo>
                    <a:pt x="128" y="92"/>
                    <a:pt x="128" y="92"/>
                    <a:pt x="128" y="92"/>
                  </a:cubicBezTo>
                  <a:cubicBezTo>
                    <a:pt x="128" y="94"/>
                    <a:pt x="128" y="94"/>
                    <a:pt x="128" y="94"/>
                  </a:cubicBezTo>
                  <a:cubicBezTo>
                    <a:pt x="128" y="92"/>
                    <a:pt x="128" y="92"/>
                    <a:pt x="128" y="92"/>
                  </a:cubicBezTo>
                  <a:cubicBezTo>
                    <a:pt x="128" y="92"/>
                    <a:pt x="128" y="92"/>
                    <a:pt x="127" y="92"/>
                  </a:cubicBezTo>
                  <a:cubicBezTo>
                    <a:pt x="123" y="91"/>
                    <a:pt x="116" y="88"/>
                    <a:pt x="108" y="84"/>
                  </a:cubicBezTo>
                  <a:cubicBezTo>
                    <a:pt x="95" y="78"/>
                    <a:pt x="79" y="71"/>
                    <a:pt x="66" y="65"/>
                  </a:cubicBezTo>
                  <a:cubicBezTo>
                    <a:pt x="59" y="61"/>
                    <a:pt x="53" y="59"/>
                    <a:pt x="48" y="57"/>
                  </a:cubicBezTo>
                  <a:cubicBezTo>
                    <a:pt x="46" y="56"/>
                    <a:pt x="44" y="55"/>
                    <a:pt x="42" y="54"/>
                  </a:cubicBezTo>
                  <a:cubicBezTo>
                    <a:pt x="42" y="54"/>
                    <a:pt x="41" y="54"/>
                    <a:pt x="40" y="54"/>
                  </a:cubicBezTo>
                  <a:cubicBezTo>
                    <a:pt x="40" y="54"/>
                    <a:pt x="39" y="53"/>
                    <a:pt x="38" y="53"/>
                  </a:cubicBezTo>
                  <a:cubicBezTo>
                    <a:pt x="38" y="53"/>
                    <a:pt x="38" y="53"/>
                    <a:pt x="37" y="54"/>
                  </a:cubicBezTo>
                  <a:cubicBezTo>
                    <a:pt x="37" y="54"/>
                    <a:pt x="36" y="54"/>
                    <a:pt x="35" y="55"/>
                  </a:cubicBezTo>
                  <a:cubicBezTo>
                    <a:pt x="35" y="56"/>
                    <a:pt x="34" y="57"/>
                    <a:pt x="35" y="58"/>
                  </a:cubicBezTo>
                  <a:cubicBezTo>
                    <a:pt x="35" y="59"/>
                    <a:pt x="35" y="60"/>
                    <a:pt x="36" y="60"/>
                  </a:cubicBezTo>
                  <a:cubicBezTo>
                    <a:pt x="36" y="60"/>
                    <a:pt x="38" y="61"/>
                    <a:pt x="41" y="63"/>
                  </a:cubicBezTo>
                  <a:cubicBezTo>
                    <a:pt x="52" y="70"/>
                    <a:pt x="80" y="86"/>
                    <a:pt x="104" y="102"/>
                  </a:cubicBezTo>
                  <a:cubicBezTo>
                    <a:pt x="117" y="109"/>
                    <a:pt x="128" y="117"/>
                    <a:pt x="137" y="122"/>
                  </a:cubicBezTo>
                  <a:cubicBezTo>
                    <a:pt x="141" y="125"/>
                    <a:pt x="144" y="127"/>
                    <a:pt x="147" y="129"/>
                  </a:cubicBezTo>
                  <a:cubicBezTo>
                    <a:pt x="148" y="129"/>
                    <a:pt x="149" y="130"/>
                    <a:pt x="150" y="131"/>
                  </a:cubicBezTo>
                  <a:cubicBezTo>
                    <a:pt x="150" y="131"/>
                    <a:pt x="150" y="131"/>
                    <a:pt x="150" y="131"/>
                  </a:cubicBezTo>
                  <a:cubicBezTo>
                    <a:pt x="151" y="130"/>
                    <a:pt x="151" y="130"/>
                    <a:pt x="151" y="130"/>
                  </a:cubicBezTo>
                  <a:cubicBezTo>
                    <a:pt x="150" y="131"/>
                    <a:pt x="150" y="131"/>
                    <a:pt x="150" y="131"/>
                  </a:cubicBezTo>
                  <a:cubicBezTo>
                    <a:pt x="150" y="131"/>
                    <a:pt x="150" y="131"/>
                    <a:pt x="150" y="131"/>
                  </a:cubicBezTo>
                  <a:cubicBezTo>
                    <a:pt x="151" y="130"/>
                    <a:pt x="151" y="130"/>
                    <a:pt x="151" y="130"/>
                  </a:cubicBezTo>
                  <a:cubicBezTo>
                    <a:pt x="150" y="131"/>
                    <a:pt x="150" y="131"/>
                    <a:pt x="150" y="131"/>
                  </a:cubicBezTo>
                  <a:cubicBezTo>
                    <a:pt x="152" y="129"/>
                    <a:pt x="152" y="129"/>
                    <a:pt x="152" y="129"/>
                  </a:cubicBezTo>
                  <a:cubicBezTo>
                    <a:pt x="149" y="130"/>
                    <a:pt x="149" y="130"/>
                    <a:pt x="149" y="130"/>
                  </a:cubicBezTo>
                  <a:cubicBezTo>
                    <a:pt x="150" y="131"/>
                    <a:pt x="150" y="131"/>
                    <a:pt x="150" y="131"/>
                  </a:cubicBezTo>
                  <a:cubicBezTo>
                    <a:pt x="152" y="129"/>
                    <a:pt x="152" y="129"/>
                    <a:pt x="152" y="129"/>
                  </a:cubicBezTo>
                  <a:cubicBezTo>
                    <a:pt x="149" y="130"/>
                    <a:pt x="149" y="130"/>
                    <a:pt x="149" y="130"/>
                  </a:cubicBezTo>
                  <a:cubicBezTo>
                    <a:pt x="153" y="129"/>
                    <a:pt x="153" y="129"/>
                    <a:pt x="153" y="129"/>
                  </a:cubicBezTo>
                  <a:cubicBezTo>
                    <a:pt x="149" y="129"/>
                    <a:pt x="149" y="129"/>
                    <a:pt x="149" y="129"/>
                  </a:cubicBezTo>
                  <a:cubicBezTo>
                    <a:pt x="149" y="129"/>
                    <a:pt x="149" y="130"/>
                    <a:pt x="149" y="130"/>
                  </a:cubicBezTo>
                  <a:cubicBezTo>
                    <a:pt x="153" y="129"/>
                    <a:pt x="153" y="129"/>
                    <a:pt x="153" y="129"/>
                  </a:cubicBezTo>
                  <a:cubicBezTo>
                    <a:pt x="149" y="129"/>
                    <a:pt x="149" y="129"/>
                    <a:pt x="149" y="129"/>
                  </a:cubicBezTo>
                  <a:cubicBezTo>
                    <a:pt x="153" y="129"/>
                    <a:pt x="153" y="129"/>
                    <a:pt x="153" y="129"/>
                  </a:cubicBezTo>
                  <a:cubicBezTo>
                    <a:pt x="150" y="127"/>
                    <a:pt x="150" y="127"/>
                    <a:pt x="150" y="127"/>
                  </a:cubicBezTo>
                  <a:cubicBezTo>
                    <a:pt x="149" y="127"/>
                    <a:pt x="149" y="128"/>
                    <a:pt x="149" y="129"/>
                  </a:cubicBezTo>
                  <a:cubicBezTo>
                    <a:pt x="153" y="129"/>
                    <a:pt x="153" y="129"/>
                    <a:pt x="153" y="129"/>
                  </a:cubicBezTo>
                  <a:cubicBezTo>
                    <a:pt x="150" y="127"/>
                    <a:pt x="150" y="127"/>
                    <a:pt x="150" y="127"/>
                  </a:cubicBezTo>
                  <a:cubicBezTo>
                    <a:pt x="153" y="129"/>
                    <a:pt x="153" y="129"/>
                    <a:pt x="153" y="129"/>
                  </a:cubicBezTo>
                  <a:cubicBezTo>
                    <a:pt x="154" y="125"/>
                    <a:pt x="154" y="125"/>
                    <a:pt x="154" y="125"/>
                  </a:cubicBezTo>
                  <a:cubicBezTo>
                    <a:pt x="154" y="125"/>
                    <a:pt x="133" y="115"/>
                    <a:pt x="110" y="105"/>
                  </a:cubicBezTo>
                  <a:cubicBezTo>
                    <a:pt x="99" y="99"/>
                    <a:pt x="88" y="94"/>
                    <a:pt x="78" y="90"/>
                  </a:cubicBezTo>
                  <a:cubicBezTo>
                    <a:pt x="74" y="88"/>
                    <a:pt x="70" y="87"/>
                    <a:pt x="67" y="85"/>
                  </a:cubicBezTo>
                  <a:cubicBezTo>
                    <a:pt x="65" y="85"/>
                    <a:pt x="64" y="84"/>
                    <a:pt x="63" y="84"/>
                  </a:cubicBezTo>
                  <a:cubicBezTo>
                    <a:pt x="62" y="84"/>
                    <a:pt x="62" y="84"/>
                    <a:pt x="61" y="84"/>
                  </a:cubicBezTo>
                  <a:cubicBezTo>
                    <a:pt x="61" y="84"/>
                    <a:pt x="60" y="83"/>
                    <a:pt x="60" y="83"/>
                  </a:cubicBezTo>
                  <a:cubicBezTo>
                    <a:pt x="59" y="83"/>
                    <a:pt x="59" y="83"/>
                    <a:pt x="58" y="84"/>
                  </a:cubicBezTo>
                  <a:cubicBezTo>
                    <a:pt x="58" y="84"/>
                    <a:pt x="57" y="84"/>
                    <a:pt x="56" y="85"/>
                  </a:cubicBezTo>
                  <a:cubicBezTo>
                    <a:pt x="56" y="86"/>
                    <a:pt x="56" y="87"/>
                    <a:pt x="56" y="88"/>
                  </a:cubicBezTo>
                  <a:cubicBezTo>
                    <a:pt x="56" y="89"/>
                    <a:pt x="57" y="90"/>
                    <a:pt x="58" y="90"/>
                  </a:cubicBezTo>
                  <a:cubicBezTo>
                    <a:pt x="58" y="90"/>
                    <a:pt x="59" y="91"/>
                    <a:pt x="62" y="93"/>
                  </a:cubicBezTo>
                  <a:cubicBezTo>
                    <a:pt x="72" y="99"/>
                    <a:pt x="96" y="113"/>
                    <a:pt x="118" y="127"/>
                  </a:cubicBezTo>
                  <a:cubicBezTo>
                    <a:pt x="129" y="133"/>
                    <a:pt x="140" y="140"/>
                    <a:pt x="147" y="145"/>
                  </a:cubicBezTo>
                  <a:cubicBezTo>
                    <a:pt x="151" y="147"/>
                    <a:pt x="154" y="149"/>
                    <a:pt x="156" y="151"/>
                  </a:cubicBezTo>
                  <a:cubicBezTo>
                    <a:pt x="157" y="152"/>
                    <a:pt x="158" y="152"/>
                    <a:pt x="159" y="153"/>
                  </a:cubicBezTo>
                  <a:cubicBezTo>
                    <a:pt x="159" y="153"/>
                    <a:pt x="159" y="153"/>
                    <a:pt x="159" y="153"/>
                  </a:cubicBezTo>
                  <a:cubicBezTo>
                    <a:pt x="159" y="153"/>
                    <a:pt x="159" y="153"/>
                    <a:pt x="159" y="153"/>
                  </a:cubicBezTo>
                  <a:cubicBezTo>
                    <a:pt x="160" y="152"/>
                    <a:pt x="160" y="152"/>
                    <a:pt x="160" y="152"/>
                  </a:cubicBezTo>
                  <a:cubicBezTo>
                    <a:pt x="159" y="153"/>
                    <a:pt x="159" y="153"/>
                    <a:pt x="159" y="153"/>
                  </a:cubicBezTo>
                  <a:cubicBezTo>
                    <a:pt x="159" y="153"/>
                    <a:pt x="159" y="153"/>
                    <a:pt x="159" y="153"/>
                  </a:cubicBezTo>
                  <a:cubicBezTo>
                    <a:pt x="160" y="152"/>
                    <a:pt x="160" y="152"/>
                    <a:pt x="160" y="152"/>
                  </a:cubicBezTo>
                  <a:cubicBezTo>
                    <a:pt x="159" y="153"/>
                    <a:pt x="159" y="153"/>
                    <a:pt x="159" y="153"/>
                  </a:cubicBezTo>
                  <a:cubicBezTo>
                    <a:pt x="161" y="151"/>
                    <a:pt x="161" y="151"/>
                    <a:pt x="161" y="151"/>
                  </a:cubicBezTo>
                  <a:cubicBezTo>
                    <a:pt x="158" y="151"/>
                    <a:pt x="158" y="151"/>
                    <a:pt x="158" y="151"/>
                  </a:cubicBezTo>
                  <a:cubicBezTo>
                    <a:pt x="158" y="152"/>
                    <a:pt x="159" y="152"/>
                    <a:pt x="159" y="153"/>
                  </a:cubicBezTo>
                  <a:cubicBezTo>
                    <a:pt x="161" y="151"/>
                    <a:pt x="161" y="151"/>
                    <a:pt x="161" y="151"/>
                  </a:cubicBezTo>
                  <a:cubicBezTo>
                    <a:pt x="158" y="151"/>
                    <a:pt x="158" y="151"/>
                    <a:pt x="158" y="151"/>
                  </a:cubicBezTo>
                  <a:cubicBezTo>
                    <a:pt x="162" y="151"/>
                    <a:pt x="162" y="151"/>
                    <a:pt x="162" y="151"/>
                  </a:cubicBezTo>
                  <a:cubicBezTo>
                    <a:pt x="159" y="149"/>
                    <a:pt x="159" y="149"/>
                    <a:pt x="159" y="149"/>
                  </a:cubicBezTo>
                  <a:cubicBezTo>
                    <a:pt x="158" y="150"/>
                    <a:pt x="158" y="151"/>
                    <a:pt x="158" y="151"/>
                  </a:cubicBezTo>
                  <a:cubicBezTo>
                    <a:pt x="162" y="151"/>
                    <a:pt x="162" y="151"/>
                    <a:pt x="162" y="151"/>
                  </a:cubicBezTo>
                  <a:cubicBezTo>
                    <a:pt x="159" y="149"/>
                    <a:pt x="159" y="149"/>
                    <a:pt x="159" y="149"/>
                  </a:cubicBezTo>
                  <a:cubicBezTo>
                    <a:pt x="162" y="151"/>
                    <a:pt x="162" y="151"/>
                    <a:pt x="162" y="151"/>
                  </a:cubicBezTo>
                  <a:cubicBezTo>
                    <a:pt x="163" y="148"/>
                    <a:pt x="163" y="148"/>
                    <a:pt x="163" y="148"/>
                  </a:cubicBezTo>
                  <a:cubicBezTo>
                    <a:pt x="81" y="113"/>
                    <a:pt x="81" y="113"/>
                    <a:pt x="81" y="113"/>
                  </a:cubicBezTo>
                  <a:cubicBezTo>
                    <a:pt x="80" y="112"/>
                    <a:pt x="78" y="113"/>
                    <a:pt x="77" y="115"/>
                  </a:cubicBezTo>
                  <a:cubicBezTo>
                    <a:pt x="76" y="117"/>
                    <a:pt x="77" y="119"/>
                    <a:pt x="78" y="120"/>
                  </a:cubicBezTo>
                  <a:cubicBezTo>
                    <a:pt x="150" y="165"/>
                    <a:pt x="150" y="165"/>
                    <a:pt x="150" y="165"/>
                  </a:cubicBezTo>
                  <a:cubicBezTo>
                    <a:pt x="152" y="162"/>
                    <a:pt x="152" y="162"/>
                    <a:pt x="152" y="162"/>
                  </a:cubicBezTo>
                  <a:cubicBezTo>
                    <a:pt x="149" y="160"/>
                    <a:pt x="149" y="160"/>
                    <a:pt x="149" y="160"/>
                  </a:cubicBezTo>
                  <a:cubicBezTo>
                    <a:pt x="152" y="162"/>
                    <a:pt x="152" y="162"/>
                    <a:pt x="152" y="162"/>
                  </a:cubicBezTo>
                  <a:cubicBezTo>
                    <a:pt x="151" y="158"/>
                    <a:pt x="151" y="158"/>
                    <a:pt x="151" y="158"/>
                  </a:cubicBezTo>
                  <a:cubicBezTo>
                    <a:pt x="151" y="158"/>
                    <a:pt x="150" y="159"/>
                    <a:pt x="149" y="160"/>
                  </a:cubicBezTo>
                  <a:cubicBezTo>
                    <a:pt x="152" y="162"/>
                    <a:pt x="152" y="162"/>
                    <a:pt x="152" y="162"/>
                  </a:cubicBezTo>
                  <a:cubicBezTo>
                    <a:pt x="151" y="158"/>
                    <a:pt x="151" y="158"/>
                    <a:pt x="151" y="158"/>
                  </a:cubicBezTo>
                  <a:cubicBezTo>
                    <a:pt x="152" y="161"/>
                    <a:pt x="152" y="161"/>
                    <a:pt x="152" y="161"/>
                  </a:cubicBezTo>
                  <a:cubicBezTo>
                    <a:pt x="152" y="158"/>
                    <a:pt x="152" y="158"/>
                    <a:pt x="152" y="158"/>
                  </a:cubicBezTo>
                  <a:cubicBezTo>
                    <a:pt x="152" y="158"/>
                    <a:pt x="152" y="158"/>
                    <a:pt x="151" y="158"/>
                  </a:cubicBezTo>
                  <a:cubicBezTo>
                    <a:pt x="152" y="161"/>
                    <a:pt x="152" y="161"/>
                    <a:pt x="152" y="161"/>
                  </a:cubicBezTo>
                  <a:cubicBezTo>
                    <a:pt x="152" y="158"/>
                    <a:pt x="152" y="158"/>
                    <a:pt x="152" y="158"/>
                  </a:cubicBezTo>
                  <a:cubicBezTo>
                    <a:pt x="152" y="161"/>
                    <a:pt x="152" y="161"/>
                    <a:pt x="152" y="161"/>
                  </a:cubicBezTo>
                  <a:cubicBezTo>
                    <a:pt x="153" y="158"/>
                    <a:pt x="153" y="158"/>
                    <a:pt x="153" y="158"/>
                  </a:cubicBezTo>
                  <a:cubicBezTo>
                    <a:pt x="152" y="158"/>
                    <a:pt x="152" y="158"/>
                    <a:pt x="152" y="158"/>
                  </a:cubicBezTo>
                  <a:cubicBezTo>
                    <a:pt x="152" y="161"/>
                    <a:pt x="152" y="161"/>
                    <a:pt x="152" y="161"/>
                  </a:cubicBezTo>
                  <a:cubicBezTo>
                    <a:pt x="153" y="158"/>
                    <a:pt x="153" y="158"/>
                    <a:pt x="153" y="158"/>
                  </a:cubicBezTo>
                  <a:cubicBezTo>
                    <a:pt x="152" y="159"/>
                    <a:pt x="152" y="159"/>
                    <a:pt x="152" y="159"/>
                  </a:cubicBezTo>
                  <a:cubicBezTo>
                    <a:pt x="153" y="158"/>
                    <a:pt x="153" y="158"/>
                    <a:pt x="153" y="158"/>
                  </a:cubicBezTo>
                  <a:cubicBezTo>
                    <a:pt x="153" y="158"/>
                    <a:pt x="153" y="158"/>
                    <a:pt x="153" y="158"/>
                  </a:cubicBezTo>
                  <a:cubicBezTo>
                    <a:pt x="152" y="159"/>
                    <a:pt x="152" y="159"/>
                    <a:pt x="152" y="159"/>
                  </a:cubicBezTo>
                  <a:cubicBezTo>
                    <a:pt x="153" y="158"/>
                    <a:pt x="153" y="158"/>
                    <a:pt x="153" y="158"/>
                  </a:cubicBezTo>
                  <a:cubicBezTo>
                    <a:pt x="153" y="158"/>
                    <a:pt x="152" y="158"/>
                    <a:pt x="152" y="158"/>
                  </a:cubicBezTo>
                  <a:cubicBezTo>
                    <a:pt x="150" y="157"/>
                    <a:pt x="146" y="156"/>
                    <a:pt x="141" y="154"/>
                  </a:cubicBezTo>
                  <a:cubicBezTo>
                    <a:pt x="133" y="151"/>
                    <a:pt x="123" y="147"/>
                    <a:pt x="116" y="144"/>
                  </a:cubicBezTo>
                  <a:cubicBezTo>
                    <a:pt x="112" y="143"/>
                    <a:pt x="109" y="141"/>
                    <a:pt x="106" y="140"/>
                  </a:cubicBezTo>
                  <a:cubicBezTo>
                    <a:pt x="105" y="140"/>
                    <a:pt x="104" y="139"/>
                    <a:pt x="103" y="139"/>
                  </a:cubicBezTo>
                  <a:cubicBezTo>
                    <a:pt x="102" y="139"/>
                    <a:pt x="102" y="139"/>
                    <a:pt x="102" y="139"/>
                  </a:cubicBezTo>
                  <a:cubicBezTo>
                    <a:pt x="102" y="139"/>
                    <a:pt x="102" y="139"/>
                    <a:pt x="102" y="139"/>
                  </a:cubicBezTo>
                  <a:cubicBezTo>
                    <a:pt x="102" y="139"/>
                    <a:pt x="102" y="139"/>
                    <a:pt x="102" y="139"/>
                  </a:cubicBezTo>
                  <a:cubicBezTo>
                    <a:pt x="102" y="139"/>
                    <a:pt x="102" y="139"/>
                    <a:pt x="102" y="139"/>
                  </a:cubicBezTo>
                  <a:cubicBezTo>
                    <a:pt x="101" y="139"/>
                    <a:pt x="101" y="138"/>
                    <a:pt x="101" y="138"/>
                  </a:cubicBezTo>
                  <a:cubicBezTo>
                    <a:pt x="99" y="138"/>
                    <a:pt x="98" y="140"/>
                    <a:pt x="97" y="141"/>
                  </a:cubicBezTo>
                  <a:cubicBezTo>
                    <a:pt x="97" y="143"/>
                    <a:pt x="98" y="144"/>
                    <a:pt x="99" y="145"/>
                  </a:cubicBezTo>
                  <a:cubicBezTo>
                    <a:pt x="149" y="176"/>
                    <a:pt x="149" y="176"/>
                    <a:pt x="149" y="176"/>
                  </a:cubicBezTo>
                  <a:cubicBezTo>
                    <a:pt x="151" y="173"/>
                    <a:pt x="151" y="173"/>
                    <a:pt x="151" y="173"/>
                  </a:cubicBezTo>
                  <a:cubicBezTo>
                    <a:pt x="148" y="171"/>
                    <a:pt x="148" y="171"/>
                    <a:pt x="148" y="171"/>
                  </a:cubicBezTo>
                  <a:cubicBezTo>
                    <a:pt x="151" y="173"/>
                    <a:pt x="151" y="173"/>
                    <a:pt x="151" y="173"/>
                  </a:cubicBezTo>
                  <a:cubicBezTo>
                    <a:pt x="149" y="170"/>
                    <a:pt x="149" y="170"/>
                    <a:pt x="149" y="170"/>
                  </a:cubicBezTo>
                  <a:cubicBezTo>
                    <a:pt x="149" y="170"/>
                    <a:pt x="148" y="171"/>
                    <a:pt x="148" y="171"/>
                  </a:cubicBezTo>
                  <a:cubicBezTo>
                    <a:pt x="151" y="173"/>
                    <a:pt x="151" y="173"/>
                    <a:pt x="151" y="173"/>
                  </a:cubicBezTo>
                  <a:cubicBezTo>
                    <a:pt x="149" y="170"/>
                    <a:pt x="149" y="170"/>
                    <a:pt x="149" y="170"/>
                  </a:cubicBezTo>
                  <a:cubicBezTo>
                    <a:pt x="151" y="173"/>
                    <a:pt x="151" y="173"/>
                    <a:pt x="151" y="173"/>
                  </a:cubicBezTo>
                  <a:cubicBezTo>
                    <a:pt x="150" y="170"/>
                    <a:pt x="150" y="170"/>
                    <a:pt x="150" y="170"/>
                  </a:cubicBezTo>
                  <a:cubicBezTo>
                    <a:pt x="150" y="170"/>
                    <a:pt x="150" y="170"/>
                    <a:pt x="149" y="170"/>
                  </a:cubicBezTo>
                  <a:cubicBezTo>
                    <a:pt x="151" y="173"/>
                    <a:pt x="151" y="173"/>
                    <a:pt x="151" y="173"/>
                  </a:cubicBezTo>
                  <a:cubicBezTo>
                    <a:pt x="150" y="170"/>
                    <a:pt x="150" y="170"/>
                    <a:pt x="150" y="170"/>
                  </a:cubicBezTo>
                  <a:cubicBezTo>
                    <a:pt x="151" y="173"/>
                    <a:pt x="151" y="173"/>
                    <a:pt x="151" y="173"/>
                  </a:cubicBezTo>
                  <a:cubicBezTo>
                    <a:pt x="151" y="170"/>
                    <a:pt x="151" y="170"/>
                    <a:pt x="151" y="170"/>
                  </a:cubicBezTo>
                  <a:cubicBezTo>
                    <a:pt x="150" y="170"/>
                    <a:pt x="150" y="170"/>
                    <a:pt x="150" y="170"/>
                  </a:cubicBezTo>
                  <a:cubicBezTo>
                    <a:pt x="151" y="173"/>
                    <a:pt x="151" y="173"/>
                    <a:pt x="151" y="173"/>
                  </a:cubicBezTo>
                  <a:cubicBezTo>
                    <a:pt x="151" y="170"/>
                    <a:pt x="151" y="170"/>
                    <a:pt x="151" y="170"/>
                  </a:cubicBezTo>
                  <a:cubicBezTo>
                    <a:pt x="151" y="172"/>
                    <a:pt x="151" y="172"/>
                    <a:pt x="151" y="172"/>
                  </a:cubicBezTo>
                  <a:cubicBezTo>
                    <a:pt x="151" y="170"/>
                    <a:pt x="151" y="170"/>
                    <a:pt x="151" y="170"/>
                  </a:cubicBezTo>
                  <a:cubicBezTo>
                    <a:pt x="151" y="170"/>
                    <a:pt x="151" y="170"/>
                    <a:pt x="151" y="170"/>
                  </a:cubicBezTo>
                  <a:cubicBezTo>
                    <a:pt x="151" y="172"/>
                    <a:pt x="151" y="172"/>
                    <a:pt x="151" y="172"/>
                  </a:cubicBezTo>
                  <a:cubicBezTo>
                    <a:pt x="151" y="170"/>
                    <a:pt x="151" y="170"/>
                    <a:pt x="151" y="170"/>
                  </a:cubicBezTo>
                  <a:cubicBezTo>
                    <a:pt x="151" y="171"/>
                    <a:pt x="151" y="171"/>
                    <a:pt x="151" y="171"/>
                  </a:cubicBezTo>
                  <a:cubicBezTo>
                    <a:pt x="151" y="170"/>
                    <a:pt x="151" y="170"/>
                    <a:pt x="151" y="170"/>
                  </a:cubicBezTo>
                  <a:cubicBezTo>
                    <a:pt x="151" y="170"/>
                    <a:pt x="151" y="170"/>
                    <a:pt x="151" y="170"/>
                  </a:cubicBezTo>
                  <a:cubicBezTo>
                    <a:pt x="151" y="171"/>
                    <a:pt x="151" y="171"/>
                    <a:pt x="151" y="171"/>
                  </a:cubicBezTo>
                  <a:cubicBezTo>
                    <a:pt x="151" y="170"/>
                    <a:pt x="151" y="170"/>
                    <a:pt x="151" y="170"/>
                  </a:cubicBezTo>
                  <a:cubicBezTo>
                    <a:pt x="151" y="170"/>
                    <a:pt x="150" y="170"/>
                    <a:pt x="149" y="169"/>
                  </a:cubicBezTo>
                  <a:cubicBezTo>
                    <a:pt x="145" y="168"/>
                    <a:pt x="137" y="166"/>
                    <a:pt x="131" y="164"/>
                  </a:cubicBezTo>
                  <a:cubicBezTo>
                    <a:pt x="127" y="163"/>
                    <a:pt x="124" y="162"/>
                    <a:pt x="122" y="162"/>
                  </a:cubicBezTo>
                  <a:cubicBezTo>
                    <a:pt x="120" y="161"/>
                    <a:pt x="119" y="161"/>
                    <a:pt x="119" y="161"/>
                  </a:cubicBezTo>
                  <a:cubicBezTo>
                    <a:pt x="118" y="161"/>
                    <a:pt x="118" y="160"/>
                    <a:pt x="118" y="160"/>
                  </a:cubicBezTo>
                  <a:cubicBezTo>
                    <a:pt x="117" y="160"/>
                    <a:pt x="117" y="160"/>
                    <a:pt x="117" y="160"/>
                  </a:cubicBezTo>
                  <a:cubicBezTo>
                    <a:pt x="117" y="160"/>
                    <a:pt x="117" y="160"/>
                    <a:pt x="116" y="160"/>
                  </a:cubicBezTo>
                  <a:cubicBezTo>
                    <a:pt x="116" y="160"/>
                    <a:pt x="116" y="160"/>
                    <a:pt x="116" y="160"/>
                  </a:cubicBezTo>
                  <a:cubicBezTo>
                    <a:pt x="115" y="160"/>
                    <a:pt x="115" y="161"/>
                    <a:pt x="115" y="161"/>
                  </a:cubicBezTo>
                  <a:cubicBezTo>
                    <a:pt x="114" y="161"/>
                    <a:pt x="114" y="161"/>
                    <a:pt x="113" y="162"/>
                  </a:cubicBezTo>
                  <a:cubicBezTo>
                    <a:pt x="112" y="164"/>
                    <a:pt x="113" y="166"/>
                    <a:pt x="114" y="167"/>
                  </a:cubicBezTo>
                  <a:cubicBezTo>
                    <a:pt x="138" y="181"/>
                    <a:pt x="138" y="181"/>
                    <a:pt x="138" y="181"/>
                  </a:cubicBezTo>
                  <a:cubicBezTo>
                    <a:pt x="132" y="189"/>
                    <a:pt x="132" y="189"/>
                    <a:pt x="132" y="189"/>
                  </a:cubicBezTo>
                  <a:cubicBezTo>
                    <a:pt x="132" y="190"/>
                    <a:pt x="132" y="191"/>
                    <a:pt x="132" y="192"/>
                  </a:cubicBezTo>
                  <a:cubicBezTo>
                    <a:pt x="132" y="193"/>
                    <a:pt x="133" y="194"/>
                    <a:pt x="134" y="194"/>
                  </a:cubicBezTo>
                  <a:cubicBezTo>
                    <a:pt x="136" y="196"/>
                    <a:pt x="136" y="196"/>
                    <a:pt x="136" y="196"/>
                  </a:cubicBezTo>
                  <a:cubicBezTo>
                    <a:pt x="137" y="197"/>
                    <a:pt x="140" y="196"/>
                    <a:pt x="141" y="195"/>
                  </a:cubicBezTo>
                  <a:cubicBezTo>
                    <a:pt x="142" y="193"/>
                    <a:pt x="141" y="191"/>
                    <a:pt x="139"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8" name="Freeform 149">
              <a:extLst>
                <a:ext uri="{FF2B5EF4-FFF2-40B4-BE49-F238E27FC236}">
                  <a16:creationId xmlns:a16="http://schemas.microsoft.com/office/drawing/2014/main" id="{AA9A63B9-AFD2-4EB9-9D95-F5ECCA823F14}"/>
                </a:ext>
              </a:extLst>
            </p:cNvPr>
            <p:cNvSpPr>
              <a:spLocks/>
            </p:cNvSpPr>
            <p:nvPr/>
          </p:nvSpPr>
          <p:spPr bwMode="auto">
            <a:xfrm>
              <a:off x="5388112" y="2851261"/>
              <a:ext cx="219075" cy="306388"/>
            </a:xfrm>
            <a:custGeom>
              <a:avLst/>
              <a:gdLst>
                <a:gd name="T0" fmla="*/ 126 w 139"/>
                <a:gd name="T1" fmla="*/ 185 h 195"/>
                <a:gd name="T2" fmla="*/ 130 w 139"/>
                <a:gd name="T3" fmla="*/ 184 h 195"/>
                <a:gd name="T4" fmla="*/ 116 w 139"/>
                <a:gd name="T5" fmla="*/ 158 h 195"/>
                <a:gd name="T6" fmla="*/ 98 w 139"/>
                <a:gd name="T7" fmla="*/ 134 h 195"/>
                <a:gd name="T8" fmla="*/ 90 w 139"/>
                <a:gd name="T9" fmla="*/ 133 h 195"/>
                <a:gd name="T10" fmla="*/ 93 w 139"/>
                <a:gd name="T11" fmla="*/ 132 h 195"/>
                <a:gd name="T12" fmla="*/ 78 w 139"/>
                <a:gd name="T13" fmla="*/ 107 h 195"/>
                <a:gd name="T14" fmla="*/ 63 w 139"/>
                <a:gd name="T15" fmla="*/ 84 h 195"/>
                <a:gd name="T16" fmla="*/ 43 w 139"/>
                <a:gd name="T17" fmla="*/ 58 h 195"/>
                <a:gd name="T18" fmla="*/ 29 w 139"/>
                <a:gd name="T19" fmla="*/ 38 h 195"/>
                <a:gd name="T20" fmla="*/ 10 w 139"/>
                <a:gd name="T21" fmla="*/ 11 h 195"/>
                <a:gd name="T22" fmla="*/ 3 w 139"/>
                <a:gd name="T23" fmla="*/ 10 h 195"/>
                <a:gd name="T24" fmla="*/ 26 w 139"/>
                <a:gd name="T25" fmla="*/ 7 h 195"/>
                <a:gd name="T26" fmla="*/ 21 w 139"/>
                <a:gd name="T27" fmla="*/ 6 h 195"/>
                <a:gd name="T28" fmla="*/ 46 w 139"/>
                <a:gd name="T29" fmla="*/ 6 h 195"/>
                <a:gd name="T30" fmla="*/ 37 w 139"/>
                <a:gd name="T31" fmla="*/ 2 h 195"/>
                <a:gd name="T32" fmla="*/ 42 w 139"/>
                <a:gd name="T33" fmla="*/ 5 h 195"/>
                <a:gd name="T34" fmla="*/ 17 w 139"/>
                <a:gd name="T35" fmla="*/ 5 h 195"/>
                <a:gd name="T36" fmla="*/ 22 w 139"/>
                <a:gd name="T37" fmla="*/ 7 h 195"/>
                <a:gd name="T38" fmla="*/ 0 w 139"/>
                <a:gd name="T39" fmla="*/ 10 h 195"/>
                <a:gd name="T40" fmla="*/ 19 w 139"/>
                <a:gd name="T41" fmla="*/ 39 h 195"/>
                <a:gd name="T42" fmla="*/ 31 w 139"/>
                <a:gd name="T43" fmla="*/ 58 h 195"/>
                <a:gd name="T44" fmla="*/ 52 w 139"/>
                <a:gd name="T45" fmla="*/ 84 h 195"/>
                <a:gd name="T46" fmla="*/ 71 w 139"/>
                <a:gd name="T47" fmla="*/ 111 h 195"/>
                <a:gd name="T48" fmla="*/ 75 w 139"/>
                <a:gd name="T49" fmla="*/ 109 h 195"/>
                <a:gd name="T50" fmla="*/ 82 w 139"/>
                <a:gd name="T51" fmla="*/ 127 h 195"/>
                <a:gd name="T52" fmla="*/ 87 w 139"/>
                <a:gd name="T53" fmla="*/ 134 h 195"/>
                <a:gd name="T54" fmla="*/ 87 w 139"/>
                <a:gd name="T55" fmla="*/ 134 h 195"/>
                <a:gd name="T56" fmla="*/ 89 w 139"/>
                <a:gd name="T57" fmla="*/ 133 h 195"/>
                <a:gd name="T58" fmla="*/ 89 w 139"/>
                <a:gd name="T59" fmla="*/ 133 h 195"/>
                <a:gd name="T60" fmla="*/ 86 w 139"/>
                <a:gd name="T61" fmla="*/ 133 h 195"/>
                <a:gd name="T62" fmla="*/ 86 w 139"/>
                <a:gd name="T63" fmla="*/ 133 h 195"/>
                <a:gd name="T64" fmla="*/ 86 w 139"/>
                <a:gd name="T65" fmla="*/ 133 h 195"/>
                <a:gd name="T66" fmla="*/ 88 w 139"/>
                <a:gd name="T67" fmla="*/ 136 h 195"/>
                <a:gd name="T68" fmla="*/ 107 w 139"/>
                <a:gd name="T69" fmla="*/ 160 h 195"/>
                <a:gd name="T70" fmla="*/ 110 w 139"/>
                <a:gd name="T71" fmla="*/ 161 h 195"/>
                <a:gd name="T72" fmla="*/ 122 w 139"/>
                <a:gd name="T73" fmla="*/ 184 h 195"/>
                <a:gd name="T74" fmla="*/ 124 w 139"/>
                <a:gd name="T75" fmla="*/ 185 h 195"/>
                <a:gd name="T76" fmla="*/ 124 w 139"/>
                <a:gd name="T77" fmla="*/ 185 h 195"/>
                <a:gd name="T78" fmla="*/ 123 w 139"/>
                <a:gd name="T79" fmla="*/ 185 h 195"/>
                <a:gd name="T80" fmla="*/ 123 w 139"/>
                <a:gd name="T81" fmla="*/ 185 h 195"/>
                <a:gd name="T82" fmla="*/ 123 w 139"/>
                <a:gd name="T83" fmla="*/ 185 h 195"/>
                <a:gd name="T84" fmla="*/ 124 w 139"/>
                <a:gd name="T85" fmla="*/ 188 h 195"/>
                <a:gd name="T86" fmla="*/ 137 w 139"/>
                <a:gd name="T87" fmla="*/ 18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95">
                  <a:moveTo>
                    <a:pt x="137" y="188"/>
                  </a:moveTo>
                  <a:cubicBezTo>
                    <a:pt x="128" y="182"/>
                    <a:pt x="128" y="182"/>
                    <a:pt x="128" y="182"/>
                  </a:cubicBezTo>
                  <a:cubicBezTo>
                    <a:pt x="126" y="185"/>
                    <a:pt x="126" y="185"/>
                    <a:pt x="126" y="185"/>
                  </a:cubicBezTo>
                  <a:cubicBezTo>
                    <a:pt x="129" y="187"/>
                    <a:pt x="129" y="187"/>
                    <a:pt x="129" y="187"/>
                  </a:cubicBezTo>
                  <a:cubicBezTo>
                    <a:pt x="130" y="186"/>
                    <a:pt x="130" y="185"/>
                    <a:pt x="130" y="185"/>
                  </a:cubicBezTo>
                  <a:cubicBezTo>
                    <a:pt x="130" y="184"/>
                    <a:pt x="130" y="184"/>
                    <a:pt x="130" y="184"/>
                  </a:cubicBezTo>
                  <a:cubicBezTo>
                    <a:pt x="129" y="183"/>
                    <a:pt x="129" y="183"/>
                    <a:pt x="129" y="183"/>
                  </a:cubicBezTo>
                  <a:cubicBezTo>
                    <a:pt x="129" y="181"/>
                    <a:pt x="127" y="179"/>
                    <a:pt x="126" y="177"/>
                  </a:cubicBezTo>
                  <a:cubicBezTo>
                    <a:pt x="122" y="169"/>
                    <a:pt x="116" y="158"/>
                    <a:pt x="116" y="158"/>
                  </a:cubicBezTo>
                  <a:cubicBezTo>
                    <a:pt x="116" y="157"/>
                    <a:pt x="115" y="157"/>
                    <a:pt x="115" y="156"/>
                  </a:cubicBezTo>
                  <a:cubicBezTo>
                    <a:pt x="111" y="154"/>
                    <a:pt x="111" y="154"/>
                    <a:pt x="111" y="154"/>
                  </a:cubicBezTo>
                  <a:cubicBezTo>
                    <a:pt x="98" y="134"/>
                    <a:pt x="98" y="134"/>
                    <a:pt x="98" y="134"/>
                  </a:cubicBezTo>
                  <a:cubicBezTo>
                    <a:pt x="97" y="133"/>
                    <a:pt x="97" y="133"/>
                    <a:pt x="97" y="133"/>
                  </a:cubicBezTo>
                  <a:cubicBezTo>
                    <a:pt x="92" y="130"/>
                    <a:pt x="92" y="130"/>
                    <a:pt x="92" y="130"/>
                  </a:cubicBezTo>
                  <a:cubicBezTo>
                    <a:pt x="90" y="133"/>
                    <a:pt x="90" y="133"/>
                    <a:pt x="90" y="133"/>
                  </a:cubicBezTo>
                  <a:cubicBezTo>
                    <a:pt x="93" y="134"/>
                    <a:pt x="93" y="134"/>
                    <a:pt x="93" y="134"/>
                  </a:cubicBezTo>
                  <a:cubicBezTo>
                    <a:pt x="94" y="134"/>
                    <a:pt x="94" y="133"/>
                    <a:pt x="94" y="133"/>
                  </a:cubicBezTo>
                  <a:cubicBezTo>
                    <a:pt x="94" y="132"/>
                    <a:pt x="93" y="132"/>
                    <a:pt x="93" y="132"/>
                  </a:cubicBezTo>
                  <a:cubicBezTo>
                    <a:pt x="93" y="131"/>
                    <a:pt x="93" y="131"/>
                    <a:pt x="93" y="131"/>
                  </a:cubicBezTo>
                  <a:cubicBezTo>
                    <a:pt x="93" y="130"/>
                    <a:pt x="92" y="130"/>
                    <a:pt x="92" y="129"/>
                  </a:cubicBezTo>
                  <a:cubicBezTo>
                    <a:pt x="88" y="123"/>
                    <a:pt x="78" y="107"/>
                    <a:pt x="78" y="107"/>
                  </a:cubicBezTo>
                  <a:cubicBezTo>
                    <a:pt x="78" y="107"/>
                    <a:pt x="77" y="107"/>
                    <a:pt x="77" y="106"/>
                  </a:cubicBezTo>
                  <a:cubicBezTo>
                    <a:pt x="77" y="106"/>
                    <a:pt x="77" y="106"/>
                    <a:pt x="77" y="106"/>
                  </a:cubicBezTo>
                  <a:cubicBezTo>
                    <a:pt x="63" y="84"/>
                    <a:pt x="63" y="84"/>
                    <a:pt x="63" y="84"/>
                  </a:cubicBezTo>
                  <a:cubicBezTo>
                    <a:pt x="62" y="83"/>
                    <a:pt x="62" y="83"/>
                    <a:pt x="61" y="82"/>
                  </a:cubicBezTo>
                  <a:cubicBezTo>
                    <a:pt x="57" y="80"/>
                    <a:pt x="57" y="80"/>
                    <a:pt x="57" y="80"/>
                  </a:cubicBezTo>
                  <a:cubicBezTo>
                    <a:pt x="43" y="58"/>
                    <a:pt x="43" y="58"/>
                    <a:pt x="43" y="58"/>
                  </a:cubicBezTo>
                  <a:cubicBezTo>
                    <a:pt x="43" y="58"/>
                    <a:pt x="42" y="57"/>
                    <a:pt x="42" y="57"/>
                  </a:cubicBezTo>
                  <a:cubicBezTo>
                    <a:pt x="37" y="54"/>
                    <a:pt x="37" y="54"/>
                    <a:pt x="37" y="54"/>
                  </a:cubicBezTo>
                  <a:cubicBezTo>
                    <a:pt x="29" y="38"/>
                    <a:pt x="29" y="38"/>
                    <a:pt x="29" y="38"/>
                  </a:cubicBezTo>
                  <a:cubicBezTo>
                    <a:pt x="29" y="38"/>
                    <a:pt x="28" y="37"/>
                    <a:pt x="28" y="37"/>
                  </a:cubicBezTo>
                  <a:cubicBezTo>
                    <a:pt x="24" y="35"/>
                    <a:pt x="24" y="35"/>
                    <a:pt x="24" y="35"/>
                  </a:cubicBezTo>
                  <a:cubicBezTo>
                    <a:pt x="10" y="11"/>
                    <a:pt x="10" y="11"/>
                    <a:pt x="10" y="11"/>
                  </a:cubicBezTo>
                  <a:cubicBezTo>
                    <a:pt x="10" y="11"/>
                    <a:pt x="10" y="10"/>
                    <a:pt x="9" y="10"/>
                  </a:cubicBezTo>
                  <a:cubicBezTo>
                    <a:pt x="5" y="7"/>
                    <a:pt x="5" y="7"/>
                    <a:pt x="5" y="7"/>
                  </a:cubicBezTo>
                  <a:cubicBezTo>
                    <a:pt x="3" y="10"/>
                    <a:pt x="3" y="10"/>
                    <a:pt x="3" y="10"/>
                  </a:cubicBezTo>
                  <a:cubicBezTo>
                    <a:pt x="4" y="14"/>
                    <a:pt x="4" y="14"/>
                    <a:pt x="4" y="14"/>
                  </a:cubicBezTo>
                  <a:cubicBezTo>
                    <a:pt x="23" y="10"/>
                    <a:pt x="23" y="10"/>
                    <a:pt x="23" y="10"/>
                  </a:cubicBezTo>
                  <a:cubicBezTo>
                    <a:pt x="24" y="10"/>
                    <a:pt x="25" y="9"/>
                    <a:pt x="26" y="7"/>
                  </a:cubicBezTo>
                  <a:cubicBezTo>
                    <a:pt x="26" y="6"/>
                    <a:pt x="25" y="4"/>
                    <a:pt x="24" y="4"/>
                  </a:cubicBezTo>
                  <a:cubicBezTo>
                    <a:pt x="23" y="3"/>
                    <a:pt x="23" y="3"/>
                    <a:pt x="23" y="3"/>
                  </a:cubicBezTo>
                  <a:cubicBezTo>
                    <a:pt x="21" y="6"/>
                    <a:pt x="21" y="6"/>
                    <a:pt x="21" y="6"/>
                  </a:cubicBezTo>
                  <a:cubicBezTo>
                    <a:pt x="21" y="10"/>
                    <a:pt x="21" y="10"/>
                    <a:pt x="21" y="10"/>
                  </a:cubicBezTo>
                  <a:cubicBezTo>
                    <a:pt x="43" y="9"/>
                    <a:pt x="43" y="9"/>
                    <a:pt x="43" y="9"/>
                  </a:cubicBezTo>
                  <a:cubicBezTo>
                    <a:pt x="44" y="9"/>
                    <a:pt x="45" y="7"/>
                    <a:pt x="46" y="6"/>
                  </a:cubicBezTo>
                  <a:cubicBezTo>
                    <a:pt x="46" y="4"/>
                    <a:pt x="46" y="3"/>
                    <a:pt x="44" y="2"/>
                  </a:cubicBezTo>
                  <a:cubicBezTo>
                    <a:pt x="42" y="1"/>
                    <a:pt x="42" y="1"/>
                    <a:pt x="42" y="1"/>
                  </a:cubicBezTo>
                  <a:cubicBezTo>
                    <a:pt x="40" y="0"/>
                    <a:pt x="38" y="0"/>
                    <a:pt x="37" y="2"/>
                  </a:cubicBezTo>
                  <a:cubicBezTo>
                    <a:pt x="36" y="3"/>
                    <a:pt x="37" y="6"/>
                    <a:pt x="38" y="7"/>
                  </a:cubicBezTo>
                  <a:cubicBezTo>
                    <a:pt x="40" y="8"/>
                    <a:pt x="40" y="8"/>
                    <a:pt x="40" y="8"/>
                  </a:cubicBezTo>
                  <a:cubicBezTo>
                    <a:pt x="42" y="5"/>
                    <a:pt x="42" y="5"/>
                    <a:pt x="42" y="5"/>
                  </a:cubicBezTo>
                  <a:cubicBezTo>
                    <a:pt x="42" y="1"/>
                    <a:pt x="42" y="1"/>
                    <a:pt x="42" y="1"/>
                  </a:cubicBezTo>
                  <a:cubicBezTo>
                    <a:pt x="21" y="2"/>
                    <a:pt x="21" y="2"/>
                    <a:pt x="21" y="2"/>
                  </a:cubicBezTo>
                  <a:cubicBezTo>
                    <a:pt x="19" y="3"/>
                    <a:pt x="18" y="4"/>
                    <a:pt x="17" y="5"/>
                  </a:cubicBezTo>
                  <a:cubicBezTo>
                    <a:pt x="17" y="7"/>
                    <a:pt x="18" y="8"/>
                    <a:pt x="19" y="9"/>
                  </a:cubicBezTo>
                  <a:cubicBezTo>
                    <a:pt x="20" y="10"/>
                    <a:pt x="20" y="10"/>
                    <a:pt x="20" y="10"/>
                  </a:cubicBezTo>
                  <a:cubicBezTo>
                    <a:pt x="22" y="7"/>
                    <a:pt x="22" y="7"/>
                    <a:pt x="22" y="7"/>
                  </a:cubicBezTo>
                  <a:cubicBezTo>
                    <a:pt x="21" y="3"/>
                    <a:pt x="21" y="3"/>
                    <a:pt x="21" y="3"/>
                  </a:cubicBezTo>
                  <a:cubicBezTo>
                    <a:pt x="3" y="7"/>
                    <a:pt x="3" y="7"/>
                    <a:pt x="3" y="7"/>
                  </a:cubicBezTo>
                  <a:cubicBezTo>
                    <a:pt x="1" y="7"/>
                    <a:pt x="0" y="8"/>
                    <a:pt x="0" y="10"/>
                  </a:cubicBezTo>
                  <a:cubicBezTo>
                    <a:pt x="0" y="11"/>
                    <a:pt x="0" y="13"/>
                    <a:pt x="2" y="14"/>
                  </a:cubicBezTo>
                  <a:cubicBezTo>
                    <a:pt x="5" y="16"/>
                    <a:pt x="5" y="16"/>
                    <a:pt x="5" y="16"/>
                  </a:cubicBezTo>
                  <a:cubicBezTo>
                    <a:pt x="19" y="39"/>
                    <a:pt x="19" y="39"/>
                    <a:pt x="19" y="39"/>
                  </a:cubicBezTo>
                  <a:cubicBezTo>
                    <a:pt x="19" y="40"/>
                    <a:pt x="19" y="40"/>
                    <a:pt x="20" y="40"/>
                  </a:cubicBezTo>
                  <a:cubicBezTo>
                    <a:pt x="23" y="42"/>
                    <a:pt x="23" y="42"/>
                    <a:pt x="23" y="42"/>
                  </a:cubicBezTo>
                  <a:cubicBezTo>
                    <a:pt x="31" y="58"/>
                    <a:pt x="31" y="58"/>
                    <a:pt x="31" y="58"/>
                  </a:cubicBezTo>
                  <a:cubicBezTo>
                    <a:pt x="31" y="58"/>
                    <a:pt x="31" y="59"/>
                    <a:pt x="32" y="59"/>
                  </a:cubicBezTo>
                  <a:cubicBezTo>
                    <a:pt x="38" y="63"/>
                    <a:pt x="38" y="63"/>
                    <a:pt x="38" y="63"/>
                  </a:cubicBezTo>
                  <a:cubicBezTo>
                    <a:pt x="52" y="84"/>
                    <a:pt x="52" y="84"/>
                    <a:pt x="52" y="84"/>
                  </a:cubicBezTo>
                  <a:cubicBezTo>
                    <a:pt x="52" y="85"/>
                    <a:pt x="53" y="85"/>
                    <a:pt x="53" y="86"/>
                  </a:cubicBezTo>
                  <a:cubicBezTo>
                    <a:pt x="57" y="88"/>
                    <a:pt x="57" y="88"/>
                    <a:pt x="57" y="88"/>
                  </a:cubicBezTo>
                  <a:cubicBezTo>
                    <a:pt x="71" y="111"/>
                    <a:pt x="71" y="111"/>
                    <a:pt x="71" y="111"/>
                  </a:cubicBezTo>
                  <a:cubicBezTo>
                    <a:pt x="72" y="111"/>
                    <a:pt x="72" y="112"/>
                    <a:pt x="72" y="112"/>
                  </a:cubicBezTo>
                  <a:cubicBezTo>
                    <a:pt x="73" y="112"/>
                    <a:pt x="73" y="112"/>
                    <a:pt x="73" y="112"/>
                  </a:cubicBezTo>
                  <a:cubicBezTo>
                    <a:pt x="75" y="109"/>
                    <a:pt x="75" y="109"/>
                    <a:pt x="75" y="109"/>
                  </a:cubicBezTo>
                  <a:cubicBezTo>
                    <a:pt x="72" y="111"/>
                    <a:pt x="72" y="111"/>
                    <a:pt x="72" y="111"/>
                  </a:cubicBezTo>
                  <a:cubicBezTo>
                    <a:pt x="72" y="111"/>
                    <a:pt x="73" y="113"/>
                    <a:pt x="74" y="115"/>
                  </a:cubicBezTo>
                  <a:cubicBezTo>
                    <a:pt x="77" y="118"/>
                    <a:pt x="80" y="123"/>
                    <a:pt x="82" y="127"/>
                  </a:cubicBezTo>
                  <a:cubicBezTo>
                    <a:pt x="84" y="129"/>
                    <a:pt x="85" y="131"/>
                    <a:pt x="86" y="132"/>
                  </a:cubicBezTo>
                  <a:cubicBezTo>
                    <a:pt x="86" y="133"/>
                    <a:pt x="86" y="133"/>
                    <a:pt x="86" y="134"/>
                  </a:cubicBezTo>
                  <a:cubicBezTo>
                    <a:pt x="87" y="134"/>
                    <a:pt x="87" y="134"/>
                    <a:pt x="87" y="134"/>
                  </a:cubicBezTo>
                  <a:cubicBezTo>
                    <a:pt x="88" y="133"/>
                    <a:pt x="88" y="133"/>
                    <a:pt x="88" y="133"/>
                  </a:cubicBezTo>
                  <a:cubicBezTo>
                    <a:pt x="87" y="134"/>
                    <a:pt x="87" y="134"/>
                    <a:pt x="87" y="134"/>
                  </a:cubicBezTo>
                  <a:cubicBezTo>
                    <a:pt x="87" y="134"/>
                    <a:pt x="87" y="134"/>
                    <a:pt x="87" y="134"/>
                  </a:cubicBezTo>
                  <a:cubicBezTo>
                    <a:pt x="88" y="133"/>
                    <a:pt x="88" y="133"/>
                    <a:pt x="88" y="133"/>
                  </a:cubicBezTo>
                  <a:cubicBezTo>
                    <a:pt x="87" y="134"/>
                    <a:pt x="87" y="134"/>
                    <a:pt x="87" y="134"/>
                  </a:cubicBezTo>
                  <a:cubicBezTo>
                    <a:pt x="89" y="133"/>
                    <a:pt x="89" y="133"/>
                    <a:pt x="89" y="133"/>
                  </a:cubicBezTo>
                  <a:cubicBezTo>
                    <a:pt x="87" y="133"/>
                    <a:pt x="87" y="133"/>
                    <a:pt x="87" y="133"/>
                  </a:cubicBezTo>
                  <a:cubicBezTo>
                    <a:pt x="87" y="134"/>
                    <a:pt x="87" y="134"/>
                    <a:pt x="87" y="134"/>
                  </a:cubicBezTo>
                  <a:cubicBezTo>
                    <a:pt x="89" y="133"/>
                    <a:pt x="89" y="133"/>
                    <a:pt x="89" y="133"/>
                  </a:cubicBezTo>
                  <a:cubicBezTo>
                    <a:pt x="87" y="133"/>
                    <a:pt x="87" y="133"/>
                    <a:pt x="87" y="133"/>
                  </a:cubicBezTo>
                  <a:cubicBezTo>
                    <a:pt x="90" y="133"/>
                    <a:pt x="90" y="133"/>
                    <a:pt x="90" y="133"/>
                  </a:cubicBezTo>
                  <a:cubicBezTo>
                    <a:pt x="86" y="133"/>
                    <a:pt x="86" y="133"/>
                    <a:pt x="86" y="133"/>
                  </a:cubicBezTo>
                  <a:cubicBezTo>
                    <a:pt x="86" y="133"/>
                    <a:pt x="86" y="133"/>
                    <a:pt x="87" y="133"/>
                  </a:cubicBezTo>
                  <a:cubicBezTo>
                    <a:pt x="90" y="133"/>
                    <a:pt x="90" y="133"/>
                    <a:pt x="90" y="133"/>
                  </a:cubicBezTo>
                  <a:cubicBezTo>
                    <a:pt x="86" y="133"/>
                    <a:pt x="86" y="133"/>
                    <a:pt x="86" y="133"/>
                  </a:cubicBezTo>
                  <a:cubicBezTo>
                    <a:pt x="90" y="133"/>
                    <a:pt x="90" y="133"/>
                    <a:pt x="90" y="133"/>
                  </a:cubicBezTo>
                  <a:cubicBezTo>
                    <a:pt x="87" y="131"/>
                    <a:pt x="87" y="131"/>
                    <a:pt x="87" y="131"/>
                  </a:cubicBezTo>
                  <a:cubicBezTo>
                    <a:pt x="86" y="132"/>
                    <a:pt x="86" y="132"/>
                    <a:pt x="86" y="133"/>
                  </a:cubicBezTo>
                  <a:cubicBezTo>
                    <a:pt x="90" y="133"/>
                    <a:pt x="90" y="133"/>
                    <a:pt x="90" y="133"/>
                  </a:cubicBezTo>
                  <a:cubicBezTo>
                    <a:pt x="87" y="131"/>
                    <a:pt x="87" y="131"/>
                    <a:pt x="87" y="131"/>
                  </a:cubicBezTo>
                  <a:cubicBezTo>
                    <a:pt x="86" y="133"/>
                    <a:pt x="86" y="135"/>
                    <a:pt x="88" y="136"/>
                  </a:cubicBezTo>
                  <a:cubicBezTo>
                    <a:pt x="92" y="138"/>
                    <a:pt x="92" y="138"/>
                    <a:pt x="92" y="138"/>
                  </a:cubicBezTo>
                  <a:cubicBezTo>
                    <a:pt x="106" y="159"/>
                    <a:pt x="106" y="159"/>
                    <a:pt x="106" y="159"/>
                  </a:cubicBezTo>
                  <a:cubicBezTo>
                    <a:pt x="106" y="159"/>
                    <a:pt x="106" y="160"/>
                    <a:pt x="107" y="160"/>
                  </a:cubicBezTo>
                  <a:cubicBezTo>
                    <a:pt x="111" y="162"/>
                    <a:pt x="111" y="162"/>
                    <a:pt x="111" y="162"/>
                  </a:cubicBezTo>
                  <a:cubicBezTo>
                    <a:pt x="113" y="159"/>
                    <a:pt x="113" y="159"/>
                    <a:pt x="113" y="159"/>
                  </a:cubicBezTo>
                  <a:cubicBezTo>
                    <a:pt x="110" y="161"/>
                    <a:pt x="110" y="161"/>
                    <a:pt x="110" y="161"/>
                  </a:cubicBezTo>
                  <a:cubicBezTo>
                    <a:pt x="110" y="161"/>
                    <a:pt x="110" y="163"/>
                    <a:pt x="112" y="165"/>
                  </a:cubicBezTo>
                  <a:cubicBezTo>
                    <a:pt x="114" y="168"/>
                    <a:pt x="116" y="174"/>
                    <a:pt x="119" y="178"/>
                  </a:cubicBezTo>
                  <a:cubicBezTo>
                    <a:pt x="120" y="180"/>
                    <a:pt x="121" y="182"/>
                    <a:pt x="122" y="184"/>
                  </a:cubicBezTo>
                  <a:cubicBezTo>
                    <a:pt x="122" y="184"/>
                    <a:pt x="122" y="185"/>
                    <a:pt x="123" y="185"/>
                  </a:cubicBezTo>
                  <a:cubicBezTo>
                    <a:pt x="123" y="186"/>
                    <a:pt x="123" y="186"/>
                    <a:pt x="123" y="186"/>
                  </a:cubicBezTo>
                  <a:cubicBezTo>
                    <a:pt x="124" y="185"/>
                    <a:pt x="124" y="185"/>
                    <a:pt x="124" y="185"/>
                  </a:cubicBezTo>
                  <a:cubicBezTo>
                    <a:pt x="123" y="186"/>
                    <a:pt x="123" y="186"/>
                    <a:pt x="123" y="186"/>
                  </a:cubicBezTo>
                  <a:cubicBezTo>
                    <a:pt x="123" y="186"/>
                    <a:pt x="123" y="186"/>
                    <a:pt x="123" y="186"/>
                  </a:cubicBezTo>
                  <a:cubicBezTo>
                    <a:pt x="124" y="185"/>
                    <a:pt x="124" y="185"/>
                    <a:pt x="124" y="185"/>
                  </a:cubicBezTo>
                  <a:cubicBezTo>
                    <a:pt x="123" y="186"/>
                    <a:pt x="123" y="186"/>
                    <a:pt x="123" y="186"/>
                  </a:cubicBezTo>
                  <a:cubicBezTo>
                    <a:pt x="126" y="185"/>
                    <a:pt x="126" y="185"/>
                    <a:pt x="126" y="185"/>
                  </a:cubicBezTo>
                  <a:cubicBezTo>
                    <a:pt x="123" y="185"/>
                    <a:pt x="123" y="185"/>
                    <a:pt x="123" y="185"/>
                  </a:cubicBezTo>
                  <a:cubicBezTo>
                    <a:pt x="123" y="185"/>
                    <a:pt x="123" y="186"/>
                    <a:pt x="123" y="186"/>
                  </a:cubicBezTo>
                  <a:cubicBezTo>
                    <a:pt x="126" y="185"/>
                    <a:pt x="126" y="185"/>
                    <a:pt x="126" y="185"/>
                  </a:cubicBezTo>
                  <a:cubicBezTo>
                    <a:pt x="123" y="185"/>
                    <a:pt x="123" y="185"/>
                    <a:pt x="123" y="185"/>
                  </a:cubicBezTo>
                  <a:cubicBezTo>
                    <a:pt x="126" y="185"/>
                    <a:pt x="126" y="185"/>
                    <a:pt x="126" y="185"/>
                  </a:cubicBezTo>
                  <a:cubicBezTo>
                    <a:pt x="123" y="183"/>
                    <a:pt x="123" y="183"/>
                    <a:pt x="123" y="183"/>
                  </a:cubicBezTo>
                  <a:cubicBezTo>
                    <a:pt x="123" y="184"/>
                    <a:pt x="123" y="185"/>
                    <a:pt x="123" y="185"/>
                  </a:cubicBezTo>
                  <a:cubicBezTo>
                    <a:pt x="126" y="185"/>
                    <a:pt x="126" y="185"/>
                    <a:pt x="126" y="185"/>
                  </a:cubicBezTo>
                  <a:cubicBezTo>
                    <a:pt x="123" y="183"/>
                    <a:pt x="123" y="183"/>
                    <a:pt x="123" y="183"/>
                  </a:cubicBezTo>
                  <a:cubicBezTo>
                    <a:pt x="122" y="185"/>
                    <a:pt x="123" y="187"/>
                    <a:pt x="124" y="188"/>
                  </a:cubicBezTo>
                  <a:cubicBezTo>
                    <a:pt x="133" y="194"/>
                    <a:pt x="133" y="194"/>
                    <a:pt x="133" y="194"/>
                  </a:cubicBezTo>
                  <a:cubicBezTo>
                    <a:pt x="135" y="195"/>
                    <a:pt x="137" y="194"/>
                    <a:pt x="138" y="193"/>
                  </a:cubicBezTo>
                  <a:cubicBezTo>
                    <a:pt x="139" y="191"/>
                    <a:pt x="139" y="189"/>
                    <a:pt x="137"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19" name="Freeform 150">
              <a:extLst>
                <a:ext uri="{FF2B5EF4-FFF2-40B4-BE49-F238E27FC236}">
                  <a16:creationId xmlns:a16="http://schemas.microsoft.com/office/drawing/2014/main" id="{D977D370-EF67-459F-96F2-B82F70BAF70D}"/>
                </a:ext>
              </a:extLst>
            </p:cNvPr>
            <p:cNvSpPr>
              <a:spLocks/>
            </p:cNvSpPr>
            <p:nvPr/>
          </p:nvSpPr>
          <p:spPr bwMode="auto">
            <a:xfrm>
              <a:off x="5491299" y="2871898"/>
              <a:ext cx="160338" cy="298450"/>
            </a:xfrm>
            <a:custGeom>
              <a:avLst/>
              <a:gdLst>
                <a:gd name="T0" fmla="*/ 74 w 102"/>
                <a:gd name="T1" fmla="*/ 186 h 189"/>
                <a:gd name="T2" fmla="*/ 81 w 102"/>
                <a:gd name="T3" fmla="*/ 170 h 189"/>
                <a:gd name="T4" fmla="*/ 91 w 102"/>
                <a:gd name="T5" fmla="*/ 165 h 189"/>
                <a:gd name="T6" fmla="*/ 90 w 102"/>
                <a:gd name="T7" fmla="*/ 166 h 189"/>
                <a:gd name="T8" fmla="*/ 87 w 102"/>
                <a:gd name="T9" fmla="*/ 153 h 189"/>
                <a:gd name="T10" fmla="*/ 100 w 102"/>
                <a:gd name="T11" fmla="*/ 140 h 189"/>
                <a:gd name="T12" fmla="*/ 98 w 102"/>
                <a:gd name="T13" fmla="*/ 142 h 189"/>
                <a:gd name="T14" fmla="*/ 98 w 102"/>
                <a:gd name="T15" fmla="*/ 122 h 189"/>
                <a:gd name="T16" fmla="*/ 94 w 102"/>
                <a:gd name="T17" fmla="*/ 122 h 189"/>
                <a:gd name="T18" fmla="*/ 80 w 102"/>
                <a:gd name="T19" fmla="*/ 99 h 189"/>
                <a:gd name="T20" fmla="*/ 74 w 102"/>
                <a:gd name="T21" fmla="*/ 92 h 189"/>
                <a:gd name="T22" fmla="*/ 76 w 102"/>
                <a:gd name="T23" fmla="*/ 92 h 189"/>
                <a:gd name="T24" fmla="*/ 73 w 102"/>
                <a:gd name="T25" fmla="*/ 93 h 189"/>
                <a:gd name="T26" fmla="*/ 76 w 102"/>
                <a:gd name="T27" fmla="*/ 93 h 189"/>
                <a:gd name="T28" fmla="*/ 74 w 102"/>
                <a:gd name="T29" fmla="*/ 90 h 189"/>
                <a:gd name="T30" fmla="*/ 52 w 102"/>
                <a:gd name="T31" fmla="*/ 62 h 189"/>
                <a:gd name="T32" fmla="*/ 43 w 102"/>
                <a:gd name="T33" fmla="*/ 47 h 189"/>
                <a:gd name="T34" fmla="*/ 36 w 102"/>
                <a:gd name="T35" fmla="*/ 41 h 189"/>
                <a:gd name="T36" fmla="*/ 38 w 102"/>
                <a:gd name="T37" fmla="*/ 40 h 189"/>
                <a:gd name="T38" fmla="*/ 35 w 102"/>
                <a:gd name="T39" fmla="*/ 42 h 189"/>
                <a:gd name="T40" fmla="*/ 38 w 102"/>
                <a:gd name="T41" fmla="*/ 41 h 189"/>
                <a:gd name="T42" fmla="*/ 38 w 102"/>
                <a:gd name="T43" fmla="*/ 42 h 189"/>
                <a:gd name="T44" fmla="*/ 35 w 102"/>
                <a:gd name="T45" fmla="*/ 42 h 189"/>
                <a:gd name="T46" fmla="*/ 37 w 102"/>
                <a:gd name="T47" fmla="*/ 44 h 189"/>
                <a:gd name="T48" fmla="*/ 29 w 102"/>
                <a:gd name="T49" fmla="*/ 38 h 189"/>
                <a:gd name="T50" fmla="*/ 32 w 102"/>
                <a:gd name="T51" fmla="*/ 36 h 189"/>
                <a:gd name="T52" fmla="*/ 15 w 102"/>
                <a:gd name="T53" fmla="*/ 8 h 189"/>
                <a:gd name="T54" fmla="*/ 15 w 102"/>
                <a:gd name="T55" fmla="*/ 8 h 189"/>
                <a:gd name="T56" fmla="*/ 16 w 102"/>
                <a:gd name="T57" fmla="*/ 9 h 189"/>
                <a:gd name="T58" fmla="*/ 12 w 102"/>
                <a:gd name="T59" fmla="*/ 9 h 189"/>
                <a:gd name="T60" fmla="*/ 15 w 102"/>
                <a:gd name="T61" fmla="*/ 11 h 189"/>
                <a:gd name="T62" fmla="*/ 1 w 102"/>
                <a:gd name="T63" fmla="*/ 2 h 189"/>
                <a:gd name="T64" fmla="*/ 9 w 102"/>
                <a:gd name="T65" fmla="*/ 7 h 189"/>
                <a:gd name="T66" fmla="*/ 13 w 102"/>
                <a:gd name="T67" fmla="*/ 18 h 189"/>
                <a:gd name="T68" fmla="*/ 26 w 102"/>
                <a:gd name="T69" fmla="*/ 39 h 189"/>
                <a:gd name="T70" fmla="*/ 27 w 102"/>
                <a:gd name="T71" fmla="*/ 39 h 189"/>
                <a:gd name="T72" fmla="*/ 26 w 102"/>
                <a:gd name="T73" fmla="*/ 39 h 189"/>
                <a:gd name="T74" fmla="*/ 26 w 102"/>
                <a:gd name="T75" fmla="*/ 36 h 189"/>
                <a:gd name="T76" fmla="*/ 27 w 102"/>
                <a:gd name="T77" fmla="*/ 41 h 189"/>
                <a:gd name="T78" fmla="*/ 31 w 102"/>
                <a:gd name="T79" fmla="*/ 41 h 189"/>
                <a:gd name="T80" fmla="*/ 33 w 102"/>
                <a:gd name="T81" fmla="*/ 46 h 189"/>
                <a:gd name="T82" fmla="*/ 63 w 102"/>
                <a:gd name="T83" fmla="*/ 91 h 189"/>
                <a:gd name="T84" fmla="*/ 70 w 102"/>
                <a:gd name="T85" fmla="*/ 91 h 189"/>
                <a:gd name="T86" fmla="*/ 74 w 102"/>
                <a:gd name="T87" fmla="*/ 102 h 189"/>
                <a:gd name="T88" fmla="*/ 87 w 102"/>
                <a:gd name="T89" fmla="*/ 123 h 189"/>
                <a:gd name="T90" fmla="*/ 89 w 102"/>
                <a:gd name="T91" fmla="*/ 122 h 189"/>
                <a:gd name="T92" fmla="*/ 87 w 102"/>
                <a:gd name="T93" fmla="*/ 123 h 189"/>
                <a:gd name="T94" fmla="*/ 88 w 102"/>
                <a:gd name="T95" fmla="*/ 120 h 189"/>
                <a:gd name="T96" fmla="*/ 89 w 102"/>
                <a:gd name="T97" fmla="*/ 125 h 189"/>
                <a:gd name="T98" fmla="*/ 92 w 102"/>
                <a:gd name="T99" fmla="*/ 133 h 189"/>
                <a:gd name="T100" fmla="*/ 91 w 102"/>
                <a:gd name="T101" fmla="*/ 140 h 189"/>
                <a:gd name="T102" fmla="*/ 93 w 102"/>
                <a:gd name="T103" fmla="*/ 141 h 189"/>
                <a:gd name="T104" fmla="*/ 91 w 102"/>
                <a:gd name="T105" fmla="*/ 140 h 189"/>
                <a:gd name="T106" fmla="*/ 93 w 102"/>
                <a:gd name="T107" fmla="*/ 144 h 189"/>
                <a:gd name="T108" fmla="*/ 85 w 102"/>
                <a:gd name="T109" fmla="*/ 150 h 189"/>
                <a:gd name="T110" fmla="*/ 89 w 102"/>
                <a:gd name="T111" fmla="*/ 154 h 189"/>
                <a:gd name="T112" fmla="*/ 85 w 102"/>
                <a:gd name="T113" fmla="*/ 168 h 189"/>
                <a:gd name="T114" fmla="*/ 76 w 102"/>
                <a:gd name="T115" fmla="*/ 173 h 189"/>
                <a:gd name="T116" fmla="*/ 78 w 102"/>
                <a:gd name="T117" fmla="*/ 171 h 189"/>
                <a:gd name="T118" fmla="*/ 72 w 102"/>
                <a:gd name="T119"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89">
                  <a:moveTo>
                    <a:pt x="76" y="182"/>
                  </a:moveTo>
                  <a:cubicBezTo>
                    <a:pt x="73" y="180"/>
                    <a:pt x="73" y="180"/>
                    <a:pt x="73" y="180"/>
                  </a:cubicBezTo>
                  <a:cubicBezTo>
                    <a:pt x="72" y="183"/>
                    <a:pt x="72" y="183"/>
                    <a:pt x="72" y="183"/>
                  </a:cubicBezTo>
                  <a:cubicBezTo>
                    <a:pt x="74" y="186"/>
                    <a:pt x="74" y="186"/>
                    <a:pt x="74" y="186"/>
                  </a:cubicBezTo>
                  <a:cubicBezTo>
                    <a:pt x="83" y="176"/>
                    <a:pt x="83" y="176"/>
                    <a:pt x="83" y="176"/>
                  </a:cubicBezTo>
                  <a:cubicBezTo>
                    <a:pt x="84" y="175"/>
                    <a:pt x="84" y="174"/>
                    <a:pt x="84" y="173"/>
                  </a:cubicBezTo>
                  <a:cubicBezTo>
                    <a:pt x="84" y="172"/>
                    <a:pt x="83" y="171"/>
                    <a:pt x="82" y="170"/>
                  </a:cubicBezTo>
                  <a:cubicBezTo>
                    <a:pt x="81" y="170"/>
                    <a:pt x="81" y="170"/>
                    <a:pt x="81" y="170"/>
                  </a:cubicBezTo>
                  <a:cubicBezTo>
                    <a:pt x="79" y="173"/>
                    <a:pt x="79" y="173"/>
                    <a:pt x="79" y="173"/>
                  </a:cubicBezTo>
                  <a:cubicBezTo>
                    <a:pt x="82" y="175"/>
                    <a:pt x="82" y="175"/>
                    <a:pt x="82" y="175"/>
                  </a:cubicBezTo>
                  <a:cubicBezTo>
                    <a:pt x="90" y="168"/>
                    <a:pt x="90" y="168"/>
                    <a:pt x="90" y="168"/>
                  </a:cubicBezTo>
                  <a:cubicBezTo>
                    <a:pt x="90" y="167"/>
                    <a:pt x="91" y="166"/>
                    <a:pt x="91" y="165"/>
                  </a:cubicBezTo>
                  <a:cubicBezTo>
                    <a:pt x="91" y="164"/>
                    <a:pt x="90" y="163"/>
                    <a:pt x="89" y="162"/>
                  </a:cubicBezTo>
                  <a:cubicBezTo>
                    <a:pt x="88" y="162"/>
                    <a:pt x="88" y="162"/>
                    <a:pt x="88" y="162"/>
                  </a:cubicBezTo>
                  <a:cubicBezTo>
                    <a:pt x="86" y="165"/>
                    <a:pt x="86" y="165"/>
                    <a:pt x="86" y="165"/>
                  </a:cubicBezTo>
                  <a:cubicBezTo>
                    <a:pt x="90" y="166"/>
                    <a:pt x="90" y="166"/>
                    <a:pt x="90" y="166"/>
                  </a:cubicBezTo>
                  <a:cubicBezTo>
                    <a:pt x="92" y="154"/>
                    <a:pt x="92" y="154"/>
                    <a:pt x="92" y="154"/>
                  </a:cubicBezTo>
                  <a:cubicBezTo>
                    <a:pt x="92" y="153"/>
                    <a:pt x="92" y="151"/>
                    <a:pt x="90" y="151"/>
                  </a:cubicBezTo>
                  <a:cubicBezTo>
                    <a:pt x="89" y="150"/>
                    <a:pt x="89" y="150"/>
                    <a:pt x="89" y="150"/>
                  </a:cubicBezTo>
                  <a:cubicBezTo>
                    <a:pt x="87" y="153"/>
                    <a:pt x="87" y="153"/>
                    <a:pt x="87" y="153"/>
                  </a:cubicBezTo>
                  <a:cubicBezTo>
                    <a:pt x="89" y="156"/>
                    <a:pt x="89" y="156"/>
                    <a:pt x="89" y="156"/>
                  </a:cubicBezTo>
                  <a:cubicBezTo>
                    <a:pt x="100" y="146"/>
                    <a:pt x="100" y="146"/>
                    <a:pt x="100" y="146"/>
                  </a:cubicBezTo>
                  <a:cubicBezTo>
                    <a:pt x="101" y="145"/>
                    <a:pt x="102" y="144"/>
                    <a:pt x="102" y="143"/>
                  </a:cubicBezTo>
                  <a:cubicBezTo>
                    <a:pt x="101" y="142"/>
                    <a:pt x="101" y="141"/>
                    <a:pt x="100" y="140"/>
                  </a:cubicBezTo>
                  <a:cubicBezTo>
                    <a:pt x="97" y="138"/>
                    <a:pt x="97" y="138"/>
                    <a:pt x="97" y="138"/>
                  </a:cubicBezTo>
                  <a:cubicBezTo>
                    <a:pt x="95" y="141"/>
                    <a:pt x="95" y="141"/>
                    <a:pt x="95" y="141"/>
                  </a:cubicBezTo>
                  <a:cubicBezTo>
                    <a:pt x="98" y="143"/>
                    <a:pt x="98" y="143"/>
                    <a:pt x="98" y="143"/>
                  </a:cubicBezTo>
                  <a:cubicBezTo>
                    <a:pt x="98" y="143"/>
                    <a:pt x="98" y="142"/>
                    <a:pt x="98" y="142"/>
                  </a:cubicBezTo>
                  <a:cubicBezTo>
                    <a:pt x="98" y="142"/>
                    <a:pt x="98" y="142"/>
                    <a:pt x="98" y="142"/>
                  </a:cubicBezTo>
                  <a:cubicBezTo>
                    <a:pt x="98" y="141"/>
                    <a:pt x="98" y="141"/>
                    <a:pt x="98" y="140"/>
                  </a:cubicBezTo>
                  <a:cubicBezTo>
                    <a:pt x="99" y="136"/>
                    <a:pt x="100" y="126"/>
                    <a:pt x="100" y="126"/>
                  </a:cubicBezTo>
                  <a:cubicBezTo>
                    <a:pt x="100" y="124"/>
                    <a:pt x="100" y="123"/>
                    <a:pt x="98" y="122"/>
                  </a:cubicBezTo>
                  <a:cubicBezTo>
                    <a:pt x="92" y="119"/>
                    <a:pt x="92" y="119"/>
                    <a:pt x="92" y="119"/>
                  </a:cubicBezTo>
                  <a:cubicBezTo>
                    <a:pt x="91" y="122"/>
                    <a:pt x="91" y="122"/>
                    <a:pt x="91" y="122"/>
                  </a:cubicBezTo>
                  <a:cubicBezTo>
                    <a:pt x="94" y="124"/>
                    <a:pt x="94" y="124"/>
                    <a:pt x="94" y="124"/>
                  </a:cubicBezTo>
                  <a:cubicBezTo>
                    <a:pt x="94" y="123"/>
                    <a:pt x="94" y="122"/>
                    <a:pt x="94" y="122"/>
                  </a:cubicBezTo>
                  <a:cubicBezTo>
                    <a:pt x="94" y="121"/>
                    <a:pt x="94" y="121"/>
                    <a:pt x="94" y="121"/>
                  </a:cubicBezTo>
                  <a:cubicBezTo>
                    <a:pt x="94" y="120"/>
                    <a:pt x="94" y="120"/>
                    <a:pt x="93" y="119"/>
                  </a:cubicBezTo>
                  <a:cubicBezTo>
                    <a:pt x="93" y="118"/>
                    <a:pt x="91" y="116"/>
                    <a:pt x="89" y="113"/>
                  </a:cubicBezTo>
                  <a:cubicBezTo>
                    <a:pt x="87" y="109"/>
                    <a:pt x="83" y="104"/>
                    <a:pt x="80" y="99"/>
                  </a:cubicBezTo>
                  <a:cubicBezTo>
                    <a:pt x="79" y="97"/>
                    <a:pt x="78" y="95"/>
                    <a:pt x="77" y="94"/>
                  </a:cubicBezTo>
                  <a:cubicBezTo>
                    <a:pt x="77" y="93"/>
                    <a:pt x="76" y="92"/>
                    <a:pt x="76" y="92"/>
                  </a:cubicBezTo>
                  <a:cubicBezTo>
                    <a:pt x="76" y="92"/>
                    <a:pt x="76" y="92"/>
                    <a:pt x="76" y="92"/>
                  </a:cubicBezTo>
                  <a:cubicBezTo>
                    <a:pt x="74" y="92"/>
                    <a:pt x="74" y="92"/>
                    <a:pt x="74" y="92"/>
                  </a:cubicBezTo>
                  <a:cubicBezTo>
                    <a:pt x="76" y="92"/>
                    <a:pt x="76" y="92"/>
                    <a:pt x="76" y="92"/>
                  </a:cubicBezTo>
                  <a:cubicBezTo>
                    <a:pt x="76" y="92"/>
                    <a:pt x="76" y="92"/>
                    <a:pt x="76" y="92"/>
                  </a:cubicBezTo>
                  <a:cubicBezTo>
                    <a:pt x="74" y="92"/>
                    <a:pt x="74" y="92"/>
                    <a:pt x="74" y="92"/>
                  </a:cubicBezTo>
                  <a:cubicBezTo>
                    <a:pt x="76" y="92"/>
                    <a:pt x="76" y="92"/>
                    <a:pt x="76" y="92"/>
                  </a:cubicBezTo>
                  <a:cubicBezTo>
                    <a:pt x="73" y="93"/>
                    <a:pt x="73" y="93"/>
                    <a:pt x="73" y="93"/>
                  </a:cubicBezTo>
                  <a:cubicBezTo>
                    <a:pt x="76" y="93"/>
                    <a:pt x="76" y="93"/>
                    <a:pt x="76" y="93"/>
                  </a:cubicBezTo>
                  <a:cubicBezTo>
                    <a:pt x="76" y="92"/>
                    <a:pt x="76" y="92"/>
                    <a:pt x="76" y="92"/>
                  </a:cubicBezTo>
                  <a:cubicBezTo>
                    <a:pt x="73" y="93"/>
                    <a:pt x="73" y="93"/>
                    <a:pt x="73" y="93"/>
                  </a:cubicBezTo>
                  <a:cubicBezTo>
                    <a:pt x="76" y="93"/>
                    <a:pt x="76" y="93"/>
                    <a:pt x="76" y="93"/>
                  </a:cubicBezTo>
                  <a:cubicBezTo>
                    <a:pt x="73" y="93"/>
                    <a:pt x="73" y="93"/>
                    <a:pt x="73" y="93"/>
                  </a:cubicBezTo>
                  <a:cubicBezTo>
                    <a:pt x="75" y="95"/>
                    <a:pt x="75" y="95"/>
                    <a:pt x="75" y="95"/>
                  </a:cubicBezTo>
                  <a:cubicBezTo>
                    <a:pt x="76" y="94"/>
                    <a:pt x="76" y="93"/>
                    <a:pt x="76" y="93"/>
                  </a:cubicBezTo>
                  <a:cubicBezTo>
                    <a:pt x="73" y="93"/>
                    <a:pt x="73" y="93"/>
                    <a:pt x="73" y="93"/>
                  </a:cubicBezTo>
                  <a:cubicBezTo>
                    <a:pt x="75" y="95"/>
                    <a:pt x="75" y="95"/>
                    <a:pt x="75" y="95"/>
                  </a:cubicBezTo>
                  <a:cubicBezTo>
                    <a:pt x="76" y="94"/>
                    <a:pt x="76" y="93"/>
                    <a:pt x="76" y="92"/>
                  </a:cubicBezTo>
                  <a:cubicBezTo>
                    <a:pt x="76" y="91"/>
                    <a:pt x="75" y="90"/>
                    <a:pt x="74" y="90"/>
                  </a:cubicBezTo>
                  <a:cubicBezTo>
                    <a:pt x="69" y="86"/>
                    <a:pt x="69" y="86"/>
                    <a:pt x="69" y="86"/>
                  </a:cubicBezTo>
                  <a:cubicBezTo>
                    <a:pt x="59" y="67"/>
                    <a:pt x="59" y="67"/>
                    <a:pt x="59" y="67"/>
                  </a:cubicBezTo>
                  <a:cubicBezTo>
                    <a:pt x="58" y="66"/>
                    <a:pt x="58" y="66"/>
                    <a:pt x="57" y="65"/>
                  </a:cubicBezTo>
                  <a:cubicBezTo>
                    <a:pt x="52" y="62"/>
                    <a:pt x="52" y="62"/>
                    <a:pt x="52" y="62"/>
                  </a:cubicBezTo>
                  <a:cubicBezTo>
                    <a:pt x="51" y="65"/>
                    <a:pt x="51" y="65"/>
                    <a:pt x="51" y="65"/>
                  </a:cubicBezTo>
                  <a:cubicBezTo>
                    <a:pt x="54" y="63"/>
                    <a:pt x="54" y="63"/>
                    <a:pt x="54" y="63"/>
                  </a:cubicBezTo>
                  <a:cubicBezTo>
                    <a:pt x="54" y="63"/>
                    <a:pt x="53" y="62"/>
                    <a:pt x="51" y="60"/>
                  </a:cubicBezTo>
                  <a:cubicBezTo>
                    <a:pt x="49" y="56"/>
                    <a:pt x="45" y="52"/>
                    <a:pt x="43" y="47"/>
                  </a:cubicBezTo>
                  <a:cubicBezTo>
                    <a:pt x="41" y="45"/>
                    <a:pt x="40" y="44"/>
                    <a:pt x="39" y="42"/>
                  </a:cubicBezTo>
                  <a:cubicBezTo>
                    <a:pt x="39" y="41"/>
                    <a:pt x="38" y="41"/>
                    <a:pt x="38" y="41"/>
                  </a:cubicBezTo>
                  <a:cubicBezTo>
                    <a:pt x="38" y="40"/>
                    <a:pt x="38" y="40"/>
                    <a:pt x="38" y="40"/>
                  </a:cubicBezTo>
                  <a:cubicBezTo>
                    <a:pt x="36" y="41"/>
                    <a:pt x="36" y="41"/>
                    <a:pt x="36" y="41"/>
                  </a:cubicBezTo>
                  <a:cubicBezTo>
                    <a:pt x="38" y="40"/>
                    <a:pt x="38" y="40"/>
                    <a:pt x="38" y="40"/>
                  </a:cubicBezTo>
                  <a:cubicBezTo>
                    <a:pt x="38" y="40"/>
                    <a:pt x="38" y="40"/>
                    <a:pt x="38" y="40"/>
                  </a:cubicBezTo>
                  <a:cubicBezTo>
                    <a:pt x="36" y="41"/>
                    <a:pt x="36" y="41"/>
                    <a:pt x="36" y="41"/>
                  </a:cubicBezTo>
                  <a:cubicBezTo>
                    <a:pt x="38" y="40"/>
                    <a:pt x="38" y="40"/>
                    <a:pt x="38" y="40"/>
                  </a:cubicBezTo>
                  <a:cubicBezTo>
                    <a:pt x="35" y="42"/>
                    <a:pt x="35" y="42"/>
                    <a:pt x="35" y="42"/>
                  </a:cubicBezTo>
                  <a:cubicBezTo>
                    <a:pt x="38" y="41"/>
                    <a:pt x="38" y="41"/>
                    <a:pt x="38" y="41"/>
                  </a:cubicBezTo>
                  <a:cubicBezTo>
                    <a:pt x="38" y="40"/>
                    <a:pt x="38" y="40"/>
                    <a:pt x="38" y="40"/>
                  </a:cubicBezTo>
                  <a:cubicBezTo>
                    <a:pt x="35" y="42"/>
                    <a:pt x="35" y="42"/>
                    <a:pt x="35" y="42"/>
                  </a:cubicBezTo>
                  <a:cubicBezTo>
                    <a:pt x="38" y="41"/>
                    <a:pt x="38" y="41"/>
                    <a:pt x="38" y="41"/>
                  </a:cubicBezTo>
                  <a:cubicBezTo>
                    <a:pt x="35" y="42"/>
                    <a:pt x="35" y="42"/>
                    <a:pt x="35" y="42"/>
                  </a:cubicBezTo>
                  <a:cubicBezTo>
                    <a:pt x="38" y="42"/>
                    <a:pt x="38" y="42"/>
                    <a:pt x="38" y="42"/>
                  </a:cubicBezTo>
                  <a:cubicBezTo>
                    <a:pt x="38" y="41"/>
                    <a:pt x="38" y="41"/>
                    <a:pt x="38" y="41"/>
                  </a:cubicBezTo>
                  <a:cubicBezTo>
                    <a:pt x="35" y="42"/>
                    <a:pt x="35" y="42"/>
                    <a:pt x="35" y="42"/>
                  </a:cubicBezTo>
                  <a:cubicBezTo>
                    <a:pt x="38" y="42"/>
                    <a:pt x="38" y="42"/>
                    <a:pt x="38" y="42"/>
                  </a:cubicBezTo>
                  <a:cubicBezTo>
                    <a:pt x="35" y="42"/>
                    <a:pt x="35" y="42"/>
                    <a:pt x="35" y="42"/>
                  </a:cubicBezTo>
                  <a:cubicBezTo>
                    <a:pt x="38" y="42"/>
                    <a:pt x="38" y="42"/>
                    <a:pt x="38" y="42"/>
                  </a:cubicBezTo>
                  <a:cubicBezTo>
                    <a:pt x="38" y="42"/>
                    <a:pt x="38" y="42"/>
                    <a:pt x="38" y="42"/>
                  </a:cubicBezTo>
                  <a:cubicBezTo>
                    <a:pt x="35" y="42"/>
                    <a:pt x="35" y="42"/>
                    <a:pt x="35" y="42"/>
                  </a:cubicBezTo>
                  <a:cubicBezTo>
                    <a:pt x="38" y="42"/>
                    <a:pt x="38" y="42"/>
                    <a:pt x="38" y="42"/>
                  </a:cubicBezTo>
                  <a:cubicBezTo>
                    <a:pt x="35" y="42"/>
                    <a:pt x="35" y="42"/>
                    <a:pt x="35" y="42"/>
                  </a:cubicBezTo>
                  <a:cubicBezTo>
                    <a:pt x="37" y="44"/>
                    <a:pt x="37" y="44"/>
                    <a:pt x="37" y="44"/>
                  </a:cubicBezTo>
                  <a:cubicBezTo>
                    <a:pt x="38" y="43"/>
                    <a:pt x="38" y="43"/>
                    <a:pt x="38" y="42"/>
                  </a:cubicBezTo>
                  <a:cubicBezTo>
                    <a:pt x="35" y="42"/>
                    <a:pt x="35" y="42"/>
                    <a:pt x="35" y="42"/>
                  </a:cubicBezTo>
                  <a:cubicBezTo>
                    <a:pt x="37" y="44"/>
                    <a:pt x="37" y="44"/>
                    <a:pt x="37" y="44"/>
                  </a:cubicBezTo>
                  <a:cubicBezTo>
                    <a:pt x="38" y="43"/>
                    <a:pt x="38" y="42"/>
                    <a:pt x="38" y="41"/>
                  </a:cubicBezTo>
                  <a:cubicBezTo>
                    <a:pt x="38" y="40"/>
                    <a:pt x="37" y="39"/>
                    <a:pt x="36" y="39"/>
                  </a:cubicBezTo>
                  <a:cubicBezTo>
                    <a:pt x="31" y="35"/>
                    <a:pt x="31" y="35"/>
                    <a:pt x="31" y="35"/>
                  </a:cubicBezTo>
                  <a:cubicBezTo>
                    <a:pt x="29" y="38"/>
                    <a:pt x="29" y="38"/>
                    <a:pt x="29" y="38"/>
                  </a:cubicBezTo>
                  <a:cubicBezTo>
                    <a:pt x="32" y="40"/>
                    <a:pt x="32" y="40"/>
                    <a:pt x="32" y="40"/>
                  </a:cubicBezTo>
                  <a:cubicBezTo>
                    <a:pt x="33" y="39"/>
                    <a:pt x="33" y="39"/>
                    <a:pt x="33" y="38"/>
                  </a:cubicBezTo>
                  <a:cubicBezTo>
                    <a:pt x="33" y="38"/>
                    <a:pt x="33" y="38"/>
                    <a:pt x="33" y="37"/>
                  </a:cubicBezTo>
                  <a:cubicBezTo>
                    <a:pt x="32" y="37"/>
                    <a:pt x="32" y="36"/>
                    <a:pt x="32" y="36"/>
                  </a:cubicBezTo>
                  <a:cubicBezTo>
                    <a:pt x="31" y="35"/>
                    <a:pt x="30" y="32"/>
                    <a:pt x="28" y="29"/>
                  </a:cubicBezTo>
                  <a:cubicBezTo>
                    <a:pt x="26" y="25"/>
                    <a:pt x="22" y="20"/>
                    <a:pt x="20" y="16"/>
                  </a:cubicBezTo>
                  <a:cubicBezTo>
                    <a:pt x="18" y="13"/>
                    <a:pt x="17" y="11"/>
                    <a:pt x="16" y="10"/>
                  </a:cubicBezTo>
                  <a:cubicBezTo>
                    <a:pt x="16" y="9"/>
                    <a:pt x="16" y="9"/>
                    <a:pt x="15" y="8"/>
                  </a:cubicBezTo>
                  <a:cubicBezTo>
                    <a:pt x="15" y="8"/>
                    <a:pt x="15" y="8"/>
                    <a:pt x="15" y="8"/>
                  </a:cubicBezTo>
                  <a:cubicBezTo>
                    <a:pt x="14" y="9"/>
                    <a:pt x="14" y="9"/>
                    <a:pt x="14" y="9"/>
                  </a:cubicBezTo>
                  <a:cubicBezTo>
                    <a:pt x="15" y="8"/>
                    <a:pt x="15" y="8"/>
                    <a:pt x="15" y="8"/>
                  </a:cubicBezTo>
                  <a:cubicBezTo>
                    <a:pt x="15" y="8"/>
                    <a:pt x="15" y="8"/>
                    <a:pt x="15" y="8"/>
                  </a:cubicBezTo>
                  <a:cubicBezTo>
                    <a:pt x="14" y="9"/>
                    <a:pt x="14" y="9"/>
                    <a:pt x="14" y="9"/>
                  </a:cubicBezTo>
                  <a:cubicBezTo>
                    <a:pt x="15" y="8"/>
                    <a:pt x="15" y="8"/>
                    <a:pt x="15" y="8"/>
                  </a:cubicBezTo>
                  <a:cubicBezTo>
                    <a:pt x="12" y="9"/>
                    <a:pt x="12" y="9"/>
                    <a:pt x="12" y="9"/>
                  </a:cubicBezTo>
                  <a:cubicBezTo>
                    <a:pt x="16" y="9"/>
                    <a:pt x="16" y="9"/>
                    <a:pt x="16" y="9"/>
                  </a:cubicBezTo>
                  <a:cubicBezTo>
                    <a:pt x="15" y="9"/>
                    <a:pt x="15" y="8"/>
                    <a:pt x="15" y="8"/>
                  </a:cubicBezTo>
                  <a:cubicBezTo>
                    <a:pt x="12" y="9"/>
                    <a:pt x="12" y="9"/>
                    <a:pt x="12" y="9"/>
                  </a:cubicBezTo>
                  <a:cubicBezTo>
                    <a:pt x="16" y="9"/>
                    <a:pt x="16" y="9"/>
                    <a:pt x="16" y="9"/>
                  </a:cubicBezTo>
                  <a:cubicBezTo>
                    <a:pt x="12" y="9"/>
                    <a:pt x="12" y="9"/>
                    <a:pt x="12" y="9"/>
                  </a:cubicBezTo>
                  <a:cubicBezTo>
                    <a:pt x="15" y="11"/>
                    <a:pt x="15" y="11"/>
                    <a:pt x="15" y="11"/>
                  </a:cubicBezTo>
                  <a:cubicBezTo>
                    <a:pt x="16" y="10"/>
                    <a:pt x="15" y="10"/>
                    <a:pt x="16" y="9"/>
                  </a:cubicBezTo>
                  <a:cubicBezTo>
                    <a:pt x="12" y="9"/>
                    <a:pt x="12" y="9"/>
                    <a:pt x="12" y="9"/>
                  </a:cubicBezTo>
                  <a:cubicBezTo>
                    <a:pt x="15" y="11"/>
                    <a:pt x="15" y="11"/>
                    <a:pt x="15" y="11"/>
                  </a:cubicBezTo>
                  <a:cubicBezTo>
                    <a:pt x="15" y="11"/>
                    <a:pt x="16" y="10"/>
                    <a:pt x="15" y="9"/>
                  </a:cubicBezTo>
                  <a:cubicBezTo>
                    <a:pt x="15" y="8"/>
                    <a:pt x="15" y="7"/>
                    <a:pt x="14" y="6"/>
                  </a:cubicBezTo>
                  <a:cubicBezTo>
                    <a:pt x="6" y="1"/>
                    <a:pt x="6" y="1"/>
                    <a:pt x="6" y="1"/>
                  </a:cubicBezTo>
                  <a:cubicBezTo>
                    <a:pt x="4" y="0"/>
                    <a:pt x="2" y="1"/>
                    <a:pt x="1" y="2"/>
                  </a:cubicBezTo>
                  <a:cubicBezTo>
                    <a:pt x="0" y="4"/>
                    <a:pt x="0" y="6"/>
                    <a:pt x="2" y="7"/>
                  </a:cubicBezTo>
                  <a:cubicBezTo>
                    <a:pt x="10" y="12"/>
                    <a:pt x="10" y="12"/>
                    <a:pt x="10" y="12"/>
                  </a:cubicBezTo>
                  <a:cubicBezTo>
                    <a:pt x="12" y="9"/>
                    <a:pt x="12" y="9"/>
                    <a:pt x="12" y="9"/>
                  </a:cubicBezTo>
                  <a:cubicBezTo>
                    <a:pt x="9" y="7"/>
                    <a:pt x="9" y="7"/>
                    <a:pt x="9" y="7"/>
                  </a:cubicBezTo>
                  <a:cubicBezTo>
                    <a:pt x="8" y="8"/>
                    <a:pt x="8" y="9"/>
                    <a:pt x="8" y="9"/>
                  </a:cubicBezTo>
                  <a:cubicBezTo>
                    <a:pt x="8" y="10"/>
                    <a:pt x="8" y="10"/>
                    <a:pt x="9" y="10"/>
                  </a:cubicBezTo>
                  <a:cubicBezTo>
                    <a:pt x="9" y="11"/>
                    <a:pt x="9" y="11"/>
                    <a:pt x="9" y="12"/>
                  </a:cubicBezTo>
                  <a:cubicBezTo>
                    <a:pt x="10" y="13"/>
                    <a:pt x="11" y="15"/>
                    <a:pt x="13" y="18"/>
                  </a:cubicBezTo>
                  <a:cubicBezTo>
                    <a:pt x="15" y="22"/>
                    <a:pt x="19" y="27"/>
                    <a:pt x="21" y="32"/>
                  </a:cubicBezTo>
                  <a:cubicBezTo>
                    <a:pt x="23" y="34"/>
                    <a:pt x="24" y="36"/>
                    <a:pt x="25" y="37"/>
                  </a:cubicBezTo>
                  <a:cubicBezTo>
                    <a:pt x="25" y="38"/>
                    <a:pt x="25" y="39"/>
                    <a:pt x="26" y="39"/>
                  </a:cubicBezTo>
                  <a:cubicBezTo>
                    <a:pt x="26" y="39"/>
                    <a:pt x="26" y="39"/>
                    <a:pt x="26" y="39"/>
                  </a:cubicBezTo>
                  <a:cubicBezTo>
                    <a:pt x="27" y="39"/>
                    <a:pt x="27" y="39"/>
                    <a:pt x="27" y="39"/>
                  </a:cubicBezTo>
                  <a:cubicBezTo>
                    <a:pt x="26" y="39"/>
                    <a:pt x="26" y="39"/>
                    <a:pt x="26" y="39"/>
                  </a:cubicBezTo>
                  <a:cubicBezTo>
                    <a:pt x="26" y="39"/>
                    <a:pt x="26" y="39"/>
                    <a:pt x="26" y="39"/>
                  </a:cubicBezTo>
                  <a:cubicBezTo>
                    <a:pt x="27" y="39"/>
                    <a:pt x="27" y="39"/>
                    <a:pt x="27" y="39"/>
                  </a:cubicBezTo>
                  <a:cubicBezTo>
                    <a:pt x="26" y="39"/>
                    <a:pt x="26" y="39"/>
                    <a:pt x="26" y="39"/>
                  </a:cubicBezTo>
                  <a:cubicBezTo>
                    <a:pt x="29" y="38"/>
                    <a:pt x="29" y="38"/>
                    <a:pt x="29" y="38"/>
                  </a:cubicBezTo>
                  <a:cubicBezTo>
                    <a:pt x="26" y="38"/>
                    <a:pt x="26" y="38"/>
                    <a:pt x="26" y="38"/>
                  </a:cubicBezTo>
                  <a:cubicBezTo>
                    <a:pt x="26" y="39"/>
                    <a:pt x="26" y="39"/>
                    <a:pt x="26" y="39"/>
                  </a:cubicBezTo>
                  <a:cubicBezTo>
                    <a:pt x="29" y="38"/>
                    <a:pt x="29" y="38"/>
                    <a:pt x="29" y="38"/>
                  </a:cubicBezTo>
                  <a:cubicBezTo>
                    <a:pt x="26" y="38"/>
                    <a:pt x="26" y="38"/>
                    <a:pt x="26" y="38"/>
                  </a:cubicBezTo>
                  <a:cubicBezTo>
                    <a:pt x="29" y="38"/>
                    <a:pt x="29" y="38"/>
                    <a:pt x="29" y="38"/>
                  </a:cubicBezTo>
                  <a:cubicBezTo>
                    <a:pt x="26" y="36"/>
                    <a:pt x="26" y="36"/>
                    <a:pt x="26" y="36"/>
                  </a:cubicBezTo>
                  <a:cubicBezTo>
                    <a:pt x="26" y="37"/>
                    <a:pt x="26" y="38"/>
                    <a:pt x="26" y="38"/>
                  </a:cubicBezTo>
                  <a:cubicBezTo>
                    <a:pt x="29" y="38"/>
                    <a:pt x="29" y="38"/>
                    <a:pt x="29" y="38"/>
                  </a:cubicBezTo>
                  <a:cubicBezTo>
                    <a:pt x="26" y="36"/>
                    <a:pt x="26" y="36"/>
                    <a:pt x="26" y="36"/>
                  </a:cubicBezTo>
                  <a:cubicBezTo>
                    <a:pt x="25" y="38"/>
                    <a:pt x="26" y="40"/>
                    <a:pt x="27" y="41"/>
                  </a:cubicBezTo>
                  <a:cubicBezTo>
                    <a:pt x="33" y="45"/>
                    <a:pt x="33" y="45"/>
                    <a:pt x="33" y="45"/>
                  </a:cubicBezTo>
                  <a:cubicBezTo>
                    <a:pt x="35" y="42"/>
                    <a:pt x="35" y="42"/>
                    <a:pt x="35" y="42"/>
                  </a:cubicBezTo>
                  <a:cubicBezTo>
                    <a:pt x="32" y="39"/>
                    <a:pt x="32" y="39"/>
                    <a:pt x="32" y="39"/>
                  </a:cubicBezTo>
                  <a:cubicBezTo>
                    <a:pt x="31" y="40"/>
                    <a:pt x="31" y="41"/>
                    <a:pt x="31" y="41"/>
                  </a:cubicBezTo>
                  <a:cubicBezTo>
                    <a:pt x="31" y="41"/>
                    <a:pt x="31" y="42"/>
                    <a:pt x="31" y="42"/>
                  </a:cubicBezTo>
                  <a:cubicBezTo>
                    <a:pt x="31" y="42"/>
                    <a:pt x="31" y="43"/>
                    <a:pt x="31" y="43"/>
                  </a:cubicBezTo>
                  <a:cubicBezTo>
                    <a:pt x="31" y="43"/>
                    <a:pt x="31" y="43"/>
                    <a:pt x="32" y="44"/>
                  </a:cubicBezTo>
                  <a:cubicBezTo>
                    <a:pt x="32" y="44"/>
                    <a:pt x="32" y="45"/>
                    <a:pt x="33" y="46"/>
                  </a:cubicBezTo>
                  <a:cubicBezTo>
                    <a:pt x="37" y="51"/>
                    <a:pt x="48" y="67"/>
                    <a:pt x="48" y="67"/>
                  </a:cubicBezTo>
                  <a:cubicBezTo>
                    <a:pt x="48" y="68"/>
                    <a:pt x="48" y="68"/>
                    <a:pt x="49" y="68"/>
                  </a:cubicBezTo>
                  <a:cubicBezTo>
                    <a:pt x="53" y="71"/>
                    <a:pt x="53" y="71"/>
                    <a:pt x="53" y="71"/>
                  </a:cubicBezTo>
                  <a:cubicBezTo>
                    <a:pt x="63" y="91"/>
                    <a:pt x="63" y="91"/>
                    <a:pt x="63" y="91"/>
                  </a:cubicBezTo>
                  <a:cubicBezTo>
                    <a:pt x="63" y="91"/>
                    <a:pt x="64" y="92"/>
                    <a:pt x="64" y="92"/>
                  </a:cubicBezTo>
                  <a:cubicBezTo>
                    <a:pt x="71" y="96"/>
                    <a:pt x="71" y="96"/>
                    <a:pt x="71" y="96"/>
                  </a:cubicBezTo>
                  <a:cubicBezTo>
                    <a:pt x="72" y="93"/>
                    <a:pt x="72" y="93"/>
                    <a:pt x="72" y="93"/>
                  </a:cubicBezTo>
                  <a:cubicBezTo>
                    <a:pt x="70" y="91"/>
                    <a:pt x="70" y="91"/>
                    <a:pt x="70" y="91"/>
                  </a:cubicBezTo>
                  <a:cubicBezTo>
                    <a:pt x="69" y="92"/>
                    <a:pt x="69" y="92"/>
                    <a:pt x="69" y="93"/>
                  </a:cubicBezTo>
                  <a:cubicBezTo>
                    <a:pt x="69" y="94"/>
                    <a:pt x="69" y="94"/>
                    <a:pt x="69" y="94"/>
                  </a:cubicBezTo>
                  <a:cubicBezTo>
                    <a:pt x="69" y="95"/>
                    <a:pt x="70" y="95"/>
                    <a:pt x="70" y="96"/>
                  </a:cubicBezTo>
                  <a:cubicBezTo>
                    <a:pt x="71" y="97"/>
                    <a:pt x="72" y="99"/>
                    <a:pt x="74" y="102"/>
                  </a:cubicBezTo>
                  <a:cubicBezTo>
                    <a:pt x="77" y="106"/>
                    <a:pt x="80" y="111"/>
                    <a:pt x="83" y="116"/>
                  </a:cubicBezTo>
                  <a:cubicBezTo>
                    <a:pt x="84" y="118"/>
                    <a:pt x="85" y="120"/>
                    <a:pt x="86" y="121"/>
                  </a:cubicBezTo>
                  <a:cubicBezTo>
                    <a:pt x="87" y="122"/>
                    <a:pt x="87" y="122"/>
                    <a:pt x="87" y="123"/>
                  </a:cubicBezTo>
                  <a:cubicBezTo>
                    <a:pt x="87" y="123"/>
                    <a:pt x="87" y="123"/>
                    <a:pt x="87" y="123"/>
                  </a:cubicBezTo>
                  <a:cubicBezTo>
                    <a:pt x="89" y="122"/>
                    <a:pt x="89" y="122"/>
                    <a:pt x="89" y="122"/>
                  </a:cubicBezTo>
                  <a:cubicBezTo>
                    <a:pt x="87" y="123"/>
                    <a:pt x="87" y="123"/>
                    <a:pt x="87" y="123"/>
                  </a:cubicBezTo>
                  <a:cubicBezTo>
                    <a:pt x="87" y="123"/>
                    <a:pt x="87" y="123"/>
                    <a:pt x="87" y="123"/>
                  </a:cubicBezTo>
                  <a:cubicBezTo>
                    <a:pt x="89" y="122"/>
                    <a:pt x="89" y="122"/>
                    <a:pt x="89" y="122"/>
                  </a:cubicBezTo>
                  <a:cubicBezTo>
                    <a:pt x="87" y="123"/>
                    <a:pt x="87" y="123"/>
                    <a:pt x="87" y="123"/>
                  </a:cubicBezTo>
                  <a:cubicBezTo>
                    <a:pt x="90" y="122"/>
                    <a:pt x="90" y="122"/>
                    <a:pt x="90" y="122"/>
                  </a:cubicBezTo>
                  <a:cubicBezTo>
                    <a:pt x="87" y="122"/>
                    <a:pt x="87" y="122"/>
                    <a:pt x="87" y="122"/>
                  </a:cubicBezTo>
                  <a:cubicBezTo>
                    <a:pt x="87" y="122"/>
                    <a:pt x="87" y="123"/>
                    <a:pt x="87" y="123"/>
                  </a:cubicBezTo>
                  <a:cubicBezTo>
                    <a:pt x="90" y="122"/>
                    <a:pt x="90" y="122"/>
                    <a:pt x="90" y="122"/>
                  </a:cubicBezTo>
                  <a:cubicBezTo>
                    <a:pt x="87" y="122"/>
                    <a:pt x="87" y="122"/>
                    <a:pt x="87" y="122"/>
                  </a:cubicBezTo>
                  <a:cubicBezTo>
                    <a:pt x="91" y="122"/>
                    <a:pt x="91" y="122"/>
                    <a:pt x="91" y="122"/>
                  </a:cubicBezTo>
                  <a:cubicBezTo>
                    <a:pt x="88" y="120"/>
                    <a:pt x="88" y="120"/>
                    <a:pt x="88" y="120"/>
                  </a:cubicBezTo>
                  <a:cubicBezTo>
                    <a:pt x="87" y="121"/>
                    <a:pt x="87" y="121"/>
                    <a:pt x="87" y="122"/>
                  </a:cubicBezTo>
                  <a:cubicBezTo>
                    <a:pt x="91" y="122"/>
                    <a:pt x="91" y="122"/>
                    <a:pt x="91" y="122"/>
                  </a:cubicBezTo>
                  <a:cubicBezTo>
                    <a:pt x="88" y="120"/>
                    <a:pt x="88" y="120"/>
                    <a:pt x="88" y="120"/>
                  </a:cubicBezTo>
                  <a:cubicBezTo>
                    <a:pt x="87" y="122"/>
                    <a:pt x="87" y="124"/>
                    <a:pt x="89" y="125"/>
                  </a:cubicBezTo>
                  <a:cubicBezTo>
                    <a:pt x="95" y="128"/>
                    <a:pt x="95" y="128"/>
                    <a:pt x="95" y="128"/>
                  </a:cubicBezTo>
                  <a:cubicBezTo>
                    <a:pt x="96" y="125"/>
                    <a:pt x="96" y="125"/>
                    <a:pt x="96" y="125"/>
                  </a:cubicBezTo>
                  <a:cubicBezTo>
                    <a:pt x="93" y="125"/>
                    <a:pt x="93" y="125"/>
                    <a:pt x="93" y="125"/>
                  </a:cubicBezTo>
                  <a:cubicBezTo>
                    <a:pt x="93" y="125"/>
                    <a:pt x="93" y="129"/>
                    <a:pt x="92" y="133"/>
                  </a:cubicBezTo>
                  <a:cubicBezTo>
                    <a:pt x="92" y="135"/>
                    <a:pt x="92" y="137"/>
                    <a:pt x="92" y="138"/>
                  </a:cubicBezTo>
                  <a:cubicBezTo>
                    <a:pt x="91" y="139"/>
                    <a:pt x="91" y="139"/>
                    <a:pt x="91" y="140"/>
                  </a:cubicBezTo>
                  <a:cubicBezTo>
                    <a:pt x="91" y="140"/>
                    <a:pt x="91" y="140"/>
                    <a:pt x="91" y="140"/>
                  </a:cubicBezTo>
                  <a:cubicBezTo>
                    <a:pt x="91" y="140"/>
                    <a:pt x="91" y="140"/>
                    <a:pt x="91" y="140"/>
                  </a:cubicBezTo>
                  <a:cubicBezTo>
                    <a:pt x="93" y="141"/>
                    <a:pt x="93" y="141"/>
                    <a:pt x="93" y="141"/>
                  </a:cubicBezTo>
                  <a:cubicBezTo>
                    <a:pt x="91" y="140"/>
                    <a:pt x="91" y="140"/>
                    <a:pt x="91" y="140"/>
                  </a:cubicBezTo>
                  <a:cubicBezTo>
                    <a:pt x="91" y="140"/>
                    <a:pt x="91" y="140"/>
                    <a:pt x="91" y="140"/>
                  </a:cubicBezTo>
                  <a:cubicBezTo>
                    <a:pt x="93" y="141"/>
                    <a:pt x="93" y="141"/>
                    <a:pt x="93" y="141"/>
                  </a:cubicBezTo>
                  <a:cubicBezTo>
                    <a:pt x="91" y="140"/>
                    <a:pt x="91" y="140"/>
                    <a:pt x="91" y="140"/>
                  </a:cubicBezTo>
                  <a:cubicBezTo>
                    <a:pt x="95" y="141"/>
                    <a:pt x="95" y="141"/>
                    <a:pt x="95" y="141"/>
                  </a:cubicBezTo>
                  <a:cubicBezTo>
                    <a:pt x="92" y="139"/>
                    <a:pt x="92" y="139"/>
                    <a:pt x="92" y="139"/>
                  </a:cubicBezTo>
                  <a:cubicBezTo>
                    <a:pt x="91" y="140"/>
                    <a:pt x="91" y="140"/>
                    <a:pt x="91" y="140"/>
                  </a:cubicBezTo>
                  <a:cubicBezTo>
                    <a:pt x="95" y="141"/>
                    <a:pt x="95" y="141"/>
                    <a:pt x="95" y="141"/>
                  </a:cubicBezTo>
                  <a:cubicBezTo>
                    <a:pt x="92" y="139"/>
                    <a:pt x="92" y="139"/>
                    <a:pt x="92" y="139"/>
                  </a:cubicBezTo>
                  <a:cubicBezTo>
                    <a:pt x="91" y="140"/>
                    <a:pt x="91" y="141"/>
                    <a:pt x="91" y="142"/>
                  </a:cubicBezTo>
                  <a:cubicBezTo>
                    <a:pt x="91" y="143"/>
                    <a:pt x="92" y="144"/>
                    <a:pt x="93" y="144"/>
                  </a:cubicBezTo>
                  <a:cubicBezTo>
                    <a:pt x="96" y="146"/>
                    <a:pt x="96" y="146"/>
                    <a:pt x="96" y="146"/>
                  </a:cubicBezTo>
                  <a:cubicBezTo>
                    <a:pt x="98" y="143"/>
                    <a:pt x="98" y="143"/>
                    <a:pt x="98" y="143"/>
                  </a:cubicBezTo>
                  <a:cubicBezTo>
                    <a:pt x="96" y="141"/>
                    <a:pt x="96" y="141"/>
                    <a:pt x="96" y="141"/>
                  </a:cubicBezTo>
                  <a:cubicBezTo>
                    <a:pt x="85" y="150"/>
                    <a:pt x="85" y="150"/>
                    <a:pt x="85" y="150"/>
                  </a:cubicBezTo>
                  <a:cubicBezTo>
                    <a:pt x="84" y="151"/>
                    <a:pt x="83" y="152"/>
                    <a:pt x="84" y="153"/>
                  </a:cubicBezTo>
                  <a:cubicBezTo>
                    <a:pt x="84" y="154"/>
                    <a:pt x="84" y="155"/>
                    <a:pt x="85" y="156"/>
                  </a:cubicBezTo>
                  <a:cubicBezTo>
                    <a:pt x="87" y="157"/>
                    <a:pt x="87" y="157"/>
                    <a:pt x="87" y="157"/>
                  </a:cubicBezTo>
                  <a:cubicBezTo>
                    <a:pt x="89" y="154"/>
                    <a:pt x="89" y="154"/>
                    <a:pt x="89" y="154"/>
                  </a:cubicBezTo>
                  <a:cubicBezTo>
                    <a:pt x="85" y="153"/>
                    <a:pt x="85" y="153"/>
                    <a:pt x="85" y="153"/>
                  </a:cubicBezTo>
                  <a:cubicBezTo>
                    <a:pt x="83" y="164"/>
                    <a:pt x="83" y="164"/>
                    <a:pt x="83" y="164"/>
                  </a:cubicBezTo>
                  <a:cubicBezTo>
                    <a:pt x="82" y="166"/>
                    <a:pt x="83" y="167"/>
                    <a:pt x="84" y="168"/>
                  </a:cubicBezTo>
                  <a:cubicBezTo>
                    <a:pt x="85" y="168"/>
                    <a:pt x="85" y="168"/>
                    <a:pt x="85" y="168"/>
                  </a:cubicBezTo>
                  <a:cubicBezTo>
                    <a:pt x="87" y="165"/>
                    <a:pt x="87" y="165"/>
                    <a:pt x="87" y="165"/>
                  </a:cubicBezTo>
                  <a:cubicBezTo>
                    <a:pt x="85" y="163"/>
                    <a:pt x="85" y="163"/>
                    <a:pt x="85" y="163"/>
                  </a:cubicBezTo>
                  <a:cubicBezTo>
                    <a:pt x="77" y="170"/>
                    <a:pt x="77" y="170"/>
                    <a:pt x="77" y="170"/>
                  </a:cubicBezTo>
                  <a:cubicBezTo>
                    <a:pt x="76" y="171"/>
                    <a:pt x="76" y="172"/>
                    <a:pt x="76" y="173"/>
                  </a:cubicBezTo>
                  <a:cubicBezTo>
                    <a:pt x="76" y="174"/>
                    <a:pt x="77" y="175"/>
                    <a:pt x="77" y="176"/>
                  </a:cubicBezTo>
                  <a:cubicBezTo>
                    <a:pt x="79" y="176"/>
                    <a:pt x="79" y="176"/>
                    <a:pt x="79" y="176"/>
                  </a:cubicBezTo>
                  <a:cubicBezTo>
                    <a:pt x="80" y="173"/>
                    <a:pt x="80" y="173"/>
                    <a:pt x="80" y="173"/>
                  </a:cubicBezTo>
                  <a:cubicBezTo>
                    <a:pt x="78" y="171"/>
                    <a:pt x="78" y="171"/>
                    <a:pt x="78" y="171"/>
                  </a:cubicBezTo>
                  <a:cubicBezTo>
                    <a:pt x="69" y="181"/>
                    <a:pt x="69" y="181"/>
                    <a:pt x="69" y="181"/>
                  </a:cubicBezTo>
                  <a:cubicBezTo>
                    <a:pt x="68" y="182"/>
                    <a:pt x="68" y="183"/>
                    <a:pt x="68" y="184"/>
                  </a:cubicBezTo>
                  <a:cubicBezTo>
                    <a:pt x="68" y="185"/>
                    <a:pt x="69" y="186"/>
                    <a:pt x="70" y="186"/>
                  </a:cubicBezTo>
                  <a:cubicBezTo>
                    <a:pt x="72" y="188"/>
                    <a:pt x="72" y="188"/>
                    <a:pt x="72" y="188"/>
                  </a:cubicBezTo>
                  <a:cubicBezTo>
                    <a:pt x="74" y="189"/>
                    <a:pt x="76" y="188"/>
                    <a:pt x="77" y="187"/>
                  </a:cubicBezTo>
                  <a:cubicBezTo>
                    <a:pt x="78" y="185"/>
                    <a:pt x="77" y="183"/>
                    <a:pt x="76"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0" name="Freeform 151">
              <a:extLst>
                <a:ext uri="{FF2B5EF4-FFF2-40B4-BE49-F238E27FC236}">
                  <a16:creationId xmlns:a16="http://schemas.microsoft.com/office/drawing/2014/main" id="{ABEC0640-0EF1-4ABE-92D1-E6ACDC568240}"/>
                </a:ext>
              </a:extLst>
            </p:cNvPr>
            <p:cNvSpPr>
              <a:spLocks/>
            </p:cNvSpPr>
            <p:nvPr/>
          </p:nvSpPr>
          <p:spPr bwMode="auto">
            <a:xfrm>
              <a:off x="4894399" y="2024173"/>
              <a:ext cx="225425" cy="344488"/>
            </a:xfrm>
            <a:custGeom>
              <a:avLst/>
              <a:gdLst>
                <a:gd name="T0" fmla="*/ 128 w 143"/>
                <a:gd name="T1" fmla="*/ 193 h 219"/>
                <a:gd name="T2" fmla="*/ 100 w 143"/>
                <a:gd name="T3" fmla="*/ 177 h 219"/>
                <a:gd name="T4" fmla="*/ 100 w 143"/>
                <a:gd name="T5" fmla="*/ 181 h 219"/>
                <a:gd name="T6" fmla="*/ 97 w 143"/>
                <a:gd name="T7" fmla="*/ 182 h 219"/>
                <a:gd name="T8" fmla="*/ 128 w 143"/>
                <a:gd name="T9" fmla="*/ 188 h 219"/>
                <a:gd name="T10" fmla="*/ 89 w 143"/>
                <a:gd name="T11" fmla="*/ 155 h 219"/>
                <a:gd name="T12" fmla="*/ 86 w 143"/>
                <a:gd name="T13" fmla="*/ 157 h 219"/>
                <a:gd name="T14" fmla="*/ 88 w 143"/>
                <a:gd name="T15" fmla="*/ 160 h 219"/>
                <a:gd name="T16" fmla="*/ 88 w 143"/>
                <a:gd name="T17" fmla="*/ 162 h 219"/>
                <a:gd name="T18" fmla="*/ 134 w 143"/>
                <a:gd name="T19" fmla="*/ 170 h 219"/>
                <a:gd name="T20" fmla="*/ 142 w 143"/>
                <a:gd name="T21" fmla="*/ 164 h 219"/>
                <a:gd name="T22" fmla="*/ 67 w 143"/>
                <a:gd name="T23" fmla="*/ 112 h 219"/>
                <a:gd name="T24" fmla="*/ 67 w 143"/>
                <a:gd name="T25" fmla="*/ 114 h 219"/>
                <a:gd name="T26" fmla="*/ 75 w 143"/>
                <a:gd name="T27" fmla="*/ 100 h 219"/>
                <a:gd name="T28" fmla="*/ 49 w 143"/>
                <a:gd name="T29" fmla="*/ 87 h 219"/>
                <a:gd name="T30" fmla="*/ 49 w 143"/>
                <a:gd name="T31" fmla="*/ 87 h 219"/>
                <a:gd name="T32" fmla="*/ 49 w 143"/>
                <a:gd name="T33" fmla="*/ 88 h 219"/>
                <a:gd name="T34" fmla="*/ 121 w 143"/>
                <a:gd name="T35" fmla="*/ 120 h 219"/>
                <a:gd name="T36" fmla="*/ 30 w 143"/>
                <a:gd name="T37" fmla="*/ 43 h 219"/>
                <a:gd name="T38" fmla="*/ 27 w 143"/>
                <a:gd name="T39" fmla="*/ 45 h 219"/>
                <a:gd name="T40" fmla="*/ 20 w 143"/>
                <a:gd name="T41" fmla="*/ 25 h 219"/>
                <a:gd name="T42" fmla="*/ 18 w 143"/>
                <a:gd name="T43" fmla="*/ 25 h 219"/>
                <a:gd name="T44" fmla="*/ 87 w 143"/>
                <a:gd name="T45" fmla="*/ 61 h 219"/>
                <a:gd name="T46" fmla="*/ 5 w 143"/>
                <a:gd name="T47" fmla="*/ 8 h 219"/>
                <a:gd name="T48" fmla="*/ 4 w 143"/>
                <a:gd name="T49" fmla="*/ 9 h 219"/>
                <a:gd name="T50" fmla="*/ 24 w 143"/>
                <a:gd name="T51" fmla="*/ 3 h 219"/>
                <a:gd name="T52" fmla="*/ 24 w 143"/>
                <a:gd name="T53" fmla="*/ 7 h 219"/>
                <a:gd name="T54" fmla="*/ 68 w 143"/>
                <a:gd name="T55" fmla="*/ 23 h 219"/>
                <a:gd name="T56" fmla="*/ 44 w 143"/>
                <a:gd name="T57" fmla="*/ 8 h 219"/>
                <a:gd name="T58" fmla="*/ 66 w 143"/>
                <a:gd name="T59" fmla="*/ 21 h 219"/>
                <a:gd name="T60" fmla="*/ 67 w 143"/>
                <a:gd name="T61" fmla="*/ 18 h 219"/>
                <a:gd name="T62" fmla="*/ 70 w 143"/>
                <a:gd name="T63" fmla="*/ 19 h 219"/>
                <a:gd name="T64" fmla="*/ 27 w 143"/>
                <a:gd name="T65" fmla="*/ 0 h 219"/>
                <a:gd name="T66" fmla="*/ 77 w 143"/>
                <a:gd name="T67" fmla="*/ 40 h 219"/>
                <a:gd name="T68" fmla="*/ 77 w 143"/>
                <a:gd name="T69" fmla="*/ 37 h 219"/>
                <a:gd name="T70" fmla="*/ 1 w 143"/>
                <a:gd name="T71" fmla="*/ 3 h 219"/>
                <a:gd name="T72" fmla="*/ 85 w 143"/>
                <a:gd name="T73" fmla="*/ 58 h 219"/>
                <a:gd name="T74" fmla="*/ 84 w 143"/>
                <a:gd name="T75" fmla="*/ 55 h 219"/>
                <a:gd name="T76" fmla="*/ 86 w 143"/>
                <a:gd name="T77" fmla="*/ 54 h 219"/>
                <a:gd name="T78" fmla="*/ 85 w 143"/>
                <a:gd name="T79" fmla="*/ 53 h 219"/>
                <a:gd name="T80" fmla="*/ 104 w 143"/>
                <a:gd name="T81" fmla="*/ 77 h 219"/>
                <a:gd name="T82" fmla="*/ 35 w 143"/>
                <a:gd name="T83" fmla="*/ 66 h 219"/>
                <a:gd name="T84" fmla="*/ 121 w 143"/>
                <a:gd name="T85" fmla="*/ 113 h 219"/>
                <a:gd name="T86" fmla="*/ 48 w 143"/>
                <a:gd name="T87" fmla="*/ 84 h 219"/>
                <a:gd name="T88" fmla="*/ 130 w 143"/>
                <a:gd name="T89" fmla="*/ 142 h 219"/>
                <a:gd name="T90" fmla="*/ 129 w 143"/>
                <a:gd name="T91" fmla="*/ 141 h 219"/>
                <a:gd name="T92" fmla="*/ 60 w 143"/>
                <a:gd name="T93" fmla="*/ 114 h 219"/>
                <a:gd name="T94" fmla="*/ 139 w 143"/>
                <a:gd name="T95" fmla="*/ 161 h 219"/>
                <a:gd name="T96" fmla="*/ 140 w 143"/>
                <a:gd name="T97" fmla="*/ 158 h 219"/>
                <a:gd name="T98" fmla="*/ 131 w 143"/>
                <a:gd name="T99" fmla="*/ 176 h 219"/>
                <a:gd name="T100" fmla="*/ 134 w 143"/>
                <a:gd name="T101" fmla="*/ 174 h 219"/>
                <a:gd name="T102" fmla="*/ 132 w 143"/>
                <a:gd name="T103" fmla="*/ 171 h 219"/>
                <a:gd name="T104" fmla="*/ 134 w 143"/>
                <a:gd name="T105" fmla="*/ 171 h 219"/>
                <a:gd name="T106" fmla="*/ 86 w 143"/>
                <a:gd name="T107" fmla="*/ 157 h 219"/>
                <a:gd name="T108" fmla="*/ 126 w 143"/>
                <a:gd name="T109" fmla="*/ 186 h 219"/>
                <a:gd name="T110" fmla="*/ 126 w 143"/>
                <a:gd name="T111" fmla="*/ 182 h 219"/>
                <a:gd name="T112" fmla="*/ 129 w 143"/>
                <a:gd name="T113" fmla="*/ 184 h 219"/>
                <a:gd name="T114" fmla="*/ 103 w 143"/>
                <a:gd name="T115" fmla="*/ 176 h 219"/>
                <a:gd name="T116" fmla="*/ 117 w 143"/>
                <a:gd name="T117" fmla="*/ 195 h 219"/>
                <a:gd name="T118" fmla="*/ 126 w 143"/>
                <a:gd name="T119" fmla="*/ 197 h 219"/>
                <a:gd name="T120" fmla="*/ 127 w 143"/>
                <a:gd name="T121"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219">
                  <a:moveTo>
                    <a:pt x="120" y="212"/>
                  </a:moveTo>
                  <a:cubicBezTo>
                    <a:pt x="117" y="210"/>
                    <a:pt x="117" y="210"/>
                    <a:pt x="117" y="210"/>
                  </a:cubicBezTo>
                  <a:cubicBezTo>
                    <a:pt x="120" y="204"/>
                    <a:pt x="120" y="204"/>
                    <a:pt x="120" y="204"/>
                  </a:cubicBezTo>
                  <a:cubicBezTo>
                    <a:pt x="121" y="202"/>
                    <a:pt x="120" y="200"/>
                    <a:pt x="119" y="199"/>
                  </a:cubicBezTo>
                  <a:cubicBezTo>
                    <a:pt x="105" y="191"/>
                    <a:pt x="105" y="191"/>
                    <a:pt x="105" y="191"/>
                  </a:cubicBezTo>
                  <a:cubicBezTo>
                    <a:pt x="103" y="194"/>
                    <a:pt x="103" y="194"/>
                    <a:pt x="103" y="194"/>
                  </a:cubicBezTo>
                  <a:cubicBezTo>
                    <a:pt x="103" y="197"/>
                    <a:pt x="103" y="197"/>
                    <a:pt x="103" y="197"/>
                  </a:cubicBezTo>
                  <a:cubicBezTo>
                    <a:pt x="126" y="201"/>
                    <a:pt x="126" y="201"/>
                    <a:pt x="126" y="201"/>
                  </a:cubicBezTo>
                  <a:cubicBezTo>
                    <a:pt x="127" y="201"/>
                    <a:pt x="129" y="200"/>
                    <a:pt x="130" y="199"/>
                  </a:cubicBezTo>
                  <a:cubicBezTo>
                    <a:pt x="130" y="198"/>
                    <a:pt x="130" y="198"/>
                    <a:pt x="130" y="197"/>
                  </a:cubicBezTo>
                  <a:cubicBezTo>
                    <a:pt x="130" y="196"/>
                    <a:pt x="130" y="196"/>
                    <a:pt x="130" y="195"/>
                  </a:cubicBezTo>
                  <a:cubicBezTo>
                    <a:pt x="129" y="195"/>
                    <a:pt x="129" y="195"/>
                    <a:pt x="129" y="194"/>
                  </a:cubicBezTo>
                  <a:cubicBezTo>
                    <a:pt x="129" y="194"/>
                    <a:pt x="128" y="194"/>
                    <a:pt x="128" y="193"/>
                  </a:cubicBezTo>
                  <a:cubicBezTo>
                    <a:pt x="126" y="192"/>
                    <a:pt x="124" y="191"/>
                    <a:pt x="121" y="189"/>
                  </a:cubicBezTo>
                  <a:cubicBezTo>
                    <a:pt x="117" y="187"/>
                    <a:pt x="111" y="183"/>
                    <a:pt x="107" y="181"/>
                  </a:cubicBezTo>
                  <a:cubicBezTo>
                    <a:pt x="104" y="179"/>
                    <a:pt x="103" y="178"/>
                    <a:pt x="101" y="177"/>
                  </a:cubicBezTo>
                  <a:cubicBezTo>
                    <a:pt x="101" y="177"/>
                    <a:pt x="100" y="177"/>
                    <a:pt x="100" y="176"/>
                  </a:cubicBezTo>
                  <a:cubicBezTo>
                    <a:pt x="100" y="176"/>
                    <a:pt x="100" y="176"/>
                    <a:pt x="100" y="176"/>
                  </a:cubicBezTo>
                  <a:cubicBezTo>
                    <a:pt x="100" y="176"/>
                    <a:pt x="100" y="176"/>
                    <a:pt x="100" y="176"/>
                  </a:cubicBezTo>
                  <a:cubicBezTo>
                    <a:pt x="98" y="178"/>
                    <a:pt x="98" y="178"/>
                    <a:pt x="98" y="178"/>
                  </a:cubicBezTo>
                  <a:cubicBezTo>
                    <a:pt x="100" y="177"/>
                    <a:pt x="100" y="177"/>
                    <a:pt x="100" y="177"/>
                  </a:cubicBezTo>
                  <a:cubicBezTo>
                    <a:pt x="100" y="176"/>
                    <a:pt x="100" y="176"/>
                    <a:pt x="100" y="176"/>
                  </a:cubicBezTo>
                  <a:cubicBezTo>
                    <a:pt x="98" y="178"/>
                    <a:pt x="98" y="178"/>
                    <a:pt x="98" y="178"/>
                  </a:cubicBezTo>
                  <a:cubicBezTo>
                    <a:pt x="100" y="177"/>
                    <a:pt x="100" y="177"/>
                    <a:pt x="100" y="177"/>
                  </a:cubicBezTo>
                  <a:cubicBezTo>
                    <a:pt x="97" y="179"/>
                    <a:pt x="97" y="179"/>
                    <a:pt x="97" y="179"/>
                  </a:cubicBezTo>
                  <a:cubicBezTo>
                    <a:pt x="100" y="177"/>
                    <a:pt x="100" y="177"/>
                    <a:pt x="100" y="177"/>
                  </a:cubicBezTo>
                  <a:cubicBezTo>
                    <a:pt x="100" y="177"/>
                    <a:pt x="100" y="177"/>
                    <a:pt x="100" y="177"/>
                  </a:cubicBezTo>
                  <a:cubicBezTo>
                    <a:pt x="97" y="179"/>
                    <a:pt x="97" y="179"/>
                    <a:pt x="97" y="179"/>
                  </a:cubicBezTo>
                  <a:cubicBezTo>
                    <a:pt x="100" y="177"/>
                    <a:pt x="100" y="177"/>
                    <a:pt x="100" y="177"/>
                  </a:cubicBezTo>
                  <a:cubicBezTo>
                    <a:pt x="97" y="179"/>
                    <a:pt x="97" y="179"/>
                    <a:pt x="97" y="179"/>
                  </a:cubicBezTo>
                  <a:cubicBezTo>
                    <a:pt x="101" y="179"/>
                    <a:pt x="101" y="179"/>
                    <a:pt x="101" y="179"/>
                  </a:cubicBezTo>
                  <a:cubicBezTo>
                    <a:pt x="101" y="178"/>
                    <a:pt x="100" y="177"/>
                    <a:pt x="100" y="177"/>
                  </a:cubicBezTo>
                  <a:cubicBezTo>
                    <a:pt x="97" y="179"/>
                    <a:pt x="97" y="179"/>
                    <a:pt x="97" y="179"/>
                  </a:cubicBezTo>
                  <a:cubicBezTo>
                    <a:pt x="101" y="179"/>
                    <a:pt x="101" y="179"/>
                    <a:pt x="101" y="179"/>
                  </a:cubicBezTo>
                  <a:cubicBezTo>
                    <a:pt x="97" y="179"/>
                    <a:pt x="97" y="179"/>
                    <a:pt x="97" y="179"/>
                  </a:cubicBezTo>
                  <a:cubicBezTo>
                    <a:pt x="100" y="181"/>
                    <a:pt x="100" y="181"/>
                    <a:pt x="100" y="181"/>
                  </a:cubicBezTo>
                  <a:cubicBezTo>
                    <a:pt x="101" y="180"/>
                    <a:pt x="101" y="179"/>
                    <a:pt x="101" y="179"/>
                  </a:cubicBezTo>
                  <a:cubicBezTo>
                    <a:pt x="97" y="179"/>
                    <a:pt x="97" y="179"/>
                    <a:pt x="97" y="179"/>
                  </a:cubicBezTo>
                  <a:cubicBezTo>
                    <a:pt x="100" y="181"/>
                    <a:pt x="100" y="181"/>
                    <a:pt x="100" y="181"/>
                  </a:cubicBezTo>
                  <a:cubicBezTo>
                    <a:pt x="100" y="181"/>
                    <a:pt x="100" y="181"/>
                    <a:pt x="100" y="181"/>
                  </a:cubicBezTo>
                  <a:cubicBezTo>
                    <a:pt x="97" y="179"/>
                    <a:pt x="97" y="179"/>
                    <a:pt x="97" y="179"/>
                  </a:cubicBezTo>
                  <a:cubicBezTo>
                    <a:pt x="98" y="182"/>
                    <a:pt x="98" y="182"/>
                    <a:pt x="98" y="182"/>
                  </a:cubicBezTo>
                  <a:cubicBezTo>
                    <a:pt x="99" y="182"/>
                    <a:pt x="99" y="182"/>
                    <a:pt x="100" y="181"/>
                  </a:cubicBezTo>
                  <a:cubicBezTo>
                    <a:pt x="97" y="179"/>
                    <a:pt x="97" y="179"/>
                    <a:pt x="97" y="179"/>
                  </a:cubicBezTo>
                  <a:cubicBezTo>
                    <a:pt x="98" y="182"/>
                    <a:pt x="98" y="182"/>
                    <a:pt x="98" y="182"/>
                  </a:cubicBezTo>
                  <a:cubicBezTo>
                    <a:pt x="97" y="179"/>
                    <a:pt x="97" y="179"/>
                    <a:pt x="97" y="179"/>
                  </a:cubicBezTo>
                  <a:cubicBezTo>
                    <a:pt x="98" y="182"/>
                    <a:pt x="98" y="182"/>
                    <a:pt x="98" y="182"/>
                  </a:cubicBezTo>
                  <a:cubicBezTo>
                    <a:pt x="98" y="182"/>
                    <a:pt x="98" y="182"/>
                    <a:pt x="98" y="182"/>
                  </a:cubicBezTo>
                  <a:cubicBezTo>
                    <a:pt x="97" y="179"/>
                    <a:pt x="97" y="179"/>
                    <a:pt x="97" y="179"/>
                  </a:cubicBezTo>
                  <a:cubicBezTo>
                    <a:pt x="98" y="182"/>
                    <a:pt x="98" y="182"/>
                    <a:pt x="98" y="182"/>
                  </a:cubicBezTo>
                  <a:cubicBezTo>
                    <a:pt x="97" y="180"/>
                    <a:pt x="97" y="180"/>
                    <a:pt x="97" y="180"/>
                  </a:cubicBezTo>
                  <a:cubicBezTo>
                    <a:pt x="97" y="182"/>
                    <a:pt x="97" y="182"/>
                    <a:pt x="97" y="182"/>
                  </a:cubicBezTo>
                  <a:cubicBezTo>
                    <a:pt x="98" y="182"/>
                    <a:pt x="98" y="182"/>
                    <a:pt x="98" y="182"/>
                  </a:cubicBezTo>
                  <a:cubicBezTo>
                    <a:pt x="97" y="180"/>
                    <a:pt x="97" y="180"/>
                    <a:pt x="97" y="180"/>
                  </a:cubicBezTo>
                  <a:cubicBezTo>
                    <a:pt x="97" y="182"/>
                    <a:pt x="97" y="182"/>
                    <a:pt x="97" y="182"/>
                  </a:cubicBezTo>
                  <a:cubicBezTo>
                    <a:pt x="97" y="182"/>
                    <a:pt x="97" y="182"/>
                    <a:pt x="97" y="182"/>
                  </a:cubicBezTo>
                  <a:cubicBezTo>
                    <a:pt x="97" y="182"/>
                    <a:pt x="97" y="182"/>
                    <a:pt x="97" y="182"/>
                  </a:cubicBezTo>
                  <a:cubicBezTo>
                    <a:pt x="97" y="182"/>
                    <a:pt x="97" y="182"/>
                    <a:pt x="97" y="182"/>
                  </a:cubicBezTo>
                  <a:cubicBezTo>
                    <a:pt x="97" y="182"/>
                    <a:pt x="97" y="182"/>
                    <a:pt x="97" y="182"/>
                  </a:cubicBezTo>
                  <a:cubicBezTo>
                    <a:pt x="97" y="182"/>
                    <a:pt x="97" y="182"/>
                    <a:pt x="97" y="182"/>
                  </a:cubicBezTo>
                  <a:cubicBezTo>
                    <a:pt x="97" y="182"/>
                    <a:pt x="98" y="182"/>
                    <a:pt x="99" y="183"/>
                  </a:cubicBezTo>
                  <a:cubicBezTo>
                    <a:pt x="103" y="183"/>
                    <a:pt x="110" y="184"/>
                    <a:pt x="116" y="186"/>
                  </a:cubicBezTo>
                  <a:cubicBezTo>
                    <a:pt x="119" y="186"/>
                    <a:pt x="122" y="187"/>
                    <a:pt x="124" y="187"/>
                  </a:cubicBezTo>
                  <a:cubicBezTo>
                    <a:pt x="125" y="187"/>
                    <a:pt x="126" y="187"/>
                    <a:pt x="127" y="187"/>
                  </a:cubicBezTo>
                  <a:cubicBezTo>
                    <a:pt x="127" y="188"/>
                    <a:pt x="127" y="188"/>
                    <a:pt x="128" y="188"/>
                  </a:cubicBezTo>
                  <a:cubicBezTo>
                    <a:pt x="128" y="188"/>
                    <a:pt x="128" y="188"/>
                    <a:pt x="129" y="188"/>
                  </a:cubicBezTo>
                  <a:cubicBezTo>
                    <a:pt x="129" y="188"/>
                    <a:pt x="129" y="188"/>
                    <a:pt x="129" y="188"/>
                  </a:cubicBezTo>
                  <a:cubicBezTo>
                    <a:pt x="130" y="187"/>
                    <a:pt x="130" y="187"/>
                    <a:pt x="130" y="187"/>
                  </a:cubicBezTo>
                  <a:cubicBezTo>
                    <a:pt x="130" y="187"/>
                    <a:pt x="131" y="187"/>
                    <a:pt x="132" y="186"/>
                  </a:cubicBezTo>
                  <a:cubicBezTo>
                    <a:pt x="132" y="186"/>
                    <a:pt x="132" y="186"/>
                    <a:pt x="132" y="186"/>
                  </a:cubicBezTo>
                  <a:cubicBezTo>
                    <a:pt x="132" y="185"/>
                    <a:pt x="132" y="185"/>
                    <a:pt x="132" y="184"/>
                  </a:cubicBezTo>
                  <a:cubicBezTo>
                    <a:pt x="132" y="183"/>
                    <a:pt x="132" y="183"/>
                    <a:pt x="132" y="182"/>
                  </a:cubicBezTo>
                  <a:cubicBezTo>
                    <a:pt x="131" y="182"/>
                    <a:pt x="131" y="181"/>
                    <a:pt x="131" y="181"/>
                  </a:cubicBezTo>
                  <a:cubicBezTo>
                    <a:pt x="130" y="181"/>
                    <a:pt x="130" y="180"/>
                    <a:pt x="129" y="180"/>
                  </a:cubicBezTo>
                  <a:cubicBezTo>
                    <a:pt x="127" y="178"/>
                    <a:pt x="124" y="176"/>
                    <a:pt x="120" y="174"/>
                  </a:cubicBezTo>
                  <a:cubicBezTo>
                    <a:pt x="113" y="170"/>
                    <a:pt x="105" y="165"/>
                    <a:pt x="99" y="162"/>
                  </a:cubicBezTo>
                  <a:cubicBezTo>
                    <a:pt x="96" y="160"/>
                    <a:pt x="93" y="158"/>
                    <a:pt x="91" y="157"/>
                  </a:cubicBezTo>
                  <a:cubicBezTo>
                    <a:pt x="90" y="156"/>
                    <a:pt x="89" y="156"/>
                    <a:pt x="89" y="155"/>
                  </a:cubicBezTo>
                  <a:cubicBezTo>
                    <a:pt x="89" y="155"/>
                    <a:pt x="89" y="155"/>
                    <a:pt x="89" y="155"/>
                  </a:cubicBezTo>
                  <a:cubicBezTo>
                    <a:pt x="89" y="155"/>
                    <a:pt x="89" y="155"/>
                    <a:pt x="89" y="155"/>
                  </a:cubicBezTo>
                  <a:cubicBezTo>
                    <a:pt x="87" y="157"/>
                    <a:pt x="87" y="157"/>
                    <a:pt x="87" y="157"/>
                  </a:cubicBezTo>
                  <a:cubicBezTo>
                    <a:pt x="89" y="156"/>
                    <a:pt x="89" y="156"/>
                    <a:pt x="89" y="156"/>
                  </a:cubicBezTo>
                  <a:cubicBezTo>
                    <a:pt x="89" y="155"/>
                    <a:pt x="89" y="155"/>
                    <a:pt x="89" y="155"/>
                  </a:cubicBezTo>
                  <a:cubicBezTo>
                    <a:pt x="87" y="157"/>
                    <a:pt x="87" y="157"/>
                    <a:pt x="87" y="157"/>
                  </a:cubicBezTo>
                  <a:cubicBezTo>
                    <a:pt x="89" y="156"/>
                    <a:pt x="89" y="156"/>
                    <a:pt x="89" y="156"/>
                  </a:cubicBezTo>
                  <a:cubicBezTo>
                    <a:pt x="86" y="157"/>
                    <a:pt x="86" y="157"/>
                    <a:pt x="86" y="157"/>
                  </a:cubicBezTo>
                  <a:cubicBezTo>
                    <a:pt x="90" y="157"/>
                    <a:pt x="90" y="157"/>
                    <a:pt x="90" y="157"/>
                  </a:cubicBezTo>
                  <a:cubicBezTo>
                    <a:pt x="89" y="156"/>
                    <a:pt x="89" y="156"/>
                    <a:pt x="89" y="156"/>
                  </a:cubicBezTo>
                  <a:cubicBezTo>
                    <a:pt x="86" y="157"/>
                    <a:pt x="86" y="157"/>
                    <a:pt x="86" y="157"/>
                  </a:cubicBezTo>
                  <a:cubicBezTo>
                    <a:pt x="90" y="157"/>
                    <a:pt x="90" y="157"/>
                    <a:pt x="90" y="157"/>
                  </a:cubicBezTo>
                  <a:cubicBezTo>
                    <a:pt x="86" y="157"/>
                    <a:pt x="86" y="157"/>
                    <a:pt x="86" y="157"/>
                  </a:cubicBezTo>
                  <a:cubicBezTo>
                    <a:pt x="89" y="160"/>
                    <a:pt x="89" y="160"/>
                    <a:pt x="89" y="160"/>
                  </a:cubicBezTo>
                  <a:cubicBezTo>
                    <a:pt x="89" y="159"/>
                    <a:pt x="90" y="158"/>
                    <a:pt x="90" y="157"/>
                  </a:cubicBezTo>
                  <a:cubicBezTo>
                    <a:pt x="86" y="157"/>
                    <a:pt x="86" y="157"/>
                    <a:pt x="86" y="157"/>
                  </a:cubicBezTo>
                  <a:cubicBezTo>
                    <a:pt x="89" y="160"/>
                    <a:pt x="89" y="160"/>
                    <a:pt x="89" y="160"/>
                  </a:cubicBezTo>
                  <a:cubicBezTo>
                    <a:pt x="89" y="159"/>
                    <a:pt x="89" y="159"/>
                    <a:pt x="89" y="159"/>
                  </a:cubicBezTo>
                  <a:cubicBezTo>
                    <a:pt x="86" y="157"/>
                    <a:pt x="86" y="157"/>
                    <a:pt x="86" y="157"/>
                  </a:cubicBezTo>
                  <a:cubicBezTo>
                    <a:pt x="88" y="160"/>
                    <a:pt x="88" y="160"/>
                    <a:pt x="88" y="160"/>
                  </a:cubicBezTo>
                  <a:cubicBezTo>
                    <a:pt x="88" y="160"/>
                    <a:pt x="89" y="160"/>
                    <a:pt x="89" y="159"/>
                  </a:cubicBezTo>
                  <a:cubicBezTo>
                    <a:pt x="86" y="157"/>
                    <a:pt x="86" y="157"/>
                    <a:pt x="86" y="157"/>
                  </a:cubicBezTo>
                  <a:cubicBezTo>
                    <a:pt x="88" y="160"/>
                    <a:pt x="88" y="160"/>
                    <a:pt x="88" y="160"/>
                  </a:cubicBezTo>
                  <a:cubicBezTo>
                    <a:pt x="86" y="158"/>
                    <a:pt x="86" y="158"/>
                    <a:pt x="86" y="158"/>
                  </a:cubicBezTo>
                  <a:cubicBezTo>
                    <a:pt x="86" y="161"/>
                    <a:pt x="86" y="161"/>
                    <a:pt x="86" y="161"/>
                  </a:cubicBezTo>
                  <a:cubicBezTo>
                    <a:pt x="86" y="161"/>
                    <a:pt x="87" y="161"/>
                    <a:pt x="88" y="160"/>
                  </a:cubicBezTo>
                  <a:cubicBezTo>
                    <a:pt x="86" y="158"/>
                    <a:pt x="86" y="158"/>
                    <a:pt x="86" y="158"/>
                  </a:cubicBezTo>
                  <a:cubicBezTo>
                    <a:pt x="86" y="161"/>
                    <a:pt x="86" y="161"/>
                    <a:pt x="86" y="161"/>
                  </a:cubicBezTo>
                  <a:cubicBezTo>
                    <a:pt x="86" y="158"/>
                    <a:pt x="86" y="158"/>
                    <a:pt x="86" y="158"/>
                  </a:cubicBezTo>
                  <a:cubicBezTo>
                    <a:pt x="86" y="161"/>
                    <a:pt x="86" y="161"/>
                    <a:pt x="86" y="161"/>
                  </a:cubicBezTo>
                  <a:cubicBezTo>
                    <a:pt x="86" y="161"/>
                    <a:pt x="86" y="161"/>
                    <a:pt x="86" y="161"/>
                  </a:cubicBezTo>
                  <a:cubicBezTo>
                    <a:pt x="86" y="158"/>
                    <a:pt x="86" y="158"/>
                    <a:pt x="86" y="158"/>
                  </a:cubicBezTo>
                  <a:cubicBezTo>
                    <a:pt x="86" y="161"/>
                    <a:pt x="86" y="161"/>
                    <a:pt x="86" y="161"/>
                  </a:cubicBezTo>
                  <a:cubicBezTo>
                    <a:pt x="86" y="160"/>
                    <a:pt x="86" y="160"/>
                    <a:pt x="86" y="160"/>
                  </a:cubicBezTo>
                  <a:cubicBezTo>
                    <a:pt x="86" y="161"/>
                    <a:pt x="86" y="161"/>
                    <a:pt x="86" y="161"/>
                  </a:cubicBezTo>
                  <a:cubicBezTo>
                    <a:pt x="86" y="161"/>
                    <a:pt x="86" y="161"/>
                    <a:pt x="86" y="161"/>
                  </a:cubicBezTo>
                  <a:cubicBezTo>
                    <a:pt x="86" y="160"/>
                    <a:pt x="86" y="160"/>
                    <a:pt x="86" y="160"/>
                  </a:cubicBezTo>
                  <a:cubicBezTo>
                    <a:pt x="86" y="161"/>
                    <a:pt x="86" y="161"/>
                    <a:pt x="86" y="161"/>
                  </a:cubicBezTo>
                  <a:cubicBezTo>
                    <a:pt x="86" y="161"/>
                    <a:pt x="87" y="161"/>
                    <a:pt x="88" y="162"/>
                  </a:cubicBezTo>
                  <a:cubicBezTo>
                    <a:pt x="94" y="164"/>
                    <a:pt x="104" y="168"/>
                    <a:pt x="113" y="171"/>
                  </a:cubicBezTo>
                  <a:cubicBezTo>
                    <a:pt x="118" y="173"/>
                    <a:pt x="123" y="175"/>
                    <a:pt x="126" y="176"/>
                  </a:cubicBezTo>
                  <a:cubicBezTo>
                    <a:pt x="128" y="176"/>
                    <a:pt x="129" y="177"/>
                    <a:pt x="130" y="177"/>
                  </a:cubicBezTo>
                  <a:cubicBezTo>
                    <a:pt x="131" y="177"/>
                    <a:pt x="132" y="178"/>
                    <a:pt x="132" y="178"/>
                  </a:cubicBezTo>
                  <a:cubicBezTo>
                    <a:pt x="133" y="178"/>
                    <a:pt x="133" y="178"/>
                    <a:pt x="134" y="178"/>
                  </a:cubicBezTo>
                  <a:cubicBezTo>
                    <a:pt x="134" y="178"/>
                    <a:pt x="134" y="178"/>
                    <a:pt x="135" y="178"/>
                  </a:cubicBezTo>
                  <a:cubicBezTo>
                    <a:pt x="135" y="178"/>
                    <a:pt x="135" y="178"/>
                    <a:pt x="136" y="177"/>
                  </a:cubicBezTo>
                  <a:cubicBezTo>
                    <a:pt x="136" y="177"/>
                    <a:pt x="137" y="177"/>
                    <a:pt x="137" y="176"/>
                  </a:cubicBezTo>
                  <a:cubicBezTo>
                    <a:pt x="137" y="176"/>
                    <a:pt x="137" y="176"/>
                    <a:pt x="137" y="176"/>
                  </a:cubicBezTo>
                  <a:cubicBezTo>
                    <a:pt x="137" y="176"/>
                    <a:pt x="137" y="175"/>
                    <a:pt x="137" y="174"/>
                  </a:cubicBezTo>
                  <a:cubicBezTo>
                    <a:pt x="137" y="173"/>
                    <a:pt x="137" y="173"/>
                    <a:pt x="137" y="172"/>
                  </a:cubicBezTo>
                  <a:cubicBezTo>
                    <a:pt x="137" y="172"/>
                    <a:pt x="136" y="172"/>
                    <a:pt x="136" y="171"/>
                  </a:cubicBezTo>
                  <a:cubicBezTo>
                    <a:pt x="136" y="171"/>
                    <a:pt x="135" y="170"/>
                    <a:pt x="134" y="170"/>
                  </a:cubicBezTo>
                  <a:cubicBezTo>
                    <a:pt x="132" y="168"/>
                    <a:pt x="127" y="165"/>
                    <a:pt x="121" y="161"/>
                  </a:cubicBezTo>
                  <a:cubicBezTo>
                    <a:pt x="104" y="151"/>
                    <a:pt x="79" y="136"/>
                    <a:pt x="79" y="136"/>
                  </a:cubicBezTo>
                  <a:cubicBezTo>
                    <a:pt x="77" y="139"/>
                    <a:pt x="77" y="139"/>
                    <a:pt x="77" y="139"/>
                  </a:cubicBezTo>
                  <a:cubicBezTo>
                    <a:pt x="76" y="142"/>
                    <a:pt x="76" y="142"/>
                    <a:pt x="76" y="142"/>
                  </a:cubicBezTo>
                  <a:cubicBezTo>
                    <a:pt x="76" y="142"/>
                    <a:pt x="91" y="148"/>
                    <a:pt x="106" y="154"/>
                  </a:cubicBezTo>
                  <a:cubicBezTo>
                    <a:pt x="114" y="156"/>
                    <a:pt x="122" y="159"/>
                    <a:pt x="128" y="161"/>
                  </a:cubicBezTo>
                  <a:cubicBezTo>
                    <a:pt x="130" y="162"/>
                    <a:pt x="133" y="163"/>
                    <a:pt x="135" y="164"/>
                  </a:cubicBezTo>
                  <a:cubicBezTo>
                    <a:pt x="136" y="164"/>
                    <a:pt x="137" y="165"/>
                    <a:pt x="137" y="165"/>
                  </a:cubicBezTo>
                  <a:cubicBezTo>
                    <a:pt x="138" y="165"/>
                    <a:pt x="138" y="165"/>
                    <a:pt x="138" y="165"/>
                  </a:cubicBezTo>
                  <a:cubicBezTo>
                    <a:pt x="138" y="165"/>
                    <a:pt x="138" y="165"/>
                    <a:pt x="138" y="165"/>
                  </a:cubicBezTo>
                  <a:cubicBezTo>
                    <a:pt x="139" y="165"/>
                    <a:pt x="139" y="165"/>
                    <a:pt x="139" y="165"/>
                  </a:cubicBezTo>
                  <a:cubicBezTo>
                    <a:pt x="139" y="165"/>
                    <a:pt x="140" y="165"/>
                    <a:pt x="140" y="165"/>
                  </a:cubicBezTo>
                  <a:cubicBezTo>
                    <a:pt x="141" y="165"/>
                    <a:pt x="141" y="165"/>
                    <a:pt x="142" y="164"/>
                  </a:cubicBezTo>
                  <a:cubicBezTo>
                    <a:pt x="143" y="163"/>
                    <a:pt x="143" y="162"/>
                    <a:pt x="143" y="161"/>
                  </a:cubicBezTo>
                  <a:cubicBezTo>
                    <a:pt x="143" y="160"/>
                    <a:pt x="142" y="159"/>
                    <a:pt x="141" y="158"/>
                  </a:cubicBezTo>
                  <a:cubicBezTo>
                    <a:pt x="141" y="158"/>
                    <a:pt x="136" y="156"/>
                    <a:pt x="129" y="151"/>
                  </a:cubicBezTo>
                  <a:cubicBezTo>
                    <a:pt x="119" y="145"/>
                    <a:pt x="103" y="135"/>
                    <a:pt x="90" y="127"/>
                  </a:cubicBezTo>
                  <a:cubicBezTo>
                    <a:pt x="83" y="123"/>
                    <a:pt x="77" y="119"/>
                    <a:pt x="73" y="116"/>
                  </a:cubicBezTo>
                  <a:cubicBezTo>
                    <a:pt x="71" y="115"/>
                    <a:pt x="69" y="114"/>
                    <a:pt x="68" y="113"/>
                  </a:cubicBezTo>
                  <a:cubicBezTo>
                    <a:pt x="67" y="113"/>
                    <a:pt x="67" y="112"/>
                    <a:pt x="67" y="112"/>
                  </a:cubicBezTo>
                  <a:cubicBezTo>
                    <a:pt x="66" y="112"/>
                    <a:pt x="66" y="112"/>
                    <a:pt x="66" y="112"/>
                  </a:cubicBezTo>
                  <a:cubicBezTo>
                    <a:pt x="65" y="113"/>
                    <a:pt x="65" y="113"/>
                    <a:pt x="65" y="113"/>
                  </a:cubicBezTo>
                  <a:cubicBezTo>
                    <a:pt x="67" y="112"/>
                    <a:pt x="67" y="112"/>
                    <a:pt x="67" y="112"/>
                  </a:cubicBezTo>
                  <a:cubicBezTo>
                    <a:pt x="66" y="112"/>
                    <a:pt x="66" y="112"/>
                    <a:pt x="66" y="112"/>
                  </a:cubicBezTo>
                  <a:cubicBezTo>
                    <a:pt x="65" y="113"/>
                    <a:pt x="65" y="113"/>
                    <a:pt x="65" y="113"/>
                  </a:cubicBezTo>
                  <a:cubicBezTo>
                    <a:pt x="67" y="112"/>
                    <a:pt x="67" y="112"/>
                    <a:pt x="67" y="112"/>
                  </a:cubicBezTo>
                  <a:cubicBezTo>
                    <a:pt x="64" y="114"/>
                    <a:pt x="64" y="114"/>
                    <a:pt x="64" y="114"/>
                  </a:cubicBezTo>
                  <a:cubicBezTo>
                    <a:pt x="67" y="113"/>
                    <a:pt x="67" y="113"/>
                    <a:pt x="67" y="113"/>
                  </a:cubicBezTo>
                  <a:cubicBezTo>
                    <a:pt x="67" y="112"/>
                    <a:pt x="67" y="112"/>
                    <a:pt x="67" y="112"/>
                  </a:cubicBezTo>
                  <a:cubicBezTo>
                    <a:pt x="64" y="114"/>
                    <a:pt x="64" y="114"/>
                    <a:pt x="64" y="114"/>
                  </a:cubicBezTo>
                  <a:cubicBezTo>
                    <a:pt x="67" y="113"/>
                    <a:pt x="67" y="113"/>
                    <a:pt x="67" y="113"/>
                  </a:cubicBezTo>
                  <a:cubicBezTo>
                    <a:pt x="64" y="114"/>
                    <a:pt x="64" y="114"/>
                    <a:pt x="64" y="114"/>
                  </a:cubicBezTo>
                  <a:cubicBezTo>
                    <a:pt x="67" y="114"/>
                    <a:pt x="67" y="114"/>
                    <a:pt x="67" y="114"/>
                  </a:cubicBezTo>
                  <a:cubicBezTo>
                    <a:pt x="67" y="114"/>
                    <a:pt x="67" y="113"/>
                    <a:pt x="67" y="113"/>
                  </a:cubicBezTo>
                  <a:cubicBezTo>
                    <a:pt x="64" y="114"/>
                    <a:pt x="64" y="114"/>
                    <a:pt x="64" y="114"/>
                  </a:cubicBezTo>
                  <a:cubicBezTo>
                    <a:pt x="67" y="114"/>
                    <a:pt x="67" y="114"/>
                    <a:pt x="67" y="114"/>
                  </a:cubicBezTo>
                  <a:cubicBezTo>
                    <a:pt x="64" y="114"/>
                    <a:pt x="64" y="114"/>
                    <a:pt x="64" y="114"/>
                  </a:cubicBezTo>
                  <a:cubicBezTo>
                    <a:pt x="67" y="116"/>
                    <a:pt x="67" y="116"/>
                    <a:pt x="67" y="116"/>
                  </a:cubicBezTo>
                  <a:cubicBezTo>
                    <a:pt x="67" y="116"/>
                    <a:pt x="67" y="115"/>
                    <a:pt x="67" y="114"/>
                  </a:cubicBezTo>
                  <a:cubicBezTo>
                    <a:pt x="64" y="114"/>
                    <a:pt x="64" y="114"/>
                    <a:pt x="64" y="114"/>
                  </a:cubicBezTo>
                  <a:cubicBezTo>
                    <a:pt x="67" y="116"/>
                    <a:pt x="67" y="116"/>
                    <a:pt x="67" y="116"/>
                  </a:cubicBezTo>
                  <a:cubicBezTo>
                    <a:pt x="64" y="114"/>
                    <a:pt x="64" y="114"/>
                    <a:pt x="64" y="114"/>
                  </a:cubicBezTo>
                  <a:cubicBezTo>
                    <a:pt x="63" y="118"/>
                    <a:pt x="63" y="118"/>
                    <a:pt x="63" y="118"/>
                  </a:cubicBezTo>
                  <a:cubicBezTo>
                    <a:pt x="131" y="142"/>
                    <a:pt x="131" y="142"/>
                    <a:pt x="131" y="142"/>
                  </a:cubicBezTo>
                  <a:cubicBezTo>
                    <a:pt x="132" y="143"/>
                    <a:pt x="133" y="142"/>
                    <a:pt x="134" y="142"/>
                  </a:cubicBezTo>
                  <a:cubicBezTo>
                    <a:pt x="135" y="141"/>
                    <a:pt x="135" y="140"/>
                    <a:pt x="135" y="139"/>
                  </a:cubicBezTo>
                  <a:cubicBezTo>
                    <a:pt x="135" y="138"/>
                    <a:pt x="135" y="137"/>
                    <a:pt x="135" y="137"/>
                  </a:cubicBezTo>
                  <a:cubicBezTo>
                    <a:pt x="135" y="137"/>
                    <a:pt x="134" y="136"/>
                    <a:pt x="134" y="136"/>
                  </a:cubicBezTo>
                  <a:cubicBezTo>
                    <a:pt x="134" y="136"/>
                    <a:pt x="134" y="136"/>
                    <a:pt x="134" y="136"/>
                  </a:cubicBezTo>
                  <a:cubicBezTo>
                    <a:pt x="133" y="136"/>
                    <a:pt x="133" y="136"/>
                    <a:pt x="133" y="136"/>
                  </a:cubicBezTo>
                  <a:cubicBezTo>
                    <a:pt x="131" y="134"/>
                    <a:pt x="126" y="131"/>
                    <a:pt x="117" y="126"/>
                  </a:cubicBezTo>
                  <a:cubicBezTo>
                    <a:pt x="105" y="119"/>
                    <a:pt x="89" y="109"/>
                    <a:pt x="75" y="100"/>
                  </a:cubicBezTo>
                  <a:cubicBezTo>
                    <a:pt x="68" y="96"/>
                    <a:pt x="62" y="92"/>
                    <a:pt x="58" y="89"/>
                  </a:cubicBezTo>
                  <a:cubicBezTo>
                    <a:pt x="56" y="88"/>
                    <a:pt x="54" y="87"/>
                    <a:pt x="53" y="86"/>
                  </a:cubicBezTo>
                  <a:cubicBezTo>
                    <a:pt x="52" y="85"/>
                    <a:pt x="52" y="85"/>
                    <a:pt x="52" y="85"/>
                  </a:cubicBezTo>
                  <a:cubicBezTo>
                    <a:pt x="52" y="85"/>
                    <a:pt x="52" y="85"/>
                    <a:pt x="52" y="85"/>
                  </a:cubicBezTo>
                  <a:cubicBezTo>
                    <a:pt x="50" y="86"/>
                    <a:pt x="50" y="86"/>
                    <a:pt x="50" y="86"/>
                  </a:cubicBezTo>
                  <a:cubicBezTo>
                    <a:pt x="52" y="85"/>
                    <a:pt x="52" y="85"/>
                    <a:pt x="52" y="85"/>
                  </a:cubicBezTo>
                  <a:cubicBezTo>
                    <a:pt x="52" y="85"/>
                    <a:pt x="52" y="85"/>
                    <a:pt x="52" y="85"/>
                  </a:cubicBezTo>
                  <a:cubicBezTo>
                    <a:pt x="50" y="86"/>
                    <a:pt x="50" y="86"/>
                    <a:pt x="50" y="86"/>
                  </a:cubicBezTo>
                  <a:cubicBezTo>
                    <a:pt x="52" y="85"/>
                    <a:pt x="52" y="85"/>
                    <a:pt x="52" y="85"/>
                  </a:cubicBezTo>
                  <a:cubicBezTo>
                    <a:pt x="49" y="87"/>
                    <a:pt x="49" y="87"/>
                    <a:pt x="49" y="87"/>
                  </a:cubicBezTo>
                  <a:cubicBezTo>
                    <a:pt x="52" y="86"/>
                    <a:pt x="52" y="86"/>
                    <a:pt x="52" y="86"/>
                  </a:cubicBezTo>
                  <a:cubicBezTo>
                    <a:pt x="52" y="85"/>
                    <a:pt x="52" y="85"/>
                    <a:pt x="52" y="85"/>
                  </a:cubicBezTo>
                  <a:cubicBezTo>
                    <a:pt x="49" y="87"/>
                    <a:pt x="49" y="87"/>
                    <a:pt x="49" y="87"/>
                  </a:cubicBezTo>
                  <a:cubicBezTo>
                    <a:pt x="52" y="86"/>
                    <a:pt x="52" y="86"/>
                    <a:pt x="52" y="86"/>
                  </a:cubicBezTo>
                  <a:cubicBezTo>
                    <a:pt x="49" y="87"/>
                    <a:pt x="49" y="87"/>
                    <a:pt x="49" y="87"/>
                  </a:cubicBezTo>
                  <a:cubicBezTo>
                    <a:pt x="52" y="87"/>
                    <a:pt x="52" y="87"/>
                    <a:pt x="52" y="87"/>
                  </a:cubicBezTo>
                  <a:cubicBezTo>
                    <a:pt x="52" y="86"/>
                    <a:pt x="52" y="86"/>
                    <a:pt x="52" y="86"/>
                  </a:cubicBezTo>
                  <a:cubicBezTo>
                    <a:pt x="49" y="87"/>
                    <a:pt x="49" y="87"/>
                    <a:pt x="49" y="87"/>
                  </a:cubicBezTo>
                  <a:cubicBezTo>
                    <a:pt x="52" y="87"/>
                    <a:pt x="52" y="87"/>
                    <a:pt x="52" y="87"/>
                  </a:cubicBezTo>
                  <a:cubicBezTo>
                    <a:pt x="49" y="87"/>
                    <a:pt x="49" y="87"/>
                    <a:pt x="49" y="87"/>
                  </a:cubicBezTo>
                  <a:cubicBezTo>
                    <a:pt x="52" y="89"/>
                    <a:pt x="52" y="89"/>
                    <a:pt x="52" y="89"/>
                  </a:cubicBezTo>
                  <a:cubicBezTo>
                    <a:pt x="52" y="88"/>
                    <a:pt x="52" y="88"/>
                    <a:pt x="52" y="87"/>
                  </a:cubicBezTo>
                  <a:cubicBezTo>
                    <a:pt x="49" y="87"/>
                    <a:pt x="49" y="87"/>
                    <a:pt x="49" y="87"/>
                  </a:cubicBezTo>
                  <a:cubicBezTo>
                    <a:pt x="52" y="89"/>
                    <a:pt x="52" y="89"/>
                    <a:pt x="52" y="89"/>
                  </a:cubicBezTo>
                  <a:cubicBezTo>
                    <a:pt x="52" y="89"/>
                    <a:pt x="52" y="89"/>
                    <a:pt x="52" y="89"/>
                  </a:cubicBezTo>
                  <a:cubicBezTo>
                    <a:pt x="49" y="87"/>
                    <a:pt x="49" y="87"/>
                    <a:pt x="49" y="87"/>
                  </a:cubicBezTo>
                  <a:cubicBezTo>
                    <a:pt x="50" y="90"/>
                    <a:pt x="50" y="90"/>
                    <a:pt x="50" y="90"/>
                  </a:cubicBezTo>
                  <a:cubicBezTo>
                    <a:pt x="50" y="90"/>
                    <a:pt x="51" y="90"/>
                    <a:pt x="52" y="89"/>
                  </a:cubicBezTo>
                  <a:cubicBezTo>
                    <a:pt x="49" y="87"/>
                    <a:pt x="49" y="87"/>
                    <a:pt x="49" y="87"/>
                  </a:cubicBezTo>
                  <a:cubicBezTo>
                    <a:pt x="50" y="90"/>
                    <a:pt x="50" y="90"/>
                    <a:pt x="50" y="90"/>
                  </a:cubicBezTo>
                  <a:cubicBezTo>
                    <a:pt x="49" y="87"/>
                    <a:pt x="49" y="87"/>
                    <a:pt x="49" y="87"/>
                  </a:cubicBezTo>
                  <a:cubicBezTo>
                    <a:pt x="49" y="91"/>
                    <a:pt x="49" y="91"/>
                    <a:pt x="49" y="91"/>
                  </a:cubicBezTo>
                  <a:cubicBezTo>
                    <a:pt x="49" y="91"/>
                    <a:pt x="49" y="91"/>
                    <a:pt x="50" y="90"/>
                  </a:cubicBezTo>
                  <a:cubicBezTo>
                    <a:pt x="49" y="87"/>
                    <a:pt x="49" y="87"/>
                    <a:pt x="49" y="87"/>
                  </a:cubicBezTo>
                  <a:cubicBezTo>
                    <a:pt x="49" y="91"/>
                    <a:pt x="49" y="91"/>
                    <a:pt x="49" y="91"/>
                  </a:cubicBezTo>
                  <a:cubicBezTo>
                    <a:pt x="49" y="88"/>
                    <a:pt x="49" y="88"/>
                    <a:pt x="49" y="88"/>
                  </a:cubicBezTo>
                  <a:cubicBezTo>
                    <a:pt x="49" y="90"/>
                    <a:pt x="49" y="90"/>
                    <a:pt x="49" y="90"/>
                  </a:cubicBezTo>
                  <a:cubicBezTo>
                    <a:pt x="49" y="91"/>
                    <a:pt x="49" y="91"/>
                    <a:pt x="49" y="91"/>
                  </a:cubicBezTo>
                  <a:cubicBezTo>
                    <a:pt x="49" y="88"/>
                    <a:pt x="49" y="88"/>
                    <a:pt x="49" y="88"/>
                  </a:cubicBezTo>
                  <a:cubicBezTo>
                    <a:pt x="49" y="90"/>
                    <a:pt x="49" y="90"/>
                    <a:pt x="49" y="90"/>
                  </a:cubicBezTo>
                  <a:cubicBezTo>
                    <a:pt x="49" y="90"/>
                    <a:pt x="49" y="90"/>
                    <a:pt x="49" y="90"/>
                  </a:cubicBezTo>
                  <a:cubicBezTo>
                    <a:pt x="49" y="90"/>
                    <a:pt x="49" y="90"/>
                    <a:pt x="49" y="90"/>
                  </a:cubicBezTo>
                  <a:cubicBezTo>
                    <a:pt x="49" y="90"/>
                    <a:pt x="49" y="90"/>
                    <a:pt x="49" y="90"/>
                  </a:cubicBezTo>
                  <a:cubicBezTo>
                    <a:pt x="49" y="90"/>
                    <a:pt x="49" y="90"/>
                    <a:pt x="49" y="90"/>
                  </a:cubicBezTo>
                  <a:cubicBezTo>
                    <a:pt x="49" y="90"/>
                    <a:pt x="49" y="90"/>
                    <a:pt x="49" y="90"/>
                  </a:cubicBezTo>
                  <a:cubicBezTo>
                    <a:pt x="49" y="91"/>
                    <a:pt x="49" y="91"/>
                    <a:pt x="50" y="91"/>
                  </a:cubicBezTo>
                  <a:cubicBezTo>
                    <a:pt x="53" y="92"/>
                    <a:pt x="58" y="94"/>
                    <a:pt x="65" y="97"/>
                  </a:cubicBezTo>
                  <a:cubicBezTo>
                    <a:pt x="75" y="101"/>
                    <a:pt x="88" y="107"/>
                    <a:pt x="98" y="112"/>
                  </a:cubicBezTo>
                  <a:cubicBezTo>
                    <a:pt x="104" y="114"/>
                    <a:pt x="108" y="116"/>
                    <a:pt x="112" y="117"/>
                  </a:cubicBezTo>
                  <a:cubicBezTo>
                    <a:pt x="114" y="118"/>
                    <a:pt x="116" y="119"/>
                    <a:pt x="117" y="119"/>
                  </a:cubicBezTo>
                  <a:cubicBezTo>
                    <a:pt x="118" y="119"/>
                    <a:pt x="118" y="120"/>
                    <a:pt x="119" y="120"/>
                  </a:cubicBezTo>
                  <a:cubicBezTo>
                    <a:pt x="119" y="120"/>
                    <a:pt x="120" y="120"/>
                    <a:pt x="121" y="120"/>
                  </a:cubicBezTo>
                  <a:cubicBezTo>
                    <a:pt x="121" y="120"/>
                    <a:pt x="121" y="120"/>
                    <a:pt x="122" y="120"/>
                  </a:cubicBezTo>
                  <a:cubicBezTo>
                    <a:pt x="123" y="120"/>
                    <a:pt x="123" y="119"/>
                    <a:pt x="124" y="118"/>
                  </a:cubicBezTo>
                  <a:cubicBezTo>
                    <a:pt x="125" y="117"/>
                    <a:pt x="125" y="116"/>
                    <a:pt x="125" y="116"/>
                  </a:cubicBezTo>
                  <a:cubicBezTo>
                    <a:pt x="124" y="115"/>
                    <a:pt x="124" y="114"/>
                    <a:pt x="123" y="113"/>
                  </a:cubicBezTo>
                  <a:cubicBezTo>
                    <a:pt x="85" y="90"/>
                    <a:pt x="85" y="90"/>
                    <a:pt x="85" y="90"/>
                  </a:cubicBezTo>
                  <a:cubicBezTo>
                    <a:pt x="109" y="100"/>
                    <a:pt x="109" y="100"/>
                    <a:pt x="109" y="100"/>
                  </a:cubicBezTo>
                  <a:cubicBezTo>
                    <a:pt x="110" y="101"/>
                    <a:pt x="112" y="100"/>
                    <a:pt x="113" y="99"/>
                  </a:cubicBezTo>
                  <a:cubicBezTo>
                    <a:pt x="114" y="97"/>
                    <a:pt x="114" y="95"/>
                    <a:pt x="112" y="94"/>
                  </a:cubicBezTo>
                  <a:cubicBezTo>
                    <a:pt x="112" y="94"/>
                    <a:pt x="111" y="93"/>
                    <a:pt x="108" y="92"/>
                  </a:cubicBezTo>
                  <a:cubicBezTo>
                    <a:pt x="100" y="87"/>
                    <a:pt x="80" y="76"/>
                    <a:pt x="62" y="65"/>
                  </a:cubicBezTo>
                  <a:cubicBezTo>
                    <a:pt x="53" y="59"/>
                    <a:pt x="45" y="54"/>
                    <a:pt x="39" y="50"/>
                  </a:cubicBezTo>
                  <a:cubicBezTo>
                    <a:pt x="36" y="48"/>
                    <a:pt x="33" y="46"/>
                    <a:pt x="31" y="45"/>
                  </a:cubicBezTo>
                  <a:cubicBezTo>
                    <a:pt x="31" y="44"/>
                    <a:pt x="30" y="44"/>
                    <a:pt x="30" y="43"/>
                  </a:cubicBezTo>
                  <a:cubicBezTo>
                    <a:pt x="29" y="43"/>
                    <a:pt x="29" y="43"/>
                    <a:pt x="29" y="43"/>
                  </a:cubicBezTo>
                  <a:cubicBezTo>
                    <a:pt x="29" y="43"/>
                    <a:pt x="29" y="43"/>
                    <a:pt x="29" y="43"/>
                  </a:cubicBezTo>
                  <a:cubicBezTo>
                    <a:pt x="28" y="44"/>
                    <a:pt x="28" y="44"/>
                    <a:pt x="28" y="44"/>
                  </a:cubicBezTo>
                  <a:cubicBezTo>
                    <a:pt x="30" y="43"/>
                    <a:pt x="30" y="43"/>
                    <a:pt x="30" y="43"/>
                  </a:cubicBezTo>
                  <a:cubicBezTo>
                    <a:pt x="29" y="43"/>
                    <a:pt x="29" y="43"/>
                    <a:pt x="29" y="43"/>
                  </a:cubicBezTo>
                  <a:cubicBezTo>
                    <a:pt x="28" y="44"/>
                    <a:pt x="28" y="44"/>
                    <a:pt x="28" y="44"/>
                  </a:cubicBezTo>
                  <a:cubicBezTo>
                    <a:pt x="30" y="43"/>
                    <a:pt x="30" y="43"/>
                    <a:pt x="30" y="43"/>
                  </a:cubicBezTo>
                  <a:cubicBezTo>
                    <a:pt x="27" y="45"/>
                    <a:pt x="27" y="45"/>
                    <a:pt x="27" y="45"/>
                  </a:cubicBezTo>
                  <a:cubicBezTo>
                    <a:pt x="30" y="45"/>
                    <a:pt x="30" y="45"/>
                    <a:pt x="30" y="45"/>
                  </a:cubicBezTo>
                  <a:cubicBezTo>
                    <a:pt x="30" y="44"/>
                    <a:pt x="30" y="44"/>
                    <a:pt x="30" y="43"/>
                  </a:cubicBezTo>
                  <a:cubicBezTo>
                    <a:pt x="27" y="45"/>
                    <a:pt x="27" y="45"/>
                    <a:pt x="27" y="45"/>
                  </a:cubicBezTo>
                  <a:cubicBezTo>
                    <a:pt x="30" y="45"/>
                    <a:pt x="30" y="45"/>
                    <a:pt x="30" y="45"/>
                  </a:cubicBezTo>
                  <a:cubicBezTo>
                    <a:pt x="27" y="45"/>
                    <a:pt x="27" y="45"/>
                    <a:pt x="27" y="45"/>
                  </a:cubicBezTo>
                  <a:cubicBezTo>
                    <a:pt x="29" y="47"/>
                    <a:pt x="29" y="47"/>
                    <a:pt x="29" y="47"/>
                  </a:cubicBezTo>
                  <a:cubicBezTo>
                    <a:pt x="30" y="46"/>
                    <a:pt x="30" y="45"/>
                    <a:pt x="30" y="45"/>
                  </a:cubicBezTo>
                  <a:cubicBezTo>
                    <a:pt x="27" y="45"/>
                    <a:pt x="27" y="45"/>
                    <a:pt x="27" y="45"/>
                  </a:cubicBezTo>
                  <a:cubicBezTo>
                    <a:pt x="29" y="47"/>
                    <a:pt x="29" y="47"/>
                    <a:pt x="29" y="47"/>
                  </a:cubicBezTo>
                  <a:cubicBezTo>
                    <a:pt x="26" y="45"/>
                    <a:pt x="26" y="45"/>
                    <a:pt x="26" y="45"/>
                  </a:cubicBezTo>
                  <a:cubicBezTo>
                    <a:pt x="25" y="48"/>
                    <a:pt x="25" y="48"/>
                    <a:pt x="25" y="48"/>
                  </a:cubicBezTo>
                  <a:cubicBezTo>
                    <a:pt x="101" y="83"/>
                    <a:pt x="101" y="83"/>
                    <a:pt x="101" y="83"/>
                  </a:cubicBezTo>
                  <a:cubicBezTo>
                    <a:pt x="103" y="84"/>
                    <a:pt x="105" y="83"/>
                    <a:pt x="106" y="82"/>
                  </a:cubicBezTo>
                  <a:cubicBezTo>
                    <a:pt x="106" y="80"/>
                    <a:pt x="106" y="78"/>
                    <a:pt x="104" y="77"/>
                  </a:cubicBezTo>
                  <a:cubicBezTo>
                    <a:pt x="104" y="77"/>
                    <a:pt x="103" y="76"/>
                    <a:pt x="100" y="75"/>
                  </a:cubicBezTo>
                  <a:cubicBezTo>
                    <a:pt x="92" y="70"/>
                    <a:pt x="71" y="57"/>
                    <a:pt x="52" y="46"/>
                  </a:cubicBezTo>
                  <a:cubicBezTo>
                    <a:pt x="43" y="40"/>
                    <a:pt x="34" y="35"/>
                    <a:pt x="27" y="30"/>
                  </a:cubicBezTo>
                  <a:cubicBezTo>
                    <a:pt x="24" y="28"/>
                    <a:pt x="21" y="26"/>
                    <a:pt x="20" y="25"/>
                  </a:cubicBezTo>
                  <a:cubicBezTo>
                    <a:pt x="19" y="25"/>
                    <a:pt x="18" y="24"/>
                    <a:pt x="18" y="24"/>
                  </a:cubicBezTo>
                  <a:cubicBezTo>
                    <a:pt x="18" y="23"/>
                    <a:pt x="18" y="23"/>
                    <a:pt x="18" y="23"/>
                  </a:cubicBezTo>
                  <a:cubicBezTo>
                    <a:pt x="18" y="23"/>
                    <a:pt x="18" y="23"/>
                    <a:pt x="18" y="23"/>
                  </a:cubicBezTo>
                  <a:cubicBezTo>
                    <a:pt x="17" y="24"/>
                    <a:pt x="17" y="24"/>
                    <a:pt x="17" y="24"/>
                  </a:cubicBezTo>
                  <a:cubicBezTo>
                    <a:pt x="18" y="24"/>
                    <a:pt x="18" y="24"/>
                    <a:pt x="18" y="24"/>
                  </a:cubicBezTo>
                  <a:cubicBezTo>
                    <a:pt x="18" y="23"/>
                    <a:pt x="18" y="23"/>
                    <a:pt x="18" y="23"/>
                  </a:cubicBezTo>
                  <a:cubicBezTo>
                    <a:pt x="17" y="24"/>
                    <a:pt x="17" y="24"/>
                    <a:pt x="17" y="24"/>
                  </a:cubicBezTo>
                  <a:cubicBezTo>
                    <a:pt x="18" y="24"/>
                    <a:pt x="18" y="24"/>
                    <a:pt x="18" y="24"/>
                  </a:cubicBezTo>
                  <a:cubicBezTo>
                    <a:pt x="15" y="25"/>
                    <a:pt x="15" y="25"/>
                    <a:pt x="15" y="25"/>
                  </a:cubicBezTo>
                  <a:cubicBezTo>
                    <a:pt x="18" y="25"/>
                    <a:pt x="18" y="25"/>
                    <a:pt x="18" y="25"/>
                  </a:cubicBezTo>
                  <a:cubicBezTo>
                    <a:pt x="18" y="24"/>
                    <a:pt x="18" y="24"/>
                    <a:pt x="18" y="24"/>
                  </a:cubicBezTo>
                  <a:cubicBezTo>
                    <a:pt x="15" y="25"/>
                    <a:pt x="15" y="25"/>
                    <a:pt x="15" y="25"/>
                  </a:cubicBezTo>
                  <a:cubicBezTo>
                    <a:pt x="18" y="25"/>
                    <a:pt x="18" y="25"/>
                    <a:pt x="18" y="25"/>
                  </a:cubicBezTo>
                  <a:cubicBezTo>
                    <a:pt x="15" y="25"/>
                    <a:pt x="15" y="25"/>
                    <a:pt x="15" y="25"/>
                  </a:cubicBezTo>
                  <a:cubicBezTo>
                    <a:pt x="18" y="27"/>
                    <a:pt x="18" y="27"/>
                    <a:pt x="18" y="27"/>
                  </a:cubicBezTo>
                  <a:cubicBezTo>
                    <a:pt x="18" y="27"/>
                    <a:pt x="18" y="26"/>
                    <a:pt x="18" y="25"/>
                  </a:cubicBezTo>
                  <a:cubicBezTo>
                    <a:pt x="15" y="25"/>
                    <a:pt x="15" y="25"/>
                    <a:pt x="15" y="25"/>
                  </a:cubicBezTo>
                  <a:cubicBezTo>
                    <a:pt x="18" y="27"/>
                    <a:pt x="18" y="27"/>
                    <a:pt x="18" y="27"/>
                  </a:cubicBezTo>
                  <a:cubicBezTo>
                    <a:pt x="15" y="25"/>
                    <a:pt x="15" y="25"/>
                    <a:pt x="15" y="25"/>
                  </a:cubicBezTo>
                  <a:cubicBezTo>
                    <a:pt x="13" y="29"/>
                    <a:pt x="13" y="29"/>
                    <a:pt x="13" y="29"/>
                  </a:cubicBezTo>
                  <a:cubicBezTo>
                    <a:pt x="13" y="29"/>
                    <a:pt x="30" y="36"/>
                    <a:pt x="48" y="44"/>
                  </a:cubicBezTo>
                  <a:cubicBezTo>
                    <a:pt x="56" y="48"/>
                    <a:pt x="65" y="52"/>
                    <a:pt x="72" y="55"/>
                  </a:cubicBezTo>
                  <a:cubicBezTo>
                    <a:pt x="76" y="57"/>
                    <a:pt x="79" y="58"/>
                    <a:pt x="81" y="59"/>
                  </a:cubicBezTo>
                  <a:cubicBezTo>
                    <a:pt x="82" y="59"/>
                    <a:pt x="83" y="60"/>
                    <a:pt x="84" y="60"/>
                  </a:cubicBezTo>
                  <a:cubicBezTo>
                    <a:pt x="84" y="60"/>
                    <a:pt x="85" y="60"/>
                    <a:pt x="85" y="60"/>
                  </a:cubicBezTo>
                  <a:cubicBezTo>
                    <a:pt x="86" y="61"/>
                    <a:pt x="86" y="61"/>
                    <a:pt x="87" y="61"/>
                  </a:cubicBezTo>
                  <a:cubicBezTo>
                    <a:pt x="87" y="61"/>
                    <a:pt x="87" y="61"/>
                    <a:pt x="88" y="60"/>
                  </a:cubicBezTo>
                  <a:cubicBezTo>
                    <a:pt x="88" y="60"/>
                    <a:pt x="89" y="60"/>
                    <a:pt x="90" y="59"/>
                  </a:cubicBezTo>
                  <a:cubicBezTo>
                    <a:pt x="90" y="59"/>
                    <a:pt x="90" y="59"/>
                    <a:pt x="90" y="59"/>
                  </a:cubicBezTo>
                  <a:cubicBezTo>
                    <a:pt x="90" y="58"/>
                    <a:pt x="90" y="58"/>
                    <a:pt x="90" y="57"/>
                  </a:cubicBezTo>
                  <a:cubicBezTo>
                    <a:pt x="90" y="56"/>
                    <a:pt x="90" y="56"/>
                    <a:pt x="90" y="55"/>
                  </a:cubicBezTo>
                  <a:cubicBezTo>
                    <a:pt x="90" y="55"/>
                    <a:pt x="89" y="55"/>
                    <a:pt x="89" y="54"/>
                  </a:cubicBezTo>
                  <a:cubicBezTo>
                    <a:pt x="88" y="54"/>
                    <a:pt x="88" y="54"/>
                    <a:pt x="88" y="54"/>
                  </a:cubicBezTo>
                  <a:cubicBezTo>
                    <a:pt x="87" y="53"/>
                    <a:pt x="85" y="51"/>
                    <a:pt x="82" y="49"/>
                  </a:cubicBezTo>
                  <a:cubicBezTo>
                    <a:pt x="62" y="36"/>
                    <a:pt x="5" y="2"/>
                    <a:pt x="5" y="2"/>
                  </a:cubicBezTo>
                  <a:cubicBezTo>
                    <a:pt x="4" y="5"/>
                    <a:pt x="4" y="5"/>
                    <a:pt x="4" y="5"/>
                  </a:cubicBezTo>
                  <a:cubicBezTo>
                    <a:pt x="7" y="7"/>
                    <a:pt x="7" y="7"/>
                    <a:pt x="7" y="7"/>
                  </a:cubicBezTo>
                  <a:cubicBezTo>
                    <a:pt x="4" y="5"/>
                    <a:pt x="4" y="5"/>
                    <a:pt x="4" y="5"/>
                  </a:cubicBezTo>
                  <a:cubicBezTo>
                    <a:pt x="5" y="8"/>
                    <a:pt x="5" y="8"/>
                    <a:pt x="5" y="8"/>
                  </a:cubicBezTo>
                  <a:cubicBezTo>
                    <a:pt x="5" y="8"/>
                    <a:pt x="6" y="8"/>
                    <a:pt x="7" y="7"/>
                  </a:cubicBezTo>
                  <a:cubicBezTo>
                    <a:pt x="4" y="5"/>
                    <a:pt x="4" y="5"/>
                    <a:pt x="4" y="5"/>
                  </a:cubicBezTo>
                  <a:cubicBezTo>
                    <a:pt x="5" y="8"/>
                    <a:pt x="5" y="8"/>
                    <a:pt x="5" y="8"/>
                  </a:cubicBezTo>
                  <a:cubicBezTo>
                    <a:pt x="4" y="5"/>
                    <a:pt x="4" y="5"/>
                    <a:pt x="4" y="5"/>
                  </a:cubicBezTo>
                  <a:cubicBezTo>
                    <a:pt x="4" y="9"/>
                    <a:pt x="4" y="9"/>
                    <a:pt x="4" y="9"/>
                  </a:cubicBezTo>
                  <a:cubicBezTo>
                    <a:pt x="4" y="9"/>
                    <a:pt x="4" y="9"/>
                    <a:pt x="5" y="8"/>
                  </a:cubicBezTo>
                  <a:cubicBezTo>
                    <a:pt x="4" y="5"/>
                    <a:pt x="4" y="5"/>
                    <a:pt x="4" y="5"/>
                  </a:cubicBezTo>
                  <a:cubicBezTo>
                    <a:pt x="4" y="9"/>
                    <a:pt x="4" y="9"/>
                    <a:pt x="4" y="9"/>
                  </a:cubicBezTo>
                  <a:cubicBezTo>
                    <a:pt x="4" y="7"/>
                    <a:pt x="4" y="7"/>
                    <a:pt x="4" y="7"/>
                  </a:cubicBezTo>
                  <a:cubicBezTo>
                    <a:pt x="4" y="9"/>
                    <a:pt x="4" y="9"/>
                    <a:pt x="4" y="9"/>
                  </a:cubicBezTo>
                  <a:cubicBezTo>
                    <a:pt x="4" y="9"/>
                    <a:pt x="4" y="9"/>
                    <a:pt x="4" y="9"/>
                  </a:cubicBezTo>
                  <a:cubicBezTo>
                    <a:pt x="4" y="7"/>
                    <a:pt x="4" y="7"/>
                    <a:pt x="4" y="7"/>
                  </a:cubicBezTo>
                  <a:cubicBezTo>
                    <a:pt x="4" y="9"/>
                    <a:pt x="4" y="9"/>
                    <a:pt x="4" y="9"/>
                  </a:cubicBezTo>
                  <a:cubicBezTo>
                    <a:pt x="4" y="9"/>
                    <a:pt x="4" y="9"/>
                    <a:pt x="4" y="9"/>
                  </a:cubicBezTo>
                  <a:cubicBezTo>
                    <a:pt x="4" y="9"/>
                    <a:pt x="6" y="9"/>
                    <a:pt x="9" y="10"/>
                  </a:cubicBezTo>
                  <a:cubicBezTo>
                    <a:pt x="18" y="14"/>
                    <a:pt x="35" y="22"/>
                    <a:pt x="51" y="29"/>
                  </a:cubicBezTo>
                  <a:cubicBezTo>
                    <a:pt x="58" y="32"/>
                    <a:pt x="65" y="35"/>
                    <a:pt x="70" y="38"/>
                  </a:cubicBezTo>
                  <a:cubicBezTo>
                    <a:pt x="75" y="40"/>
                    <a:pt x="79" y="42"/>
                    <a:pt x="79" y="42"/>
                  </a:cubicBezTo>
                  <a:cubicBezTo>
                    <a:pt x="80" y="42"/>
                    <a:pt x="82" y="42"/>
                    <a:pt x="83" y="40"/>
                  </a:cubicBezTo>
                  <a:cubicBezTo>
                    <a:pt x="84" y="40"/>
                    <a:pt x="84" y="39"/>
                    <a:pt x="84" y="38"/>
                  </a:cubicBezTo>
                  <a:cubicBezTo>
                    <a:pt x="84" y="37"/>
                    <a:pt x="84" y="37"/>
                    <a:pt x="83" y="37"/>
                  </a:cubicBezTo>
                  <a:cubicBezTo>
                    <a:pt x="83" y="36"/>
                    <a:pt x="83" y="36"/>
                    <a:pt x="82" y="35"/>
                  </a:cubicBezTo>
                  <a:cubicBezTo>
                    <a:pt x="82" y="35"/>
                    <a:pt x="81" y="34"/>
                    <a:pt x="81" y="34"/>
                  </a:cubicBezTo>
                  <a:cubicBezTo>
                    <a:pt x="78" y="32"/>
                    <a:pt x="73" y="29"/>
                    <a:pt x="68" y="25"/>
                  </a:cubicBezTo>
                  <a:cubicBezTo>
                    <a:pt x="51" y="15"/>
                    <a:pt x="26" y="0"/>
                    <a:pt x="26" y="0"/>
                  </a:cubicBezTo>
                  <a:cubicBezTo>
                    <a:pt x="24" y="3"/>
                    <a:pt x="24" y="3"/>
                    <a:pt x="24" y="3"/>
                  </a:cubicBezTo>
                  <a:cubicBezTo>
                    <a:pt x="27" y="5"/>
                    <a:pt x="27" y="5"/>
                    <a:pt x="27" y="5"/>
                  </a:cubicBezTo>
                  <a:cubicBezTo>
                    <a:pt x="24" y="3"/>
                    <a:pt x="24" y="3"/>
                    <a:pt x="24" y="3"/>
                  </a:cubicBezTo>
                  <a:cubicBezTo>
                    <a:pt x="26" y="6"/>
                    <a:pt x="26" y="6"/>
                    <a:pt x="26" y="6"/>
                  </a:cubicBezTo>
                  <a:cubicBezTo>
                    <a:pt x="26" y="6"/>
                    <a:pt x="27" y="6"/>
                    <a:pt x="27" y="5"/>
                  </a:cubicBezTo>
                  <a:cubicBezTo>
                    <a:pt x="24" y="3"/>
                    <a:pt x="24" y="3"/>
                    <a:pt x="24" y="3"/>
                  </a:cubicBezTo>
                  <a:cubicBezTo>
                    <a:pt x="26" y="6"/>
                    <a:pt x="26" y="6"/>
                    <a:pt x="26" y="6"/>
                  </a:cubicBezTo>
                  <a:cubicBezTo>
                    <a:pt x="24" y="3"/>
                    <a:pt x="24" y="3"/>
                    <a:pt x="24" y="3"/>
                  </a:cubicBezTo>
                  <a:cubicBezTo>
                    <a:pt x="24" y="7"/>
                    <a:pt x="24" y="7"/>
                    <a:pt x="24" y="7"/>
                  </a:cubicBezTo>
                  <a:cubicBezTo>
                    <a:pt x="24" y="7"/>
                    <a:pt x="25" y="7"/>
                    <a:pt x="26" y="6"/>
                  </a:cubicBezTo>
                  <a:cubicBezTo>
                    <a:pt x="24" y="3"/>
                    <a:pt x="24" y="3"/>
                    <a:pt x="24" y="3"/>
                  </a:cubicBezTo>
                  <a:cubicBezTo>
                    <a:pt x="24" y="7"/>
                    <a:pt x="24" y="7"/>
                    <a:pt x="24" y="7"/>
                  </a:cubicBezTo>
                  <a:cubicBezTo>
                    <a:pt x="24" y="4"/>
                    <a:pt x="24" y="4"/>
                    <a:pt x="24" y="4"/>
                  </a:cubicBezTo>
                  <a:cubicBezTo>
                    <a:pt x="24" y="7"/>
                    <a:pt x="24" y="7"/>
                    <a:pt x="24" y="7"/>
                  </a:cubicBezTo>
                  <a:cubicBezTo>
                    <a:pt x="24" y="7"/>
                    <a:pt x="24" y="7"/>
                    <a:pt x="24" y="7"/>
                  </a:cubicBezTo>
                  <a:cubicBezTo>
                    <a:pt x="24" y="4"/>
                    <a:pt x="24" y="4"/>
                    <a:pt x="24" y="4"/>
                  </a:cubicBezTo>
                  <a:cubicBezTo>
                    <a:pt x="24" y="7"/>
                    <a:pt x="24" y="7"/>
                    <a:pt x="24" y="7"/>
                  </a:cubicBezTo>
                  <a:cubicBezTo>
                    <a:pt x="24" y="6"/>
                    <a:pt x="24" y="6"/>
                    <a:pt x="24" y="6"/>
                  </a:cubicBezTo>
                  <a:cubicBezTo>
                    <a:pt x="24" y="7"/>
                    <a:pt x="24" y="7"/>
                    <a:pt x="24" y="7"/>
                  </a:cubicBezTo>
                  <a:cubicBezTo>
                    <a:pt x="24" y="7"/>
                    <a:pt x="24" y="7"/>
                    <a:pt x="24" y="7"/>
                  </a:cubicBezTo>
                  <a:cubicBezTo>
                    <a:pt x="24" y="6"/>
                    <a:pt x="24" y="6"/>
                    <a:pt x="24" y="6"/>
                  </a:cubicBezTo>
                  <a:cubicBezTo>
                    <a:pt x="24" y="7"/>
                    <a:pt x="24" y="7"/>
                    <a:pt x="24" y="7"/>
                  </a:cubicBezTo>
                  <a:cubicBezTo>
                    <a:pt x="24" y="7"/>
                    <a:pt x="25" y="7"/>
                    <a:pt x="26" y="8"/>
                  </a:cubicBezTo>
                  <a:cubicBezTo>
                    <a:pt x="31" y="9"/>
                    <a:pt x="41" y="13"/>
                    <a:pt x="50" y="17"/>
                  </a:cubicBezTo>
                  <a:cubicBezTo>
                    <a:pt x="55" y="18"/>
                    <a:pt x="59" y="20"/>
                    <a:pt x="62" y="21"/>
                  </a:cubicBezTo>
                  <a:cubicBezTo>
                    <a:pt x="64" y="22"/>
                    <a:pt x="65" y="22"/>
                    <a:pt x="67" y="23"/>
                  </a:cubicBezTo>
                  <a:cubicBezTo>
                    <a:pt x="67" y="23"/>
                    <a:pt x="68" y="23"/>
                    <a:pt x="68" y="23"/>
                  </a:cubicBezTo>
                  <a:cubicBezTo>
                    <a:pt x="69" y="23"/>
                    <a:pt x="69" y="23"/>
                    <a:pt x="69" y="23"/>
                  </a:cubicBezTo>
                  <a:cubicBezTo>
                    <a:pt x="69" y="23"/>
                    <a:pt x="69" y="23"/>
                    <a:pt x="70" y="23"/>
                  </a:cubicBezTo>
                  <a:cubicBezTo>
                    <a:pt x="70" y="23"/>
                    <a:pt x="70" y="23"/>
                    <a:pt x="71" y="23"/>
                  </a:cubicBezTo>
                  <a:cubicBezTo>
                    <a:pt x="71" y="23"/>
                    <a:pt x="72" y="23"/>
                    <a:pt x="73" y="22"/>
                  </a:cubicBezTo>
                  <a:cubicBezTo>
                    <a:pt x="73" y="22"/>
                    <a:pt x="73" y="22"/>
                    <a:pt x="73" y="22"/>
                  </a:cubicBezTo>
                  <a:cubicBezTo>
                    <a:pt x="73" y="21"/>
                    <a:pt x="73" y="20"/>
                    <a:pt x="73" y="20"/>
                  </a:cubicBezTo>
                  <a:cubicBezTo>
                    <a:pt x="73" y="19"/>
                    <a:pt x="73" y="19"/>
                    <a:pt x="73" y="18"/>
                  </a:cubicBezTo>
                  <a:cubicBezTo>
                    <a:pt x="73" y="18"/>
                    <a:pt x="72" y="17"/>
                    <a:pt x="72" y="17"/>
                  </a:cubicBezTo>
                  <a:cubicBezTo>
                    <a:pt x="72" y="17"/>
                    <a:pt x="72" y="17"/>
                    <a:pt x="71" y="16"/>
                  </a:cubicBezTo>
                  <a:cubicBezTo>
                    <a:pt x="70" y="15"/>
                    <a:pt x="68" y="14"/>
                    <a:pt x="66" y="13"/>
                  </a:cubicBezTo>
                  <a:cubicBezTo>
                    <a:pt x="59" y="8"/>
                    <a:pt x="48" y="2"/>
                    <a:pt x="48" y="2"/>
                  </a:cubicBezTo>
                  <a:cubicBezTo>
                    <a:pt x="46" y="1"/>
                    <a:pt x="44" y="2"/>
                    <a:pt x="43" y="3"/>
                  </a:cubicBezTo>
                  <a:cubicBezTo>
                    <a:pt x="42" y="5"/>
                    <a:pt x="43" y="7"/>
                    <a:pt x="44" y="8"/>
                  </a:cubicBezTo>
                  <a:cubicBezTo>
                    <a:pt x="44" y="8"/>
                    <a:pt x="46" y="9"/>
                    <a:pt x="48" y="10"/>
                  </a:cubicBezTo>
                  <a:cubicBezTo>
                    <a:pt x="51" y="12"/>
                    <a:pt x="56" y="15"/>
                    <a:pt x="60" y="18"/>
                  </a:cubicBezTo>
                  <a:cubicBezTo>
                    <a:pt x="62" y="19"/>
                    <a:pt x="64" y="20"/>
                    <a:pt x="66" y="21"/>
                  </a:cubicBezTo>
                  <a:cubicBezTo>
                    <a:pt x="66" y="21"/>
                    <a:pt x="67" y="22"/>
                    <a:pt x="67" y="22"/>
                  </a:cubicBezTo>
                  <a:cubicBezTo>
                    <a:pt x="67" y="22"/>
                    <a:pt x="67" y="22"/>
                    <a:pt x="67" y="22"/>
                  </a:cubicBezTo>
                  <a:cubicBezTo>
                    <a:pt x="67" y="22"/>
                    <a:pt x="67" y="22"/>
                    <a:pt x="67" y="22"/>
                  </a:cubicBezTo>
                  <a:cubicBezTo>
                    <a:pt x="68" y="21"/>
                    <a:pt x="68" y="21"/>
                    <a:pt x="68" y="21"/>
                  </a:cubicBezTo>
                  <a:cubicBezTo>
                    <a:pt x="67" y="22"/>
                    <a:pt x="67" y="22"/>
                    <a:pt x="67" y="22"/>
                  </a:cubicBezTo>
                  <a:cubicBezTo>
                    <a:pt x="67" y="22"/>
                    <a:pt x="67" y="22"/>
                    <a:pt x="67" y="22"/>
                  </a:cubicBezTo>
                  <a:cubicBezTo>
                    <a:pt x="68" y="21"/>
                    <a:pt x="68" y="21"/>
                    <a:pt x="68" y="21"/>
                  </a:cubicBezTo>
                  <a:cubicBezTo>
                    <a:pt x="67" y="22"/>
                    <a:pt x="67" y="22"/>
                    <a:pt x="67" y="22"/>
                  </a:cubicBezTo>
                  <a:cubicBezTo>
                    <a:pt x="69" y="20"/>
                    <a:pt x="69" y="20"/>
                    <a:pt x="69" y="20"/>
                  </a:cubicBezTo>
                  <a:cubicBezTo>
                    <a:pt x="66" y="21"/>
                    <a:pt x="66" y="21"/>
                    <a:pt x="66" y="21"/>
                  </a:cubicBezTo>
                  <a:cubicBezTo>
                    <a:pt x="67" y="22"/>
                    <a:pt x="67" y="22"/>
                    <a:pt x="67" y="22"/>
                  </a:cubicBezTo>
                  <a:cubicBezTo>
                    <a:pt x="69" y="20"/>
                    <a:pt x="69" y="20"/>
                    <a:pt x="69" y="20"/>
                  </a:cubicBezTo>
                  <a:cubicBezTo>
                    <a:pt x="66" y="21"/>
                    <a:pt x="66" y="21"/>
                    <a:pt x="66" y="21"/>
                  </a:cubicBezTo>
                  <a:cubicBezTo>
                    <a:pt x="70" y="20"/>
                    <a:pt x="70" y="20"/>
                    <a:pt x="70" y="20"/>
                  </a:cubicBezTo>
                  <a:cubicBezTo>
                    <a:pt x="66" y="20"/>
                    <a:pt x="66" y="20"/>
                    <a:pt x="66" y="20"/>
                  </a:cubicBezTo>
                  <a:cubicBezTo>
                    <a:pt x="66" y="21"/>
                    <a:pt x="66" y="21"/>
                    <a:pt x="66" y="21"/>
                  </a:cubicBezTo>
                  <a:cubicBezTo>
                    <a:pt x="70" y="20"/>
                    <a:pt x="70" y="20"/>
                    <a:pt x="70" y="20"/>
                  </a:cubicBezTo>
                  <a:cubicBezTo>
                    <a:pt x="66" y="20"/>
                    <a:pt x="66" y="20"/>
                    <a:pt x="66" y="20"/>
                  </a:cubicBezTo>
                  <a:cubicBezTo>
                    <a:pt x="70" y="20"/>
                    <a:pt x="70" y="20"/>
                    <a:pt x="70" y="20"/>
                  </a:cubicBezTo>
                  <a:cubicBezTo>
                    <a:pt x="67" y="18"/>
                    <a:pt x="67" y="18"/>
                    <a:pt x="67" y="18"/>
                  </a:cubicBezTo>
                  <a:cubicBezTo>
                    <a:pt x="66" y="19"/>
                    <a:pt x="66" y="19"/>
                    <a:pt x="66" y="20"/>
                  </a:cubicBezTo>
                  <a:cubicBezTo>
                    <a:pt x="70" y="20"/>
                    <a:pt x="70" y="20"/>
                    <a:pt x="70" y="20"/>
                  </a:cubicBezTo>
                  <a:cubicBezTo>
                    <a:pt x="67" y="18"/>
                    <a:pt x="67" y="18"/>
                    <a:pt x="67" y="18"/>
                  </a:cubicBezTo>
                  <a:cubicBezTo>
                    <a:pt x="70" y="20"/>
                    <a:pt x="70" y="20"/>
                    <a:pt x="70" y="20"/>
                  </a:cubicBezTo>
                  <a:cubicBezTo>
                    <a:pt x="67" y="18"/>
                    <a:pt x="67" y="18"/>
                    <a:pt x="67" y="18"/>
                  </a:cubicBezTo>
                  <a:cubicBezTo>
                    <a:pt x="70" y="20"/>
                    <a:pt x="70" y="20"/>
                    <a:pt x="70" y="20"/>
                  </a:cubicBezTo>
                  <a:cubicBezTo>
                    <a:pt x="69" y="16"/>
                    <a:pt x="69" y="16"/>
                    <a:pt x="69" y="16"/>
                  </a:cubicBezTo>
                  <a:cubicBezTo>
                    <a:pt x="68" y="17"/>
                    <a:pt x="68" y="17"/>
                    <a:pt x="67" y="18"/>
                  </a:cubicBezTo>
                  <a:cubicBezTo>
                    <a:pt x="70" y="20"/>
                    <a:pt x="70" y="20"/>
                    <a:pt x="70" y="20"/>
                  </a:cubicBezTo>
                  <a:cubicBezTo>
                    <a:pt x="69" y="16"/>
                    <a:pt x="69" y="16"/>
                    <a:pt x="69" y="16"/>
                  </a:cubicBezTo>
                  <a:cubicBezTo>
                    <a:pt x="70" y="20"/>
                    <a:pt x="70" y="20"/>
                    <a:pt x="70" y="20"/>
                  </a:cubicBezTo>
                  <a:cubicBezTo>
                    <a:pt x="70" y="16"/>
                    <a:pt x="70" y="16"/>
                    <a:pt x="70" y="16"/>
                  </a:cubicBezTo>
                  <a:cubicBezTo>
                    <a:pt x="69" y="16"/>
                    <a:pt x="69" y="16"/>
                    <a:pt x="69" y="16"/>
                  </a:cubicBezTo>
                  <a:cubicBezTo>
                    <a:pt x="70" y="20"/>
                    <a:pt x="70" y="20"/>
                    <a:pt x="70" y="20"/>
                  </a:cubicBezTo>
                  <a:cubicBezTo>
                    <a:pt x="70" y="16"/>
                    <a:pt x="70" y="16"/>
                    <a:pt x="70" y="16"/>
                  </a:cubicBezTo>
                  <a:cubicBezTo>
                    <a:pt x="70" y="19"/>
                    <a:pt x="70" y="19"/>
                    <a:pt x="70" y="19"/>
                  </a:cubicBezTo>
                  <a:cubicBezTo>
                    <a:pt x="70" y="16"/>
                    <a:pt x="70" y="16"/>
                    <a:pt x="70" y="16"/>
                  </a:cubicBezTo>
                  <a:cubicBezTo>
                    <a:pt x="70" y="16"/>
                    <a:pt x="70" y="16"/>
                    <a:pt x="70" y="16"/>
                  </a:cubicBezTo>
                  <a:cubicBezTo>
                    <a:pt x="70" y="19"/>
                    <a:pt x="70" y="19"/>
                    <a:pt x="70" y="19"/>
                  </a:cubicBezTo>
                  <a:cubicBezTo>
                    <a:pt x="70" y="16"/>
                    <a:pt x="70" y="16"/>
                    <a:pt x="70" y="16"/>
                  </a:cubicBezTo>
                  <a:cubicBezTo>
                    <a:pt x="70" y="17"/>
                    <a:pt x="70" y="17"/>
                    <a:pt x="70" y="17"/>
                  </a:cubicBezTo>
                  <a:cubicBezTo>
                    <a:pt x="70" y="16"/>
                    <a:pt x="70" y="16"/>
                    <a:pt x="70" y="16"/>
                  </a:cubicBezTo>
                  <a:cubicBezTo>
                    <a:pt x="70" y="16"/>
                    <a:pt x="70" y="16"/>
                    <a:pt x="70" y="16"/>
                  </a:cubicBezTo>
                  <a:cubicBezTo>
                    <a:pt x="70" y="17"/>
                    <a:pt x="70" y="17"/>
                    <a:pt x="70" y="17"/>
                  </a:cubicBezTo>
                  <a:cubicBezTo>
                    <a:pt x="70" y="16"/>
                    <a:pt x="70" y="16"/>
                    <a:pt x="70" y="16"/>
                  </a:cubicBezTo>
                  <a:cubicBezTo>
                    <a:pt x="70" y="16"/>
                    <a:pt x="69" y="16"/>
                    <a:pt x="67" y="15"/>
                  </a:cubicBezTo>
                  <a:cubicBezTo>
                    <a:pt x="62" y="14"/>
                    <a:pt x="52" y="10"/>
                    <a:pt x="43" y="6"/>
                  </a:cubicBezTo>
                  <a:cubicBezTo>
                    <a:pt x="39" y="5"/>
                    <a:pt x="34" y="3"/>
                    <a:pt x="31" y="2"/>
                  </a:cubicBezTo>
                  <a:cubicBezTo>
                    <a:pt x="30" y="1"/>
                    <a:pt x="28" y="1"/>
                    <a:pt x="27" y="0"/>
                  </a:cubicBezTo>
                  <a:cubicBezTo>
                    <a:pt x="26" y="0"/>
                    <a:pt x="26" y="0"/>
                    <a:pt x="26" y="0"/>
                  </a:cubicBezTo>
                  <a:cubicBezTo>
                    <a:pt x="25" y="0"/>
                    <a:pt x="25" y="0"/>
                    <a:pt x="25" y="0"/>
                  </a:cubicBezTo>
                  <a:cubicBezTo>
                    <a:pt x="25" y="0"/>
                    <a:pt x="24" y="0"/>
                    <a:pt x="24" y="0"/>
                  </a:cubicBezTo>
                  <a:cubicBezTo>
                    <a:pt x="24" y="0"/>
                    <a:pt x="23" y="0"/>
                    <a:pt x="23" y="0"/>
                  </a:cubicBezTo>
                  <a:cubicBezTo>
                    <a:pt x="23" y="0"/>
                    <a:pt x="22" y="0"/>
                    <a:pt x="22" y="0"/>
                  </a:cubicBezTo>
                  <a:cubicBezTo>
                    <a:pt x="22" y="0"/>
                    <a:pt x="21" y="1"/>
                    <a:pt x="21" y="1"/>
                  </a:cubicBezTo>
                  <a:cubicBezTo>
                    <a:pt x="20" y="2"/>
                    <a:pt x="20" y="3"/>
                    <a:pt x="20" y="4"/>
                  </a:cubicBezTo>
                  <a:cubicBezTo>
                    <a:pt x="21" y="5"/>
                    <a:pt x="21" y="6"/>
                    <a:pt x="22" y="6"/>
                  </a:cubicBezTo>
                  <a:cubicBezTo>
                    <a:pt x="22" y="6"/>
                    <a:pt x="26" y="8"/>
                    <a:pt x="31" y="11"/>
                  </a:cubicBezTo>
                  <a:cubicBezTo>
                    <a:pt x="39" y="16"/>
                    <a:pt x="51" y="23"/>
                    <a:pt x="61" y="29"/>
                  </a:cubicBezTo>
                  <a:cubicBezTo>
                    <a:pt x="65" y="32"/>
                    <a:pt x="70" y="35"/>
                    <a:pt x="73" y="37"/>
                  </a:cubicBezTo>
                  <a:cubicBezTo>
                    <a:pt x="75" y="38"/>
                    <a:pt x="76" y="39"/>
                    <a:pt x="77" y="40"/>
                  </a:cubicBezTo>
                  <a:cubicBezTo>
                    <a:pt x="77" y="40"/>
                    <a:pt x="77" y="40"/>
                    <a:pt x="77" y="40"/>
                  </a:cubicBezTo>
                  <a:cubicBezTo>
                    <a:pt x="77" y="40"/>
                    <a:pt x="77" y="40"/>
                    <a:pt x="77" y="40"/>
                  </a:cubicBezTo>
                  <a:cubicBezTo>
                    <a:pt x="79" y="39"/>
                    <a:pt x="79" y="39"/>
                    <a:pt x="79" y="39"/>
                  </a:cubicBezTo>
                  <a:cubicBezTo>
                    <a:pt x="77" y="40"/>
                    <a:pt x="77" y="40"/>
                    <a:pt x="77" y="40"/>
                  </a:cubicBezTo>
                  <a:cubicBezTo>
                    <a:pt x="77" y="40"/>
                    <a:pt x="77" y="40"/>
                    <a:pt x="77" y="40"/>
                  </a:cubicBezTo>
                  <a:cubicBezTo>
                    <a:pt x="79" y="39"/>
                    <a:pt x="79" y="39"/>
                    <a:pt x="79" y="39"/>
                  </a:cubicBezTo>
                  <a:cubicBezTo>
                    <a:pt x="77" y="40"/>
                    <a:pt x="77" y="40"/>
                    <a:pt x="77" y="40"/>
                  </a:cubicBezTo>
                  <a:cubicBezTo>
                    <a:pt x="80" y="38"/>
                    <a:pt x="80" y="38"/>
                    <a:pt x="80" y="38"/>
                  </a:cubicBezTo>
                  <a:cubicBezTo>
                    <a:pt x="77" y="38"/>
                    <a:pt x="77" y="38"/>
                    <a:pt x="77" y="38"/>
                  </a:cubicBezTo>
                  <a:cubicBezTo>
                    <a:pt x="77" y="39"/>
                    <a:pt x="77" y="40"/>
                    <a:pt x="77" y="40"/>
                  </a:cubicBezTo>
                  <a:cubicBezTo>
                    <a:pt x="80" y="38"/>
                    <a:pt x="80" y="38"/>
                    <a:pt x="80" y="38"/>
                  </a:cubicBezTo>
                  <a:cubicBezTo>
                    <a:pt x="77" y="38"/>
                    <a:pt x="77" y="38"/>
                    <a:pt x="77" y="38"/>
                  </a:cubicBezTo>
                  <a:cubicBezTo>
                    <a:pt x="80" y="38"/>
                    <a:pt x="80" y="38"/>
                    <a:pt x="80" y="38"/>
                  </a:cubicBezTo>
                  <a:cubicBezTo>
                    <a:pt x="77" y="37"/>
                    <a:pt x="77" y="37"/>
                    <a:pt x="77" y="37"/>
                  </a:cubicBezTo>
                  <a:cubicBezTo>
                    <a:pt x="77" y="37"/>
                    <a:pt x="77" y="38"/>
                    <a:pt x="77" y="38"/>
                  </a:cubicBezTo>
                  <a:cubicBezTo>
                    <a:pt x="80" y="38"/>
                    <a:pt x="80" y="38"/>
                    <a:pt x="80" y="38"/>
                  </a:cubicBezTo>
                  <a:cubicBezTo>
                    <a:pt x="77" y="37"/>
                    <a:pt x="77" y="37"/>
                    <a:pt x="77" y="37"/>
                  </a:cubicBezTo>
                  <a:cubicBezTo>
                    <a:pt x="80" y="38"/>
                    <a:pt x="80" y="38"/>
                    <a:pt x="80" y="38"/>
                  </a:cubicBezTo>
                  <a:cubicBezTo>
                    <a:pt x="82" y="35"/>
                    <a:pt x="82" y="35"/>
                    <a:pt x="82" y="35"/>
                  </a:cubicBezTo>
                  <a:cubicBezTo>
                    <a:pt x="82" y="35"/>
                    <a:pt x="64" y="27"/>
                    <a:pt x="45" y="18"/>
                  </a:cubicBezTo>
                  <a:cubicBezTo>
                    <a:pt x="36" y="14"/>
                    <a:pt x="26" y="10"/>
                    <a:pt x="19" y="7"/>
                  </a:cubicBezTo>
                  <a:cubicBezTo>
                    <a:pt x="15" y="5"/>
                    <a:pt x="12" y="4"/>
                    <a:pt x="10" y="3"/>
                  </a:cubicBezTo>
                  <a:cubicBezTo>
                    <a:pt x="8" y="3"/>
                    <a:pt x="7" y="2"/>
                    <a:pt x="7" y="2"/>
                  </a:cubicBezTo>
                  <a:cubicBezTo>
                    <a:pt x="6" y="2"/>
                    <a:pt x="6" y="2"/>
                    <a:pt x="5" y="2"/>
                  </a:cubicBezTo>
                  <a:cubicBezTo>
                    <a:pt x="5" y="2"/>
                    <a:pt x="5" y="1"/>
                    <a:pt x="4" y="1"/>
                  </a:cubicBezTo>
                  <a:cubicBezTo>
                    <a:pt x="4" y="1"/>
                    <a:pt x="3" y="1"/>
                    <a:pt x="3" y="2"/>
                  </a:cubicBezTo>
                  <a:cubicBezTo>
                    <a:pt x="2" y="2"/>
                    <a:pt x="1" y="2"/>
                    <a:pt x="1" y="3"/>
                  </a:cubicBezTo>
                  <a:cubicBezTo>
                    <a:pt x="0" y="4"/>
                    <a:pt x="0" y="5"/>
                    <a:pt x="0" y="6"/>
                  </a:cubicBezTo>
                  <a:cubicBezTo>
                    <a:pt x="0" y="7"/>
                    <a:pt x="1" y="8"/>
                    <a:pt x="2" y="8"/>
                  </a:cubicBezTo>
                  <a:cubicBezTo>
                    <a:pt x="2" y="8"/>
                    <a:pt x="7" y="11"/>
                    <a:pt x="15" y="16"/>
                  </a:cubicBezTo>
                  <a:cubicBezTo>
                    <a:pt x="26" y="23"/>
                    <a:pt x="44" y="34"/>
                    <a:pt x="59" y="43"/>
                  </a:cubicBezTo>
                  <a:cubicBezTo>
                    <a:pt x="66" y="47"/>
                    <a:pt x="72" y="51"/>
                    <a:pt x="77" y="55"/>
                  </a:cubicBezTo>
                  <a:cubicBezTo>
                    <a:pt x="79" y="56"/>
                    <a:pt x="81" y="57"/>
                    <a:pt x="83" y="58"/>
                  </a:cubicBezTo>
                  <a:cubicBezTo>
                    <a:pt x="83" y="59"/>
                    <a:pt x="84" y="59"/>
                    <a:pt x="84" y="59"/>
                  </a:cubicBezTo>
                  <a:cubicBezTo>
                    <a:pt x="84" y="59"/>
                    <a:pt x="84" y="59"/>
                    <a:pt x="84" y="59"/>
                  </a:cubicBezTo>
                  <a:cubicBezTo>
                    <a:pt x="84" y="59"/>
                    <a:pt x="84" y="59"/>
                    <a:pt x="84" y="59"/>
                  </a:cubicBezTo>
                  <a:cubicBezTo>
                    <a:pt x="85" y="58"/>
                    <a:pt x="85" y="58"/>
                    <a:pt x="85" y="58"/>
                  </a:cubicBezTo>
                  <a:cubicBezTo>
                    <a:pt x="84" y="59"/>
                    <a:pt x="84" y="59"/>
                    <a:pt x="84" y="59"/>
                  </a:cubicBezTo>
                  <a:cubicBezTo>
                    <a:pt x="84" y="59"/>
                    <a:pt x="84" y="59"/>
                    <a:pt x="84" y="59"/>
                  </a:cubicBezTo>
                  <a:cubicBezTo>
                    <a:pt x="85" y="58"/>
                    <a:pt x="85" y="58"/>
                    <a:pt x="85" y="58"/>
                  </a:cubicBezTo>
                  <a:cubicBezTo>
                    <a:pt x="84" y="59"/>
                    <a:pt x="84" y="59"/>
                    <a:pt x="84" y="59"/>
                  </a:cubicBezTo>
                  <a:cubicBezTo>
                    <a:pt x="86" y="57"/>
                    <a:pt x="86" y="57"/>
                    <a:pt x="86" y="57"/>
                  </a:cubicBezTo>
                  <a:cubicBezTo>
                    <a:pt x="84" y="59"/>
                    <a:pt x="84" y="59"/>
                    <a:pt x="84" y="59"/>
                  </a:cubicBezTo>
                  <a:cubicBezTo>
                    <a:pt x="84" y="59"/>
                    <a:pt x="84" y="59"/>
                    <a:pt x="84" y="59"/>
                  </a:cubicBezTo>
                  <a:cubicBezTo>
                    <a:pt x="86" y="57"/>
                    <a:pt x="86" y="57"/>
                    <a:pt x="86" y="57"/>
                  </a:cubicBezTo>
                  <a:cubicBezTo>
                    <a:pt x="84" y="59"/>
                    <a:pt x="84" y="59"/>
                    <a:pt x="84" y="59"/>
                  </a:cubicBezTo>
                  <a:cubicBezTo>
                    <a:pt x="87" y="57"/>
                    <a:pt x="87" y="57"/>
                    <a:pt x="87" y="57"/>
                  </a:cubicBezTo>
                  <a:cubicBezTo>
                    <a:pt x="83" y="57"/>
                    <a:pt x="83" y="57"/>
                    <a:pt x="83" y="57"/>
                  </a:cubicBezTo>
                  <a:cubicBezTo>
                    <a:pt x="83" y="58"/>
                    <a:pt x="83" y="58"/>
                    <a:pt x="84" y="59"/>
                  </a:cubicBezTo>
                  <a:cubicBezTo>
                    <a:pt x="87" y="57"/>
                    <a:pt x="87" y="57"/>
                    <a:pt x="87" y="57"/>
                  </a:cubicBezTo>
                  <a:cubicBezTo>
                    <a:pt x="83" y="57"/>
                    <a:pt x="83" y="57"/>
                    <a:pt x="83" y="57"/>
                  </a:cubicBezTo>
                  <a:cubicBezTo>
                    <a:pt x="87" y="57"/>
                    <a:pt x="87" y="57"/>
                    <a:pt x="87" y="57"/>
                  </a:cubicBezTo>
                  <a:cubicBezTo>
                    <a:pt x="84" y="55"/>
                    <a:pt x="84" y="55"/>
                    <a:pt x="84" y="55"/>
                  </a:cubicBezTo>
                  <a:cubicBezTo>
                    <a:pt x="83" y="56"/>
                    <a:pt x="83" y="56"/>
                    <a:pt x="83" y="57"/>
                  </a:cubicBezTo>
                  <a:cubicBezTo>
                    <a:pt x="87" y="57"/>
                    <a:pt x="87" y="57"/>
                    <a:pt x="87" y="57"/>
                  </a:cubicBezTo>
                  <a:cubicBezTo>
                    <a:pt x="84" y="55"/>
                    <a:pt x="84" y="55"/>
                    <a:pt x="84" y="55"/>
                  </a:cubicBezTo>
                  <a:cubicBezTo>
                    <a:pt x="87" y="57"/>
                    <a:pt x="87" y="57"/>
                    <a:pt x="87" y="57"/>
                  </a:cubicBezTo>
                  <a:cubicBezTo>
                    <a:pt x="84" y="55"/>
                    <a:pt x="84" y="55"/>
                    <a:pt x="84" y="55"/>
                  </a:cubicBezTo>
                  <a:cubicBezTo>
                    <a:pt x="87" y="57"/>
                    <a:pt x="87" y="57"/>
                    <a:pt x="87" y="57"/>
                  </a:cubicBezTo>
                  <a:cubicBezTo>
                    <a:pt x="86" y="54"/>
                    <a:pt x="86" y="54"/>
                    <a:pt x="86" y="54"/>
                  </a:cubicBezTo>
                  <a:cubicBezTo>
                    <a:pt x="85" y="54"/>
                    <a:pt x="84" y="54"/>
                    <a:pt x="84" y="55"/>
                  </a:cubicBezTo>
                  <a:cubicBezTo>
                    <a:pt x="87" y="57"/>
                    <a:pt x="87" y="57"/>
                    <a:pt x="87" y="57"/>
                  </a:cubicBezTo>
                  <a:cubicBezTo>
                    <a:pt x="86" y="54"/>
                    <a:pt x="86" y="54"/>
                    <a:pt x="86" y="54"/>
                  </a:cubicBezTo>
                  <a:cubicBezTo>
                    <a:pt x="87" y="57"/>
                    <a:pt x="87" y="57"/>
                    <a:pt x="87" y="57"/>
                  </a:cubicBezTo>
                  <a:cubicBezTo>
                    <a:pt x="87" y="54"/>
                    <a:pt x="87" y="54"/>
                    <a:pt x="87" y="54"/>
                  </a:cubicBezTo>
                  <a:cubicBezTo>
                    <a:pt x="86" y="54"/>
                    <a:pt x="86" y="54"/>
                    <a:pt x="86" y="54"/>
                  </a:cubicBezTo>
                  <a:cubicBezTo>
                    <a:pt x="87" y="57"/>
                    <a:pt x="87" y="57"/>
                    <a:pt x="87" y="57"/>
                  </a:cubicBezTo>
                  <a:cubicBezTo>
                    <a:pt x="87" y="54"/>
                    <a:pt x="87" y="54"/>
                    <a:pt x="87" y="54"/>
                  </a:cubicBezTo>
                  <a:cubicBezTo>
                    <a:pt x="87" y="56"/>
                    <a:pt x="87" y="56"/>
                    <a:pt x="87" y="56"/>
                  </a:cubicBezTo>
                  <a:cubicBezTo>
                    <a:pt x="87" y="54"/>
                    <a:pt x="87" y="54"/>
                    <a:pt x="87" y="54"/>
                  </a:cubicBezTo>
                  <a:cubicBezTo>
                    <a:pt x="87" y="54"/>
                    <a:pt x="87" y="54"/>
                    <a:pt x="87" y="54"/>
                  </a:cubicBezTo>
                  <a:cubicBezTo>
                    <a:pt x="87" y="56"/>
                    <a:pt x="87" y="56"/>
                    <a:pt x="87" y="56"/>
                  </a:cubicBezTo>
                  <a:cubicBezTo>
                    <a:pt x="87" y="54"/>
                    <a:pt x="87" y="54"/>
                    <a:pt x="87" y="54"/>
                  </a:cubicBezTo>
                  <a:cubicBezTo>
                    <a:pt x="87" y="54"/>
                    <a:pt x="87" y="54"/>
                    <a:pt x="87" y="54"/>
                  </a:cubicBezTo>
                  <a:cubicBezTo>
                    <a:pt x="87" y="54"/>
                    <a:pt x="87" y="54"/>
                    <a:pt x="87" y="54"/>
                  </a:cubicBezTo>
                  <a:cubicBezTo>
                    <a:pt x="87" y="54"/>
                    <a:pt x="87" y="54"/>
                    <a:pt x="87" y="54"/>
                  </a:cubicBezTo>
                  <a:cubicBezTo>
                    <a:pt x="87" y="54"/>
                    <a:pt x="87" y="54"/>
                    <a:pt x="87" y="54"/>
                  </a:cubicBezTo>
                  <a:cubicBezTo>
                    <a:pt x="87" y="54"/>
                    <a:pt x="87" y="54"/>
                    <a:pt x="87" y="54"/>
                  </a:cubicBezTo>
                  <a:cubicBezTo>
                    <a:pt x="87" y="54"/>
                    <a:pt x="86" y="53"/>
                    <a:pt x="85" y="53"/>
                  </a:cubicBezTo>
                  <a:cubicBezTo>
                    <a:pt x="82" y="52"/>
                    <a:pt x="77" y="50"/>
                    <a:pt x="69" y="46"/>
                  </a:cubicBezTo>
                  <a:cubicBezTo>
                    <a:pt x="59" y="42"/>
                    <a:pt x="46" y="36"/>
                    <a:pt x="35" y="31"/>
                  </a:cubicBezTo>
                  <a:cubicBezTo>
                    <a:pt x="30" y="28"/>
                    <a:pt x="25" y="26"/>
                    <a:pt x="22" y="25"/>
                  </a:cubicBezTo>
                  <a:cubicBezTo>
                    <a:pt x="18" y="23"/>
                    <a:pt x="16" y="22"/>
                    <a:pt x="16" y="22"/>
                  </a:cubicBezTo>
                  <a:cubicBezTo>
                    <a:pt x="15" y="21"/>
                    <a:pt x="13" y="22"/>
                    <a:pt x="12" y="23"/>
                  </a:cubicBezTo>
                  <a:cubicBezTo>
                    <a:pt x="11" y="24"/>
                    <a:pt x="11" y="25"/>
                    <a:pt x="11" y="25"/>
                  </a:cubicBezTo>
                  <a:cubicBezTo>
                    <a:pt x="11" y="26"/>
                    <a:pt x="11" y="27"/>
                    <a:pt x="12" y="27"/>
                  </a:cubicBezTo>
                  <a:cubicBezTo>
                    <a:pt x="12" y="28"/>
                    <a:pt x="12" y="28"/>
                    <a:pt x="13" y="29"/>
                  </a:cubicBezTo>
                  <a:cubicBezTo>
                    <a:pt x="13" y="29"/>
                    <a:pt x="14" y="30"/>
                    <a:pt x="15" y="31"/>
                  </a:cubicBezTo>
                  <a:cubicBezTo>
                    <a:pt x="19" y="34"/>
                    <a:pt x="26" y="38"/>
                    <a:pt x="35" y="44"/>
                  </a:cubicBezTo>
                  <a:cubicBezTo>
                    <a:pt x="61" y="60"/>
                    <a:pt x="101" y="83"/>
                    <a:pt x="101" y="83"/>
                  </a:cubicBezTo>
                  <a:cubicBezTo>
                    <a:pt x="102" y="80"/>
                    <a:pt x="102" y="80"/>
                    <a:pt x="102" y="80"/>
                  </a:cubicBezTo>
                  <a:cubicBezTo>
                    <a:pt x="104" y="77"/>
                    <a:pt x="104" y="77"/>
                    <a:pt x="104" y="77"/>
                  </a:cubicBezTo>
                  <a:cubicBezTo>
                    <a:pt x="28" y="42"/>
                    <a:pt x="28" y="42"/>
                    <a:pt x="28" y="42"/>
                  </a:cubicBezTo>
                  <a:cubicBezTo>
                    <a:pt x="26" y="41"/>
                    <a:pt x="24" y="41"/>
                    <a:pt x="24" y="43"/>
                  </a:cubicBezTo>
                  <a:cubicBezTo>
                    <a:pt x="23" y="44"/>
                    <a:pt x="23" y="44"/>
                    <a:pt x="23" y="45"/>
                  </a:cubicBezTo>
                  <a:cubicBezTo>
                    <a:pt x="23" y="46"/>
                    <a:pt x="23" y="46"/>
                    <a:pt x="23" y="47"/>
                  </a:cubicBezTo>
                  <a:cubicBezTo>
                    <a:pt x="24" y="48"/>
                    <a:pt x="24" y="48"/>
                    <a:pt x="24" y="48"/>
                  </a:cubicBezTo>
                  <a:cubicBezTo>
                    <a:pt x="25" y="49"/>
                    <a:pt x="26" y="50"/>
                    <a:pt x="27" y="50"/>
                  </a:cubicBezTo>
                  <a:cubicBezTo>
                    <a:pt x="31" y="53"/>
                    <a:pt x="38" y="58"/>
                    <a:pt x="46" y="63"/>
                  </a:cubicBezTo>
                  <a:cubicBezTo>
                    <a:pt x="71" y="78"/>
                    <a:pt x="108" y="100"/>
                    <a:pt x="108" y="100"/>
                  </a:cubicBezTo>
                  <a:cubicBezTo>
                    <a:pt x="110" y="97"/>
                    <a:pt x="110" y="97"/>
                    <a:pt x="110" y="97"/>
                  </a:cubicBezTo>
                  <a:cubicBezTo>
                    <a:pt x="112" y="94"/>
                    <a:pt x="112" y="94"/>
                    <a:pt x="112" y="94"/>
                  </a:cubicBezTo>
                  <a:cubicBezTo>
                    <a:pt x="38" y="60"/>
                    <a:pt x="38" y="60"/>
                    <a:pt x="38" y="60"/>
                  </a:cubicBezTo>
                  <a:cubicBezTo>
                    <a:pt x="36" y="59"/>
                    <a:pt x="34" y="60"/>
                    <a:pt x="33" y="62"/>
                  </a:cubicBezTo>
                  <a:cubicBezTo>
                    <a:pt x="32" y="63"/>
                    <a:pt x="33" y="65"/>
                    <a:pt x="35" y="66"/>
                  </a:cubicBezTo>
                  <a:cubicBezTo>
                    <a:pt x="119" y="119"/>
                    <a:pt x="119" y="119"/>
                    <a:pt x="119" y="119"/>
                  </a:cubicBezTo>
                  <a:cubicBezTo>
                    <a:pt x="121" y="116"/>
                    <a:pt x="121" y="116"/>
                    <a:pt x="121" y="116"/>
                  </a:cubicBezTo>
                  <a:cubicBezTo>
                    <a:pt x="118" y="114"/>
                    <a:pt x="118" y="114"/>
                    <a:pt x="118" y="114"/>
                  </a:cubicBezTo>
                  <a:cubicBezTo>
                    <a:pt x="121" y="116"/>
                    <a:pt x="121" y="116"/>
                    <a:pt x="121" y="116"/>
                  </a:cubicBezTo>
                  <a:cubicBezTo>
                    <a:pt x="120" y="113"/>
                    <a:pt x="120" y="113"/>
                    <a:pt x="120" y="113"/>
                  </a:cubicBezTo>
                  <a:cubicBezTo>
                    <a:pt x="120" y="113"/>
                    <a:pt x="119" y="113"/>
                    <a:pt x="118" y="114"/>
                  </a:cubicBezTo>
                  <a:cubicBezTo>
                    <a:pt x="121" y="116"/>
                    <a:pt x="121" y="116"/>
                    <a:pt x="121" y="116"/>
                  </a:cubicBezTo>
                  <a:cubicBezTo>
                    <a:pt x="120" y="113"/>
                    <a:pt x="120" y="113"/>
                    <a:pt x="120" y="113"/>
                  </a:cubicBezTo>
                  <a:cubicBezTo>
                    <a:pt x="121" y="116"/>
                    <a:pt x="121" y="116"/>
                    <a:pt x="121" y="116"/>
                  </a:cubicBezTo>
                  <a:cubicBezTo>
                    <a:pt x="121" y="113"/>
                    <a:pt x="121" y="113"/>
                    <a:pt x="121" y="113"/>
                  </a:cubicBezTo>
                  <a:cubicBezTo>
                    <a:pt x="121" y="113"/>
                    <a:pt x="120" y="113"/>
                    <a:pt x="120" y="113"/>
                  </a:cubicBezTo>
                  <a:cubicBezTo>
                    <a:pt x="121" y="116"/>
                    <a:pt x="121" y="116"/>
                    <a:pt x="121" y="116"/>
                  </a:cubicBezTo>
                  <a:cubicBezTo>
                    <a:pt x="121" y="113"/>
                    <a:pt x="121" y="113"/>
                    <a:pt x="121" y="113"/>
                  </a:cubicBezTo>
                  <a:cubicBezTo>
                    <a:pt x="121" y="114"/>
                    <a:pt x="121" y="114"/>
                    <a:pt x="121" y="114"/>
                  </a:cubicBezTo>
                  <a:cubicBezTo>
                    <a:pt x="121" y="113"/>
                    <a:pt x="121" y="113"/>
                    <a:pt x="121" y="113"/>
                  </a:cubicBezTo>
                  <a:cubicBezTo>
                    <a:pt x="121" y="113"/>
                    <a:pt x="121" y="113"/>
                    <a:pt x="121" y="113"/>
                  </a:cubicBezTo>
                  <a:cubicBezTo>
                    <a:pt x="121" y="114"/>
                    <a:pt x="121" y="114"/>
                    <a:pt x="121" y="114"/>
                  </a:cubicBezTo>
                  <a:cubicBezTo>
                    <a:pt x="121" y="113"/>
                    <a:pt x="121" y="113"/>
                    <a:pt x="121" y="113"/>
                  </a:cubicBezTo>
                  <a:cubicBezTo>
                    <a:pt x="121" y="113"/>
                    <a:pt x="120" y="113"/>
                    <a:pt x="120" y="113"/>
                  </a:cubicBezTo>
                  <a:cubicBezTo>
                    <a:pt x="117" y="112"/>
                    <a:pt x="111" y="109"/>
                    <a:pt x="104" y="106"/>
                  </a:cubicBezTo>
                  <a:cubicBezTo>
                    <a:pt x="94" y="102"/>
                    <a:pt x="81" y="96"/>
                    <a:pt x="71" y="92"/>
                  </a:cubicBezTo>
                  <a:cubicBezTo>
                    <a:pt x="65" y="90"/>
                    <a:pt x="61" y="87"/>
                    <a:pt x="57" y="86"/>
                  </a:cubicBezTo>
                  <a:cubicBezTo>
                    <a:pt x="55" y="85"/>
                    <a:pt x="54" y="85"/>
                    <a:pt x="52" y="84"/>
                  </a:cubicBezTo>
                  <a:cubicBezTo>
                    <a:pt x="52" y="84"/>
                    <a:pt x="51" y="84"/>
                    <a:pt x="51" y="84"/>
                  </a:cubicBezTo>
                  <a:cubicBezTo>
                    <a:pt x="50" y="84"/>
                    <a:pt x="50" y="83"/>
                    <a:pt x="49" y="83"/>
                  </a:cubicBezTo>
                  <a:cubicBezTo>
                    <a:pt x="49" y="83"/>
                    <a:pt x="48" y="83"/>
                    <a:pt x="48" y="84"/>
                  </a:cubicBezTo>
                  <a:cubicBezTo>
                    <a:pt x="47" y="84"/>
                    <a:pt x="46" y="84"/>
                    <a:pt x="46" y="85"/>
                  </a:cubicBezTo>
                  <a:cubicBezTo>
                    <a:pt x="49" y="87"/>
                    <a:pt x="49" y="87"/>
                    <a:pt x="49" y="87"/>
                  </a:cubicBezTo>
                  <a:cubicBezTo>
                    <a:pt x="46" y="85"/>
                    <a:pt x="46" y="85"/>
                    <a:pt x="46" y="85"/>
                  </a:cubicBezTo>
                  <a:cubicBezTo>
                    <a:pt x="45" y="86"/>
                    <a:pt x="45" y="87"/>
                    <a:pt x="45" y="87"/>
                  </a:cubicBezTo>
                  <a:cubicBezTo>
                    <a:pt x="45" y="88"/>
                    <a:pt x="45" y="88"/>
                    <a:pt x="46" y="89"/>
                  </a:cubicBezTo>
                  <a:cubicBezTo>
                    <a:pt x="46" y="89"/>
                    <a:pt x="46" y="89"/>
                    <a:pt x="46" y="90"/>
                  </a:cubicBezTo>
                  <a:cubicBezTo>
                    <a:pt x="47" y="90"/>
                    <a:pt x="47" y="90"/>
                    <a:pt x="47" y="91"/>
                  </a:cubicBezTo>
                  <a:cubicBezTo>
                    <a:pt x="48" y="92"/>
                    <a:pt x="51" y="93"/>
                    <a:pt x="53" y="95"/>
                  </a:cubicBezTo>
                  <a:cubicBezTo>
                    <a:pt x="63" y="101"/>
                    <a:pt x="82" y="113"/>
                    <a:pt x="99" y="123"/>
                  </a:cubicBezTo>
                  <a:cubicBezTo>
                    <a:pt x="107" y="128"/>
                    <a:pt x="115" y="133"/>
                    <a:pt x="121" y="136"/>
                  </a:cubicBezTo>
                  <a:cubicBezTo>
                    <a:pt x="124" y="138"/>
                    <a:pt x="126" y="139"/>
                    <a:pt x="127" y="140"/>
                  </a:cubicBezTo>
                  <a:cubicBezTo>
                    <a:pt x="128" y="141"/>
                    <a:pt x="129" y="141"/>
                    <a:pt x="129" y="141"/>
                  </a:cubicBezTo>
                  <a:cubicBezTo>
                    <a:pt x="130" y="142"/>
                    <a:pt x="130" y="142"/>
                    <a:pt x="130" y="142"/>
                  </a:cubicBezTo>
                  <a:cubicBezTo>
                    <a:pt x="130" y="142"/>
                    <a:pt x="130" y="142"/>
                    <a:pt x="130" y="142"/>
                  </a:cubicBezTo>
                  <a:cubicBezTo>
                    <a:pt x="131" y="140"/>
                    <a:pt x="131" y="140"/>
                    <a:pt x="131" y="140"/>
                  </a:cubicBezTo>
                  <a:cubicBezTo>
                    <a:pt x="130" y="142"/>
                    <a:pt x="130" y="142"/>
                    <a:pt x="130" y="142"/>
                  </a:cubicBezTo>
                  <a:cubicBezTo>
                    <a:pt x="130" y="142"/>
                    <a:pt x="130" y="142"/>
                    <a:pt x="130" y="142"/>
                  </a:cubicBezTo>
                  <a:cubicBezTo>
                    <a:pt x="131" y="140"/>
                    <a:pt x="131" y="140"/>
                    <a:pt x="131" y="140"/>
                  </a:cubicBezTo>
                  <a:cubicBezTo>
                    <a:pt x="130" y="142"/>
                    <a:pt x="130" y="142"/>
                    <a:pt x="130" y="142"/>
                  </a:cubicBezTo>
                  <a:cubicBezTo>
                    <a:pt x="132" y="139"/>
                    <a:pt x="132" y="139"/>
                    <a:pt x="132" y="139"/>
                  </a:cubicBezTo>
                  <a:cubicBezTo>
                    <a:pt x="129" y="141"/>
                    <a:pt x="129" y="141"/>
                    <a:pt x="129" y="141"/>
                  </a:cubicBezTo>
                  <a:cubicBezTo>
                    <a:pt x="130" y="142"/>
                    <a:pt x="130" y="142"/>
                    <a:pt x="130" y="142"/>
                  </a:cubicBezTo>
                  <a:cubicBezTo>
                    <a:pt x="132" y="139"/>
                    <a:pt x="132" y="139"/>
                    <a:pt x="132" y="139"/>
                  </a:cubicBezTo>
                  <a:cubicBezTo>
                    <a:pt x="129" y="141"/>
                    <a:pt x="129" y="141"/>
                    <a:pt x="129" y="141"/>
                  </a:cubicBezTo>
                  <a:cubicBezTo>
                    <a:pt x="132" y="139"/>
                    <a:pt x="132" y="139"/>
                    <a:pt x="132" y="139"/>
                  </a:cubicBezTo>
                  <a:cubicBezTo>
                    <a:pt x="129" y="141"/>
                    <a:pt x="129" y="141"/>
                    <a:pt x="129" y="141"/>
                  </a:cubicBezTo>
                  <a:cubicBezTo>
                    <a:pt x="129" y="141"/>
                    <a:pt x="129" y="141"/>
                    <a:pt x="129" y="141"/>
                  </a:cubicBezTo>
                  <a:cubicBezTo>
                    <a:pt x="132" y="139"/>
                    <a:pt x="132" y="139"/>
                    <a:pt x="132" y="139"/>
                  </a:cubicBezTo>
                  <a:cubicBezTo>
                    <a:pt x="129" y="141"/>
                    <a:pt x="129" y="141"/>
                    <a:pt x="129" y="141"/>
                  </a:cubicBezTo>
                  <a:cubicBezTo>
                    <a:pt x="132" y="139"/>
                    <a:pt x="132" y="139"/>
                    <a:pt x="132" y="139"/>
                  </a:cubicBezTo>
                  <a:cubicBezTo>
                    <a:pt x="128" y="139"/>
                    <a:pt x="128" y="139"/>
                    <a:pt x="128" y="139"/>
                  </a:cubicBezTo>
                  <a:cubicBezTo>
                    <a:pt x="128" y="140"/>
                    <a:pt x="129" y="141"/>
                    <a:pt x="129" y="141"/>
                  </a:cubicBezTo>
                  <a:cubicBezTo>
                    <a:pt x="132" y="139"/>
                    <a:pt x="132" y="139"/>
                    <a:pt x="132" y="139"/>
                  </a:cubicBezTo>
                  <a:cubicBezTo>
                    <a:pt x="128" y="139"/>
                    <a:pt x="128" y="139"/>
                    <a:pt x="128" y="139"/>
                  </a:cubicBezTo>
                  <a:cubicBezTo>
                    <a:pt x="132" y="139"/>
                    <a:pt x="132" y="139"/>
                    <a:pt x="132" y="139"/>
                  </a:cubicBezTo>
                  <a:cubicBezTo>
                    <a:pt x="133" y="136"/>
                    <a:pt x="133" y="136"/>
                    <a:pt x="133" y="136"/>
                  </a:cubicBezTo>
                  <a:cubicBezTo>
                    <a:pt x="65" y="111"/>
                    <a:pt x="65" y="111"/>
                    <a:pt x="65" y="111"/>
                  </a:cubicBezTo>
                  <a:cubicBezTo>
                    <a:pt x="64" y="111"/>
                    <a:pt x="62" y="111"/>
                    <a:pt x="61" y="112"/>
                  </a:cubicBezTo>
                  <a:cubicBezTo>
                    <a:pt x="60" y="113"/>
                    <a:pt x="60" y="114"/>
                    <a:pt x="60" y="114"/>
                  </a:cubicBezTo>
                  <a:cubicBezTo>
                    <a:pt x="60" y="115"/>
                    <a:pt x="60" y="116"/>
                    <a:pt x="61" y="116"/>
                  </a:cubicBezTo>
                  <a:cubicBezTo>
                    <a:pt x="61" y="117"/>
                    <a:pt x="61" y="117"/>
                    <a:pt x="61" y="117"/>
                  </a:cubicBezTo>
                  <a:cubicBezTo>
                    <a:pt x="62" y="117"/>
                    <a:pt x="62" y="118"/>
                    <a:pt x="62" y="118"/>
                  </a:cubicBezTo>
                  <a:cubicBezTo>
                    <a:pt x="63" y="119"/>
                    <a:pt x="65" y="120"/>
                    <a:pt x="68" y="122"/>
                  </a:cubicBezTo>
                  <a:cubicBezTo>
                    <a:pt x="86" y="134"/>
                    <a:pt x="137" y="165"/>
                    <a:pt x="137" y="165"/>
                  </a:cubicBezTo>
                  <a:cubicBezTo>
                    <a:pt x="139" y="162"/>
                    <a:pt x="139" y="162"/>
                    <a:pt x="139" y="162"/>
                  </a:cubicBezTo>
                  <a:cubicBezTo>
                    <a:pt x="136" y="159"/>
                    <a:pt x="136" y="159"/>
                    <a:pt x="136" y="159"/>
                  </a:cubicBezTo>
                  <a:cubicBezTo>
                    <a:pt x="139" y="162"/>
                    <a:pt x="139" y="162"/>
                    <a:pt x="139" y="162"/>
                  </a:cubicBezTo>
                  <a:cubicBezTo>
                    <a:pt x="138" y="158"/>
                    <a:pt x="138" y="158"/>
                    <a:pt x="138" y="158"/>
                  </a:cubicBezTo>
                  <a:cubicBezTo>
                    <a:pt x="138" y="158"/>
                    <a:pt x="137" y="158"/>
                    <a:pt x="136" y="159"/>
                  </a:cubicBezTo>
                  <a:cubicBezTo>
                    <a:pt x="139" y="162"/>
                    <a:pt x="139" y="162"/>
                    <a:pt x="139" y="162"/>
                  </a:cubicBezTo>
                  <a:cubicBezTo>
                    <a:pt x="138" y="158"/>
                    <a:pt x="138" y="158"/>
                    <a:pt x="138" y="158"/>
                  </a:cubicBezTo>
                  <a:cubicBezTo>
                    <a:pt x="139" y="161"/>
                    <a:pt x="139" y="161"/>
                    <a:pt x="139" y="161"/>
                  </a:cubicBezTo>
                  <a:cubicBezTo>
                    <a:pt x="139" y="158"/>
                    <a:pt x="139" y="158"/>
                    <a:pt x="139" y="158"/>
                  </a:cubicBezTo>
                  <a:cubicBezTo>
                    <a:pt x="139" y="158"/>
                    <a:pt x="139" y="158"/>
                    <a:pt x="138" y="158"/>
                  </a:cubicBezTo>
                  <a:cubicBezTo>
                    <a:pt x="139" y="161"/>
                    <a:pt x="139" y="161"/>
                    <a:pt x="139" y="161"/>
                  </a:cubicBezTo>
                  <a:cubicBezTo>
                    <a:pt x="139" y="158"/>
                    <a:pt x="139" y="158"/>
                    <a:pt x="139" y="158"/>
                  </a:cubicBezTo>
                  <a:cubicBezTo>
                    <a:pt x="139" y="161"/>
                    <a:pt x="139" y="161"/>
                    <a:pt x="139" y="161"/>
                  </a:cubicBezTo>
                  <a:cubicBezTo>
                    <a:pt x="140" y="158"/>
                    <a:pt x="140" y="158"/>
                    <a:pt x="140" y="158"/>
                  </a:cubicBezTo>
                  <a:cubicBezTo>
                    <a:pt x="140" y="158"/>
                    <a:pt x="140" y="158"/>
                    <a:pt x="139" y="158"/>
                  </a:cubicBezTo>
                  <a:cubicBezTo>
                    <a:pt x="139" y="161"/>
                    <a:pt x="139" y="161"/>
                    <a:pt x="139" y="161"/>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39" y="158"/>
                    <a:pt x="138" y="157"/>
                    <a:pt x="136" y="157"/>
                  </a:cubicBezTo>
                  <a:cubicBezTo>
                    <a:pt x="129" y="154"/>
                    <a:pt x="114" y="149"/>
                    <a:pt x="102" y="144"/>
                  </a:cubicBezTo>
                  <a:cubicBezTo>
                    <a:pt x="95" y="142"/>
                    <a:pt x="90" y="140"/>
                    <a:pt x="85" y="138"/>
                  </a:cubicBezTo>
                  <a:cubicBezTo>
                    <a:pt x="81" y="137"/>
                    <a:pt x="78" y="135"/>
                    <a:pt x="78" y="135"/>
                  </a:cubicBezTo>
                  <a:cubicBezTo>
                    <a:pt x="77" y="135"/>
                    <a:pt x="75" y="136"/>
                    <a:pt x="74" y="137"/>
                  </a:cubicBezTo>
                  <a:cubicBezTo>
                    <a:pt x="73" y="139"/>
                    <a:pt x="74" y="141"/>
                    <a:pt x="75" y="142"/>
                  </a:cubicBezTo>
                  <a:cubicBezTo>
                    <a:pt x="75" y="142"/>
                    <a:pt x="79" y="144"/>
                    <a:pt x="84" y="147"/>
                  </a:cubicBezTo>
                  <a:cubicBezTo>
                    <a:pt x="92" y="152"/>
                    <a:pt x="104" y="159"/>
                    <a:pt x="114" y="165"/>
                  </a:cubicBezTo>
                  <a:cubicBezTo>
                    <a:pt x="119" y="168"/>
                    <a:pt x="124" y="171"/>
                    <a:pt x="127" y="173"/>
                  </a:cubicBezTo>
                  <a:cubicBezTo>
                    <a:pt x="128" y="174"/>
                    <a:pt x="130" y="175"/>
                    <a:pt x="130" y="176"/>
                  </a:cubicBezTo>
                  <a:cubicBezTo>
                    <a:pt x="131" y="176"/>
                    <a:pt x="131" y="176"/>
                    <a:pt x="131" y="176"/>
                  </a:cubicBezTo>
                  <a:cubicBezTo>
                    <a:pt x="131" y="176"/>
                    <a:pt x="131" y="176"/>
                    <a:pt x="131" y="176"/>
                  </a:cubicBezTo>
                  <a:cubicBezTo>
                    <a:pt x="131" y="176"/>
                    <a:pt x="131" y="176"/>
                    <a:pt x="131" y="176"/>
                  </a:cubicBezTo>
                  <a:cubicBezTo>
                    <a:pt x="131" y="176"/>
                    <a:pt x="131" y="176"/>
                    <a:pt x="131" y="176"/>
                  </a:cubicBezTo>
                  <a:cubicBezTo>
                    <a:pt x="131" y="176"/>
                    <a:pt x="131" y="176"/>
                    <a:pt x="131" y="176"/>
                  </a:cubicBezTo>
                  <a:cubicBezTo>
                    <a:pt x="131" y="176"/>
                    <a:pt x="131" y="176"/>
                    <a:pt x="131" y="176"/>
                  </a:cubicBezTo>
                  <a:cubicBezTo>
                    <a:pt x="133" y="175"/>
                    <a:pt x="133" y="175"/>
                    <a:pt x="133" y="175"/>
                  </a:cubicBezTo>
                  <a:cubicBezTo>
                    <a:pt x="131" y="176"/>
                    <a:pt x="131" y="176"/>
                    <a:pt x="131" y="176"/>
                  </a:cubicBezTo>
                  <a:cubicBezTo>
                    <a:pt x="131" y="176"/>
                    <a:pt x="131" y="176"/>
                    <a:pt x="131" y="176"/>
                  </a:cubicBezTo>
                  <a:cubicBezTo>
                    <a:pt x="133" y="175"/>
                    <a:pt x="133" y="175"/>
                    <a:pt x="133" y="175"/>
                  </a:cubicBezTo>
                  <a:cubicBezTo>
                    <a:pt x="131" y="176"/>
                    <a:pt x="131" y="176"/>
                    <a:pt x="131" y="176"/>
                  </a:cubicBezTo>
                  <a:cubicBezTo>
                    <a:pt x="134" y="174"/>
                    <a:pt x="134" y="174"/>
                    <a:pt x="134" y="174"/>
                  </a:cubicBezTo>
                  <a:cubicBezTo>
                    <a:pt x="130" y="174"/>
                    <a:pt x="130" y="174"/>
                    <a:pt x="130" y="174"/>
                  </a:cubicBezTo>
                  <a:cubicBezTo>
                    <a:pt x="130" y="175"/>
                    <a:pt x="131" y="176"/>
                    <a:pt x="131" y="176"/>
                  </a:cubicBezTo>
                  <a:cubicBezTo>
                    <a:pt x="134" y="174"/>
                    <a:pt x="134" y="174"/>
                    <a:pt x="134" y="174"/>
                  </a:cubicBezTo>
                  <a:cubicBezTo>
                    <a:pt x="130" y="174"/>
                    <a:pt x="130" y="174"/>
                    <a:pt x="130" y="174"/>
                  </a:cubicBezTo>
                  <a:cubicBezTo>
                    <a:pt x="134" y="174"/>
                    <a:pt x="134" y="174"/>
                    <a:pt x="134" y="174"/>
                  </a:cubicBezTo>
                  <a:cubicBezTo>
                    <a:pt x="131" y="173"/>
                    <a:pt x="131" y="173"/>
                    <a:pt x="131" y="173"/>
                  </a:cubicBezTo>
                  <a:cubicBezTo>
                    <a:pt x="130" y="173"/>
                    <a:pt x="130" y="174"/>
                    <a:pt x="130" y="174"/>
                  </a:cubicBezTo>
                  <a:cubicBezTo>
                    <a:pt x="134" y="174"/>
                    <a:pt x="134" y="174"/>
                    <a:pt x="134" y="174"/>
                  </a:cubicBezTo>
                  <a:cubicBezTo>
                    <a:pt x="131" y="173"/>
                    <a:pt x="131" y="173"/>
                    <a:pt x="131" y="173"/>
                  </a:cubicBezTo>
                  <a:cubicBezTo>
                    <a:pt x="134" y="174"/>
                    <a:pt x="134" y="174"/>
                    <a:pt x="134" y="174"/>
                  </a:cubicBezTo>
                  <a:cubicBezTo>
                    <a:pt x="131" y="172"/>
                    <a:pt x="131" y="172"/>
                    <a:pt x="131" y="172"/>
                  </a:cubicBezTo>
                  <a:cubicBezTo>
                    <a:pt x="134" y="174"/>
                    <a:pt x="134" y="174"/>
                    <a:pt x="134" y="174"/>
                  </a:cubicBezTo>
                  <a:cubicBezTo>
                    <a:pt x="132" y="171"/>
                    <a:pt x="132" y="171"/>
                    <a:pt x="132" y="171"/>
                  </a:cubicBezTo>
                  <a:cubicBezTo>
                    <a:pt x="132" y="172"/>
                    <a:pt x="131" y="172"/>
                    <a:pt x="131" y="172"/>
                  </a:cubicBezTo>
                  <a:cubicBezTo>
                    <a:pt x="134" y="174"/>
                    <a:pt x="134" y="174"/>
                    <a:pt x="134" y="174"/>
                  </a:cubicBezTo>
                  <a:cubicBezTo>
                    <a:pt x="132" y="171"/>
                    <a:pt x="132" y="171"/>
                    <a:pt x="132" y="171"/>
                  </a:cubicBezTo>
                  <a:cubicBezTo>
                    <a:pt x="134" y="174"/>
                    <a:pt x="134" y="174"/>
                    <a:pt x="134" y="174"/>
                  </a:cubicBezTo>
                  <a:cubicBezTo>
                    <a:pt x="134" y="171"/>
                    <a:pt x="134" y="171"/>
                    <a:pt x="134" y="171"/>
                  </a:cubicBezTo>
                  <a:cubicBezTo>
                    <a:pt x="134" y="171"/>
                    <a:pt x="133" y="171"/>
                    <a:pt x="132" y="171"/>
                  </a:cubicBezTo>
                  <a:cubicBezTo>
                    <a:pt x="134" y="174"/>
                    <a:pt x="134" y="174"/>
                    <a:pt x="134" y="174"/>
                  </a:cubicBezTo>
                  <a:cubicBezTo>
                    <a:pt x="134" y="171"/>
                    <a:pt x="134" y="171"/>
                    <a:pt x="134" y="171"/>
                  </a:cubicBezTo>
                  <a:cubicBezTo>
                    <a:pt x="134" y="173"/>
                    <a:pt x="134" y="173"/>
                    <a:pt x="134" y="173"/>
                  </a:cubicBezTo>
                  <a:cubicBezTo>
                    <a:pt x="134" y="171"/>
                    <a:pt x="134" y="171"/>
                    <a:pt x="134" y="171"/>
                  </a:cubicBezTo>
                  <a:cubicBezTo>
                    <a:pt x="134" y="171"/>
                    <a:pt x="134" y="171"/>
                    <a:pt x="134" y="171"/>
                  </a:cubicBezTo>
                  <a:cubicBezTo>
                    <a:pt x="134" y="173"/>
                    <a:pt x="134" y="173"/>
                    <a:pt x="134" y="173"/>
                  </a:cubicBezTo>
                  <a:cubicBezTo>
                    <a:pt x="134" y="171"/>
                    <a:pt x="134" y="171"/>
                    <a:pt x="134" y="171"/>
                  </a:cubicBezTo>
                  <a:cubicBezTo>
                    <a:pt x="134" y="171"/>
                    <a:pt x="134" y="171"/>
                    <a:pt x="134" y="171"/>
                  </a:cubicBezTo>
                  <a:cubicBezTo>
                    <a:pt x="134" y="171"/>
                    <a:pt x="134" y="171"/>
                    <a:pt x="134" y="171"/>
                  </a:cubicBezTo>
                  <a:cubicBezTo>
                    <a:pt x="134" y="171"/>
                    <a:pt x="134" y="171"/>
                    <a:pt x="134" y="171"/>
                  </a:cubicBezTo>
                  <a:cubicBezTo>
                    <a:pt x="134" y="171"/>
                    <a:pt x="134" y="171"/>
                    <a:pt x="134" y="171"/>
                  </a:cubicBezTo>
                  <a:cubicBezTo>
                    <a:pt x="134" y="171"/>
                    <a:pt x="134" y="171"/>
                    <a:pt x="134" y="171"/>
                  </a:cubicBezTo>
                  <a:cubicBezTo>
                    <a:pt x="134" y="171"/>
                    <a:pt x="133" y="170"/>
                    <a:pt x="131" y="170"/>
                  </a:cubicBezTo>
                  <a:cubicBezTo>
                    <a:pt x="126" y="168"/>
                    <a:pt x="115" y="164"/>
                    <a:pt x="106" y="161"/>
                  </a:cubicBezTo>
                  <a:cubicBezTo>
                    <a:pt x="101" y="159"/>
                    <a:pt x="97" y="157"/>
                    <a:pt x="93" y="156"/>
                  </a:cubicBezTo>
                  <a:cubicBezTo>
                    <a:pt x="92" y="155"/>
                    <a:pt x="90" y="155"/>
                    <a:pt x="89" y="155"/>
                  </a:cubicBezTo>
                  <a:cubicBezTo>
                    <a:pt x="89" y="154"/>
                    <a:pt x="88" y="154"/>
                    <a:pt x="88" y="154"/>
                  </a:cubicBezTo>
                  <a:cubicBezTo>
                    <a:pt x="87" y="154"/>
                    <a:pt x="87" y="154"/>
                    <a:pt x="87" y="154"/>
                  </a:cubicBezTo>
                  <a:cubicBezTo>
                    <a:pt x="87" y="154"/>
                    <a:pt x="87" y="154"/>
                    <a:pt x="86" y="154"/>
                  </a:cubicBezTo>
                  <a:cubicBezTo>
                    <a:pt x="86" y="154"/>
                    <a:pt x="86" y="154"/>
                    <a:pt x="85" y="154"/>
                  </a:cubicBezTo>
                  <a:cubicBezTo>
                    <a:pt x="85" y="154"/>
                    <a:pt x="84" y="154"/>
                    <a:pt x="84" y="154"/>
                  </a:cubicBezTo>
                  <a:cubicBezTo>
                    <a:pt x="84" y="155"/>
                    <a:pt x="83" y="155"/>
                    <a:pt x="83" y="156"/>
                  </a:cubicBezTo>
                  <a:cubicBezTo>
                    <a:pt x="86" y="157"/>
                    <a:pt x="86" y="157"/>
                    <a:pt x="86" y="157"/>
                  </a:cubicBezTo>
                  <a:cubicBezTo>
                    <a:pt x="83" y="155"/>
                    <a:pt x="83" y="155"/>
                    <a:pt x="83" y="155"/>
                  </a:cubicBezTo>
                  <a:cubicBezTo>
                    <a:pt x="83" y="156"/>
                    <a:pt x="82" y="157"/>
                    <a:pt x="82" y="157"/>
                  </a:cubicBezTo>
                  <a:cubicBezTo>
                    <a:pt x="82" y="158"/>
                    <a:pt x="83" y="159"/>
                    <a:pt x="83" y="159"/>
                  </a:cubicBezTo>
                  <a:cubicBezTo>
                    <a:pt x="83" y="160"/>
                    <a:pt x="84" y="160"/>
                    <a:pt x="84" y="160"/>
                  </a:cubicBezTo>
                  <a:cubicBezTo>
                    <a:pt x="84" y="161"/>
                    <a:pt x="85" y="161"/>
                    <a:pt x="85" y="162"/>
                  </a:cubicBezTo>
                  <a:cubicBezTo>
                    <a:pt x="87" y="163"/>
                    <a:pt x="91" y="165"/>
                    <a:pt x="95" y="168"/>
                  </a:cubicBezTo>
                  <a:cubicBezTo>
                    <a:pt x="101" y="171"/>
                    <a:pt x="109" y="176"/>
                    <a:pt x="116" y="180"/>
                  </a:cubicBezTo>
                  <a:cubicBezTo>
                    <a:pt x="119" y="182"/>
                    <a:pt x="122" y="183"/>
                    <a:pt x="124" y="185"/>
                  </a:cubicBezTo>
                  <a:cubicBezTo>
                    <a:pt x="125" y="185"/>
                    <a:pt x="125" y="186"/>
                    <a:pt x="126" y="186"/>
                  </a:cubicBezTo>
                  <a:cubicBezTo>
                    <a:pt x="126" y="186"/>
                    <a:pt x="126" y="186"/>
                    <a:pt x="126" y="186"/>
                  </a:cubicBezTo>
                  <a:cubicBezTo>
                    <a:pt x="126" y="186"/>
                    <a:pt x="126" y="186"/>
                    <a:pt x="126" y="186"/>
                  </a:cubicBezTo>
                  <a:cubicBezTo>
                    <a:pt x="127" y="185"/>
                    <a:pt x="127" y="185"/>
                    <a:pt x="127" y="185"/>
                  </a:cubicBezTo>
                  <a:cubicBezTo>
                    <a:pt x="126" y="186"/>
                    <a:pt x="126" y="186"/>
                    <a:pt x="126" y="186"/>
                  </a:cubicBezTo>
                  <a:cubicBezTo>
                    <a:pt x="126" y="186"/>
                    <a:pt x="126" y="186"/>
                    <a:pt x="126" y="186"/>
                  </a:cubicBezTo>
                  <a:cubicBezTo>
                    <a:pt x="127" y="185"/>
                    <a:pt x="127" y="185"/>
                    <a:pt x="127" y="185"/>
                  </a:cubicBezTo>
                  <a:cubicBezTo>
                    <a:pt x="126" y="186"/>
                    <a:pt x="126" y="186"/>
                    <a:pt x="126" y="186"/>
                  </a:cubicBezTo>
                  <a:cubicBezTo>
                    <a:pt x="128" y="184"/>
                    <a:pt x="128" y="184"/>
                    <a:pt x="128" y="184"/>
                  </a:cubicBezTo>
                  <a:cubicBezTo>
                    <a:pt x="125" y="184"/>
                    <a:pt x="125" y="184"/>
                    <a:pt x="125" y="184"/>
                  </a:cubicBezTo>
                  <a:cubicBezTo>
                    <a:pt x="125" y="185"/>
                    <a:pt x="126" y="186"/>
                    <a:pt x="126" y="186"/>
                  </a:cubicBezTo>
                  <a:cubicBezTo>
                    <a:pt x="128" y="184"/>
                    <a:pt x="128" y="184"/>
                    <a:pt x="128" y="184"/>
                  </a:cubicBezTo>
                  <a:cubicBezTo>
                    <a:pt x="125" y="184"/>
                    <a:pt x="125" y="184"/>
                    <a:pt x="125" y="184"/>
                  </a:cubicBezTo>
                  <a:cubicBezTo>
                    <a:pt x="129" y="184"/>
                    <a:pt x="129" y="184"/>
                    <a:pt x="129" y="184"/>
                  </a:cubicBezTo>
                  <a:cubicBezTo>
                    <a:pt x="126" y="182"/>
                    <a:pt x="126" y="182"/>
                    <a:pt x="126" y="182"/>
                  </a:cubicBezTo>
                  <a:cubicBezTo>
                    <a:pt x="125" y="183"/>
                    <a:pt x="125" y="184"/>
                    <a:pt x="125" y="184"/>
                  </a:cubicBezTo>
                  <a:cubicBezTo>
                    <a:pt x="129" y="184"/>
                    <a:pt x="129" y="184"/>
                    <a:pt x="129" y="184"/>
                  </a:cubicBezTo>
                  <a:cubicBezTo>
                    <a:pt x="126" y="182"/>
                    <a:pt x="126" y="182"/>
                    <a:pt x="126" y="182"/>
                  </a:cubicBezTo>
                  <a:cubicBezTo>
                    <a:pt x="129" y="184"/>
                    <a:pt x="129" y="184"/>
                    <a:pt x="129" y="184"/>
                  </a:cubicBezTo>
                  <a:cubicBezTo>
                    <a:pt x="126" y="182"/>
                    <a:pt x="126" y="182"/>
                    <a:pt x="126" y="182"/>
                  </a:cubicBezTo>
                  <a:cubicBezTo>
                    <a:pt x="129" y="184"/>
                    <a:pt x="129" y="184"/>
                    <a:pt x="129" y="184"/>
                  </a:cubicBezTo>
                  <a:cubicBezTo>
                    <a:pt x="127" y="181"/>
                    <a:pt x="127" y="181"/>
                    <a:pt x="127" y="181"/>
                  </a:cubicBezTo>
                  <a:cubicBezTo>
                    <a:pt x="127" y="181"/>
                    <a:pt x="127" y="181"/>
                    <a:pt x="126" y="182"/>
                  </a:cubicBezTo>
                  <a:cubicBezTo>
                    <a:pt x="129" y="184"/>
                    <a:pt x="129" y="184"/>
                    <a:pt x="129" y="184"/>
                  </a:cubicBezTo>
                  <a:cubicBezTo>
                    <a:pt x="127" y="181"/>
                    <a:pt x="127" y="181"/>
                    <a:pt x="127" y="181"/>
                  </a:cubicBezTo>
                  <a:cubicBezTo>
                    <a:pt x="129" y="184"/>
                    <a:pt x="129" y="184"/>
                    <a:pt x="129" y="184"/>
                  </a:cubicBezTo>
                  <a:cubicBezTo>
                    <a:pt x="128" y="181"/>
                    <a:pt x="128" y="181"/>
                    <a:pt x="128" y="181"/>
                  </a:cubicBezTo>
                  <a:cubicBezTo>
                    <a:pt x="128" y="181"/>
                    <a:pt x="128" y="181"/>
                    <a:pt x="127" y="181"/>
                  </a:cubicBezTo>
                  <a:cubicBezTo>
                    <a:pt x="129" y="184"/>
                    <a:pt x="129" y="184"/>
                    <a:pt x="129" y="184"/>
                  </a:cubicBezTo>
                  <a:cubicBezTo>
                    <a:pt x="128" y="181"/>
                    <a:pt x="128" y="181"/>
                    <a:pt x="128" y="181"/>
                  </a:cubicBezTo>
                  <a:cubicBezTo>
                    <a:pt x="129" y="184"/>
                    <a:pt x="129" y="184"/>
                    <a:pt x="129" y="184"/>
                  </a:cubicBezTo>
                  <a:cubicBezTo>
                    <a:pt x="129" y="181"/>
                    <a:pt x="129" y="181"/>
                    <a:pt x="129" y="181"/>
                  </a:cubicBezTo>
                  <a:cubicBezTo>
                    <a:pt x="128" y="181"/>
                    <a:pt x="128" y="181"/>
                    <a:pt x="128" y="181"/>
                  </a:cubicBezTo>
                  <a:cubicBezTo>
                    <a:pt x="129" y="184"/>
                    <a:pt x="129" y="184"/>
                    <a:pt x="129" y="184"/>
                  </a:cubicBezTo>
                  <a:cubicBezTo>
                    <a:pt x="129" y="181"/>
                    <a:pt x="129" y="181"/>
                    <a:pt x="129" y="181"/>
                  </a:cubicBezTo>
                  <a:cubicBezTo>
                    <a:pt x="129" y="183"/>
                    <a:pt x="129" y="183"/>
                    <a:pt x="129" y="183"/>
                  </a:cubicBezTo>
                  <a:cubicBezTo>
                    <a:pt x="129" y="181"/>
                    <a:pt x="129" y="181"/>
                    <a:pt x="129" y="181"/>
                  </a:cubicBezTo>
                  <a:cubicBezTo>
                    <a:pt x="129" y="181"/>
                    <a:pt x="129" y="181"/>
                    <a:pt x="129" y="181"/>
                  </a:cubicBezTo>
                  <a:cubicBezTo>
                    <a:pt x="129" y="183"/>
                    <a:pt x="129" y="183"/>
                    <a:pt x="129" y="183"/>
                  </a:cubicBezTo>
                  <a:cubicBezTo>
                    <a:pt x="129" y="181"/>
                    <a:pt x="129" y="181"/>
                    <a:pt x="129" y="181"/>
                  </a:cubicBezTo>
                  <a:cubicBezTo>
                    <a:pt x="129" y="181"/>
                    <a:pt x="129" y="181"/>
                    <a:pt x="129" y="181"/>
                  </a:cubicBezTo>
                  <a:cubicBezTo>
                    <a:pt x="129" y="181"/>
                    <a:pt x="128" y="180"/>
                    <a:pt x="127" y="180"/>
                  </a:cubicBezTo>
                  <a:cubicBezTo>
                    <a:pt x="124" y="180"/>
                    <a:pt x="117" y="178"/>
                    <a:pt x="111" y="177"/>
                  </a:cubicBezTo>
                  <a:cubicBezTo>
                    <a:pt x="108" y="177"/>
                    <a:pt x="105" y="176"/>
                    <a:pt x="103" y="176"/>
                  </a:cubicBezTo>
                  <a:cubicBezTo>
                    <a:pt x="101" y="176"/>
                    <a:pt x="100" y="176"/>
                    <a:pt x="99" y="175"/>
                  </a:cubicBezTo>
                  <a:cubicBezTo>
                    <a:pt x="99" y="175"/>
                    <a:pt x="98" y="175"/>
                    <a:pt x="97" y="175"/>
                  </a:cubicBezTo>
                  <a:cubicBezTo>
                    <a:pt x="97" y="175"/>
                    <a:pt x="97" y="175"/>
                    <a:pt x="97" y="175"/>
                  </a:cubicBezTo>
                  <a:cubicBezTo>
                    <a:pt x="96" y="175"/>
                    <a:pt x="96" y="175"/>
                    <a:pt x="96" y="176"/>
                  </a:cubicBezTo>
                  <a:cubicBezTo>
                    <a:pt x="95" y="176"/>
                    <a:pt x="95" y="176"/>
                    <a:pt x="94" y="177"/>
                  </a:cubicBezTo>
                  <a:cubicBezTo>
                    <a:pt x="97" y="179"/>
                    <a:pt x="97" y="179"/>
                    <a:pt x="97" y="179"/>
                  </a:cubicBezTo>
                  <a:cubicBezTo>
                    <a:pt x="94" y="177"/>
                    <a:pt x="94" y="177"/>
                    <a:pt x="94" y="177"/>
                  </a:cubicBezTo>
                  <a:cubicBezTo>
                    <a:pt x="94" y="177"/>
                    <a:pt x="94" y="178"/>
                    <a:pt x="94" y="179"/>
                  </a:cubicBezTo>
                  <a:cubicBezTo>
                    <a:pt x="94" y="180"/>
                    <a:pt x="94" y="180"/>
                    <a:pt x="94" y="181"/>
                  </a:cubicBezTo>
                  <a:cubicBezTo>
                    <a:pt x="94" y="181"/>
                    <a:pt x="95" y="182"/>
                    <a:pt x="95" y="182"/>
                  </a:cubicBezTo>
                  <a:cubicBezTo>
                    <a:pt x="95" y="182"/>
                    <a:pt x="96" y="182"/>
                    <a:pt x="96" y="183"/>
                  </a:cubicBezTo>
                  <a:cubicBezTo>
                    <a:pt x="97" y="184"/>
                    <a:pt x="100" y="185"/>
                    <a:pt x="103" y="187"/>
                  </a:cubicBezTo>
                  <a:cubicBezTo>
                    <a:pt x="107" y="189"/>
                    <a:pt x="113" y="193"/>
                    <a:pt x="117" y="195"/>
                  </a:cubicBezTo>
                  <a:cubicBezTo>
                    <a:pt x="119" y="196"/>
                    <a:pt x="121" y="198"/>
                    <a:pt x="122" y="198"/>
                  </a:cubicBezTo>
                  <a:cubicBezTo>
                    <a:pt x="123" y="199"/>
                    <a:pt x="124" y="199"/>
                    <a:pt x="124" y="199"/>
                  </a:cubicBezTo>
                  <a:cubicBezTo>
                    <a:pt x="124" y="200"/>
                    <a:pt x="124" y="200"/>
                    <a:pt x="124" y="200"/>
                  </a:cubicBezTo>
                  <a:cubicBezTo>
                    <a:pt x="124" y="200"/>
                    <a:pt x="124" y="200"/>
                    <a:pt x="124" y="200"/>
                  </a:cubicBezTo>
                  <a:cubicBezTo>
                    <a:pt x="125" y="198"/>
                    <a:pt x="125" y="198"/>
                    <a:pt x="125" y="198"/>
                  </a:cubicBezTo>
                  <a:cubicBezTo>
                    <a:pt x="124" y="199"/>
                    <a:pt x="124" y="199"/>
                    <a:pt x="124" y="199"/>
                  </a:cubicBezTo>
                  <a:cubicBezTo>
                    <a:pt x="124" y="200"/>
                    <a:pt x="124" y="200"/>
                    <a:pt x="124" y="200"/>
                  </a:cubicBezTo>
                  <a:cubicBezTo>
                    <a:pt x="125" y="198"/>
                    <a:pt x="125" y="198"/>
                    <a:pt x="125" y="198"/>
                  </a:cubicBezTo>
                  <a:cubicBezTo>
                    <a:pt x="124" y="199"/>
                    <a:pt x="124" y="199"/>
                    <a:pt x="124" y="199"/>
                  </a:cubicBezTo>
                  <a:cubicBezTo>
                    <a:pt x="126" y="197"/>
                    <a:pt x="126" y="197"/>
                    <a:pt x="126" y="197"/>
                  </a:cubicBezTo>
                  <a:cubicBezTo>
                    <a:pt x="123" y="199"/>
                    <a:pt x="123" y="199"/>
                    <a:pt x="123" y="199"/>
                  </a:cubicBezTo>
                  <a:cubicBezTo>
                    <a:pt x="124" y="199"/>
                    <a:pt x="124" y="199"/>
                    <a:pt x="124" y="199"/>
                  </a:cubicBezTo>
                  <a:cubicBezTo>
                    <a:pt x="126" y="197"/>
                    <a:pt x="126" y="197"/>
                    <a:pt x="126" y="197"/>
                  </a:cubicBezTo>
                  <a:cubicBezTo>
                    <a:pt x="123" y="199"/>
                    <a:pt x="123" y="199"/>
                    <a:pt x="123" y="199"/>
                  </a:cubicBezTo>
                  <a:cubicBezTo>
                    <a:pt x="126" y="197"/>
                    <a:pt x="126" y="197"/>
                    <a:pt x="126" y="197"/>
                  </a:cubicBezTo>
                  <a:cubicBezTo>
                    <a:pt x="123" y="197"/>
                    <a:pt x="123" y="197"/>
                    <a:pt x="123" y="197"/>
                  </a:cubicBezTo>
                  <a:cubicBezTo>
                    <a:pt x="123" y="198"/>
                    <a:pt x="123" y="198"/>
                    <a:pt x="123" y="199"/>
                  </a:cubicBezTo>
                  <a:cubicBezTo>
                    <a:pt x="126" y="197"/>
                    <a:pt x="126" y="197"/>
                    <a:pt x="126" y="197"/>
                  </a:cubicBezTo>
                  <a:cubicBezTo>
                    <a:pt x="123" y="197"/>
                    <a:pt x="123" y="197"/>
                    <a:pt x="123" y="197"/>
                  </a:cubicBezTo>
                  <a:cubicBezTo>
                    <a:pt x="127" y="197"/>
                    <a:pt x="127" y="197"/>
                    <a:pt x="127" y="197"/>
                  </a:cubicBezTo>
                  <a:cubicBezTo>
                    <a:pt x="124" y="195"/>
                    <a:pt x="124" y="195"/>
                    <a:pt x="124" y="195"/>
                  </a:cubicBezTo>
                  <a:cubicBezTo>
                    <a:pt x="123" y="196"/>
                    <a:pt x="123" y="197"/>
                    <a:pt x="123" y="197"/>
                  </a:cubicBezTo>
                  <a:cubicBezTo>
                    <a:pt x="127" y="197"/>
                    <a:pt x="127" y="197"/>
                    <a:pt x="127" y="197"/>
                  </a:cubicBezTo>
                  <a:cubicBezTo>
                    <a:pt x="124" y="195"/>
                    <a:pt x="124" y="195"/>
                    <a:pt x="124" y="195"/>
                  </a:cubicBezTo>
                  <a:cubicBezTo>
                    <a:pt x="127" y="197"/>
                    <a:pt x="127" y="197"/>
                    <a:pt x="127" y="197"/>
                  </a:cubicBezTo>
                  <a:cubicBezTo>
                    <a:pt x="127" y="194"/>
                    <a:pt x="127" y="194"/>
                    <a:pt x="127" y="194"/>
                  </a:cubicBezTo>
                  <a:cubicBezTo>
                    <a:pt x="104" y="190"/>
                    <a:pt x="104" y="190"/>
                    <a:pt x="104" y="190"/>
                  </a:cubicBezTo>
                  <a:cubicBezTo>
                    <a:pt x="102" y="190"/>
                    <a:pt x="100" y="191"/>
                    <a:pt x="100" y="193"/>
                  </a:cubicBezTo>
                  <a:cubicBezTo>
                    <a:pt x="99" y="194"/>
                    <a:pt x="100" y="196"/>
                    <a:pt x="101" y="197"/>
                  </a:cubicBezTo>
                  <a:cubicBezTo>
                    <a:pt x="112" y="204"/>
                    <a:pt x="112" y="204"/>
                    <a:pt x="112" y="204"/>
                  </a:cubicBezTo>
                  <a:cubicBezTo>
                    <a:pt x="109" y="210"/>
                    <a:pt x="109" y="210"/>
                    <a:pt x="109" y="210"/>
                  </a:cubicBezTo>
                  <a:cubicBezTo>
                    <a:pt x="108" y="211"/>
                    <a:pt x="109" y="213"/>
                    <a:pt x="111" y="214"/>
                  </a:cubicBezTo>
                  <a:cubicBezTo>
                    <a:pt x="116" y="218"/>
                    <a:pt x="116" y="218"/>
                    <a:pt x="116" y="218"/>
                  </a:cubicBezTo>
                  <a:cubicBezTo>
                    <a:pt x="118" y="219"/>
                    <a:pt x="120" y="218"/>
                    <a:pt x="121" y="217"/>
                  </a:cubicBezTo>
                  <a:cubicBezTo>
                    <a:pt x="122" y="215"/>
                    <a:pt x="122" y="213"/>
                    <a:pt x="120"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1" name="Freeform 152">
              <a:extLst>
                <a:ext uri="{FF2B5EF4-FFF2-40B4-BE49-F238E27FC236}">
                  <a16:creationId xmlns:a16="http://schemas.microsoft.com/office/drawing/2014/main" id="{D94EFBF4-1077-4216-8E0A-4506E31E9820}"/>
                </a:ext>
              </a:extLst>
            </p:cNvPr>
            <p:cNvSpPr>
              <a:spLocks/>
            </p:cNvSpPr>
            <p:nvPr/>
          </p:nvSpPr>
          <p:spPr bwMode="auto">
            <a:xfrm>
              <a:off x="4897574" y="2020998"/>
              <a:ext cx="179388" cy="336550"/>
            </a:xfrm>
            <a:custGeom>
              <a:avLst/>
              <a:gdLst>
                <a:gd name="T0" fmla="*/ 108 w 114"/>
                <a:gd name="T1" fmla="*/ 208 h 214"/>
                <a:gd name="T2" fmla="*/ 111 w 114"/>
                <a:gd name="T3" fmla="*/ 207 h 214"/>
                <a:gd name="T4" fmla="*/ 103 w 114"/>
                <a:gd name="T5" fmla="*/ 188 h 214"/>
                <a:gd name="T6" fmla="*/ 95 w 114"/>
                <a:gd name="T7" fmla="*/ 172 h 214"/>
                <a:gd name="T8" fmla="*/ 82 w 114"/>
                <a:gd name="T9" fmla="*/ 148 h 214"/>
                <a:gd name="T10" fmla="*/ 75 w 114"/>
                <a:gd name="T11" fmla="*/ 147 h 214"/>
                <a:gd name="T12" fmla="*/ 78 w 114"/>
                <a:gd name="T13" fmla="*/ 146 h 214"/>
                <a:gd name="T14" fmla="*/ 70 w 114"/>
                <a:gd name="T15" fmla="*/ 124 h 214"/>
                <a:gd name="T16" fmla="*/ 69 w 114"/>
                <a:gd name="T17" fmla="*/ 122 h 214"/>
                <a:gd name="T18" fmla="*/ 69 w 114"/>
                <a:gd name="T19" fmla="*/ 122 h 214"/>
                <a:gd name="T20" fmla="*/ 66 w 114"/>
                <a:gd name="T21" fmla="*/ 122 h 214"/>
                <a:gd name="T22" fmla="*/ 66 w 114"/>
                <a:gd name="T23" fmla="*/ 122 h 214"/>
                <a:gd name="T24" fmla="*/ 69 w 114"/>
                <a:gd name="T25" fmla="*/ 123 h 214"/>
                <a:gd name="T26" fmla="*/ 69 w 114"/>
                <a:gd name="T27" fmla="*/ 123 h 214"/>
                <a:gd name="T28" fmla="*/ 69 w 114"/>
                <a:gd name="T29" fmla="*/ 123 h 214"/>
                <a:gd name="T30" fmla="*/ 69 w 114"/>
                <a:gd name="T31" fmla="*/ 122 h 214"/>
                <a:gd name="T32" fmla="*/ 57 w 114"/>
                <a:gd name="T33" fmla="*/ 102 h 214"/>
                <a:gd name="T34" fmla="*/ 50 w 114"/>
                <a:gd name="T35" fmla="*/ 85 h 214"/>
                <a:gd name="T36" fmla="*/ 37 w 114"/>
                <a:gd name="T37" fmla="*/ 60 h 214"/>
                <a:gd name="T38" fmla="*/ 26 w 114"/>
                <a:gd name="T39" fmla="*/ 39 h 214"/>
                <a:gd name="T40" fmla="*/ 11 w 114"/>
                <a:gd name="T41" fmla="*/ 13 h 214"/>
                <a:gd name="T42" fmla="*/ 4 w 114"/>
                <a:gd name="T43" fmla="*/ 12 h 214"/>
                <a:gd name="T44" fmla="*/ 19 w 114"/>
                <a:gd name="T45" fmla="*/ 7 h 214"/>
                <a:gd name="T46" fmla="*/ 10 w 114"/>
                <a:gd name="T47" fmla="*/ 3 h 214"/>
                <a:gd name="T48" fmla="*/ 38 w 114"/>
                <a:gd name="T49" fmla="*/ 6 h 214"/>
                <a:gd name="T50" fmla="*/ 30 w 114"/>
                <a:gd name="T51" fmla="*/ 2 h 214"/>
                <a:gd name="T52" fmla="*/ 35 w 114"/>
                <a:gd name="T53" fmla="*/ 5 h 214"/>
                <a:gd name="T54" fmla="*/ 7 w 114"/>
                <a:gd name="T55" fmla="*/ 2 h 214"/>
                <a:gd name="T56" fmla="*/ 16 w 114"/>
                <a:gd name="T57" fmla="*/ 7 h 214"/>
                <a:gd name="T58" fmla="*/ 0 w 114"/>
                <a:gd name="T59" fmla="*/ 12 h 214"/>
                <a:gd name="T60" fmla="*/ 16 w 114"/>
                <a:gd name="T61" fmla="*/ 39 h 214"/>
                <a:gd name="T62" fmla="*/ 25 w 114"/>
                <a:gd name="T63" fmla="*/ 59 h 214"/>
                <a:gd name="T64" fmla="*/ 40 w 114"/>
                <a:gd name="T65" fmla="*/ 86 h 214"/>
                <a:gd name="T66" fmla="*/ 48 w 114"/>
                <a:gd name="T67" fmla="*/ 102 h 214"/>
                <a:gd name="T68" fmla="*/ 57 w 114"/>
                <a:gd name="T69" fmla="*/ 120 h 214"/>
                <a:gd name="T70" fmla="*/ 65 w 114"/>
                <a:gd name="T71" fmla="*/ 122 h 214"/>
                <a:gd name="T72" fmla="*/ 62 w 114"/>
                <a:gd name="T73" fmla="*/ 122 h 214"/>
                <a:gd name="T74" fmla="*/ 68 w 114"/>
                <a:gd name="T75" fmla="*/ 138 h 214"/>
                <a:gd name="T76" fmla="*/ 71 w 114"/>
                <a:gd name="T77" fmla="*/ 147 h 214"/>
                <a:gd name="T78" fmla="*/ 71 w 114"/>
                <a:gd name="T79" fmla="*/ 147 h 214"/>
                <a:gd name="T80" fmla="*/ 71 w 114"/>
                <a:gd name="T81" fmla="*/ 147 h 214"/>
                <a:gd name="T82" fmla="*/ 71 w 114"/>
                <a:gd name="T83" fmla="*/ 147 h 214"/>
                <a:gd name="T84" fmla="*/ 75 w 114"/>
                <a:gd name="T85" fmla="*/ 147 h 214"/>
                <a:gd name="T86" fmla="*/ 75 w 114"/>
                <a:gd name="T87" fmla="*/ 147 h 214"/>
                <a:gd name="T88" fmla="*/ 76 w 114"/>
                <a:gd name="T89" fmla="*/ 151 h 214"/>
                <a:gd name="T90" fmla="*/ 89 w 114"/>
                <a:gd name="T91" fmla="*/ 175 h 214"/>
                <a:gd name="T92" fmla="*/ 98 w 114"/>
                <a:gd name="T93" fmla="*/ 193 h 214"/>
                <a:gd name="T94" fmla="*/ 101 w 114"/>
                <a:gd name="T95" fmla="*/ 200 h 214"/>
                <a:gd name="T96" fmla="*/ 105 w 114"/>
                <a:gd name="T97" fmla="*/ 209 h 214"/>
                <a:gd name="T98" fmla="*/ 104 w 114"/>
                <a:gd name="T99" fmla="*/ 208 h 214"/>
                <a:gd name="T100" fmla="*/ 104 w 114"/>
                <a:gd name="T101" fmla="*/ 208 h 214"/>
                <a:gd name="T102" fmla="*/ 104 w 114"/>
                <a:gd name="T103" fmla="*/ 208 h 214"/>
                <a:gd name="T104" fmla="*/ 106 w 114"/>
                <a:gd name="T105" fmla="*/ 211 h 214"/>
                <a:gd name="T106" fmla="*/ 112 w 114"/>
                <a:gd name="T107"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14">
                  <a:moveTo>
                    <a:pt x="112" y="207"/>
                  </a:moveTo>
                  <a:cubicBezTo>
                    <a:pt x="110" y="205"/>
                    <a:pt x="110" y="205"/>
                    <a:pt x="110" y="205"/>
                  </a:cubicBezTo>
                  <a:cubicBezTo>
                    <a:pt x="108" y="208"/>
                    <a:pt x="108" y="208"/>
                    <a:pt x="108" y="208"/>
                  </a:cubicBezTo>
                  <a:cubicBezTo>
                    <a:pt x="111" y="210"/>
                    <a:pt x="111" y="210"/>
                    <a:pt x="111" y="210"/>
                  </a:cubicBezTo>
                  <a:cubicBezTo>
                    <a:pt x="112" y="209"/>
                    <a:pt x="112" y="208"/>
                    <a:pt x="112" y="208"/>
                  </a:cubicBezTo>
                  <a:cubicBezTo>
                    <a:pt x="112" y="208"/>
                    <a:pt x="112" y="207"/>
                    <a:pt x="111" y="207"/>
                  </a:cubicBezTo>
                  <a:cubicBezTo>
                    <a:pt x="111" y="206"/>
                    <a:pt x="111" y="206"/>
                    <a:pt x="111" y="205"/>
                  </a:cubicBezTo>
                  <a:cubicBezTo>
                    <a:pt x="110" y="203"/>
                    <a:pt x="108" y="199"/>
                    <a:pt x="106" y="195"/>
                  </a:cubicBezTo>
                  <a:cubicBezTo>
                    <a:pt x="105" y="191"/>
                    <a:pt x="103" y="188"/>
                    <a:pt x="103" y="188"/>
                  </a:cubicBezTo>
                  <a:cubicBezTo>
                    <a:pt x="103" y="188"/>
                    <a:pt x="102" y="187"/>
                    <a:pt x="102" y="187"/>
                  </a:cubicBezTo>
                  <a:cubicBezTo>
                    <a:pt x="98" y="185"/>
                    <a:pt x="98" y="185"/>
                    <a:pt x="98" y="185"/>
                  </a:cubicBezTo>
                  <a:cubicBezTo>
                    <a:pt x="95" y="172"/>
                    <a:pt x="95" y="172"/>
                    <a:pt x="95" y="172"/>
                  </a:cubicBezTo>
                  <a:cubicBezTo>
                    <a:pt x="95" y="171"/>
                    <a:pt x="95" y="171"/>
                    <a:pt x="94" y="170"/>
                  </a:cubicBezTo>
                  <a:cubicBezTo>
                    <a:pt x="89" y="167"/>
                    <a:pt x="89" y="167"/>
                    <a:pt x="89" y="167"/>
                  </a:cubicBezTo>
                  <a:cubicBezTo>
                    <a:pt x="82" y="148"/>
                    <a:pt x="82" y="148"/>
                    <a:pt x="82" y="148"/>
                  </a:cubicBezTo>
                  <a:cubicBezTo>
                    <a:pt x="82" y="147"/>
                    <a:pt x="82" y="147"/>
                    <a:pt x="81" y="146"/>
                  </a:cubicBezTo>
                  <a:cubicBezTo>
                    <a:pt x="77" y="144"/>
                    <a:pt x="77" y="144"/>
                    <a:pt x="77" y="144"/>
                  </a:cubicBezTo>
                  <a:cubicBezTo>
                    <a:pt x="75" y="147"/>
                    <a:pt x="75" y="147"/>
                    <a:pt x="75" y="147"/>
                  </a:cubicBezTo>
                  <a:cubicBezTo>
                    <a:pt x="78" y="148"/>
                    <a:pt x="78" y="148"/>
                    <a:pt x="78" y="148"/>
                  </a:cubicBezTo>
                  <a:cubicBezTo>
                    <a:pt x="79" y="147"/>
                    <a:pt x="78" y="147"/>
                    <a:pt x="78" y="147"/>
                  </a:cubicBezTo>
                  <a:cubicBezTo>
                    <a:pt x="78" y="146"/>
                    <a:pt x="78" y="146"/>
                    <a:pt x="78" y="146"/>
                  </a:cubicBezTo>
                  <a:cubicBezTo>
                    <a:pt x="78" y="145"/>
                    <a:pt x="78" y="144"/>
                    <a:pt x="78" y="143"/>
                  </a:cubicBezTo>
                  <a:cubicBezTo>
                    <a:pt x="77" y="141"/>
                    <a:pt x="74" y="135"/>
                    <a:pt x="72" y="130"/>
                  </a:cubicBezTo>
                  <a:cubicBezTo>
                    <a:pt x="71" y="128"/>
                    <a:pt x="70" y="126"/>
                    <a:pt x="70" y="124"/>
                  </a:cubicBezTo>
                  <a:cubicBezTo>
                    <a:pt x="69" y="123"/>
                    <a:pt x="69" y="123"/>
                    <a:pt x="69" y="122"/>
                  </a:cubicBezTo>
                  <a:cubicBezTo>
                    <a:pt x="69" y="122"/>
                    <a:pt x="69" y="122"/>
                    <a:pt x="69" y="122"/>
                  </a:cubicBezTo>
                  <a:cubicBezTo>
                    <a:pt x="69" y="122"/>
                    <a:pt x="69" y="122"/>
                    <a:pt x="69" y="122"/>
                  </a:cubicBezTo>
                  <a:cubicBezTo>
                    <a:pt x="67" y="122"/>
                    <a:pt x="67" y="122"/>
                    <a:pt x="67" y="122"/>
                  </a:cubicBezTo>
                  <a:cubicBezTo>
                    <a:pt x="69" y="122"/>
                    <a:pt x="69" y="122"/>
                    <a:pt x="69" y="122"/>
                  </a:cubicBezTo>
                  <a:cubicBezTo>
                    <a:pt x="69" y="122"/>
                    <a:pt x="69" y="122"/>
                    <a:pt x="69" y="122"/>
                  </a:cubicBezTo>
                  <a:cubicBezTo>
                    <a:pt x="67" y="122"/>
                    <a:pt x="67" y="122"/>
                    <a:pt x="67" y="122"/>
                  </a:cubicBezTo>
                  <a:cubicBezTo>
                    <a:pt x="69" y="122"/>
                    <a:pt x="69" y="122"/>
                    <a:pt x="69" y="122"/>
                  </a:cubicBezTo>
                  <a:cubicBezTo>
                    <a:pt x="66" y="122"/>
                    <a:pt x="66" y="122"/>
                    <a:pt x="66" y="122"/>
                  </a:cubicBezTo>
                  <a:cubicBezTo>
                    <a:pt x="69" y="122"/>
                    <a:pt x="69" y="122"/>
                    <a:pt x="69" y="122"/>
                  </a:cubicBezTo>
                  <a:cubicBezTo>
                    <a:pt x="69" y="122"/>
                    <a:pt x="69" y="122"/>
                    <a:pt x="69" y="122"/>
                  </a:cubicBezTo>
                  <a:cubicBezTo>
                    <a:pt x="66" y="122"/>
                    <a:pt x="66" y="122"/>
                    <a:pt x="66" y="122"/>
                  </a:cubicBezTo>
                  <a:cubicBezTo>
                    <a:pt x="69" y="122"/>
                    <a:pt x="69" y="122"/>
                    <a:pt x="69" y="122"/>
                  </a:cubicBezTo>
                  <a:cubicBezTo>
                    <a:pt x="65" y="122"/>
                    <a:pt x="65" y="122"/>
                    <a:pt x="65" y="122"/>
                  </a:cubicBezTo>
                  <a:cubicBezTo>
                    <a:pt x="69" y="123"/>
                    <a:pt x="69" y="123"/>
                    <a:pt x="69" y="123"/>
                  </a:cubicBezTo>
                  <a:cubicBezTo>
                    <a:pt x="69" y="123"/>
                    <a:pt x="69" y="123"/>
                    <a:pt x="69" y="122"/>
                  </a:cubicBezTo>
                  <a:cubicBezTo>
                    <a:pt x="65" y="122"/>
                    <a:pt x="65" y="122"/>
                    <a:pt x="65" y="122"/>
                  </a:cubicBezTo>
                  <a:cubicBezTo>
                    <a:pt x="69" y="123"/>
                    <a:pt x="69" y="123"/>
                    <a:pt x="69" y="123"/>
                  </a:cubicBezTo>
                  <a:cubicBezTo>
                    <a:pt x="65" y="122"/>
                    <a:pt x="65" y="122"/>
                    <a:pt x="65" y="122"/>
                  </a:cubicBezTo>
                  <a:cubicBezTo>
                    <a:pt x="68" y="125"/>
                    <a:pt x="68" y="125"/>
                    <a:pt x="68" y="125"/>
                  </a:cubicBezTo>
                  <a:cubicBezTo>
                    <a:pt x="69" y="124"/>
                    <a:pt x="69" y="123"/>
                    <a:pt x="69" y="123"/>
                  </a:cubicBezTo>
                  <a:cubicBezTo>
                    <a:pt x="65" y="122"/>
                    <a:pt x="65" y="122"/>
                    <a:pt x="65" y="122"/>
                  </a:cubicBezTo>
                  <a:cubicBezTo>
                    <a:pt x="68" y="125"/>
                    <a:pt x="68" y="125"/>
                    <a:pt x="68" y="125"/>
                  </a:cubicBezTo>
                  <a:cubicBezTo>
                    <a:pt x="69" y="124"/>
                    <a:pt x="69" y="123"/>
                    <a:pt x="69" y="122"/>
                  </a:cubicBezTo>
                  <a:cubicBezTo>
                    <a:pt x="69" y="121"/>
                    <a:pt x="68" y="120"/>
                    <a:pt x="67" y="119"/>
                  </a:cubicBezTo>
                  <a:cubicBezTo>
                    <a:pt x="63" y="117"/>
                    <a:pt x="63" y="117"/>
                    <a:pt x="63" y="117"/>
                  </a:cubicBezTo>
                  <a:cubicBezTo>
                    <a:pt x="57" y="102"/>
                    <a:pt x="57" y="102"/>
                    <a:pt x="57" y="102"/>
                  </a:cubicBezTo>
                  <a:cubicBezTo>
                    <a:pt x="57" y="101"/>
                    <a:pt x="57" y="100"/>
                    <a:pt x="56" y="100"/>
                  </a:cubicBezTo>
                  <a:cubicBezTo>
                    <a:pt x="54" y="99"/>
                    <a:pt x="54" y="99"/>
                    <a:pt x="54" y="99"/>
                  </a:cubicBezTo>
                  <a:cubicBezTo>
                    <a:pt x="50" y="85"/>
                    <a:pt x="50" y="85"/>
                    <a:pt x="50" y="85"/>
                  </a:cubicBezTo>
                  <a:cubicBezTo>
                    <a:pt x="50" y="85"/>
                    <a:pt x="49" y="84"/>
                    <a:pt x="48" y="83"/>
                  </a:cubicBezTo>
                  <a:cubicBezTo>
                    <a:pt x="46" y="82"/>
                    <a:pt x="46" y="82"/>
                    <a:pt x="46" y="82"/>
                  </a:cubicBezTo>
                  <a:cubicBezTo>
                    <a:pt x="37" y="60"/>
                    <a:pt x="37" y="60"/>
                    <a:pt x="37" y="60"/>
                  </a:cubicBezTo>
                  <a:cubicBezTo>
                    <a:pt x="37" y="59"/>
                    <a:pt x="36" y="58"/>
                    <a:pt x="36" y="58"/>
                  </a:cubicBezTo>
                  <a:cubicBezTo>
                    <a:pt x="31" y="55"/>
                    <a:pt x="31" y="55"/>
                    <a:pt x="31" y="55"/>
                  </a:cubicBezTo>
                  <a:cubicBezTo>
                    <a:pt x="26" y="39"/>
                    <a:pt x="26" y="39"/>
                    <a:pt x="26" y="39"/>
                  </a:cubicBezTo>
                  <a:cubicBezTo>
                    <a:pt x="25" y="38"/>
                    <a:pt x="25" y="37"/>
                    <a:pt x="24" y="37"/>
                  </a:cubicBezTo>
                  <a:cubicBezTo>
                    <a:pt x="22" y="35"/>
                    <a:pt x="22" y="35"/>
                    <a:pt x="22" y="35"/>
                  </a:cubicBezTo>
                  <a:cubicBezTo>
                    <a:pt x="11" y="13"/>
                    <a:pt x="11" y="13"/>
                    <a:pt x="11" y="13"/>
                  </a:cubicBezTo>
                  <a:cubicBezTo>
                    <a:pt x="11" y="13"/>
                    <a:pt x="11" y="12"/>
                    <a:pt x="10" y="12"/>
                  </a:cubicBezTo>
                  <a:cubicBezTo>
                    <a:pt x="6" y="9"/>
                    <a:pt x="6" y="9"/>
                    <a:pt x="6" y="9"/>
                  </a:cubicBezTo>
                  <a:cubicBezTo>
                    <a:pt x="4" y="12"/>
                    <a:pt x="4" y="12"/>
                    <a:pt x="4" y="12"/>
                  </a:cubicBezTo>
                  <a:cubicBezTo>
                    <a:pt x="5" y="16"/>
                    <a:pt x="5" y="16"/>
                    <a:pt x="5" y="16"/>
                  </a:cubicBezTo>
                  <a:cubicBezTo>
                    <a:pt x="17" y="10"/>
                    <a:pt x="17" y="10"/>
                    <a:pt x="17" y="10"/>
                  </a:cubicBezTo>
                  <a:cubicBezTo>
                    <a:pt x="18" y="9"/>
                    <a:pt x="19" y="8"/>
                    <a:pt x="19" y="7"/>
                  </a:cubicBezTo>
                  <a:cubicBezTo>
                    <a:pt x="19" y="6"/>
                    <a:pt x="19" y="4"/>
                    <a:pt x="18" y="4"/>
                  </a:cubicBezTo>
                  <a:cubicBezTo>
                    <a:pt x="12" y="0"/>
                    <a:pt x="12" y="0"/>
                    <a:pt x="12" y="0"/>
                  </a:cubicBezTo>
                  <a:cubicBezTo>
                    <a:pt x="10" y="3"/>
                    <a:pt x="10" y="3"/>
                    <a:pt x="10" y="3"/>
                  </a:cubicBezTo>
                  <a:cubicBezTo>
                    <a:pt x="10" y="7"/>
                    <a:pt x="10" y="7"/>
                    <a:pt x="10" y="7"/>
                  </a:cubicBezTo>
                  <a:cubicBezTo>
                    <a:pt x="35" y="8"/>
                    <a:pt x="35" y="8"/>
                    <a:pt x="35" y="8"/>
                  </a:cubicBezTo>
                  <a:cubicBezTo>
                    <a:pt x="36" y="8"/>
                    <a:pt x="38" y="7"/>
                    <a:pt x="38" y="6"/>
                  </a:cubicBezTo>
                  <a:cubicBezTo>
                    <a:pt x="39" y="4"/>
                    <a:pt x="38" y="2"/>
                    <a:pt x="37" y="2"/>
                  </a:cubicBezTo>
                  <a:cubicBezTo>
                    <a:pt x="35" y="1"/>
                    <a:pt x="35" y="1"/>
                    <a:pt x="35" y="1"/>
                  </a:cubicBezTo>
                  <a:cubicBezTo>
                    <a:pt x="34" y="0"/>
                    <a:pt x="31" y="0"/>
                    <a:pt x="30" y="2"/>
                  </a:cubicBezTo>
                  <a:cubicBezTo>
                    <a:pt x="29" y="3"/>
                    <a:pt x="30" y="6"/>
                    <a:pt x="31" y="7"/>
                  </a:cubicBezTo>
                  <a:cubicBezTo>
                    <a:pt x="33" y="8"/>
                    <a:pt x="33" y="8"/>
                    <a:pt x="33" y="8"/>
                  </a:cubicBezTo>
                  <a:cubicBezTo>
                    <a:pt x="35" y="5"/>
                    <a:pt x="35" y="5"/>
                    <a:pt x="35" y="5"/>
                  </a:cubicBezTo>
                  <a:cubicBezTo>
                    <a:pt x="35" y="1"/>
                    <a:pt x="35" y="1"/>
                    <a:pt x="35" y="1"/>
                  </a:cubicBezTo>
                  <a:cubicBezTo>
                    <a:pt x="10" y="0"/>
                    <a:pt x="10" y="0"/>
                    <a:pt x="10" y="0"/>
                  </a:cubicBezTo>
                  <a:cubicBezTo>
                    <a:pt x="9" y="0"/>
                    <a:pt x="7" y="1"/>
                    <a:pt x="7" y="2"/>
                  </a:cubicBezTo>
                  <a:cubicBezTo>
                    <a:pt x="6" y="4"/>
                    <a:pt x="7" y="6"/>
                    <a:pt x="8" y="6"/>
                  </a:cubicBezTo>
                  <a:cubicBezTo>
                    <a:pt x="14" y="10"/>
                    <a:pt x="14" y="10"/>
                    <a:pt x="14" y="10"/>
                  </a:cubicBezTo>
                  <a:cubicBezTo>
                    <a:pt x="16" y="7"/>
                    <a:pt x="16" y="7"/>
                    <a:pt x="16" y="7"/>
                  </a:cubicBezTo>
                  <a:cubicBezTo>
                    <a:pt x="14" y="4"/>
                    <a:pt x="14" y="4"/>
                    <a:pt x="14" y="4"/>
                  </a:cubicBezTo>
                  <a:cubicBezTo>
                    <a:pt x="2" y="9"/>
                    <a:pt x="2" y="9"/>
                    <a:pt x="2" y="9"/>
                  </a:cubicBezTo>
                  <a:cubicBezTo>
                    <a:pt x="1" y="10"/>
                    <a:pt x="0" y="11"/>
                    <a:pt x="0" y="12"/>
                  </a:cubicBezTo>
                  <a:cubicBezTo>
                    <a:pt x="0" y="13"/>
                    <a:pt x="1" y="15"/>
                    <a:pt x="2" y="15"/>
                  </a:cubicBezTo>
                  <a:cubicBezTo>
                    <a:pt x="5" y="18"/>
                    <a:pt x="5" y="18"/>
                    <a:pt x="5" y="18"/>
                  </a:cubicBezTo>
                  <a:cubicBezTo>
                    <a:pt x="16" y="39"/>
                    <a:pt x="16" y="39"/>
                    <a:pt x="16" y="39"/>
                  </a:cubicBezTo>
                  <a:cubicBezTo>
                    <a:pt x="16" y="40"/>
                    <a:pt x="17" y="40"/>
                    <a:pt x="17" y="41"/>
                  </a:cubicBezTo>
                  <a:cubicBezTo>
                    <a:pt x="19" y="42"/>
                    <a:pt x="19" y="42"/>
                    <a:pt x="19" y="42"/>
                  </a:cubicBezTo>
                  <a:cubicBezTo>
                    <a:pt x="25" y="59"/>
                    <a:pt x="25" y="59"/>
                    <a:pt x="25" y="59"/>
                  </a:cubicBezTo>
                  <a:cubicBezTo>
                    <a:pt x="25" y="59"/>
                    <a:pt x="26" y="60"/>
                    <a:pt x="26" y="61"/>
                  </a:cubicBezTo>
                  <a:cubicBezTo>
                    <a:pt x="31" y="63"/>
                    <a:pt x="31" y="63"/>
                    <a:pt x="31" y="63"/>
                  </a:cubicBezTo>
                  <a:cubicBezTo>
                    <a:pt x="40" y="86"/>
                    <a:pt x="40" y="86"/>
                    <a:pt x="40" y="86"/>
                  </a:cubicBezTo>
                  <a:cubicBezTo>
                    <a:pt x="41" y="87"/>
                    <a:pt x="41" y="87"/>
                    <a:pt x="42" y="88"/>
                  </a:cubicBezTo>
                  <a:cubicBezTo>
                    <a:pt x="43" y="89"/>
                    <a:pt x="43" y="89"/>
                    <a:pt x="43" y="89"/>
                  </a:cubicBezTo>
                  <a:cubicBezTo>
                    <a:pt x="48" y="102"/>
                    <a:pt x="48" y="102"/>
                    <a:pt x="48" y="102"/>
                  </a:cubicBezTo>
                  <a:cubicBezTo>
                    <a:pt x="48" y="103"/>
                    <a:pt x="48" y="104"/>
                    <a:pt x="49" y="104"/>
                  </a:cubicBezTo>
                  <a:cubicBezTo>
                    <a:pt x="51" y="105"/>
                    <a:pt x="51" y="105"/>
                    <a:pt x="51" y="105"/>
                  </a:cubicBezTo>
                  <a:cubicBezTo>
                    <a:pt x="57" y="120"/>
                    <a:pt x="57" y="120"/>
                    <a:pt x="57" y="120"/>
                  </a:cubicBezTo>
                  <a:cubicBezTo>
                    <a:pt x="57" y="121"/>
                    <a:pt x="57" y="122"/>
                    <a:pt x="58" y="122"/>
                  </a:cubicBezTo>
                  <a:cubicBezTo>
                    <a:pt x="63" y="125"/>
                    <a:pt x="63" y="125"/>
                    <a:pt x="63" y="125"/>
                  </a:cubicBezTo>
                  <a:cubicBezTo>
                    <a:pt x="65" y="122"/>
                    <a:pt x="65" y="122"/>
                    <a:pt x="65" y="122"/>
                  </a:cubicBezTo>
                  <a:cubicBezTo>
                    <a:pt x="63" y="120"/>
                    <a:pt x="63" y="120"/>
                    <a:pt x="63" y="120"/>
                  </a:cubicBezTo>
                  <a:cubicBezTo>
                    <a:pt x="62" y="121"/>
                    <a:pt x="62" y="121"/>
                    <a:pt x="62" y="122"/>
                  </a:cubicBezTo>
                  <a:cubicBezTo>
                    <a:pt x="62" y="122"/>
                    <a:pt x="62" y="122"/>
                    <a:pt x="62" y="122"/>
                  </a:cubicBezTo>
                  <a:cubicBezTo>
                    <a:pt x="62" y="123"/>
                    <a:pt x="62" y="123"/>
                    <a:pt x="62" y="123"/>
                  </a:cubicBezTo>
                  <a:cubicBezTo>
                    <a:pt x="62" y="124"/>
                    <a:pt x="62" y="125"/>
                    <a:pt x="63" y="125"/>
                  </a:cubicBezTo>
                  <a:cubicBezTo>
                    <a:pt x="64" y="128"/>
                    <a:pt x="66" y="134"/>
                    <a:pt x="68" y="138"/>
                  </a:cubicBezTo>
                  <a:cubicBezTo>
                    <a:pt x="69" y="141"/>
                    <a:pt x="70" y="143"/>
                    <a:pt x="70" y="145"/>
                  </a:cubicBezTo>
                  <a:cubicBezTo>
                    <a:pt x="71" y="146"/>
                    <a:pt x="71" y="146"/>
                    <a:pt x="71" y="147"/>
                  </a:cubicBezTo>
                  <a:cubicBezTo>
                    <a:pt x="71" y="147"/>
                    <a:pt x="71" y="147"/>
                    <a:pt x="71" y="147"/>
                  </a:cubicBezTo>
                  <a:cubicBezTo>
                    <a:pt x="71" y="147"/>
                    <a:pt x="71" y="147"/>
                    <a:pt x="71" y="147"/>
                  </a:cubicBezTo>
                  <a:cubicBezTo>
                    <a:pt x="73" y="147"/>
                    <a:pt x="73" y="147"/>
                    <a:pt x="73" y="147"/>
                  </a:cubicBezTo>
                  <a:cubicBezTo>
                    <a:pt x="71" y="147"/>
                    <a:pt x="71" y="147"/>
                    <a:pt x="71" y="147"/>
                  </a:cubicBezTo>
                  <a:cubicBezTo>
                    <a:pt x="71" y="147"/>
                    <a:pt x="71" y="147"/>
                    <a:pt x="71" y="147"/>
                  </a:cubicBezTo>
                  <a:cubicBezTo>
                    <a:pt x="73" y="147"/>
                    <a:pt x="73" y="147"/>
                    <a:pt x="73" y="147"/>
                  </a:cubicBezTo>
                  <a:cubicBezTo>
                    <a:pt x="71" y="147"/>
                    <a:pt x="71" y="147"/>
                    <a:pt x="71" y="147"/>
                  </a:cubicBezTo>
                  <a:cubicBezTo>
                    <a:pt x="74" y="147"/>
                    <a:pt x="74" y="147"/>
                    <a:pt x="74" y="147"/>
                  </a:cubicBezTo>
                  <a:cubicBezTo>
                    <a:pt x="71" y="147"/>
                    <a:pt x="71" y="147"/>
                    <a:pt x="71" y="147"/>
                  </a:cubicBezTo>
                  <a:cubicBezTo>
                    <a:pt x="71" y="147"/>
                    <a:pt x="71" y="147"/>
                    <a:pt x="71" y="147"/>
                  </a:cubicBezTo>
                  <a:cubicBezTo>
                    <a:pt x="74" y="147"/>
                    <a:pt x="74" y="147"/>
                    <a:pt x="74" y="147"/>
                  </a:cubicBezTo>
                  <a:cubicBezTo>
                    <a:pt x="71" y="147"/>
                    <a:pt x="71" y="147"/>
                    <a:pt x="71" y="147"/>
                  </a:cubicBezTo>
                  <a:cubicBezTo>
                    <a:pt x="75" y="147"/>
                    <a:pt x="75" y="147"/>
                    <a:pt x="75" y="147"/>
                  </a:cubicBezTo>
                  <a:cubicBezTo>
                    <a:pt x="72" y="145"/>
                    <a:pt x="72" y="145"/>
                    <a:pt x="72" y="145"/>
                  </a:cubicBezTo>
                  <a:cubicBezTo>
                    <a:pt x="71" y="146"/>
                    <a:pt x="71" y="146"/>
                    <a:pt x="71" y="147"/>
                  </a:cubicBezTo>
                  <a:cubicBezTo>
                    <a:pt x="75" y="147"/>
                    <a:pt x="75" y="147"/>
                    <a:pt x="75" y="147"/>
                  </a:cubicBezTo>
                  <a:cubicBezTo>
                    <a:pt x="72" y="145"/>
                    <a:pt x="72" y="145"/>
                    <a:pt x="72" y="145"/>
                  </a:cubicBezTo>
                  <a:cubicBezTo>
                    <a:pt x="71" y="146"/>
                    <a:pt x="71" y="149"/>
                    <a:pt x="73" y="150"/>
                  </a:cubicBezTo>
                  <a:cubicBezTo>
                    <a:pt x="76" y="151"/>
                    <a:pt x="76" y="151"/>
                    <a:pt x="76" y="151"/>
                  </a:cubicBezTo>
                  <a:cubicBezTo>
                    <a:pt x="83" y="171"/>
                    <a:pt x="83" y="171"/>
                    <a:pt x="83" y="171"/>
                  </a:cubicBezTo>
                  <a:cubicBezTo>
                    <a:pt x="83" y="172"/>
                    <a:pt x="84" y="172"/>
                    <a:pt x="84" y="173"/>
                  </a:cubicBezTo>
                  <a:cubicBezTo>
                    <a:pt x="89" y="175"/>
                    <a:pt x="89" y="175"/>
                    <a:pt x="89" y="175"/>
                  </a:cubicBezTo>
                  <a:cubicBezTo>
                    <a:pt x="92" y="188"/>
                    <a:pt x="92" y="188"/>
                    <a:pt x="92" y="188"/>
                  </a:cubicBezTo>
                  <a:cubicBezTo>
                    <a:pt x="92" y="189"/>
                    <a:pt x="92" y="189"/>
                    <a:pt x="93" y="190"/>
                  </a:cubicBezTo>
                  <a:cubicBezTo>
                    <a:pt x="98" y="193"/>
                    <a:pt x="98" y="193"/>
                    <a:pt x="98" y="193"/>
                  </a:cubicBezTo>
                  <a:cubicBezTo>
                    <a:pt x="100" y="190"/>
                    <a:pt x="100" y="190"/>
                    <a:pt x="100" y="190"/>
                  </a:cubicBezTo>
                  <a:cubicBezTo>
                    <a:pt x="97" y="191"/>
                    <a:pt x="97" y="191"/>
                    <a:pt x="97" y="191"/>
                  </a:cubicBezTo>
                  <a:cubicBezTo>
                    <a:pt x="97" y="191"/>
                    <a:pt x="99" y="196"/>
                    <a:pt x="101" y="200"/>
                  </a:cubicBezTo>
                  <a:cubicBezTo>
                    <a:pt x="102" y="202"/>
                    <a:pt x="103" y="204"/>
                    <a:pt x="103" y="206"/>
                  </a:cubicBezTo>
                  <a:cubicBezTo>
                    <a:pt x="104" y="207"/>
                    <a:pt x="104" y="208"/>
                    <a:pt x="104" y="208"/>
                  </a:cubicBezTo>
                  <a:cubicBezTo>
                    <a:pt x="105" y="209"/>
                    <a:pt x="105" y="209"/>
                    <a:pt x="105" y="209"/>
                  </a:cubicBezTo>
                  <a:cubicBezTo>
                    <a:pt x="105" y="209"/>
                    <a:pt x="105" y="209"/>
                    <a:pt x="105" y="209"/>
                  </a:cubicBezTo>
                  <a:cubicBezTo>
                    <a:pt x="107" y="208"/>
                    <a:pt x="107" y="208"/>
                    <a:pt x="107" y="208"/>
                  </a:cubicBezTo>
                  <a:cubicBezTo>
                    <a:pt x="104" y="208"/>
                    <a:pt x="104" y="208"/>
                    <a:pt x="104" y="208"/>
                  </a:cubicBezTo>
                  <a:cubicBezTo>
                    <a:pt x="105" y="209"/>
                    <a:pt x="105" y="209"/>
                    <a:pt x="105" y="209"/>
                  </a:cubicBezTo>
                  <a:cubicBezTo>
                    <a:pt x="107" y="208"/>
                    <a:pt x="107" y="208"/>
                    <a:pt x="107" y="208"/>
                  </a:cubicBezTo>
                  <a:cubicBezTo>
                    <a:pt x="104" y="208"/>
                    <a:pt x="104" y="208"/>
                    <a:pt x="104" y="208"/>
                  </a:cubicBezTo>
                  <a:cubicBezTo>
                    <a:pt x="108" y="208"/>
                    <a:pt x="108" y="208"/>
                    <a:pt x="108" y="208"/>
                  </a:cubicBezTo>
                  <a:cubicBezTo>
                    <a:pt x="105" y="206"/>
                    <a:pt x="105" y="206"/>
                    <a:pt x="105" y="206"/>
                  </a:cubicBezTo>
                  <a:cubicBezTo>
                    <a:pt x="104" y="207"/>
                    <a:pt x="105" y="208"/>
                    <a:pt x="104" y="208"/>
                  </a:cubicBezTo>
                  <a:cubicBezTo>
                    <a:pt x="108" y="208"/>
                    <a:pt x="108" y="208"/>
                    <a:pt x="108" y="208"/>
                  </a:cubicBezTo>
                  <a:cubicBezTo>
                    <a:pt x="105" y="206"/>
                    <a:pt x="105" y="206"/>
                    <a:pt x="105" y="206"/>
                  </a:cubicBezTo>
                  <a:cubicBezTo>
                    <a:pt x="104" y="208"/>
                    <a:pt x="104" y="210"/>
                    <a:pt x="106" y="211"/>
                  </a:cubicBezTo>
                  <a:cubicBezTo>
                    <a:pt x="108" y="213"/>
                    <a:pt x="108" y="213"/>
                    <a:pt x="108" y="213"/>
                  </a:cubicBezTo>
                  <a:cubicBezTo>
                    <a:pt x="110" y="214"/>
                    <a:pt x="112" y="213"/>
                    <a:pt x="113" y="211"/>
                  </a:cubicBezTo>
                  <a:cubicBezTo>
                    <a:pt x="114" y="210"/>
                    <a:pt x="114" y="208"/>
                    <a:pt x="112"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2" name="Freeform 153">
              <a:extLst>
                <a:ext uri="{FF2B5EF4-FFF2-40B4-BE49-F238E27FC236}">
                  <a16:creationId xmlns:a16="http://schemas.microsoft.com/office/drawing/2014/main" id="{05B93341-0695-43FF-9CAE-E68483306CEB}"/>
                </a:ext>
              </a:extLst>
            </p:cNvPr>
            <p:cNvSpPr>
              <a:spLocks/>
            </p:cNvSpPr>
            <p:nvPr/>
          </p:nvSpPr>
          <p:spPr bwMode="auto">
            <a:xfrm>
              <a:off x="4978537" y="2020998"/>
              <a:ext cx="142875" cy="354013"/>
            </a:xfrm>
            <a:custGeom>
              <a:avLst/>
              <a:gdLst>
                <a:gd name="T0" fmla="*/ 67 w 91"/>
                <a:gd name="T1" fmla="*/ 210 h 225"/>
                <a:gd name="T2" fmla="*/ 63 w 91"/>
                <a:gd name="T3" fmla="*/ 208 h 225"/>
                <a:gd name="T4" fmla="*/ 77 w 91"/>
                <a:gd name="T5" fmla="*/ 203 h 225"/>
                <a:gd name="T6" fmla="*/ 79 w 91"/>
                <a:gd name="T7" fmla="*/ 192 h 225"/>
                <a:gd name="T8" fmla="*/ 75 w 91"/>
                <a:gd name="T9" fmla="*/ 190 h 225"/>
                <a:gd name="T10" fmla="*/ 83 w 91"/>
                <a:gd name="T11" fmla="*/ 177 h 225"/>
                <a:gd name="T12" fmla="*/ 83 w 91"/>
                <a:gd name="T13" fmla="*/ 181 h 225"/>
                <a:gd name="T14" fmla="*/ 87 w 91"/>
                <a:gd name="T15" fmla="*/ 164 h 225"/>
                <a:gd name="T16" fmla="*/ 88 w 91"/>
                <a:gd name="T17" fmla="*/ 148 h 225"/>
                <a:gd name="T18" fmla="*/ 80 w 91"/>
                <a:gd name="T19" fmla="*/ 145 h 225"/>
                <a:gd name="T20" fmla="*/ 84 w 91"/>
                <a:gd name="T21" fmla="*/ 145 h 225"/>
                <a:gd name="T22" fmla="*/ 79 w 91"/>
                <a:gd name="T23" fmla="*/ 132 h 225"/>
                <a:gd name="T24" fmla="*/ 77 w 91"/>
                <a:gd name="T25" fmla="*/ 125 h 225"/>
                <a:gd name="T26" fmla="*/ 77 w 91"/>
                <a:gd name="T27" fmla="*/ 126 h 225"/>
                <a:gd name="T28" fmla="*/ 77 w 91"/>
                <a:gd name="T29" fmla="*/ 126 h 225"/>
                <a:gd name="T30" fmla="*/ 77 w 91"/>
                <a:gd name="T31" fmla="*/ 126 h 225"/>
                <a:gd name="T32" fmla="*/ 74 w 91"/>
                <a:gd name="T33" fmla="*/ 125 h 225"/>
                <a:gd name="T34" fmla="*/ 74 w 91"/>
                <a:gd name="T35" fmla="*/ 125 h 225"/>
                <a:gd name="T36" fmla="*/ 76 w 91"/>
                <a:gd name="T37" fmla="*/ 122 h 225"/>
                <a:gd name="T38" fmla="*/ 65 w 91"/>
                <a:gd name="T39" fmla="*/ 103 h 225"/>
                <a:gd name="T40" fmla="*/ 57 w 91"/>
                <a:gd name="T41" fmla="*/ 86 h 225"/>
                <a:gd name="T42" fmla="*/ 50 w 91"/>
                <a:gd name="T43" fmla="*/ 83 h 225"/>
                <a:gd name="T44" fmla="*/ 43 w 91"/>
                <a:gd name="T45" fmla="*/ 66 h 225"/>
                <a:gd name="T46" fmla="*/ 43 w 91"/>
                <a:gd name="T47" fmla="*/ 66 h 225"/>
                <a:gd name="T48" fmla="*/ 43 w 91"/>
                <a:gd name="T49" fmla="*/ 66 h 225"/>
                <a:gd name="T50" fmla="*/ 43 w 91"/>
                <a:gd name="T51" fmla="*/ 66 h 225"/>
                <a:gd name="T52" fmla="*/ 39 w 91"/>
                <a:gd name="T53" fmla="*/ 66 h 225"/>
                <a:gd name="T54" fmla="*/ 39 w 91"/>
                <a:gd name="T55" fmla="*/ 66 h 225"/>
                <a:gd name="T56" fmla="*/ 42 w 91"/>
                <a:gd name="T57" fmla="*/ 68 h 225"/>
                <a:gd name="T58" fmla="*/ 42 w 91"/>
                <a:gd name="T59" fmla="*/ 68 h 225"/>
                <a:gd name="T60" fmla="*/ 39 w 91"/>
                <a:gd name="T61" fmla="*/ 62 h 225"/>
                <a:gd name="T62" fmla="*/ 29 w 91"/>
                <a:gd name="T63" fmla="*/ 41 h 225"/>
                <a:gd name="T64" fmla="*/ 23 w 91"/>
                <a:gd name="T65" fmla="*/ 26 h 225"/>
                <a:gd name="T66" fmla="*/ 6 w 91"/>
                <a:gd name="T67" fmla="*/ 1 h 225"/>
                <a:gd name="T68" fmla="*/ 10 w 91"/>
                <a:gd name="T69" fmla="*/ 12 h 225"/>
                <a:gd name="T70" fmla="*/ 19 w 91"/>
                <a:gd name="T71" fmla="*/ 31 h 225"/>
                <a:gd name="T72" fmla="*/ 30 w 91"/>
                <a:gd name="T73" fmla="*/ 50 h 225"/>
                <a:gd name="T74" fmla="*/ 37 w 91"/>
                <a:gd name="T75" fmla="*/ 69 h 225"/>
                <a:gd name="T76" fmla="*/ 36 w 91"/>
                <a:gd name="T77" fmla="*/ 66 h 225"/>
                <a:gd name="T78" fmla="*/ 36 w 91"/>
                <a:gd name="T79" fmla="*/ 69 h 225"/>
                <a:gd name="T80" fmla="*/ 45 w 91"/>
                <a:gd name="T81" fmla="*/ 87 h 225"/>
                <a:gd name="T82" fmla="*/ 56 w 91"/>
                <a:gd name="T83" fmla="*/ 106 h 225"/>
                <a:gd name="T84" fmla="*/ 66 w 91"/>
                <a:gd name="T85" fmla="*/ 125 h 225"/>
                <a:gd name="T86" fmla="*/ 71 w 91"/>
                <a:gd name="T87" fmla="*/ 123 h 225"/>
                <a:gd name="T88" fmla="*/ 70 w 91"/>
                <a:gd name="T89" fmla="*/ 127 h 225"/>
                <a:gd name="T90" fmla="*/ 76 w 91"/>
                <a:gd name="T91" fmla="*/ 145 h 225"/>
                <a:gd name="T92" fmla="*/ 79 w 91"/>
                <a:gd name="T93" fmla="*/ 145 h 225"/>
                <a:gd name="T94" fmla="*/ 79 w 91"/>
                <a:gd name="T95" fmla="*/ 145 h 225"/>
                <a:gd name="T96" fmla="*/ 77 w 91"/>
                <a:gd name="T97" fmla="*/ 145 h 225"/>
                <a:gd name="T98" fmla="*/ 77 w 91"/>
                <a:gd name="T99" fmla="*/ 145 h 225"/>
                <a:gd name="T100" fmla="*/ 77 w 91"/>
                <a:gd name="T101" fmla="*/ 145 h 225"/>
                <a:gd name="T102" fmla="*/ 78 w 91"/>
                <a:gd name="T103" fmla="*/ 148 h 225"/>
                <a:gd name="T104" fmla="*/ 83 w 91"/>
                <a:gd name="T105" fmla="*/ 170 h 225"/>
                <a:gd name="T106" fmla="*/ 83 w 91"/>
                <a:gd name="T107" fmla="*/ 166 h 225"/>
                <a:gd name="T108" fmla="*/ 79 w 91"/>
                <a:gd name="T109" fmla="*/ 183 h 225"/>
                <a:gd name="T110" fmla="*/ 72 w 91"/>
                <a:gd name="T111" fmla="*/ 188 h 225"/>
                <a:gd name="T112" fmla="*/ 76 w 91"/>
                <a:gd name="T113" fmla="*/ 190 h 225"/>
                <a:gd name="T114" fmla="*/ 68 w 91"/>
                <a:gd name="T115" fmla="*/ 204 h 225"/>
                <a:gd name="T116" fmla="*/ 72 w 91"/>
                <a:gd name="T117" fmla="*/ 200 h 225"/>
                <a:gd name="T118" fmla="*/ 62 w 91"/>
                <a:gd name="T119" fmla="*/ 211 h 225"/>
                <a:gd name="T120" fmla="*/ 61 w 91"/>
                <a:gd name="T121" fmla="*/ 207 h 225"/>
                <a:gd name="T122" fmla="*/ 63 w 91"/>
                <a:gd name="T123"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225">
                  <a:moveTo>
                    <a:pt x="67" y="217"/>
                  </a:moveTo>
                  <a:cubicBezTo>
                    <a:pt x="64" y="216"/>
                    <a:pt x="64" y="216"/>
                    <a:pt x="64" y="216"/>
                  </a:cubicBezTo>
                  <a:cubicBezTo>
                    <a:pt x="67" y="210"/>
                    <a:pt x="67" y="210"/>
                    <a:pt x="67" y="210"/>
                  </a:cubicBezTo>
                  <a:cubicBezTo>
                    <a:pt x="68" y="208"/>
                    <a:pt x="67" y="206"/>
                    <a:pt x="66" y="205"/>
                  </a:cubicBezTo>
                  <a:cubicBezTo>
                    <a:pt x="65" y="205"/>
                    <a:pt x="65" y="205"/>
                    <a:pt x="65" y="205"/>
                  </a:cubicBezTo>
                  <a:cubicBezTo>
                    <a:pt x="63" y="208"/>
                    <a:pt x="63" y="208"/>
                    <a:pt x="63" y="208"/>
                  </a:cubicBezTo>
                  <a:cubicBezTo>
                    <a:pt x="65" y="211"/>
                    <a:pt x="65" y="211"/>
                    <a:pt x="65" y="211"/>
                  </a:cubicBezTo>
                  <a:cubicBezTo>
                    <a:pt x="75" y="206"/>
                    <a:pt x="75" y="206"/>
                    <a:pt x="75" y="206"/>
                  </a:cubicBezTo>
                  <a:cubicBezTo>
                    <a:pt x="76" y="206"/>
                    <a:pt x="77" y="205"/>
                    <a:pt x="77" y="203"/>
                  </a:cubicBezTo>
                  <a:cubicBezTo>
                    <a:pt x="77" y="202"/>
                    <a:pt x="77" y="201"/>
                    <a:pt x="76" y="200"/>
                  </a:cubicBezTo>
                  <a:cubicBezTo>
                    <a:pt x="75" y="199"/>
                    <a:pt x="75" y="199"/>
                    <a:pt x="75" y="199"/>
                  </a:cubicBezTo>
                  <a:cubicBezTo>
                    <a:pt x="79" y="192"/>
                    <a:pt x="79" y="192"/>
                    <a:pt x="79" y="192"/>
                  </a:cubicBezTo>
                  <a:cubicBezTo>
                    <a:pt x="80" y="190"/>
                    <a:pt x="79" y="188"/>
                    <a:pt x="78" y="187"/>
                  </a:cubicBezTo>
                  <a:cubicBezTo>
                    <a:pt x="77" y="187"/>
                    <a:pt x="77" y="187"/>
                    <a:pt x="77" y="187"/>
                  </a:cubicBezTo>
                  <a:cubicBezTo>
                    <a:pt x="75" y="190"/>
                    <a:pt x="75" y="190"/>
                    <a:pt x="75" y="190"/>
                  </a:cubicBezTo>
                  <a:cubicBezTo>
                    <a:pt x="79" y="191"/>
                    <a:pt x="79" y="191"/>
                    <a:pt x="79" y="191"/>
                  </a:cubicBezTo>
                  <a:cubicBezTo>
                    <a:pt x="84" y="182"/>
                    <a:pt x="84" y="182"/>
                    <a:pt x="84" y="182"/>
                  </a:cubicBezTo>
                  <a:cubicBezTo>
                    <a:pt x="85" y="180"/>
                    <a:pt x="84" y="178"/>
                    <a:pt x="83" y="177"/>
                  </a:cubicBezTo>
                  <a:cubicBezTo>
                    <a:pt x="81" y="176"/>
                    <a:pt x="81" y="176"/>
                    <a:pt x="81" y="176"/>
                  </a:cubicBezTo>
                  <a:cubicBezTo>
                    <a:pt x="79" y="179"/>
                    <a:pt x="79" y="179"/>
                    <a:pt x="79" y="179"/>
                  </a:cubicBezTo>
                  <a:cubicBezTo>
                    <a:pt x="83" y="181"/>
                    <a:pt x="83" y="181"/>
                    <a:pt x="83" y="181"/>
                  </a:cubicBezTo>
                  <a:cubicBezTo>
                    <a:pt x="90" y="169"/>
                    <a:pt x="90" y="169"/>
                    <a:pt x="90" y="169"/>
                  </a:cubicBezTo>
                  <a:cubicBezTo>
                    <a:pt x="91" y="168"/>
                    <a:pt x="90" y="165"/>
                    <a:pt x="88" y="164"/>
                  </a:cubicBezTo>
                  <a:cubicBezTo>
                    <a:pt x="87" y="164"/>
                    <a:pt x="87" y="164"/>
                    <a:pt x="87" y="164"/>
                  </a:cubicBezTo>
                  <a:cubicBezTo>
                    <a:pt x="85" y="167"/>
                    <a:pt x="85" y="167"/>
                    <a:pt x="85" y="167"/>
                  </a:cubicBezTo>
                  <a:cubicBezTo>
                    <a:pt x="89" y="166"/>
                    <a:pt x="89" y="166"/>
                    <a:pt x="89" y="166"/>
                  </a:cubicBezTo>
                  <a:cubicBezTo>
                    <a:pt x="88" y="148"/>
                    <a:pt x="88" y="148"/>
                    <a:pt x="88" y="148"/>
                  </a:cubicBezTo>
                  <a:cubicBezTo>
                    <a:pt x="88" y="147"/>
                    <a:pt x="87" y="146"/>
                    <a:pt x="86" y="145"/>
                  </a:cubicBezTo>
                  <a:cubicBezTo>
                    <a:pt x="82" y="142"/>
                    <a:pt x="82" y="142"/>
                    <a:pt x="82" y="142"/>
                  </a:cubicBezTo>
                  <a:cubicBezTo>
                    <a:pt x="80" y="145"/>
                    <a:pt x="80" y="145"/>
                    <a:pt x="80" y="145"/>
                  </a:cubicBezTo>
                  <a:cubicBezTo>
                    <a:pt x="83" y="147"/>
                    <a:pt x="83" y="147"/>
                    <a:pt x="83" y="147"/>
                  </a:cubicBezTo>
                  <a:cubicBezTo>
                    <a:pt x="83" y="147"/>
                    <a:pt x="84" y="146"/>
                    <a:pt x="84" y="146"/>
                  </a:cubicBezTo>
                  <a:cubicBezTo>
                    <a:pt x="84" y="145"/>
                    <a:pt x="84" y="145"/>
                    <a:pt x="84" y="145"/>
                  </a:cubicBezTo>
                  <a:cubicBezTo>
                    <a:pt x="84" y="145"/>
                    <a:pt x="84" y="145"/>
                    <a:pt x="84" y="144"/>
                  </a:cubicBezTo>
                  <a:cubicBezTo>
                    <a:pt x="83" y="144"/>
                    <a:pt x="83" y="143"/>
                    <a:pt x="83" y="143"/>
                  </a:cubicBezTo>
                  <a:cubicBezTo>
                    <a:pt x="82" y="140"/>
                    <a:pt x="81" y="136"/>
                    <a:pt x="79" y="132"/>
                  </a:cubicBezTo>
                  <a:cubicBezTo>
                    <a:pt x="79" y="130"/>
                    <a:pt x="78" y="129"/>
                    <a:pt x="78" y="127"/>
                  </a:cubicBezTo>
                  <a:cubicBezTo>
                    <a:pt x="78" y="127"/>
                    <a:pt x="77" y="126"/>
                    <a:pt x="77" y="126"/>
                  </a:cubicBezTo>
                  <a:cubicBezTo>
                    <a:pt x="77" y="125"/>
                    <a:pt x="77" y="125"/>
                    <a:pt x="77" y="125"/>
                  </a:cubicBezTo>
                  <a:cubicBezTo>
                    <a:pt x="77" y="125"/>
                    <a:pt x="77" y="125"/>
                    <a:pt x="77" y="125"/>
                  </a:cubicBezTo>
                  <a:cubicBezTo>
                    <a:pt x="75" y="126"/>
                    <a:pt x="75" y="126"/>
                    <a:pt x="75" y="126"/>
                  </a:cubicBezTo>
                  <a:cubicBezTo>
                    <a:pt x="77" y="126"/>
                    <a:pt x="77" y="126"/>
                    <a:pt x="77" y="126"/>
                  </a:cubicBezTo>
                  <a:cubicBezTo>
                    <a:pt x="77" y="125"/>
                    <a:pt x="77" y="125"/>
                    <a:pt x="77" y="125"/>
                  </a:cubicBezTo>
                  <a:cubicBezTo>
                    <a:pt x="75" y="126"/>
                    <a:pt x="75" y="126"/>
                    <a:pt x="75" y="126"/>
                  </a:cubicBezTo>
                  <a:cubicBezTo>
                    <a:pt x="77" y="126"/>
                    <a:pt x="77" y="126"/>
                    <a:pt x="77" y="126"/>
                  </a:cubicBezTo>
                  <a:cubicBezTo>
                    <a:pt x="74" y="126"/>
                    <a:pt x="74" y="126"/>
                    <a:pt x="74" y="126"/>
                  </a:cubicBezTo>
                  <a:cubicBezTo>
                    <a:pt x="77" y="126"/>
                    <a:pt x="77" y="126"/>
                    <a:pt x="77" y="126"/>
                  </a:cubicBezTo>
                  <a:cubicBezTo>
                    <a:pt x="77" y="126"/>
                    <a:pt x="77" y="126"/>
                    <a:pt x="77" y="126"/>
                  </a:cubicBezTo>
                  <a:cubicBezTo>
                    <a:pt x="74" y="126"/>
                    <a:pt x="74" y="126"/>
                    <a:pt x="74" y="126"/>
                  </a:cubicBezTo>
                  <a:cubicBezTo>
                    <a:pt x="77" y="126"/>
                    <a:pt x="77" y="126"/>
                    <a:pt x="77" y="126"/>
                  </a:cubicBezTo>
                  <a:cubicBezTo>
                    <a:pt x="74" y="125"/>
                    <a:pt x="74" y="125"/>
                    <a:pt x="74" y="125"/>
                  </a:cubicBezTo>
                  <a:cubicBezTo>
                    <a:pt x="77" y="127"/>
                    <a:pt x="77" y="127"/>
                    <a:pt x="77" y="127"/>
                  </a:cubicBezTo>
                  <a:cubicBezTo>
                    <a:pt x="77" y="127"/>
                    <a:pt x="77" y="126"/>
                    <a:pt x="77" y="126"/>
                  </a:cubicBezTo>
                  <a:cubicBezTo>
                    <a:pt x="74" y="125"/>
                    <a:pt x="74" y="125"/>
                    <a:pt x="74" y="125"/>
                  </a:cubicBezTo>
                  <a:cubicBezTo>
                    <a:pt x="77" y="127"/>
                    <a:pt x="77" y="127"/>
                    <a:pt x="77" y="127"/>
                  </a:cubicBezTo>
                  <a:cubicBezTo>
                    <a:pt x="77" y="127"/>
                    <a:pt x="77" y="126"/>
                    <a:pt x="77" y="125"/>
                  </a:cubicBezTo>
                  <a:cubicBezTo>
                    <a:pt x="77" y="124"/>
                    <a:pt x="76" y="123"/>
                    <a:pt x="76" y="122"/>
                  </a:cubicBezTo>
                  <a:cubicBezTo>
                    <a:pt x="71" y="120"/>
                    <a:pt x="71" y="120"/>
                    <a:pt x="71" y="120"/>
                  </a:cubicBezTo>
                  <a:cubicBezTo>
                    <a:pt x="66" y="105"/>
                    <a:pt x="66" y="105"/>
                    <a:pt x="66" y="105"/>
                  </a:cubicBezTo>
                  <a:cubicBezTo>
                    <a:pt x="66" y="104"/>
                    <a:pt x="65" y="104"/>
                    <a:pt x="65" y="103"/>
                  </a:cubicBezTo>
                  <a:cubicBezTo>
                    <a:pt x="61" y="101"/>
                    <a:pt x="61" y="101"/>
                    <a:pt x="61" y="101"/>
                  </a:cubicBezTo>
                  <a:cubicBezTo>
                    <a:pt x="58" y="89"/>
                    <a:pt x="58" y="89"/>
                    <a:pt x="58" y="89"/>
                  </a:cubicBezTo>
                  <a:cubicBezTo>
                    <a:pt x="58" y="88"/>
                    <a:pt x="58" y="87"/>
                    <a:pt x="57" y="86"/>
                  </a:cubicBezTo>
                  <a:cubicBezTo>
                    <a:pt x="48" y="81"/>
                    <a:pt x="48" y="81"/>
                    <a:pt x="48" y="81"/>
                  </a:cubicBezTo>
                  <a:cubicBezTo>
                    <a:pt x="46" y="84"/>
                    <a:pt x="46" y="84"/>
                    <a:pt x="46" y="84"/>
                  </a:cubicBezTo>
                  <a:cubicBezTo>
                    <a:pt x="50" y="83"/>
                    <a:pt x="50" y="83"/>
                    <a:pt x="50" y="83"/>
                  </a:cubicBezTo>
                  <a:cubicBezTo>
                    <a:pt x="50" y="83"/>
                    <a:pt x="48" y="78"/>
                    <a:pt x="46" y="74"/>
                  </a:cubicBezTo>
                  <a:cubicBezTo>
                    <a:pt x="45" y="72"/>
                    <a:pt x="44" y="70"/>
                    <a:pt x="44" y="68"/>
                  </a:cubicBezTo>
                  <a:cubicBezTo>
                    <a:pt x="43" y="67"/>
                    <a:pt x="43" y="67"/>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0" y="66"/>
                    <a:pt x="40" y="66"/>
                    <a:pt x="40" y="66"/>
                  </a:cubicBezTo>
                  <a:cubicBezTo>
                    <a:pt x="43" y="66"/>
                    <a:pt x="43" y="66"/>
                    <a:pt x="43" y="66"/>
                  </a:cubicBezTo>
                  <a:cubicBezTo>
                    <a:pt x="43" y="66"/>
                    <a:pt x="43" y="66"/>
                    <a:pt x="43" y="66"/>
                  </a:cubicBezTo>
                  <a:cubicBezTo>
                    <a:pt x="40" y="66"/>
                    <a:pt x="40" y="66"/>
                    <a:pt x="40" y="66"/>
                  </a:cubicBezTo>
                  <a:cubicBezTo>
                    <a:pt x="43" y="66"/>
                    <a:pt x="43" y="66"/>
                    <a:pt x="43" y="66"/>
                  </a:cubicBezTo>
                  <a:cubicBezTo>
                    <a:pt x="39" y="66"/>
                    <a:pt x="39" y="66"/>
                    <a:pt x="39" y="66"/>
                  </a:cubicBezTo>
                  <a:cubicBezTo>
                    <a:pt x="43" y="67"/>
                    <a:pt x="43" y="67"/>
                    <a:pt x="43" y="67"/>
                  </a:cubicBezTo>
                  <a:cubicBezTo>
                    <a:pt x="43" y="66"/>
                    <a:pt x="43" y="66"/>
                    <a:pt x="43" y="66"/>
                  </a:cubicBezTo>
                  <a:cubicBezTo>
                    <a:pt x="39" y="66"/>
                    <a:pt x="39" y="66"/>
                    <a:pt x="39" y="66"/>
                  </a:cubicBezTo>
                  <a:cubicBezTo>
                    <a:pt x="43" y="67"/>
                    <a:pt x="43" y="67"/>
                    <a:pt x="43" y="67"/>
                  </a:cubicBezTo>
                  <a:cubicBezTo>
                    <a:pt x="39" y="66"/>
                    <a:pt x="39" y="66"/>
                    <a:pt x="39" y="66"/>
                  </a:cubicBezTo>
                  <a:cubicBezTo>
                    <a:pt x="42" y="68"/>
                    <a:pt x="42" y="68"/>
                    <a:pt x="42" y="68"/>
                  </a:cubicBezTo>
                  <a:cubicBezTo>
                    <a:pt x="43" y="68"/>
                    <a:pt x="43" y="67"/>
                    <a:pt x="43" y="67"/>
                  </a:cubicBezTo>
                  <a:cubicBezTo>
                    <a:pt x="39" y="66"/>
                    <a:pt x="39" y="66"/>
                    <a:pt x="39" y="66"/>
                  </a:cubicBezTo>
                  <a:cubicBezTo>
                    <a:pt x="42" y="68"/>
                    <a:pt x="42" y="68"/>
                    <a:pt x="42" y="68"/>
                  </a:cubicBezTo>
                  <a:cubicBezTo>
                    <a:pt x="43" y="68"/>
                    <a:pt x="43" y="67"/>
                    <a:pt x="43" y="66"/>
                  </a:cubicBezTo>
                  <a:cubicBezTo>
                    <a:pt x="43" y="65"/>
                    <a:pt x="42" y="64"/>
                    <a:pt x="41" y="63"/>
                  </a:cubicBezTo>
                  <a:cubicBezTo>
                    <a:pt x="39" y="62"/>
                    <a:pt x="39" y="62"/>
                    <a:pt x="39" y="62"/>
                  </a:cubicBezTo>
                  <a:cubicBezTo>
                    <a:pt x="36" y="47"/>
                    <a:pt x="36" y="47"/>
                    <a:pt x="36" y="47"/>
                  </a:cubicBezTo>
                  <a:cubicBezTo>
                    <a:pt x="36" y="46"/>
                    <a:pt x="36" y="45"/>
                    <a:pt x="35" y="45"/>
                  </a:cubicBezTo>
                  <a:cubicBezTo>
                    <a:pt x="29" y="41"/>
                    <a:pt x="29" y="41"/>
                    <a:pt x="29" y="41"/>
                  </a:cubicBezTo>
                  <a:cubicBezTo>
                    <a:pt x="26" y="28"/>
                    <a:pt x="26" y="28"/>
                    <a:pt x="26" y="28"/>
                  </a:cubicBezTo>
                  <a:cubicBezTo>
                    <a:pt x="26" y="27"/>
                    <a:pt x="25" y="27"/>
                    <a:pt x="24" y="26"/>
                  </a:cubicBezTo>
                  <a:cubicBezTo>
                    <a:pt x="23" y="26"/>
                    <a:pt x="23" y="26"/>
                    <a:pt x="23" y="26"/>
                  </a:cubicBezTo>
                  <a:cubicBezTo>
                    <a:pt x="16" y="8"/>
                    <a:pt x="16" y="8"/>
                    <a:pt x="16" y="8"/>
                  </a:cubicBezTo>
                  <a:cubicBezTo>
                    <a:pt x="16" y="7"/>
                    <a:pt x="15" y="7"/>
                    <a:pt x="15" y="6"/>
                  </a:cubicBezTo>
                  <a:cubicBezTo>
                    <a:pt x="6" y="1"/>
                    <a:pt x="6" y="1"/>
                    <a:pt x="6" y="1"/>
                  </a:cubicBezTo>
                  <a:cubicBezTo>
                    <a:pt x="5" y="0"/>
                    <a:pt x="2" y="0"/>
                    <a:pt x="1" y="2"/>
                  </a:cubicBezTo>
                  <a:cubicBezTo>
                    <a:pt x="0" y="4"/>
                    <a:pt x="1" y="6"/>
                    <a:pt x="2" y="7"/>
                  </a:cubicBezTo>
                  <a:cubicBezTo>
                    <a:pt x="10" y="12"/>
                    <a:pt x="10" y="12"/>
                    <a:pt x="10" y="12"/>
                  </a:cubicBezTo>
                  <a:cubicBezTo>
                    <a:pt x="17" y="29"/>
                    <a:pt x="17" y="29"/>
                    <a:pt x="17" y="29"/>
                  </a:cubicBezTo>
                  <a:cubicBezTo>
                    <a:pt x="18" y="30"/>
                    <a:pt x="18" y="31"/>
                    <a:pt x="19" y="31"/>
                  </a:cubicBezTo>
                  <a:cubicBezTo>
                    <a:pt x="19" y="31"/>
                    <a:pt x="19" y="31"/>
                    <a:pt x="19" y="31"/>
                  </a:cubicBezTo>
                  <a:cubicBezTo>
                    <a:pt x="22" y="44"/>
                    <a:pt x="22" y="44"/>
                    <a:pt x="22" y="44"/>
                  </a:cubicBezTo>
                  <a:cubicBezTo>
                    <a:pt x="23" y="45"/>
                    <a:pt x="23" y="46"/>
                    <a:pt x="24" y="46"/>
                  </a:cubicBezTo>
                  <a:cubicBezTo>
                    <a:pt x="30" y="50"/>
                    <a:pt x="30" y="50"/>
                    <a:pt x="30" y="50"/>
                  </a:cubicBezTo>
                  <a:cubicBezTo>
                    <a:pt x="32" y="64"/>
                    <a:pt x="32" y="64"/>
                    <a:pt x="32" y="64"/>
                  </a:cubicBezTo>
                  <a:cubicBezTo>
                    <a:pt x="32" y="65"/>
                    <a:pt x="33" y="66"/>
                    <a:pt x="34" y="67"/>
                  </a:cubicBezTo>
                  <a:cubicBezTo>
                    <a:pt x="37" y="69"/>
                    <a:pt x="37" y="69"/>
                    <a:pt x="37" y="69"/>
                  </a:cubicBezTo>
                  <a:cubicBezTo>
                    <a:pt x="39" y="66"/>
                    <a:pt x="39" y="66"/>
                    <a:pt x="39" y="66"/>
                  </a:cubicBezTo>
                  <a:cubicBezTo>
                    <a:pt x="37" y="64"/>
                    <a:pt x="37" y="64"/>
                    <a:pt x="37" y="64"/>
                  </a:cubicBezTo>
                  <a:cubicBezTo>
                    <a:pt x="36" y="65"/>
                    <a:pt x="36" y="65"/>
                    <a:pt x="36" y="66"/>
                  </a:cubicBezTo>
                  <a:cubicBezTo>
                    <a:pt x="36" y="66"/>
                    <a:pt x="36" y="66"/>
                    <a:pt x="36" y="66"/>
                  </a:cubicBezTo>
                  <a:cubicBezTo>
                    <a:pt x="36" y="67"/>
                    <a:pt x="36" y="67"/>
                    <a:pt x="36" y="67"/>
                  </a:cubicBezTo>
                  <a:cubicBezTo>
                    <a:pt x="36" y="68"/>
                    <a:pt x="36" y="68"/>
                    <a:pt x="36" y="69"/>
                  </a:cubicBezTo>
                  <a:cubicBezTo>
                    <a:pt x="37" y="71"/>
                    <a:pt x="39" y="75"/>
                    <a:pt x="40" y="79"/>
                  </a:cubicBezTo>
                  <a:cubicBezTo>
                    <a:pt x="42" y="82"/>
                    <a:pt x="43" y="85"/>
                    <a:pt x="43" y="85"/>
                  </a:cubicBezTo>
                  <a:cubicBezTo>
                    <a:pt x="43" y="86"/>
                    <a:pt x="44" y="87"/>
                    <a:pt x="45" y="87"/>
                  </a:cubicBezTo>
                  <a:cubicBezTo>
                    <a:pt x="52" y="92"/>
                    <a:pt x="52" y="92"/>
                    <a:pt x="52" y="92"/>
                  </a:cubicBezTo>
                  <a:cubicBezTo>
                    <a:pt x="55" y="104"/>
                    <a:pt x="55" y="104"/>
                    <a:pt x="55" y="104"/>
                  </a:cubicBezTo>
                  <a:cubicBezTo>
                    <a:pt x="55" y="105"/>
                    <a:pt x="55" y="106"/>
                    <a:pt x="56" y="106"/>
                  </a:cubicBezTo>
                  <a:cubicBezTo>
                    <a:pt x="60" y="109"/>
                    <a:pt x="60" y="109"/>
                    <a:pt x="60" y="109"/>
                  </a:cubicBezTo>
                  <a:cubicBezTo>
                    <a:pt x="65" y="123"/>
                    <a:pt x="65" y="123"/>
                    <a:pt x="65" y="123"/>
                  </a:cubicBezTo>
                  <a:cubicBezTo>
                    <a:pt x="65" y="124"/>
                    <a:pt x="65" y="124"/>
                    <a:pt x="66" y="125"/>
                  </a:cubicBezTo>
                  <a:cubicBezTo>
                    <a:pt x="72" y="128"/>
                    <a:pt x="72" y="128"/>
                    <a:pt x="72" y="128"/>
                  </a:cubicBezTo>
                  <a:cubicBezTo>
                    <a:pt x="74" y="125"/>
                    <a:pt x="74" y="125"/>
                    <a:pt x="74" y="125"/>
                  </a:cubicBezTo>
                  <a:cubicBezTo>
                    <a:pt x="71" y="123"/>
                    <a:pt x="71" y="123"/>
                    <a:pt x="71" y="123"/>
                  </a:cubicBezTo>
                  <a:cubicBezTo>
                    <a:pt x="70" y="124"/>
                    <a:pt x="70" y="125"/>
                    <a:pt x="70" y="125"/>
                  </a:cubicBezTo>
                  <a:cubicBezTo>
                    <a:pt x="70" y="126"/>
                    <a:pt x="70" y="126"/>
                    <a:pt x="70" y="126"/>
                  </a:cubicBezTo>
                  <a:cubicBezTo>
                    <a:pt x="70" y="126"/>
                    <a:pt x="70" y="126"/>
                    <a:pt x="70" y="127"/>
                  </a:cubicBezTo>
                  <a:cubicBezTo>
                    <a:pt x="70" y="128"/>
                    <a:pt x="71" y="129"/>
                    <a:pt x="72" y="131"/>
                  </a:cubicBezTo>
                  <a:cubicBezTo>
                    <a:pt x="73" y="134"/>
                    <a:pt x="74" y="138"/>
                    <a:pt x="75" y="141"/>
                  </a:cubicBezTo>
                  <a:cubicBezTo>
                    <a:pt x="75" y="142"/>
                    <a:pt x="76" y="144"/>
                    <a:pt x="76" y="145"/>
                  </a:cubicBezTo>
                  <a:cubicBezTo>
                    <a:pt x="76" y="145"/>
                    <a:pt x="76" y="145"/>
                    <a:pt x="77" y="146"/>
                  </a:cubicBezTo>
                  <a:cubicBezTo>
                    <a:pt x="77" y="146"/>
                    <a:pt x="77" y="146"/>
                    <a:pt x="77" y="146"/>
                  </a:cubicBezTo>
                  <a:cubicBezTo>
                    <a:pt x="79" y="145"/>
                    <a:pt x="79" y="145"/>
                    <a:pt x="79" y="145"/>
                  </a:cubicBezTo>
                  <a:cubicBezTo>
                    <a:pt x="77" y="145"/>
                    <a:pt x="77" y="145"/>
                    <a:pt x="77" y="145"/>
                  </a:cubicBezTo>
                  <a:cubicBezTo>
                    <a:pt x="77" y="146"/>
                    <a:pt x="77" y="146"/>
                    <a:pt x="77" y="146"/>
                  </a:cubicBezTo>
                  <a:cubicBezTo>
                    <a:pt x="79" y="145"/>
                    <a:pt x="79" y="145"/>
                    <a:pt x="79" y="145"/>
                  </a:cubicBezTo>
                  <a:cubicBezTo>
                    <a:pt x="77" y="145"/>
                    <a:pt x="77" y="145"/>
                    <a:pt x="77" y="145"/>
                  </a:cubicBezTo>
                  <a:cubicBezTo>
                    <a:pt x="80" y="145"/>
                    <a:pt x="80" y="145"/>
                    <a:pt x="80" y="145"/>
                  </a:cubicBezTo>
                  <a:cubicBezTo>
                    <a:pt x="77" y="145"/>
                    <a:pt x="77" y="145"/>
                    <a:pt x="77" y="145"/>
                  </a:cubicBezTo>
                  <a:cubicBezTo>
                    <a:pt x="77" y="145"/>
                    <a:pt x="77" y="145"/>
                    <a:pt x="77" y="145"/>
                  </a:cubicBezTo>
                  <a:cubicBezTo>
                    <a:pt x="80" y="145"/>
                    <a:pt x="80" y="145"/>
                    <a:pt x="80" y="145"/>
                  </a:cubicBezTo>
                  <a:cubicBezTo>
                    <a:pt x="77" y="145"/>
                    <a:pt x="77" y="145"/>
                    <a:pt x="77" y="145"/>
                  </a:cubicBezTo>
                  <a:cubicBezTo>
                    <a:pt x="80" y="145"/>
                    <a:pt x="80" y="145"/>
                    <a:pt x="80" y="145"/>
                  </a:cubicBezTo>
                  <a:cubicBezTo>
                    <a:pt x="77" y="144"/>
                    <a:pt x="77" y="144"/>
                    <a:pt x="77" y="144"/>
                  </a:cubicBezTo>
                  <a:cubicBezTo>
                    <a:pt x="77" y="144"/>
                    <a:pt x="77" y="145"/>
                    <a:pt x="77" y="145"/>
                  </a:cubicBezTo>
                  <a:cubicBezTo>
                    <a:pt x="80" y="145"/>
                    <a:pt x="80" y="145"/>
                    <a:pt x="80" y="145"/>
                  </a:cubicBezTo>
                  <a:cubicBezTo>
                    <a:pt x="77" y="144"/>
                    <a:pt x="77" y="144"/>
                    <a:pt x="77" y="144"/>
                  </a:cubicBezTo>
                  <a:cubicBezTo>
                    <a:pt x="76" y="145"/>
                    <a:pt x="77" y="147"/>
                    <a:pt x="78" y="148"/>
                  </a:cubicBezTo>
                  <a:cubicBezTo>
                    <a:pt x="81" y="150"/>
                    <a:pt x="81" y="150"/>
                    <a:pt x="81" y="150"/>
                  </a:cubicBezTo>
                  <a:cubicBezTo>
                    <a:pt x="82" y="167"/>
                    <a:pt x="82" y="167"/>
                    <a:pt x="82" y="167"/>
                  </a:cubicBezTo>
                  <a:cubicBezTo>
                    <a:pt x="82" y="168"/>
                    <a:pt x="82" y="169"/>
                    <a:pt x="83" y="170"/>
                  </a:cubicBezTo>
                  <a:cubicBezTo>
                    <a:pt x="85" y="170"/>
                    <a:pt x="85" y="170"/>
                    <a:pt x="85" y="170"/>
                  </a:cubicBezTo>
                  <a:cubicBezTo>
                    <a:pt x="87" y="167"/>
                    <a:pt x="87" y="167"/>
                    <a:pt x="87" y="167"/>
                  </a:cubicBezTo>
                  <a:cubicBezTo>
                    <a:pt x="83" y="166"/>
                    <a:pt x="83" y="166"/>
                    <a:pt x="83" y="166"/>
                  </a:cubicBezTo>
                  <a:cubicBezTo>
                    <a:pt x="76" y="177"/>
                    <a:pt x="76" y="177"/>
                    <a:pt x="76" y="177"/>
                  </a:cubicBezTo>
                  <a:cubicBezTo>
                    <a:pt x="75" y="179"/>
                    <a:pt x="76" y="181"/>
                    <a:pt x="78" y="182"/>
                  </a:cubicBezTo>
                  <a:cubicBezTo>
                    <a:pt x="79" y="183"/>
                    <a:pt x="79" y="183"/>
                    <a:pt x="79" y="183"/>
                  </a:cubicBezTo>
                  <a:cubicBezTo>
                    <a:pt x="81" y="180"/>
                    <a:pt x="81" y="180"/>
                    <a:pt x="81" y="180"/>
                  </a:cubicBezTo>
                  <a:cubicBezTo>
                    <a:pt x="78" y="178"/>
                    <a:pt x="78" y="178"/>
                    <a:pt x="78" y="178"/>
                  </a:cubicBezTo>
                  <a:cubicBezTo>
                    <a:pt x="72" y="188"/>
                    <a:pt x="72" y="188"/>
                    <a:pt x="72" y="188"/>
                  </a:cubicBezTo>
                  <a:cubicBezTo>
                    <a:pt x="71" y="190"/>
                    <a:pt x="72" y="192"/>
                    <a:pt x="74" y="193"/>
                  </a:cubicBezTo>
                  <a:cubicBezTo>
                    <a:pt x="74" y="193"/>
                    <a:pt x="74" y="193"/>
                    <a:pt x="74" y="193"/>
                  </a:cubicBezTo>
                  <a:cubicBezTo>
                    <a:pt x="76" y="190"/>
                    <a:pt x="76" y="190"/>
                    <a:pt x="76" y="190"/>
                  </a:cubicBezTo>
                  <a:cubicBezTo>
                    <a:pt x="73" y="188"/>
                    <a:pt x="73" y="188"/>
                    <a:pt x="73" y="188"/>
                  </a:cubicBezTo>
                  <a:cubicBezTo>
                    <a:pt x="67" y="199"/>
                    <a:pt x="67" y="199"/>
                    <a:pt x="67" y="199"/>
                  </a:cubicBezTo>
                  <a:cubicBezTo>
                    <a:pt x="66" y="201"/>
                    <a:pt x="67" y="203"/>
                    <a:pt x="68" y="204"/>
                  </a:cubicBezTo>
                  <a:cubicBezTo>
                    <a:pt x="72" y="206"/>
                    <a:pt x="72" y="206"/>
                    <a:pt x="72" y="206"/>
                  </a:cubicBezTo>
                  <a:cubicBezTo>
                    <a:pt x="74" y="203"/>
                    <a:pt x="74" y="203"/>
                    <a:pt x="74" y="203"/>
                  </a:cubicBezTo>
                  <a:cubicBezTo>
                    <a:pt x="72" y="200"/>
                    <a:pt x="72" y="200"/>
                    <a:pt x="72" y="200"/>
                  </a:cubicBezTo>
                  <a:cubicBezTo>
                    <a:pt x="62" y="205"/>
                    <a:pt x="62" y="205"/>
                    <a:pt x="62" y="205"/>
                  </a:cubicBezTo>
                  <a:cubicBezTo>
                    <a:pt x="61" y="205"/>
                    <a:pt x="60" y="206"/>
                    <a:pt x="60" y="208"/>
                  </a:cubicBezTo>
                  <a:cubicBezTo>
                    <a:pt x="60" y="209"/>
                    <a:pt x="60" y="210"/>
                    <a:pt x="62" y="211"/>
                  </a:cubicBezTo>
                  <a:cubicBezTo>
                    <a:pt x="62" y="211"/>
                    <a:pt x="62" y="211"/>
                    <a:pt x="62" y="211"/>
                  </a:cubicBezTo>
                  <a:cubicBezTo>
                    <a:pt x="64" y="208"/>
                    <a:pt x="64" y="208"/>
                    <a:pt x="64" y="208"/>
                  </a:cubicBezTo>
                  <a:cubicBezTo>
                    <a:pt x="61" y="207"/>
                    <a:pt x="61" y="207"/>
                    <a:pt x="61" y="207"/>
                  </a:cubicBezTo>
                  <a:cubicBezTo>
                    <a:pt x="56" y="215"/>
                    <a:pt x="56" y="215"/>
                    <a:pt x="56" y="215"/>
                  </a:cubicBezTo>
                  <a:cubicBezTo>
                    <a:pt x="56" y="217"/>
                    <a:pt x="56" y="219"/>
                    <a:pt x="58" y="220"/>
                  </a:cubicBezTo>
                  <a:cubicBezTo>
                    <a:pt x="63" y="224"/>
                    <a:pt x="63" y="224"/>
                    <a:pt x="63" y="224"/>
                  </a:cubicBezTo>
                  <a:cubicBezTo>
                    <a:pt x="65" y="225"/>
                    <a:pt x="67" y="224"/>
                    <a:pt x="68" y="222"/>
                  </a:cubicBezTo>
                  <a:cubicBezTo>
                    <a:pt x="69" y="221"/>
                    <a:pt x="69" y="219"/>
                    <a:pt x="67"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3" name="Freeform 154">
              <a:extLst>
                <a:ext uri="{FF2B5EF4-FFF2-40B4-BE49-F238E27FC236}">
                  <a16:creationId xmlns:a16="http://schemas.microsoft.com/office/drawing/2014/main" id="{ADACBD82-F66D-4C8D-A8A8-46C027859C13}"/>
                </a:ext>
              </a:extLst>
            </p:cNvPr>
            <p:cNvSpPr>
              <a:spLocks/>
            </p:cNvSpPr>
            <p:nvPr/>
          </p:nvSpPr>
          <p:spPr bwMode="auto">
            <a:xfrm>
              <a:off x="4718187" y="2055923"/>
              <a:ext cx="512763" cy="762000"/>
            </a:xfrm>
            <a:custGeom>
              <a:avLst/>
              <a:gdLst>
                <a:gd name="T0" fmla="*/ 110 w 326"/>
                <a:gd name="T1" fmla="*/ 347 h 484"/>
                <a:gd name="T2" fmla="*/ 114 w 326"/>
                <a:gd name="T3" fmla="*/ 336 h 484"/>
                <a:gd name="T4" fmla="*/ 280 w 326"/>
                <a:gd name="T5" fmla="*/ 432 h 484"/>
                <a:gd name="T6" fmla="*/ 94 w 326"/>
                <a:gd name="T7" fmla="*/ 313 h 484"/>
                <a:gd name="T8" fmla="*/ 82 w 326"/>
                <a:gd name="T9" fmla="*/ 292 h 484"/>
                <a:gd name="T10" fmla="*/ 72 w 326"/>
                <a:gd name="T11" fmla="*/ 270 h 484"/>
                <a:gd name="T12" fmla="*/ 70 w 326"/>
                <a:gd name="T13" fmla="*/ 274 h 484"/>
                <a:gd name="T14" fmla="*/ 140 w 326"/>
                <a:gd name="T15" fmla="*/ 300 h 484"/>
                <a:gd name="T16" fmla="*/ 46 w 326"/>
                <a:gd name="T17" fmla="*/ 217 h 484"/>
                <a:gd name="T18" fmla="*/ 214 w 326"/>
                <a:gd name="T19" fmla="*/ 307 h 484"/>
                <a:gd name="T20" fmla="*/ 164 w 326"/>
                <a:gd name="T21" fmla="*/ 251 h 484"/>
                <a:gd name="T22" fmla="*/ 189 w 326"/>
                <a:gd name="T23" fmla="*/ 266 h 484"/>
                <a:gd name="T24" fmla="*/ 22 w 326"/>
                <a:gd name="T25" fmla="*/ 155 h 484"/>
                <a:gd name="T26" fmla="*/ 210 w 326"/>
                <a:gd name="T27" fmla="*/ 251 h 484"/>
                <a:gd name="T28" fmla="*/ 5 w 326"/>
                <a:gd name="T29" fmla="*/ 94 h 484"/>
                <a:gd name="T30" fmla="*/ 185 w 326"/>
                <a:gd name="T31" fmla="*/ 199 h 484"/>
                <a:gd name="T32" fmla="*/ 10 w 326"/>
                <a:gd name="T33" fmla="*/ 81 h 484"/>
                <a:gd name="T34" fmla="*/ 177 w 326"/>
                <a:gd name="T35" fmla="*/ 174 h 484"/>
                <a:gd name="T36" fmla="*/ 11 w 326"/>
                <a:gd name="T37" fmla="*/ 68 h 484"/>
                <a:gd name="T38" fmla="*/ 164 w 326"/>
                <a:gd name="T39" fmla="*/ 152 h 484"/>
                <a:gd name="T40" fmla="*/ 24 w 326"/>
                <a:gd name="T41" fmla="*/ 61 h 484"/>
                <a:gd name="T42" fmla="*/ 26 w 326"/>
                <a:gd name="T43" fmla="*/ 49 h 484"/>
                <a:gd name="T44" fmla="*/ 143 w 326"/>
                <a:gd name="T45" fmla="*/ 109 h 484"/>
                <a:gd name="T46" fmla="*/ 38 w 326"/>
                <a:gd name="T47" fmla="*/ 42 h 484"/>
                <a:gd name="T48" fmla="*/ 49 w 326"/>
                <a:gd name="T49" fmla="*/ 34 h 484"/>
                <a:gd name="T50" fmla="*/ 58 w 326"/>
                <a:gd name="T51" fmla="*/ 21 h 484"/>
                <a:gd name="T52" fmla="*/ 71 w 326"/>
                <a:gd name="T53" fmla="*/ 8 h 484"/>
                <a:gd name="T54" fmla="*/ 69 w 326"/>
                <a:gd name="T55" fmla="*/ 7 h 484"/>
                <a:gd name="T56" fmla="*/ 84 w 326"/>
                <a:gd name="T57" fmla="*/ 1 h 484"/>
                <a:gd name="T58" fmla="*/ 84 w 326"/>
                <a:gd name="T59" fmla="*/ 1 h 484"/>
                <a:gd name="T60" fmla="*/ 92 w 326"/>
                <a:gd name="T61" fmla="*/ 11 h 484"/>
                <a:gd name="T62" fmla="*/ 92 w 326"/>
                <a:gd name="T63" fmla="*/ 11 h 484"/>
                <a:gd name="T64" fmla="*/ 104 w 326"/>
                <a:gd name="T65" fmla="*/ 37 h 484"/>
                <a:gd name="T66" fmla="*/ 105 w 326"/>
                <a:gd name="T67" fmla="*/ 33 h 484"/>
                <a:gd name="T68" fmla="*/ 116 w 326"/>
                <a:gd name="T69" fmla="*/ 62 h 484"/>
                <a:gd name="T70" fmla="*/ 126 w 326"/>
                <a:gd name="T71" fmla="*/ 82 h 484"/>
                <a:gd name="T72" fmla="*/ 129 w 326"/>
                <a:gd name="T73" fmla="*/ 80 h 484"/>
                <a:gd name="T74" fmla="*/ 40 w 326"/>
                <a:gd name="T75" fmla="*/ 37 h 484"/>
                <a:gd name="T76" fmla="*/ 143 w 326"/>
                <a:gd name="T77" fmla="*/ 106 h 484"/>
                <a:gd name="T78" fmla="*/ 143 w 326"/>
                <a:gd name="T79" fmla="*/ 106 h 484"/>
                <a:gd name="T80" fmla="*/ 137 w 326"/>
                <a:gd name="T81" fmla="*/ 121 h 484"/>
                <a:gd name="T82" fmla="*/ 154 w 326"/>
                <a:gd name="T83" fmla="*/ 129 h 484"/>
                <a:gd name="T84" fmla="*/ 154 w 326"/>
                <a:gd name="T85" fmla="*/ 128 h 484"/>
                <a:gd name="T86" fmla="*/ 12 w 326"/>
                <a:gd name="T87" fmla="*/ 64 h 484"/>
                <a:gd name="T88" fmla="*/ 176 w 326"/>
                <a:gd name="T89" fmla="*/ 171 h 484"/>
                <a:gd name="T90" fmla="*/ 176 w 326"/>
                <a:gd name="T91" fmla="*/ 169 h 484"/>
                <a:gd name="T92" fmla="*/ 40 w 326"/>
                <a:gd name="T93" fmla="*/ 110 h 484"/>
                <a:gd name="T94" fmla="*/ 205 w 326"/>
                <a:gd name="T95" fmla="*/ 223 h 484"/>
                <a:gd name="T96" fmla="*/ 206 w 326"/>
                <a:gd name="T97" fmla="*/ 240 h 484"/>
                <a:gd name="T98" fmla="*/ 207 w 326"/>
                <a:gd name="T99" fmla="*/ 257 h 484"/>
                <a:gd name="T100" fmla="*/ 18 w 326"/>
                <a:gd name="T101" fmla="*/ 153 h 484"/>
                <a:gd name="T102" fmla="*/ 206 w 326"/>
                <a:gd name="T103" fmla="*/ 270 h 484"/>
                <a:gd name="T104" fmla="*/ 201 w 326"/>
                <a:gd name="T105" fmla="*/ 283 h 484"/>
                <a:gd name="T106" fmla="*/ 207 w 326"/>
                <a:gd name="T107" fmla="*/ 283 h 484"/>
                <a:gd name="T108" fmla="*/ 215 w 326"/>
                <a:gd name="T109" fmla="*/ 306 h 484"/>
                <a:gd name="T110" fmla="*/ 217 w 326"/>
                <a:gd name="T111" fmla="*/ 300 h 484"/>
                <a:gd name="T112" fmla="*/ 226 w 326"/>
                <a:gd name="T113" fmla="*/ 339 h 484"/>
                <a:gd name="T114" fmla="*/ 242 w 326"/>
                <a:gd name="T115" fmla="*/ 364 h 484"/>
                <a:gd name="T116" fmla="*/ 94 w 326"/>
                <a:gd name="T117" fmla="*/ 292 h 484"/>
                <a:gd name="T118" fmla="*/ 266 w 326"/>
                <a:gd name="T119" fmla="*/ 404 h 484"/>
                <a:gd name="T120" fmla="*/ 241 w 326"/>
                <a:gd name="T121" fmla="*/ 422 h 484"/>
                <a:gd name="T122" fmla="*/ 291 w 326"/>
                <a:gd name="T123" fmla="*/ 450 h 484"/>
                <a:gd name="T124" fmla="*/ 296 w 326"/>
                <a:gd name="T125" fmla="*/ 44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484">
                  <a:moveTo>
                    <a:pt x="324" y="477"/>
                  </a:moveTo>
                  <a:cubicBezTo>
                    <a:pt x="324" y="477"/>
                    <a:pt x="321" y="475"/>
                    <a:pt x="315" y="471"/>
                  </a:cubicBezTo>
                  <a:cubicBezTo>
                    <a:pt x="295" y="459"/>
                    <a:pt x="244" y="429"/>
                    <a:pt x="198" y="401"/>
                  </a:cubicBezTo>
                  <a:cubicBezTo>
                    <a:pt x="175" y="387"/>
                    <a:pt x="154" y="374"/>
                    <a:pt x="138" y="363"/>
                  </a:cubicBezTo>
                  <a:cubicBezTo>
                    <a:pt x="130" y="358"/>
                    <a:pt x="123" y="354"/>
                    <a:pt x="119" y="350"/>
                  </a:cubicBezTo>
                  <a:cubicBezTo>
                    <a:pt x="117" y="349"/>
                    <a:pt x="115" y="348"/>
                    <a:pt x="114" y="347"/>
                  </a:cubicBezTo>
                  <a:cubicBezTo>
                    <a:pt x="114" y="346"/>
                    <a:pt x="113" y="346"/>
                    <a:pt x="113" y="346"/>
                  </a:cubicBezTo>
                  <a:cubicBezTo>
                    <a:pt x="113" y="346"/>
                    <a:pt x="113" y="346"/>
                    <a:pt x="113" y="346"/>
                  </a:cubicBezTo>
                  <a:cubicBezTo>
                    <a:pt x="112" y="347"/>
                    <a:pt x="112" y="347"/>
                    <a:pt x="112" y="347"/>
                  </a:cubicBezTo>
                  <a:cubicBezTo>
                    <a:pt x="113" y="346"/>
                    <a:pt x="113" y="346"/>
                    <a:pt x="113" y="346"/>
                  </a:cubicBezTo>
                  <a:cubicBezTo>
                    <a:pt x="113" y="346"/>
                    <a:pt x="113" y="346"/>
                    <a:pt x="113" y="346"/>
                  </a:cubicBezTo>
                  <a:cubicBezTo>
                    <a:pt x="112" y="347"/>
                    <a:pt x="112" y="347"/>
                    <a:pt x="112" y="347"/>
                  </a:cubicBezTo>
                  <a:cubicBezTo>
                    <a:pt x="113" y="346"/>
                    <a:pt x="113" y="346"/>
                    <a:pt x="113" y="346"/>
                  </a:cubicBezTo>
                  <a:cubicBezTo>
                    <a:pt x="110" y="347"/>
                    <a:pt x="110" y="347"/>
                    <a:pt x="110" y="347"/>
                  </a:cubicBezTo>
                  <a:cubicBezTo>
                    <a:pt x="113" y="347"/>
                    <a:pt x="113" y="347"/>
                    <a:pt x="113" y="347"/>
                  </a:cubicBezTo>
                  <a:cubicBezTo>
                    <a:pt x="113" y="346"/>
                    <a:pt x="113" y="346"/>
                    <a:pt x="113" y="346"/>
                  </a:cubicBezTo>
                  <a:cubicBezTo>
                    <a:pt x="110" y="347"/>
                    <a:pt x="110" y="347"/>
                    <a:pt x="110" y="347"/>
                  </a:cubicBezTo>
                  <a:cubicBezTo>
                    <a:pt x="113" y="347"/>
                    <a:pt x="113" y="347"/>
                    <a:pt x="113" y="347"/>
                  </a:cubicBezTo>
                  <a:cubicBezTo>
                    <a:pt x="110" y="347"/>
                    <a:pt x="110" y="347"/>
                    <a:pt x="110" y="347"/>
                  </a:cubicBezTo>
                  <a:cubicBezTo>
                    <a:pt x="113" y="349"/>
                    <a:pt x="113" y="349"/>
                    <a:pt x="113" y="349"/>
                  </a:cubicBezTo>
                  <a:cubicBezTo>
                    <a:pt x="113" y="348"/>
                    <a:pt x="113" y="348"/>
                    <a:pt x="113" y="347"/>
                  </a:cubicBezTo>
                  <a:cubicBezTo>
                    <a:pt x="110" y="347"/>
                    <a:pt x="110" y="347"/>
                    <a:pt x="110" y="347"/>
                  </a:cubicBezTo>
                  <a:cubicBezTo>
                    <a:pt x="113" y="349"/>
                    <a:pt x="113" y="349"/>
                    <a:pt x="113" y="349"/>
                  </a:cubicBezTo>
                  <a:cubicBezTo>
                    <a:pt x="110" y="347"/>
                    <a:pt x="110" y="347"/>
                    <a:pt x="110" y="347"/>
                  </a:cubicBezTo>
                  <a:cubicBezTo>
                    <a:pt x="108" y="350"/>
                    <a:pt x="108" y="350"/>
                    <a:pt x="108" y="350"/>
                  </a:cubicBezTo>
                  <a:cubicBezTo>
                    <a:pt x="108" y="350"/>
                    <a:pt x="154" y="376"/>
                    <a:pt x="200" y="402"/>
                  </a:cubicBezTo>
                  <a:cubicBezTo>
                    <a:pt x="223" y="415"/>
                    <a:pt x="246" y="428"/>
                    <a:pt x="263" y="437"/>
                  </a:cubicBezTo>
                  <a:cubicBezTo>
                    <a:pt x="272" y="442"/>
                    <a:pt x="279" y="446"/>
                    <a:pt x="285" y="449"/>
                  </a:cubicBezTo>
                  <a:cubicBezTo>
                    <a:pt x="287" y="450"/>
                    <a:pt x="289" y="452"/>
                    <a:pt x="291" y="452"/>
                  </a:cubicBezTo>
                  <a:cubicBezTo>
                    <a:pt x="291" y="453"/>
                    <a:pt x="292" y="453"/>
                    <a:pt x="293" y="453"/>
                  </a:cubicBezTo>
                  <a:cubicBezTo>
                    <a:pt x="293" y="454"/>
                    <a:pt x="293" y="454"/>
                    <a:pt x="293" y="454"/>
                  </a:cubicBezTo>
                  <a:cubicBezTo>
                    <a:pt x="294" y="454"/>
                    <a:pt x="294" y="454"/>
                    <a:pt x="294" y="454"/>
                  </a:cubicBezTo>
                  <a:cubicBezTo>
                    <a:pt x="294" y="454"/>
                    <a:pt x="294" y="454"/>
                    <a:pt x="295" y="454"/>
                  </a:cubicBezTo>
                  <a:cubicBezTo>
                    <a:pt x="295" y="454"/>
                    <a:pt x="295" y="454"/>
                    <a:pt x="296" y="454"/>
                  </a:cubicBezTo>
                  <a:cubicBezTo>
                    <a:pt x="296" y="454"/>
                    <a:pt x="297" y="453"/>
                    <a:pt x="298" y="453"/>
                  </a:cubicBezTo>
                  <a:cubicBezTo>
                    <a:pt x="298" y="452"/>
                    <a:pt x="298" y="452"/>
                    <a:pt x="298" y="452"/>
                  </a:cubicBezTo>
                  <a:cubicBezTo>
                    <a:pt x="298" y="451"/>
                    <a:pt x="298" y="451"/>
                    <a:pt x="298" y="450"/>
                  </a:cubicBezTo>
                  <a:cubicBezTo>
                    <a:pt x="298" y="450"/>
                    <a:pt x="298" y="449"/>
                    <a:pt x="298" y="449"/>
                  </a:cubicBezTo>
                  <a:cubicBezTo>
                    <a:pt x="298" y="448"/>
                    <a:pt x="298" y="448"/>
                    <a:pt x="297" y="448"/>
                  </a:cubicBezTo>
                  <a:cubicBezTo>
                    <a:pt x="297" y="447"/>
                    <a:pt x="297" y="447"/>
                    <a:pt x="297" y="447"/>
                  </a:cubicBezTo>
                  <a:cubicBezTo>
                    <a:pt x="296" y="446"/>
                    <a:pt x="294" y="446"/>
                    <a:pt x="292" y="444"/>
                  </a:cubicBezTo>
                  <a:cubicBezTo>
                    <a:pt x="285" y="440"/>
                    <a:pt x="269" y="430"/>
                    <a:pt x="250" y="419"/>
                  </a:cubicBezTo>
                  <a:cubicBezTo>
                    <a:pt x="220" y="401"/>
                    <a:pt x="183" y="379"/>
                    <a:pt x="152" y="360"/>
                  </a:cubicBezTo>
                  <a:cubicBezTo>
                    <a:pt x="137" y="351"/>
                    <a:pt x="124" y="342"/>
                    <a:pt x="114" y="336"/>
                  </a:cubicBezTo>
                  <a:cubicBezTo>
                    <a:pt x="109" y="333"/>
                    <a:pt x="105" y="330"/>
                    <a:pt x="103" y="328"/>
                  </a:cubicBezTo>
                  <a:cubicBezTo>
                    <a:pt x="102" y="327"/>
                    <a:pt x="101" y="326"/>
                    <a:pt x="100" y="326"/>
                  </a:cubicBezTo>
                  <a:cubicBezTo>
                    <a:pt x="100" y="325"/>
                    <a:pt x="100" y="325"/>
                    <a:pt x="100" y="325"/>
                  </a:cubicBezTo>
                  <a:cubicBezTo>
                    <a:pt x="100" y="325"/>
                    <a:pt x="100" y="325"/>
                    <a:pt x="100" y="325"/>
                  </a:cubicBezTo>
                  <a:cubicBezTo>
                    <a:pt x="100" y="326"/>
                    <a:pt x="100" y="326"/>
                    <a:pt x="100" y="326"/>
                  </a:cubicBezTo>
                  <a:cubicBezTo>
                    <a:pt x="100" y="325"/>
                    <a:pt x="100" y="325"/>
                    <a:pt x="100" y="325"/>
                  </a:cubicBezTo>
                  <a:cubicBezTo>
                    <a:pt x="100" y="325"/>
                    <a:pt x="100" y="325"/>
                    <a:pt x="100" y="325"/>
                  </a:cubicBezTo>
                  <a:cubicBezTo>
                    <a:pt x="100" y="326"/>
                    <a:pt x="100" y="326"/>
                    <a:pt x="100" y="326"/>
                  </a:cubicBezTo>
                  <a:cubicBezTo>
                    <a:pt x="100" y="325"/>
                    <a:pt x="100" y="325"/>
                    <a:pt x="100" y="325"/>
                  </a:cubicBezTo>
                  <a:cubicBezTo>
                    <a:pt x="98" y="327"/>
                    <a:pt x="98" y="327"/>
                    <a:pt x="98" y="327"/>
                  </a:cubicBezTo>
                  <a:cubicBezTo>
                    <a:pt x="100" y="327"/>
                    <a:pt x="100" y="327"/>
                    <a:pt x="100" y="327"/>
                  </a:cubicBezTo>
                  <a:cubicBezTo>
                    <a:pt x="100" y="326"/>
                    <a:pt x="100" y="326"/>
                    <a:pt x="100" y="325"/>
                  </a:cubicBezTo>
                  <a:cubicBezTo>
                    <a:pt x="98" y="327"/>
                    <a:pt x="98" y="327"/>
                    <a:pt x="98" y="327"/>
                  </a:cubicBezTo>
                  <a:cubicBezTo>
                    <a:pt x="100" y="327"/>
                    <a:pt x="100" y="327"/>
                    <a:pt x="100" y="327"/>
                  </a:cubicBezTo>
                  <a:cubicBezTo>
                    <a:pt x="97" y="327"/>
                    <a:pt x="97" y="327"/>
                    <a:pt x="97" y="327"/>
                  </a:cubicBezTo>
                  <a:cubicBezTo>
                    <a:pt x="100" y="328"/>
                    <a:pt x="100" y="328"/>
                    <a:pt x="100" y="328"/>
                  </a:cubicBezTo>
                  <a:cubicBezTo>
                    <a:pt x="100" y="328"/>
                    <a:pt x="100" y="327"/>
                    <a:pt x="100" y="327"/>
                  </a:cubicBezTo>
                  <a:cubicBezTo>
                    <a:pt x="97" y="327"/>
                    <a:pt x="97" y="327"/>
                    <a:pt x="97" y="327"/>
                  </a:cubicBezTo>
                  <a:cubicBezTo>
                    <a:pt x="100" y="328"/>
                    <a:pt x="100" y="328"/>
                    <a:pt x="100" y="328"/>
                  </a:cubicBezTo>
                  <a:cubicBezTo>
                    <a:pt x="97" y="326"/>
                    <a:pt x="97" y="326"/>
                    <a:pt x="97" y="326"/>
                  </a:cubicBezTo>
                  <a:cubicBezTo>
                    <a:pt x="95" y="330"/>
                    <a:pt x="95" y="330"/>
                    <a:pt x="95" y="330"/>
                  </a:cubicBezTo>
                  <a:cubicBezTo>
                    <a:pt x="280" y="432"/>
                    <a:pt x="280" y="432"/>
                    <a:pt x="280" y="432"/>
                  </a:cubicBezTo>
                  <a:cubicBezTo>
                    <a:pt x="282" y="433"/>
                    <a:pt x="284" y="432"/>
                    <a:pt x="285" y="430"/>
                  </a:cubicBezTo>
                  <a:cubicBezTo>
                    <a:pt x="286" y="429"/>
                    <a:pt x="285" y="427"/>
                    <a:pt x="284" y="426"/>
                  </a:cubicBezTo>
                  <a:cubicBezTo>
                    <a:pt x="92" y="306"/>
                    <a:pt x="92" y="306"/>
                    <a:pt x="92" y="306"/>
                  </a:cubicBezTo>
                  <a:cubicBezTo>
                    <a:pt x="90" y="309"/>
                    <a:pt x="90" y="309"/>
                    <a:pt x="90" y="309"/>
                  </a:cubicBezTo>
                  <a:cubicBezTo>
                    <a:pt x="93" y="310"/>
                    <a:pt x="93" y="310"/>
                    <a:pt x="93" y="310"/>
                  </a:cubicBezTo>
                  <a:cubicBezTo>
                    <a:pt x="90" y="309"/>
                    <a:pt x="90" y="309"/>
                    <a:pt x="90" y="309"/>
                  </a:cubicBezTo>
                  <a:cubicBezTo>
                    <a:pt x="91" y="312"/>
                    <a:pt x="91" y="312"/>
                    <a:pt x="91" y="312"/>
                  </a:cubicBezTo>
                  <a:cubicBezTo>
                    <a:pt x="92" y="312"/>
                    <a:pt x="92" y="311"/>
                    <a:pt x="93" y="310"/>
                  </a:cubicBezTo>
                  <a:cubicBezTo>
                    <a:pt x="90" y="309"/>
                    <a:pt x="90" y="309"/>
                    <a:pt x="90" y="309"/>
                  </a:cubicBezTo>
                  <a:cubicBezTo>
                    <a:pt x="91" y="312"/>
                    <a:pt x="91" y="312"/>
                    <a:pt x="91" y="312"/>
                  </a:cubicBezTo>
                  <a:cubicBezTo>
                    <a:pt x="90" y="309"/>
                    <a:pt x="90" y="309"/>
                    <a:pt x="90" y="309"/>
                  </a:cubicBezTo>
                  <a:cubicBezTo>
                    <a:pt x="90" y="312"/>
                    <a:pt x="90" y="312"/>
                    <a:pt x="90" y="312"/>
                  </a:cubicBezTo>
                  <a:cubicBezTo>
                    <a:pt x="90" y="312"/>
                    <a:pt x="91" y="312"/>
                    <a:pt x="91" y="312"/>
                  </a:cubicBezTo>
                  <a:cubicBezTo>
                    <a:pt x="90" y="309"/>
                    <a:pt x="90" y="309"/>
                    <a:pt x="90" y="309"/>
                  </a:cubicBezTo>
                  <a:cubicBezTo>
                    <a:pt x="90" y="312"/>
                    <a:pt x="90" y="312"/>
                    <a:pt x="90" y="312"/>
                  </a:cubicBezTo>
                  <a:cubicBezTo>
                    <a:pt x="90" y="311"/>
                    <a:pt x="90" y="311"/>
                    <a:pt x="90" y="311"/>
                  </a:cubicBezTo>
                  <a:cubicBezTo>
                    <a:pt x="90" y="312"/>
                    <a:pt x="90" y="312"/>
                    <a:pt x="90" y="312"/>
                  </a:cubicBezTo>
                  <a:cubicBezTo>
                    <a:pt x="90" y="312"/>
                    <a:pt x="90" y="312"/>
                    <a:pt x="90" y="312"/>
                  </a:cubicBezTo>
                  <a:cubicBezTo>
                    <a:pt x="90" y="311"/>
                    <a:pt x="90" y="311"/>
                    <a:pt x="90" y="311"/>
                  </a:cubicBezTo>
                  <a:cubicBezTo>
                    <a:pt x="90" y="312"/>
                    <a:pt x="90" y="312"/>
                    <a:pt x="90" y="312"/>
                  </a:cubicBezTo>
                  <a:cubicBezTo>
                    <a:pt x="90" y="312"/>
                    <a:pt x="90" y="312"/>
                    <a:pt x="90" y="312"/>
                  </a:cubicBezTo>
                  <a:cubicBezTo>
                    <a:pt x="91" y="312"/>
                    <a:pt x="92" y="313"/>
                    <a:pt x="94" y="313"/>
                  </a:cubicBezTo>
                  <a:cubicBezTo>
                    <a:pt x="101" y="316"/>
                    <a:pt x="114" y="324"/>
                    <a:pt x="131" y="334"/>
                  </a:cubicBezTo>
                  <a:cubicBezTo>
                    <a:pt x="155" y="348"/>
                    <a:pt x="187" y="367"/>
                    <a:pt x="213" y="383"/>
                  </a:cubicBezTo>
                  <a:cubicBezTo>
                    <a:pt x="226" y="391"/>
                    <a:pt x="238" y="398"/>
                    <a:pt x="247" y="403"/>
                  </a:cubicBezTo>
                  <a:cubicBezTo>
                    <a:pt x="251" y="405"/>
                    <a:pt x="255" y="407"/>
                    <a:pt x="258" y="408"/>
                  </a:cubicBezTo>
                  <a:cubicBezTo>
                    <a:pt x="260" y="409"/>
                    <a:pt x="261" y="410"/>
                    <a:pt x="262" y="410"/>
                  </a:cubicBezTo>
                  <a:cubicBezTo>
                    <a:pt x="263" y="410"/>
                    <a:pt x="264" y="411"/>
                    <a:pt x="266" y="411"/>
                  </a:cubicBezTo>
                  <a:cubicBezTo>
                    <a:pt x="266" y="411"/>
                    <a:pt x="267" y="411"/>
                    <a:pt x="267" y="411"/>
                  </a:cubicBezTo>
                  <a:cubicBezTo>
                    <a:pt x="268" y="410"/>
                    <a:pt x="269" y="410"/>
                    <a:pt x="269" y="409"/>
                  </a:cubicBezTo>
                  <a:cubicBezTo>
                    <a:pt x="270" y="408"/>
                    <a:pt x="270" y="407"/>
                    <a:pt x="270" y="406"/>
                  </a:cubicBezTo>
                  <a:cubicBezTo>
                    <a:pt x="269" y="405"/>
                    <a:pt x="269" y="404"/>
                    <a:pt x="268" y="404"/>
                  </a:cubicBezTo>
                  <a:cubicBezTo>
                    <a:pt x="84" y="289"/>
                    <a:pt x="84" y="289"/>
                    <a:pt x="84" y="289"/>
                  </a:cubicBezTo>
                  <a:cubicBezTo>
                    <a:pt x="82" y="292"/>
                    <a:pt x="82" y="292"/>
                    <a:pt x="82" y="292"/>
                  </a:cubicBezTo>
                  <a:cubicBezTo>
                    <a:pt x="85" y="294"/>
                    <a:pt x="85" y="294"/>
                    <a:pt x="85" y="294"/>
                  </a:cubicBezTo>
                  <a:cubicBezTo>
                    <a:pt x="82" y="292"/>
                    <a:pt x="82" y="292"/>
                    <a:pt x="82" y="292"/>
                  </a:cubicBezTo>
                  <a:cubicBezTo>
                    <a:pt x="83" y="295"/>
                    <a:pt x="83" y="295"/>
                    <a:pt x="83" y="295"/>
                  </a:cubicBezTo>
                  <a:cubicBezTo>
                    <a:pt x="83" y="295"/>
                    <a:pt x="84" y="294"/>
                    <a:pt x="85" y="294"/>
                  </a:cubicBezTo>
                  <a:cubicBezTo>
                    <a:pt x="82" y="292"/>
                    <a:pt x="82" y="292"/>
                    <a:pt x="82" y="292"/>
                  </a:cubicBezTo>
                  <a:cubicBezTo>
                    <a:pt x="83" y="295"/>
                    <a:pt x="83" y="295"/>
                    <a:pt x="83" y="295"/>
                  </a:cubicBezTo>
                  <a:cubicBezTo>
                    <a:pt x="82" y="292"/>
                    <a:pt x="82" y="292"/>
                    <a:pt x="82" y="292"/>
                  </a:cubicBezTo>
                  <a:cubicBezTo>
                    <a:pt x="82" y="295"/>
                    <a:pt x="82" y="295"/>
                    <a:pt x="82" y="295"/>
                  </a:cubicBezTo>
                  <a:cubicBezTo>
                    <a:pt x="82" y="295"/>
                    <a:pt x="82" y="295"/>
                    <a:pt x="83" y="295"/>
                  </a:cubicBezTo>
                  <a:cubicBezTo>
                    <a:pt x="82" y="292"/>
                    <a:pt x="82" y="292"/>
                    <a:pt x="82" y="292"/>
                  </a:cubicBezTo>
                  <a:cubicBezTo>
                    <a:pt x="82" y="295"/>
                    <a:pt x="82" y="295"/>
                    <a:pt x="82" y="295"/>
                  </a:cubicBezTo>
                  <a:cubicBezTo>
                    <a:pt x="82" y="294"/>
                    <a:pt x="82" y="294"/>
                    <a:pt x="82" y="294"/>
                  </a:cubicBezTo>
                  <a:cubicBezTo>
                    <a:pt x="82" y="295"/>
                    <a:pt x="82" y="295"/>
                    <a:pt x="82" y="295"/>
                  </a:cubicBezTo>
                  <a:cubicBezTo>
                    <a:pt x="82" y="295"/>
                    <a:pt x="82" y="295"/>
                    <a:pt x="82" y="295"/>
                  </a:cubicBezTo>
                  <a:cubicBezTo>
                    <a:pt x="82" y="294"/>
                    <a:pt x="82" y="294"/>
                    <a:pt x="82" y="294"/>
                  </a:cubicBezTo>
                  <a:cubicBezTo>
                    <a:pt x="82" y="295"/>
                    <a:pt x="82" y="295"/>
                    <a:pt x="82" y="295"/>
                  </a:cubicBezTo>
                  <a:cubicBezTo>
                    <a:pt x="82" y="295"/>
                    <a:pt x="82" y="295"/>
                    <a:pt x="82" y="295"/>
                  </a:cubicBezTo>
                  <a:cubicBezTo>
                    <a:pt x="83" y="295"/>
                    <a:pt x="84" y="296"/>
                    <a:pt x="86" y="297"/>
                  </a:cubicBezTo>
                  <a:cubicBezTo>
                    <a:pt x="94" y="300"/>
                    <a:pt x="108" y="308"/>
                    <a:pt x="125" y="317"/>
                  </a:cubicBezTo>
                  <a:cubicBezTo>
                    <a:pt x="151" y="331"/>
                    <a:pt x="184" y="350"/>
                    <a:pt x="209" y="365"/>
                  </a:cubicBezTo>
                  <a:cubicBezTo>
                    <a:pt x="222" y="372"/>
                    <a:pt x="233" y="379"/>
                    <a:pt x="241" y="384"/>
                  </a:cubicBezTo>
                  <a:cubicBezTo>
                    <a:pt x="250" y="388"/>
                    <a:pt x="254" y="391"/>
                    <a:pt x="254" y="391"/>
                  </a:cubicBezTo>
                  <a:cubicBezTo>
                    <a:pt x="255" y="392"/>
                    <a:pt x="256" y="392"/>
                    <a:pt x="257" y="391"/>
                  </a:cubicBezTo>
                  <a:cubicBezTo>
                    <a:pt x="258" y="391"/>
                    <a:pt x="259" y="391"/>
                    <a:pt x="259" y="390"/>
                  </a:cubicBezTo>
                  <a:cubicBezTo>
                    <a:pt x="260" y="389"/>
                    <a:pt x="260" y="388"/>
                    <a:pt x="260" y="387"/>
                  </a:cubicBezTo>
                  <a:cubicBezTo>
                    <a:pt x="259" y="386"/>
                    <a:pt x="259" y="385"/>
                    <a:pt x="258" y="385"/>
                  </a:cubicBezTo>
                  <a:cubicBezTo>
                    <a:pt x="258" y="385"/>
                    <a:pt x="255" y="383"/>
                    <a:pt x="250" y="380"/>
                  </a:cubicBezTo>
                  <a:cubicBezTo>
                    <a:pt x="232" y="370"/>
                    <a:pt x="187" y="344"/>
                    <a:pt x="147" y="319"/>
                  </a:cubicBezTo>
                  <a:cubicBezTo>
                    <a:pt x="127" y="307"/>
                    <a:pt x="108" y="295"/>
                    <a:pt x="94" y="286"/>
                  </a:cubicBezTo>
                  <a:cubicBezTo>
                    <a:pt x="87" y="281"/>
                    <a:pt x="81" y="278"/>
                    <a:pt x="77" y="275"/>
                  </a:cubicBezTo>
                  <a:cubicBezTo>
                    <a:pt x="76" y="273"/>
                    <a:pt x="74" y="272"/>
                    <a:pt x="73" y="271"/>
                  </a:cubicBezTo>
                  <a:cubicBezTo>
                    <a:pt x="73" y="271"/>
                    <a:pt x="72" y="270"/>
                    <a:pt x="72" y="270"/>
                  </a:cubicBezTo>
                  <a:cubicBezTo>
                    <a:pt x="72" y="270"/>
                    <a:pt x="72" y="270"/>
                    <a:pt x="72" y="270"/>
                  </a:cubicBezTo>
                  <a:cubicBezTo>
                    <a:pt x="71" y="271"/>
                    <a:pt x="71" y="271"/>
                    <a:pt x="71" y="271"/>
                  </a:cubicBezTo>
                  <a:cubicBezTo>
                    <a:pt x="72" y="270"/>
                    <a:pt x="72" y="270"/>
                    <a:pt x="72" y="270"/>
                  </a:cubicBezTo>
                  <a:cubicBezTo>
                    <a:pt x="72" y="270"/>
                    <a:pt x="72" y="270"/>
                    <a:pt x="72" y="270"/>
                  </a:cubicBezTo>
                  <a:cubicBezTo>
                    <a:pt x="71" y="271"/>
                    <a:pt x="71" y="271"/>
                    <a:pt x="71" y="271"/>
                  </a:cubicBezTo>
                  <a:cubicBezTo>
                    <a:pt x="72" y="270"/>
                    <a:pt x="72" y="270"/>
                    <a:pt x="72" y="270"/>
                  </a:cubicBezTo>
                  <a:cubicBezTo>
                    <a:pt x="70" y="271"/>
                    <a:pt x="70" y="271"/>
                    <a:pt x="70" y="271"/>
                  </a:cubicBezTo>
                  <a:cubicBezTo>
                    <a:pt x="73" y="271"/>
                    <a:pt x="73" y="271"/>
                    <a:pt x="73" y="271"/>
                  </a:cubicBezTo>
                  <a:cubicBezTo>
                    <a:pt x="73" y="271"/>
                    <a:pt x="73" y="271"/>
                    <a:pt x="72" y="270"/>
                  </a:cubicBezTo>
                  <a:cubicBezTo>
                    <a:pt x="70" y="271"/>
                    <a:pt x="70" y="271"/>
                    <a:pt x="70" y="271"/>
                  </a:cubicBezTo>
                  <a:cubicBezTo>
                    <a:pt x="73" y="271"/>
                    <a:pt x="73" y="271"/>
                    <a:pt x="73" y="271"/>
                  </a:cubicBezTo>
                  <a:cubicBezTo>
                    <a:pt x="69" y="271"/>
                    <a:pt x="69" y="271"/>
                    <a:pt x="69" y="271"/>
                  </a:cubicBezTo>
                  <a:cubicBezTo>
                    <a:pt x="72" y="273"/>
                    <a:pt x="72" y="273"/>
                    <a:pt x="72" y="273"/>
                  </a:cubicBezTo>
                  <a:cubicBezTo>
                    <a:pt x="72" y="272"/>
                    <a:pt x="73" y="272"/>
                    <a:pt x="73" y="271"/>
                  </a:cubicBezTo>
                  <a:cubicBezTo>
                    <a:pt x="69" y="271"/>
                    <a:pt x="69" y="271"/>
                    <a:pt x="69" y="271"/>
                  </a:cubicBezTo>
                  <a:cubicBezTo>
                    <a:pt x="72" y="273"/>
                    <a:pt x="72" y="273"/>
                    <a:pt x="72" y="273"/>
                  </a:cubicBezTo>
                  <a:cubicBezTo>
                    <a:pt x="72" y="273"/>
                    <a:pt x="72" y="273"/>
                    <a:pt x="72" y="273"/>
                  </a:cubicBezTo>
                  <a:cubicBezTo>
                    <a:pt x="69" y="271"/>
                    <a:pt x="69" y="271"/>
                    <a:pt x="69" y="271"/>
                  </a:cubicBezTo>
                  <a:cubicBezTo>
                    <a:pt x="70" y="274"/>
                    <a:pt x="70" y="274"/>
                    <a:pt x="70" y="274"/>
                  </a:cubicBezTo>
                  <a:cubicBezTo>
                    <a:pt x="71" y="274"/>
                    <a:pt x="72" y="274"/>
                    <a:pt x="72" y="273"/>
                  </a:cubicBezTo>
                  <a:cubicBezTo>
                    <a:pt x="69" y="271"/>
                    <a:pt x="69" y="271"/>
                    <a:pt x="69" y="271"/>
                  </a:cubicBezTo>
                  <a:cubicBezTo>
                    <a:pt x="70" y="274"/>
                    <a:pt x="70" y="274"/>
                    <a:pt x="70" y="274"/>
                  </a:cubicBezTo>
                  <a:cubicBezTo>
                    <a:pt x="69" y="272"/>
                    <a:pt x="69" y="272"/>
                    <a:pt x="69" y="272"/>
                  </a:cubicBezTo>
                  <a:cubicBezTo>
                    <a:pt x="69" y="275"/>
                    <a:pt x="69" y="275"/>
                    <a:pt x="69" y="275"/>
                  </a:cubicBezTo>
                  <a:cubicBezTo>
                    <a:pt x="70" y="275"/>
                    <a:pt x="70" y="275"/>
                    <a:pt x="70" y="274"/>
                  </a:cubicBezTo>
                  <a:cubicBezTo>
                    <a:pt x="69" y="272"/>
                    <a:pt x="69" y="272"/>
                    <a:pt x="69" y="272"/>
                  </a:cubicBezTo>
                  <a:cubicBezTo>
                    <a:pt x="69" y="275"/>
                    <a:pt x="69" y="275"/>
                    <a:pt x="69" y="275"/>
                  </a:cubicBezTo>
                  <a:cubicBezTo>
                    <a:pt x="69" y="273"/>
                    <a:pt x="69" y="273"/>
                    <a:pt x="69" y="273"/>
                  </a:cubicBezTo>
                  <a:cubicBezTo>
                    <a:pt x="69" y="275"/>
                    <a:pt x="69" y="275"/>
                    <a:pt x="69" y="275"/>
                  </a:cubicBezTo>
                  <a:cubicBezTo>
                    <a:pt x="69" y="275"/>
                    <a:pt x="69" y="275"/>
                    <a:pt x="69" y="275"/>
                  </a:cubicBezTo>
                  <a:cubicBezTo>
                    <a:pt x="69" y="273"/>
                    <a:pt x="69" y="273"/>
                    <a:pt x="69" y="273"/>
                  </a:cubicBezTo>
                  <a:cubicBezTo>
                    <a:pt x="69" y="275"/>
                    <a:pt x="69" y="275"/>
                    <a:pt x="69" y="275"/>
                  </a:cubicBezTo>
                  <a:cubicBezTo>
                    <a:pt x="69" y="275"/>
                    <a:pt x="69" y="275"/>
                    <a:pt x="69" y="275"/>
                  </a:cubicBezTo>
                  <a:cubicBezTo>
                    <a:pt x="70" y="275"/>
                    <a:pt x="71" y="275"/>
                    <a:pt x="73" y="276"/>
                  </a:cubicBezTo>
                  <a:cubicBezTo>
                    <a:pt x="79" y="279"/>
                    <a:pt x="94" y="286"/>
                    <a:pt x="111" y="295"/>
                  </a:cubicBezTo>
                  <a:cubicBezTo>
                    <a:pt x="136" y="309"/>
                    <a:pt x="169" y="327"/>
                    <a:pt x="195" y="342"/>
                  </a:cubicBezTo>
                  <a:cubicBezTo>
                    <a:pt x="208" y="349"/>
                    <a:pt x="219" y="355"/>
                    <a:pt x="227" y="360"/>
                  </a:cubicBezTo>
                  <a:cubicBezTo>
                    <a:pt x="236" y="365"/>
                    <a:pt x="241" y="367"/>
                    <a:pt x="241" y="367"/>
                  </a:cubicBezTo>
                  <a:cubicBezTo>
                    <a:pt x="242" y="368"/>
                    <a:pt x="244" y="368"/>
                    <a:pt x="245" y="366"/>
                  </a:cubicBezTo>
                  <a:cubicBezTo>
                    <a:pt x="246" y="364"/>
                    <a:pt x="246" y="362"/>
                    <a:pt x="244" y="361"/>
                  </a:cubicBezTo>
                  <a:cubicBezTo>
                    <a:pt x="63" y="248"/>
                    <a:pt x="63" y="248"/>
                    <a:pt x="63" y="248"/>
                  </a:cubicBezTo>
                  <a:cubicBezTo>
                    <a:pt x="61" y="251"/>
                    <a:pt x="61" y="251"/>
                    <a:pt x="61" y="251"/>
                  </a:cubicBezTo>
                  <a:cubicBezTo>
                    <a:pt x="59" y="254"/>
                    <a:pt x="59" y="254"/>
                    <a:pt x="59" y="254"/>
                  </a:cubicBezTo>
                  <a:cubicBezTo>
                    <a:pt x="59" y="254"/>
                    <a:pt x="99" y="277"/>
                    <a:pt x="140" y="300"/>
                  </a:cubicBezTo>
                  <a:cubicBezTo>
                    <a:pt x="161" y="311"/>
                    <a:pt x="181" y="323"/>
                    <a:pt x="197" y="331"/>
                  </a:cubicBezTo>
                  <a:cubicBezTo>
                    <a:pt x="205" y="335"/>
                    <a:pt x="212" y="339"/>
                    <a:pt x="217" y="341"/>
                  </a:cubicBezTo>
                  <a:cubicBezTo>
                    <a:pt x="219" y="343"/>
                    <a:pt x="221" y="344"/>
                    <a:pt x="223" y="344"/>
                  </a:cubicBezTo>
                  <a:cubicBezTo>
                    <a:pt x="223" y="345"/>
                    <a:pt x="224" y="345"/>
                    <a:pt x="225" y="345"/>
                  </a:cubicBezTo>
                  <a:cubicBezTo>
                    <a:pt x="225" y="346"/>
                    <a:pt x="225" y="346"/>
                    <a:pt x="225" y="346"/>
                  </a:cubicBezTo>
                  <a:cubicBezTo>
                    <a:pt x="226" y="346"/>
                    <a:pt x="226" y="346"/>
                    <a:pt x="227" y="346"/>
                  </a:cubicBezTo>
                  <a:cubicBezTo>
                    <a:pt x="227" y="346"/>
                    <a:pt x="227" y="346"/>
                    <a:pt x="228" y="346"/>
                  </a:cubicBezTo>
                  <a:cubicBezTo>
                    <a:pt x="229" y="345"/>
                    <a:pt x="229" y="345"/>
                    <a:pt x="230" y="344"/>
                  </a:cubicBezTo>
                  <a:cubicBezTo>
                    <a:pt x="230" y="343"/>
                    <a:pt x="231" y="342"/>
                    <a:pt x="230" y="341"/>
                  </a:cubicBezTo>
                  <a:cubicBezTo>
                    <a:pt x="230" y="340"/>
                    <a:pt x="230" y="340"/>
                    <a:pt x="229" y="339"/>
                  </a:cubicBezTo>
                  <a:cubicBezTo>
                    <a:pt x="148" y="289"/>
                    <a:pt x="148" y="289"/>
                    <a:pt x="148" y="289"/>
                  </a:cubicBezTo>
                  <a:cubicBezTo>
                    <a:pt x="220" y="328"/>
                    <a:pt x="220" y="328"/>
                    <a:pt x="220" y="328"/>
                  </a:cubicBezTo>
                  <a:cubicBezTo>
                    <a:pt x="222" y="329"/>
                    <a:pt x="224" y="328"/>
                    <a:pt x="225" y="326"/>
                  </a:cubicBezTo>
                  <a:cubicBezTo>
                    <a:pt x="226" y="325"/>
                    <a:pt x="226" y="323"/>
                    <a:pt x="224" y="322"/>
                  </a:cubicBezTo>
                  <a:cubicBezTo>
                    <a:pt x="47" y="211"/>
                    <a:pt x="47" y="211"/>
                    <a:pt x="47" y="211"/>
                  </a:cubicBezTo>
                  <a:cubicBezTo>
                    <a:pt x="45" y="214"/>
                    <a:pt x="45" y="214"/>
                    <a:pt x="45" y="214"/>
                  </a:cubicBezTo>
                  <a:cubicBezTo>
                    <a:pt x="48" y="216"/>
                    <a:pt x="48" y="216"/>
                    <a:pt x="48" y="216"/>
                  </a:cubicBezTo>
                  <a:cubicBezTo>
                    <a:pt x="45" y="214"/>
                    <a:pt x="45" y="214"/>
                    <a:pt x="45" y="214"/>
                  </a:cubicBezTo>
                  <a:cubicBezTo>
                    <a:pt x="46" y="217"/>
                    <a:pt x="46" y="217"/>
                    <a:pt x="46" y="217"/>
                  </a:cubicBezTo>
                  <a:cubicBezTo>
                    <a:pt x="46" y="217"/>
                    <a:pt x="47" y="216"/>
                    <a:pt x="48" y="216"/>
                  </a:cubicBezTo>
                  <a:cubicBezTo>
                    <a:pt x="45" y="214"/>
                    <a:pt x="45" y="214"/>
                    <a:pt x="45" y="214"/>
                  </a:cubicBezTo>
                  <a:cubicBezTo>
                    <a:pt x="46" y="217"/>
                    <a:pt x="46" y="217"/>
                    <a:pt x="46" y="217"/>
                  </a:cubicBezTo>
                  <a:cubicBezTo>
                    <a:pt x="45" y="214"/>
                    <a:pt x="45" y="214"/>
                    <a:pt x="45" y="214"/>
                  </a:cubicBezTo>
                  <a:cubicBezTo>
                    <a:pt x="45" y="217"/>
                    <a:pt x="45" y="217"/>
                    <a:pt x="45" y="217"/>
                  </a:cubicBezTo>
                  <a:cubicBezTo>
                    <a:pt x="45" y="217"/>
                    <a:pt x="45" y="217"/>
                    <a:pt x="46" y="217"/>
                  </a:cubicBezTo>
                  <a:cubicBezTo>
                    <a:pt x="45" y="214"/>
                    <a:pt x="45" y="214"/>
                    <a:pt x="45" y="214"/>
                  </a:cubicBezTo>
                  <a:cubicBezTo>
                    <a:pt x="45" y="217"/>
                    <a:pt x="45" y="217"/>
                    <a:pt x="45" y="217"/>
                  </a:cubicBezTo>
                  <a:cubicBezTo>
                    <a:pt x="45" y="214"/>
                    <a:pt x="45" y="214"/>
                    <a:pt x="45" y="214"/>
                  </a:cubicBezTo>
                  <a:cubicBezTo>
                    <a:pt x="44" y="217"/>
                    <a:pt x="44" y="217"/>
                    <a:pt x="44" y="217"/>
                  </a:cubicBezTo>
                  <a:cubicBezTo>
                    <a:pt x="44" y="217"/>
                    <a:pt x="44" y="217"/>
                    <a:pt x="45" y="217"/>
                  </a:cubicBezTo>
                  <a:cubicBezTo>
                    <a:pt x="45" y="214"/>
                    <a:pt x="45" y="214"/>
                    <a:pt x="45" y="214"/>
                  </a:cubicBezTo>
                  <a:cubicBezTo>
                    <a:pt x="44" y="217"/>
                    <a:pt x="44" y="217"/>
                    <a:pt x="44" y="217"/>
                  </a:cubicBezTo>
                  <a:cubicBezTo>
                    <a:pt x="44" y="215"/>
                    <a:pt x="44" y="215"/>
                    <a:pt x="44" y="215"/>
                  </a:cubicBezTo>
                  <a:cubicBezTo>
                    <a:pt x="44" y="217"/>
                    <a:pt x="44" y="217"/>
                    <a:pt x="44" y="217"/>
                  </a:cubicBezTo>
                  <a:cubicBezTo>
                    <a:pt x="44" y="217"/>
                    <a:pt x="44" y="217"/>
                    <a:pt x="44" y="217"/>
                  </a:cubicBezTo>
                  <a:cubicBezTo>
                    <a:pt x="44" y="215"/>
                    <a:pt x="44" y="215"/>
                    <a:pt x="44" y="215"/>
                  </a:cubicBezTo>
                  <a:cubicBezTo>
                    <a:pt x="44" y="217"/>
                    <a:pt x="44" y="217"/>
                    <a:pt x="44" y="217"/>
                  </a:cubicBezTo>
                  <a:cubicBezTo>
                    <a:pt x="44" y="217"/>
                    <a:pt x="44" y="217"/>
                    <a:pt x="44" y="217"/>
                  </a:cubicBezTo>
                  <a:cubicBezTo>
                    <a:pt x="46" y="218"/>
                    <a:pt x="50" y="220"/>
                    <a:pt x="56" y="223"/>
                  </a:cubicBezTo>
                  <a:cubicBezTo>
                    <a:pt x="75" y="234"/>
                    <a:pt x="114" y="254"/>
                    <a:pt x="148" y="273"/>
                  </a:cubicBezTo>
                  <a:cubicBezTo>
                    <a:pt x="165" y="282"/>
                    <a:pt x="181" y="290"/>
                    <a:pt x="193" y="296"/>
                  </a:cubicBezTo>
                  <a:cubicBezTo>
                    <a:pt x="199" y="300"/>
                    <a:pt x="204" y="302"/>
                    <a:pt x="208" y="304"/>
                  </a:cubicBezTo>
                  <a:cubicBezTo>
                    <a:pt x="210" y="305"/>
                    <a:pt x="211" y="305"/>
                    <a:pt x="213" y="306"/>
                  </a:cubicBezTo>
                  <a:cubicBezTo>
                    <a:pt x="213" y="306"/>
                    <a:pt x="214" y="306"/>
                    <a:pt x="214" y="307"/>
                  </a:cubicBezTo>
                  <a:cubicBezTo>
                    <a:pt x="215" y="307"/>
                    <a:pt x="215" y="307"/>
                    <a:pt x="216" y="307"/>
                  </a:cubicBezTo>
                  <a:cubicBezTo>
                    <a:pt x="217" y="307"/>
                    <a:pt x="217" y="307"/>
                    <a:pt x="218" y="307"/>
                  </a:cubicBezTo>
                  <a:cubicBezTo>
                    <a:pt x="218" y="307"/>
                    <a:pt x="219" y="306"/>
                    <a:pt x="220" y="305"/>
                  </a:cubicBezTo>
                  <a:cubicBezTo>
                    <a:pt x="220" y="304"/>
                    <a:pt x="220" y="303"/>
                    <a:pt x="220" y="302"/>
                  </a:cubicBezTo>
                  <a:cubicBezTo>
                    <a:pt x="220" y="302"/>
                    <a:pt x="219" y="301"/>
                    <a:pt x="218" y="300"/>
                  </a:cubicBezTo>
                  <a:cubicBezTo>
                    <a:pt x="33" y="185"/>
                    <a:pt x="33" y="185"/>
                    <a:pt x="33" y="185"/>
                  </a:cubicBezTo>
                  <a:cubicBezTo>
                    <a:pt x="31" y="188"/>
                    <a:pt x="31" y="188"/>
                    <a:pt x="31" y="188"/>
                  </a:cubicBezTo>
                  <a:cubicBezTo>
                    <a:pt x="30" y="191"/>
                    <a:pt x="30" y="191"/>
                    <a:pt x="30" y="191"/>
                  </a:cubicBezTo>
                  <a:cubicBezTo>
                    <a:pt x="30" y="191"/>
                    <a:pt x="71" y="215"/>
                    <a:pt x="114" y="240"/>
                  </a:cubicBezTo>
                  <a:cubicBezTo>
                    <a:pt x="136" y="252"/>
                    <a:pt x="158" y="265"/>
                    <a:pt x="175" y="274"/>
                  </a:cubicBezTo>
                  <a:cubicBezTo>
                    <a:pt x="183" y="278"/>
                    <a:pt x="191" y="282"/>
                    <a:pt x="196" y="285"/>
                  </a:cubicBezTo>
                  <a:cubicBezTo>
                    <a:pt x="199" y="286"/>
                    <a:pt x="202" y="287"/>
                    <a:pt x="203" y="288"/>
                  </a:cubicBezTo>
                  <a:cubicBezTo>
                    <a:pt x="204" y="289"/>
                    <a:pt x="205" y="289"/>
                    <a:pt x="206" y="289"/>
                  </a:cubicBezTo>
                  <a:cubicBezTo>
                    <a:pt x="207" y="289"/>
                    <a:pt x="207" y="290"/>
                    <a:pt x="208" y="290"/>
                  </a:cubicBezTo>
                  <a:cubicBezTo>
                    <a:pt x="209" y="290"/>
                    <a:pt x="209" y="290"/>
                    <a:pt x="210" y="289"/>
                  </a:cubicBezTo>
                  <a:cubicBezTo>
                    <a:pt x="210" y="289"/>
                    <a:pt x="211" y="289"/>
                    <a:pt x="212" y="288"/>
                  </a:cubicBezTo>
                  <a:cubicBezTo>
                    <a:pt x="212" y="288"/>
                    <a:pt x="212" y="288"/>
                    <a:pt x="212" y="288"/>
                  </a:cubicBezTo>
                  <a:cubicBezTo>
                    <a:pt x="212" y="287"/>
                    <a:pt x="212" y="286"/>
                    <a:pt x="212" y="286"/>
                  </a:cubicBezTo>
                  <a:cubicBezTo>
                    <a:pt x="212" y="285"/>
                    <a:pt x="212" y="284"/>
                    <a:pt x="212" y="284"/>
                  </a:cubicBezTo>
                  <a:cubicBezTo>
                    <a:pt x="211" y="283"/>
                    <a:pt x="211" y="282"/>
                    <a:pt x="210" y="282"/>
                  </a:cubicBezTo>
                  <a:cubicBezTo>
                    <a:pt x="209" y="280"/>
                    <a:pt x="207" y="279"/>
                    <a:pt x="205" y="278"/>
                  </a:cubicBezTo>
                  <a:cubicBezTo>
                    <a:pt x="197" y="272"/>
                    <a:pt x="182" y="262"/>
                    <a:pt x="164" y="251"/>
                  </a:cubicBezTo>
                  <a:cubicBezTo>
                    <a:pt x="110" y="217"/>
                    <a:pt x="28" y="169"/>
                    <a:pt x="28" y="169"/>
                  </a:cubicBezTo>
                  <a:cubicBezTo>
                    <a:pt x="27" y="172"/>
                    <a:pt x="27" y="172"/>
                    <a:pt x="27" y="172"/>
                  </a:cubicBezTo>
                  <a:cubicBezTo>
                    <a:pt x="30" y="174"/>
                    <a:pt x="30" y="174"/>
                    <a:pt x="30" y="174"/>
                  </a:cubicBezTo>
                  <a:cubicBezTo>
                    <a:pt x="27" y="172"/>
                    <a:pt x="27" y="172"/>
                    <a:pt x="27" y="172"/>
                  </a:cubicBezTo>
                  <a:cubicBezTo>
                    <a:pt x="28" y="175"/>
                    <a:pt x="28" y="175"/>
                    <a:pt x="28" y="175"/>
                  </a:cubicBezTo>
                  <a:cubicBezTo>
                    <a:pt x="28" y="175"/>
                    <a:pt x="29" y="175"/>
                    <a:pt x="30" y="174"/>
                  </a:cubicBezTo>
                  <a:cubicBezTo>
                    <a:pt x="27" y="172"/>
                    <a:pt x="27" y="172"/>
                    <a:pt x="27" y="172"/>
                  </a:cubicBezTo>
                  <a:cubicBezTo>
                    <a:pt x="28" y="175"/>
                    <a:pt x="28" y="175"/>
                    <a:pt x="28" y="175"/>
                  </a:cubicBezTo>
                  <a:cubicBezTo>
                    <a:pt x="27" y="173"/>
                    <a:pt x="27" y="173"/>
                    <a:pt x="27" y="173"/>
                  </a:cubicBezTo>
                  <a:cubicBezTo>
                    <a:pt x="27" y="175"/>
                    <a:pt x="27" y="175"/>
                    <a:pt x="27" y="175"/>
                  </a:cubicBezTo>
                  <a:cubicBezTo>
                    <a:pt x="27" y="175"/>
                    <a:pt x="28" y="175"/>
                    <a:pt x="28" y="175"/>
                  </a:cubicBezTo>
                  <a:cubicBezTo>
                    <a:pt x="27" y="173"/>
                    <a:pt x="27" y="173"/>
                    <a:pt x="27" y="173"/>
                  </a:cubicBezTo>
                  <a:cubicBezTo>
                    <a:pt x="27" y="175"/>
                    <a:pt x="27" y="175"/>
                    <a:pt x="27" y="175"/>
                  </a:cubicBezTo>
                  <a:cubicBezTo>
                    <a:pt x="27" y="175"/>
                    <a:pt x="27" y="175"/>
                    <a:pt x="27" y="175"/>
                  </a:cubicBezTo>
                  <a:cubicBezTo>
                    <a:pt x="27" y="175"/>
                    <a:pt x="27" y="175"/>
                    <a:pt x="27" y="175"/>
                  </a:cubicBezTo>
                  <a:cubicBezTo>
                    <a:pt x="27" y="175"/>
                    <a:pt x="27" y="175"/>
                    <a:pt x="27" y="175"/>
                  </a:cubicBezTo>
                  <a:cubicBezTo>
                    <a:pt x="27" y="175"/>
                    <a:pt x="27" y="175"/>
                    <a:pt x="27" y="175"/>
                  </a:cubicBezTo>
                  <a:cubicBezTo>
                    <a:pt x="27" y="175"/>
                    <a:pt x="27" y="175"/>
                    <a:pt x="27" y="175"/>
                  </a:cubicBezTo>
                  <a:cubicBezTo>
                    <a:pt x="27" y="175"/>
                    <a:pt x="29" y="176"/>
                    <a:pt x="30" y="177"/>
                  </a:cubicBezTo>
                  <a:cubicBezTo>
                    <a:pt x="37" y="179"/>
                    <a:pt x="52" y="187"/>
                    <a:pt x="69" y="197"/>
                  </a:cubicBezTo>
                  <a:cubicBezTo>
                    <a:pt x="95" y="211"/>
                    <a:pt x="128" y="230"/>
                    <a:pt x="155" y="246"/>
                  </a:cubicBezTo>
                  <a:cubicBezTo>
                    <a:pt x="169" y="254"/>
                    <a:pt x="181" y="261"/>
                    <a:pt x="189" y="266"/>
                  </a:cubicBezTo>
                  <a:cubicBezTo>
                    <a:pt x="194" y="268"/>
                    <a:pt x="197" y="270"/>
                    <a:pt x="200" y="272"/>
                  </a:cubicBezTo>
                  <a:cubicBezTo>
                    <a:pt x="201" y="272"/>
                    <a:pt x="202" y="273"/>
                    <a:pt x="203" y="273"/>
                  </a:cubicBezTo>
                  <a:cubicBezTo>
                    <a:pt x="204" y="273"/>
                    <a:pt x="204" y="274"/>
                    <a:pt x="204" y="274"/>
                  </a:cubicBezTo>
                  <a:cubicBezTo>
                    <a:pt x="205" y="274"/>
                    <a:pt x="205" y="274"/>
                    <a:pt x="205" y="274"/>
                  </a:cubicBezTo>
                  <a:cubicBezTo>
                    <a:pt x="205" y="274"/>
                    <a:pt x="205" y="274"/>
                    <a:pt x="206" y="274"/>
                  </a:cubicBezTo>
                  <a:cubicBezTo>
                    <a:pt x="206" y="274"/>
                    <a:pt x="207" y="274"/>
                    <a:pt x="207" y="274"/>
                  </a:cubicBezTo>
                  <a:cubicBezTo>
                    <a:pt x="208" y="274"/>
                    <a:pt x="208" y="273"/>
                    <a:pt x="209" y="273"/>
                  </a:cubicBezTo>
                  <a:cubicBezTo>
                    <a:pt x="210" y="272"/>
                    <a:pt x="210" y="271"/>
                    <a:pt x="210" y="270"/>
                  </a:cubicBezTo>
                  <a:cubicBezTo>
                    <a:pt x="209" y="269"/>
                    <a:pt x="209" y="268"/>
                    <a:pt x="208" y="267"/>
                  </a:cubicBezTo>
                  <a:cubicBezTo>
                    <a:pt x="208" y="267"/>
                    <a:pt x="205" y="266"/>
                    <a:pt x="200" y="263"/>
                  </a:cubicBezTo>
                  <a:cubicBezTo>
                    <a:pt x="182" y="252"/>
                    <a:pt x="138" y="225"/>
                    <a:pt x="98" y="200"/>
                  </a:cubicBezTo>
                  <a:cubicBezTo>
                    <a:pt x="79" y="188"/>
                    <a:pt x="60" y="176"/>
                    <a:pt x="46" y="168"/>
                  </a:cubicBezTo>
                  <a:cubicBezTo>
                    <a:pt x="39" y="163"/>
                    <a:pt x="33" y="159"/>
                    <a:pt x="30" y="157"/>
                  </a:cubicBezTo>
                  <a:cubicBezTo>
                    <a:pt x="28" y="156"/>
                    <a:pt x="26" y="154"/>
                    <a:pt x="25" y="154"/>
                  </a:cubicBezTo>
                  <a:cubicBezTo>
                    <a:pt x="25" y="153"/>
                    <a:pt x="24" y="153"/>
                    <a:pt x="24" y="153"/>
                  </a:cubicBezTo>
                  <a:cubicBezTo>
                    <a:pt x="24" y="153"/>
                    <a:pt x="24" y="153"/>
                    <a:pt x="24" y="153"/>
                  </a:cubicBezTo>
                  <a:cubicBezTo>
                    <a:pt x="23" y="154"/>
                    <a:pt x="23" y="154"/>
                    <a:pt x="23" y="154"/>
                  </a:cubicBezTo>
                  <a:cubicBezTo>
                    <a:pt x="24" y="153"/>
                    <a:pt x="24" y="153"/>
                    <a:pt x="24" y="153"/>
                  </a:cubicBezTo>
                  <a:cubicBezTo>
                    <a:pt x="24" y="153"/>
                    <a:pt x="24" y="153"/>
                    <a:pt x="24" y="153"/>
                  </a:cubicBezTo>
                  <a:cubicBezTo>
                    <a:pt x="23" y="154"/>
                    <a:pt x="23" y="154"/>
                    <a:pt x="23" y="154"/>
                  </a:cubicBezTo>
                  <a:cubicBezTo>
                    <a:pt x="24" y="153"/>
                    <a:pt x="24" y="153"/>
                    <a:pt x="24" y="153"/>
                  </a:cubicBezTo>
                  <a:cubicBezTo>
                    <a:pt x="22" y="155"/>
                    <a:pt x="22" y="155"/>
                    <a:pt x="22" y="155"/>
                  </a:cubicBezTo>
                  <a:cubicBezTo>
                    <a:pt x="25" y="154"/>
                    <a:pt x="25" y="154"/>
                    <a:pt x="25" y="154"/>
                  </a:cubicBezTo>
                  <a:cubicBezTo>
                    <a:pt x="24" y="153"/>
                    <a:pt x="24" y="153"/>
                    <a:pt x="24" y="153"/>
                  </a:cubicBezTo>
                  <a:cubicBezTo>
                    <a:pt x="22" y="155"/>
                    <a:pt x="22" y="155"/>
                    <a:pt x="22" y="155"/>
                  </a:cubicBezTo>
                  <a:cubicBezTo>
                    <a:pt x="25" y="154"/>
                    <a:pt x="25" y="154"/>
                    <a:pt x="25" y="154"/>
                  </a:cubicBezTo>
                  <a:cubicBezTo>
                    <a:pt x="22" y="155"/>
                    <a:pt x="22" y="155"/>
                    <a:pt x="22" y="155"/>
                  </a:cubicBezTo>
                  <a:cubicBezTo>
                    <a:pt x="25" y="155"/>
                    <a:pt x="25" y="155"/>
                    <a:pt x="25" y="155"/>
                  </a:cubicBezTo>
                  <a:cubicBezTo>
                    <a:pt x="25" y="154"/>
                    <a:pt x="25" y="154"/>
                    <a:pt x="25" y="154"/>
                  </a:cubicBezTo>
                  <a:cubicBezTo>
                    <a:pt x="22" y="155"/>
                    <a:pt x="22" y="155"/>
                    <a:pt x="22" y="155"/>
                  </a:cubicBezTo>
                  <a:cubicBezTo>
                    <a:pt x="25" y="155"/>
                    <a:pt x="25" y="155"/>
                    <a:pt x="25" y="155"/>
                  </a:cubicBezTo>
                  <a:cubicBezTo>
                    <a:pt x="21" y="155"/>
                    <a:pt x="21" y="155"/>
                    <a:pt x="21" y="155"/>
                  </a:cubicBezTo>
                  <a:cubicBezTo>
                    <a:pt x="24" y="157"/>
                    <a:pt x="24" y="157"/>
                    <a:pt x="24" y="157"/>
                  </a:cubicBezTo>
                  <a:cubicBezTo>
                    <a:pt x="25" y="156"/>
                    <a:pt x="25" y="156"/>
                    <a:pt x="25" y="155"/>
                  </a:cubicBezTo>
                  <a:cubicBezTo>
                    <a:pt x="21" y="155"/>
                    <a:pt x="21" y="155"/>
                    <a:pt x="21" y="155"/>
                  </a:cubicBezTo>
                  <a:cubicBezTo>
                    <a:pt x="24" y="157"/>
                    <a:pt x="24" y="157"/>
                    <a:pt x="24" y="157"/>
                  </a:cubicBezTo>
                  <a:cubicBezTo>
                    <a:pt x="21" y="155"/>
                    <a:pt x="21" y="155"/>
                    <a:pt x="21" y="155"/>
                  </a:cubicBezTo>
                  <a:cubicBezTo>
                    <a:pt x="20" y="158"/>
                    <a:pt x="20" y="158"/>
                    <a:pt x="20" y="158"/>
                  </a:cubicBezTo>
                  <a:cubicBezTo>
                    <a:pt x="208" y="258"/>
                    <a:pt x="208" y="258"/>
                    <a:pt x="208" y="258"/>
                  </a:cubicBezTo>
                  <a:cubicBezTo>
                    <a:pt x="210" y="259"/>
                    <a:pt x="212" y="259"/>
                    <a:pt x="213" y="257"/>
                  </a:cubicBezTo>
                  <a:cubicBezTo>
                    <a:pt x="213" y="256"/>
                    <a:pt x="213" y="256"/>
                    <a:pt x="213" y="255"/>
                  </a:cubicBezTo>
                  <a:cubicBezTo>
                    <a:pt x="213" y="254"/>
                    <a:pt x="213" y="254"/>
                    <a:pt x="213" y="253"/>
                  </a:cubicBezTo>
                  <a:cubicBezTo>
                    <a:pt x="212" y="253"/>
                    <a:pt x="212" y="253"/>
                    <a:pt x="212" y="252"/>
                  </a:cubicBezTo>
                  <a:cubicBezTo>
                    <a:pt x="211" y="252"/>
                    <a:pt x="211" y="251"/>
                    <a:pt x="210" y="251"/>
                  </a:cubicBezTo>
                  <a:cubicBezTo>
                    <a:pt x="208" y="249"/>
                    <a:pt x="203" y="246"/>
                    <a:pt x="196" y="242"/>
                  </a:cubicBezTo>
                  <a:cubicBezTo>
                    <a:pt x="149" y="211"/>
                    <a:pt x="13" y="129"/>
                    <a:pt x="13" y="128"/>
                  </a:cubicBezTo>
                  <a:cubicBezTo>
                    <a:pt x="12" y="132"/>
                    <a:pt x="12" y="132"/>
                    <a:pt x="12" y="132"/>
                  </a:cubicBezTo>
                  <a:cubicBezTo>
                    <a:pt x="10" y="135"/>
                    <a:pt x="10" y="135"/>
                    <a:pt x="10" y="135"/>
                  </a:cubicBezTo>
                  <a:cubicBezTo>
                    <a:pt x="208" y="243"/>
                    <a:pt x="208" y="243"/>
                    <a:pt x="208" y="243"/>
                  </a:cubicBezTo>
                  <a:cubicBezTo>
                    <a:pt x="209" y="244"/>
                    <a:pt x="212" y="244"/>
                    <a:pt x="213" y="242"/>
                  </a:cubicBezTo>
                  <a:cubicBezTo>
                    <a:pt x="213" y="241"/>
                    <a:pt x="213" y="241"/>
                    <a:pt x="213" y="240"/>
                  </a:cubicBezTo>
                  <a:cubicBezTo>
                    <a:pt x="213" y="239"/>
                    <a:pt x="213" y="239"/>
                    <a:pt x="213" y="238"/>
                  </a:cubicBezTo>
                  <a:cubicBezTo>
                    <a:pt x="212" y="238"/>
                    <a:pt x="212" y="237"/>
                    <a:pt x="212" y="237"/>
                  </a:cubicBezTo>
                  <a:cubicBezTo>
                    <a:pt x="211" y="237"/>
                    <a:pt x="211" y="236"/>
                    <a:pt x="210" y="236"/>
                  </a:cubicBezTo>
                  <a:cubicBezTo>
                    <a:pt x="207" y="234"/>
                    <a:pt x="202" y="230"/>
                    <a:pt x="195" y="226"/>
                  </a:cubicBezTo>
                  <a:cubicBezTo>
                    <a:pt x="147" y="194"/>
                    <a:pt x="7" y="109"/>
                    <a:pt x="7" y="109"/>
                  </a:cubicBezTo>
                  <a:cubicBezTo>
                    <a:pt x="5" y="112"/>
                    <a:pt x="5" y="112"/>
                    <a:pt x="5" y="112"/>
                  </a:cubicBezTo>
                  <a:cubicBezTo>
                    <a:pt x="3" y="116"/>
                    <a:pt x="3" y="116"/>
                    <a:pt x="3" y="116"/>
                  </a:cubicBezTo>
                  <a:cubicBezTo>
                    <a:pt x="206" y="228"/>
                    <a:pt x="206" y="228"/>
                    <a:pt x="206" y="228"/>
                  </a:cubicBezTo>
                  <a:cubicBezTo>
                    <a:pt x="208" y="229"/>
                    <a:pt x="210" y="228"/>
                    <a:pt x="211" y="227"/>
                  </a:cubicBezTo>
                  <a:cubicBezTo>
                    <a:pt x="211" y="226"/>
                    <a:pt x="212" y="225"/>
                    <a:pt x="212" y="225"/>
                  </a:cubicBezTo>
                  <a:cubicBezTo>
                    <a:pt x="212" y="223"/>
                    <a:pt x="211" y="223"/>
                    <a:pt x="211" y="222"/>
                  </a:cubicBezTo>
                  <a:cubicBezTo>
                    <a:pt x="210" y="222"/>
                    <a:pt x="210" y="221"/>
                    <a:pt x="209" y="220"/>
                  </a:cubicBezTo>
                  <a:cubicBezTo>
                    <a:pt x="208" y="219"/>
                    <a:pt x="206" y="218"/>
                    <a:pt x="204" y="216"/>
                  </a:cubicBezTo>
                  <a:cubicBezTo>
                    <a:pt x="195" y="209"/>
                    <a:pt x="178" y="199"/>
                    <a:pt x="158" y="186"/>
                  </a:cubicBezTo>
                  <a:cubicBezTo>
                    <a:pt x="97" y="148"/>
                    <a:pt x="5" y="94"/>
                    <a:pt x="5" y="94"/>
                  </a:cubicBezTo>
                  <a:cubicBezTo>
                    <a:pt x="4" y="97"/>
                    <a:pt x="4" y="97"/>
                    <a:pt x="4" y="97"/>
                  </a:cubicBezTo>
                  <a:cubicBezTo>
                    <a:pt x="7" y="99"/>
                    <a:pt x="7" y="99"/>
                    <a:pt x="7" y="99"/>
                  </a:cubicBezTo>
                  <a:cubicBezTo>
                    <a:pt x="4" y="97"/>
                    <a:pt x="4" y="97"/>
                    <a:pt x="4" y="97"/>
                  </a:cubicBezTo>
                  <a:cubicBezTo>
                    <a:pt x="5" y="100"/>
                    <a:pt x="5" y="100"/>
                    <a:pt x="5" y="100"/>
                  </a:cubicBezTo>
                  <a:cubicBezTo>
                    <a:pt x="5" y="100"/>
                    <a:pt x="6" y="100"/>
                    <a:pt x="7" y="99"/>
                  </a:cubicBezTo>
                  <a:cubicBezTo>
                    <a:pt x="4" y="97"/>
                    <a:pt x="4" y="97"/>
                    <a:pt x="4" y="97"/>
                  </a:cubicBezTo>
                  <a:cubicBezTo>
                    <a:pt x="5" y="100"/>
                    <a:pt x="5" y="100"/>
                    <a:pt x="5" y="100"/>
                  </a:cubicBezTo>
                  <a:cubicBezTo>
                    <a:pt x="4" y="98"/>
                    <a:pt x="4" y="98"/>
                    <a:pt x="4" y="98"/>
                  </a:cubicBezTo>
                  <a:cubicBezTo>
                    <a:pt x="4" y="101"/>
                    <a:pt x="4" y="101"/>
                    <a:pt x="4" y="101"/>
                  </a:cubicBezTo>
                  <a:cubicBezTo>
                    <a:pt x="4" y="101"/>
                    <a:pt x="5" y="101"/>
                    <a:pt x="5" y="100"/>
                  </a:cubicBezTo>
                  <a:cubicBezTo>
                    <a:pt x="4" y="98"/>
                    <a:pt x="4" y="98"/>
                    <a:pt x="4" y="98"/>
                  </a:cubicBezTo>
                  <a:cubicBezTo>
                    <a:pt x="4" y="101"/>
                    <a:pt x="4" y="101"/>
                    <a:pt x="4" y="101"/>
                  </a:cubicBezTo>
                  <a:cubicBezTo>
                    <a:pt x="4" y="100"/>
                    <a:pt x="4" y="100"/>
                    <a:pt x="4" y="100"/>
                  </a:cubicBezTo>
                  <a:cubicBezTo>
                    <a:pt x="4" y="101"/>
                    <a:pt x="4" y="101"/>
                    <a:pt x="4" y="101"/>
                  </a:cubicBezTo>
                  <a:cubicBezTo>
                    <a:pt x="4" y="101"/>
                    <a:pt x="4" y="101"/>
                    <a:pt x="4" y="101"/>
                  </a:cubicBezTo>
                  <a:cubicBezTo>
                    <a:pt x="4" y="100"/>
                    <a:pt x="4" y="100"/>
                    <a:pt x="4" y="100"/>
                  </a:cubicBezTo>
                  <a:cubicBezTo>
                    <a:pt x="4" y="101"/>
                    <a:pt x="4" y="101"/>
                    <a:pt x="4" y="101"/>
                  </a:cubicBezTo>
                  <a:cubicBezTo>
                    <a:pt x="4" y="101"/>
                    <a:pt x="5" y="101"/>
                    <a:pt x="5" y="101"/>
                  </a:cubicBezTo>
                  <a:cubicBezTo>
                    <a:pt x="8" y="102"/>
                    <a:pt x="13" y="104"/>
                    <a:pt x="19" y="107"/>
                  </a:cubicBezTo>
                  <a:cubicBezTo>
                    <a:pt x="42" y="118"/>
                    <a:pt x="85" y="142"/>
                    <a:pt x="122" y="163"/>
                  </a:cubicBezTo>
                  <a:cubicBezTo>
                    <a:pt x="141" y="173"/>
                    <a:pt x="158" y="183"/>
                    <a:pt x="170" y="190"/>
                  </a:cubicBezTo>
                  <a:cubicBezTo>
                    <a:pt x="176" y="194"/>
                    <a:pt x="181" y="197"/>
                    <a:pt x="185" y="199"/>
                  </a:cubicBezTo>
                  <a:cubicBezTo>
                    <a:pt x="188" y="201"/>
                    <a:pt x="190" y="202"/>
                    <a:pt x="190" y="202"/>
                  </a:cubicBezTo>
                  <a:cubicBezTo>
                    <a:pt x="192" y="203"/>
                    <a:pt x="194" y="202"/>
                    <a:pt x="195" y="200"/>
                  </a:cubicBezTo>
                  <a:cubicBezTo>
                    <a:pt x="196" y="199"/>
                    <a:pt x="196" y="197"/>
                    <a:pt x="194" y="196"/>
                  </a:cubicBezTo>
                  <a:cubicBezTo>
                    <a:pt x="194" y="196"/>
                    <a:pt x="191" y="194"/>
                    <a:pt x="186" y="191"/>
                  </a:cubicBezTo>
                  <a:cubicBezTo>
                    <a:pt x="168" y="180"/>
                    <a:pt x="124" y="152"/>
                    <a:pt x="84" y="127"/>
                  </a:cubicBezTo>
                  <a:cubicBezTo>
                    <a:pt x="64" y="115"/>
                    <a:pt x="45" y="103"/>
                    <a:pt x="31" y="94"/>
                  </a:cubicBezTo>
                  <a:cubicBezTo>
                    <a:pt x="24" y="90"/>
                    <a:pt x="19" y="86"/>
                    <a:pt x="15" y="84"/>
                  </a:cubicBezTo>
                  <a:cubicBezTo>
                    <a:pt x="13" y="82"/>
                    <a:pt x="11" y="81"/>
                    <a:pt x="10" y="81"/>
                  </a:cubicBezTo>
                  <a:cubicBezTo>
                    <a:pt x="10" y="80"/>
                    <a:pt x="9" y="80"/>
                    <a:pt x="9" y="80"/>
                  </a:cubicBezTo>
                  <a:cubicBezTo>
                    <a:pt x="9" y="80"/>
                    <a:pt x="9" y="80"/>
                    <a:pt x="9" y="80"/>
                  </a:cubicBezTo>
                  <a:cubicBezTo>
                    <a:pt x="8" y="82"/>
                    <a:pt x="8" y="82"/>
                    <a:pt x="8" y="82"/>
                  </a:cubicBezTo>
                  <a:cubicBezTo>
                    <a:pt x="9" y="80"/>
                    <a:pt x="9" y="80"/>
                    <a:pt x="9" y="80"/>
                  </a:cubicBezTo>
                  <a:cubicBezTo>
                    <a:pt x="9" y="80"/>
                    <a:pt x="9" y="80"/>
                    <a:pt x="9" y="80"/>
                  </a:cubicBezTo>
                  <a:cubicBezTo>
                    <a:pt x="8" y="82"/>
                    <a:pt x="8" y="82"/>
                    <a:pt x="8" y="82"/>
                  </a:cubicBezTo>
                  <a:cubicBezTo>
                    <a:pt x="9" y="80"/>
                    <a:pt x="9" y="80"/>
                    <a:pt x="9" y="80"/>
                  </a:cubicBezTo>
                  <a:cubicBezTo>
                    <a:pt x="7" y="82"/>
                    <a:pt x="7" y="82"/>
                    <a:pt x="7" y="82"/>
                  </a:cubicBezTo>
                  <a:cubicBezTo>
                    <a:pt x="9" y="80"/>
                    <a:pt x="9" y="80"/>
                    <a:pt x="9" y="80"/>
                  </a:cubicBezTo>
                  <a:cubicBezTo>
                    <a:pt x="9" y="80"/>
                    <a:pt x="9" y="80"/>
                    <a:pt x="9" y="80"/>
                  </a:cubicBezTo>
                  <a:cubicBezTo>
                    <a:pt x="7" y="82"/>
                    <a:pt x="7" y="82"/>
                    <a:pt x="7" y="82"/>
                  </a:cubicBezTo>
                  <a:cubicBezTo>
                    <a:pt x="9" y="80"/>
                    <a:pt x="9" y="80"/>
                    <a:pt x="9" y="80"/>
                  </a:cubicBezTo>
                  <a:cubicBezTo>
                    <a:pt x="7" y="83"/>
                    <a:pt x="7" y="83"/>
                    <a:pt x="7" y="83"/>
                  </a:cubicBezTo>
                  <a:cubicBezTo>
                    <a:pt x="10" y="81"/>
                    <a:pt x="10" y="81"/>
                    <a:pt x="10" y="81"/>
                  </a:cubicBezTo>
                  <a:cubicBezTo>
                    <a:pt x="9" y="80"/>
                    <a:pt x="9" y="80"/>
                    <a:pt x="9" y="80"/>
                  </a:cubicBezTo>
                  <a:cubicBezTo>
                    <a:pt x="7" y="83"/>
                    <a:pt x="7" y="83"/>
                    <a:pt x="7" y="83"/>
                  </a:cubicBezTo>
                  <a:cubicBezTo>
                    <a:pt x="10" y="81"/>
                    <a:pt x="10" y="81"/>
                    <a:pt x="10" y="81"/>
                  </a:cubicBezTo>
                  <a:cubicBezTo>
                    <a:pt x="7" y="83"/>
                    <a:pt x="7" y="83"/>
                    <a:pt x="7" y="83"/>
                  </a:cubicBezTo>
                  <a:cubicBezTo>
                    <a:pt x="10" y="81"/>
                    <a:pt x="10" y="81"/>
                    <a:pt x="10" y="81"/>
                  </a:cubicBezTo>
                  <a:cubicBezTo>
                    <a:pt x="10" y="81"/>
                    <a:pt x="10" y="81"/>
                    <a:pt x="10" y="81"/>
                  </a:cubicBezTo>
                  <a:cubicBezTo>
                    <a:pt x="7" y="83"/>
                    <a:pt x="7" y="83"/>
                    <a:pt x="7" y="83"/>
                  </a:cubicBezTo>
                  <a:cubicBezTo>
                    <a:pt x="10" y="81"/>
                    <a:pt x="10" y="81"/>
                    <a:pt x="10" y="81"/>
                  </a:cubicBezTo>
                  <a:cubicBezTo>
                    <a:pt x="7" y="83"/>
                    <a:pt x="7" y="83"/>
                    <a:pt x="7" y="83"/>
                  </a:cubicBezTo>
                  <a:cubicBezTo>
                    <a:pt x="10" y="83"/>
                    <a:pt x="10" y="83"/>
                    <a:pt x="10" y="83"/>
                  </a:cubicBezTo>
                  <a:cubicBezTo>
                    <a:pt x="10" y="82"/>
                    <a:pt x="10" y="82"/>
                    <a:pt x="10" y="81"/>
                  </a:cubicBezTo>
                  <a:cubicBezTo>
                    <a:pt x="7" y="83"/>
                    <a:pt x="7" y="83"/>
                    <a:pt x="7" y="83"/>
                  </a:cubicBezTo>
                  <a:cubicBezTo>
                    <a:pt x="10" y="83"/>
                    <a:pt x="10" y="83"/>
                    <a:pt x="10" y="83"/>
                  </a:cubicBezTo>
                  <a:cubicBezTo>
                    <a:pt x="7" y="83"/>
                    <a:pt x="7" y="83"/>
                    <a:pt x="7" y="83"/>
                  </a:cubicBezTo>
                  <a:cubicBezTo>
                    <a:pt x="5" y="86"/>
                    <a:pt x="5" y="86"/>
                    <a:pt x="5" y="86"/>
                  </a:cubicBezTo>
                  <a:cubicBezTo>
                    <a:pt x="5" y="86"/>
                    <a:pt x="45" y="108"/>
                    <a:pt x="86" y="130"/>
                  </a:cubicBezTo>
                  <a:cubicBezTo>
                    <a:pt x="106" y="141"/>
                    <a:pt x="127" y="152"/>
                    <a:pt x="144" y="160"/>
                  </a:cubicBezTo>
                  <a:cubicBezTo>
                    <a:pt x="152" y="165"/>
                    <a:pt x="159" y="168"/>
                    <a:pt x="164" y="170"/>
                  </a:cubicBezTo>
                  <a:cubicBezTo>
                    <a:pt x="167" y="172"/>
                    <a:pt x="169" y="173"/>
                    <a:pt x="171" y="173"/>
                  </a:cubicBezTo>
                  <a:cubicBezTo>
                    <a:pt x="172" y="174"/>
                    <a:pt x="173" y="174"/>
                    <a:pt x="173" y="174"/>
                  </a:cubicBezTo>
                  <a:cubicBezTo>
                    <a:pt x="174" y="174"/>
                    <a:pt x="175" y="175"/>
                    <a:pt x="176" y="175"/>
                  </a:cubicBezTo>
                  <a:cubicBezTo>
                    <a:pt x="176" y="175"/>
                    <a:pt x="177" y="175"/>
                    <a:pt x="177" y="174"/>
                  </a:cubicBezTo>
                  <a:cubicBezTo>
                    <a:pt x="178" y="174"/>
                    <a:pt x="179" y="174"/>
                    <a:pt x="179" y="173"/>
                  </a:cubicBezTo>
                  <a:cubicBezTo>
                    <a:pt x="179" y="173"/>
                    <a:pt x="179" y="173"/>
                    <a:pt x="179" y="173"/>
                  </a:cubicBezTo>
                  <a:cubicBezTo>
                    <a:pt x="180" y="172"/>
                    <a:pt x="180" y="171"/>
                    <a:pt x="180" y="171"/>
                  </a:cubicBezTo>
                  <a:cubicBezTo>
                    <a:pt x="180" y="170"/>
                    <a:pt x="180" y="169"/>
                    <a:pt x="179" y="169"/>
                  </a:cubicBezTo>
                  <a:cubicBezTo>
                    <a:pt x="179" y="168"/>
                    <a:pt x="178" y="167"/>
                    <a:pt x="178" y="167"/>
                  </a:cubicBezTo>
                  <a:cubicBezTo>
                    <a:pt x="177" y="166"/>
                    <a:pt x="175" y="165"/>
                    <a:pt x="173" y="163"/>
                  </a:cubicBezTo>
                  <a:cubicBezTo>
                    <a:pt x="166" y="158"/>
                    <a:pt x="152" y="150"/>
                    <a:pt x="136" y="140"/>
                  </a:cubicBezTo>
                  <a:cubicBezTo>
                    <a:pt x="112" y="126"/>
                    <a:pt x="81" y="108"/>
                    <a:pt x="56" y="93"/>
                  </a:cubicBezTo>
                  <a:cubicBezTo>
                    <a:pt x="44" y="86"/>
                    <a:pt x="33" y="79"/>
                    <a:pt x="25" y="74"/>
                  </a:cubicBezTo>
                  <a:cubicBezTo>
                    <a:pt x="21" y="72"/>
                    <a:pt x="18" y="70"/>
                    <a:pt x="16" y="68"/>
                  </a:cubicBezTo>
                  <a:cubicBezTo>
                    <a:pt x="15" y="67"/>
                    <a:pt x="15" y="67"/>
                    <a:pt x="14" y="66"/>
                  </a:cubicBezTo>
                  <a:cubicBezTo>
                    <a:pt x="14" y="66"/>
                    <a:pt x="14" y="66"/>
                    <a:pt x="14" y="66"/>
                  </a:cubicBezTo>
                  <a:cubicBezTo>
                    <a:pt x="14" y="66"/>
                    <a:pt x="14" y="66"/>
                    <a:pt x="14" y="66"/>
                  </a:cubicBezTo>
                  <a:cubicBezTo>
                    <a:pt x="12" y="68"/>
                    <a:pt x="12" y="68"/>
                    <a:pt x="12" y="68"/>
                  </a:cubicBezTo>
                  <a:cubicBezTo>
                    <a:pt x="14" y="68"/>
                    <a:pt x="14" y="68"/>
                    <a:pt x="14" y="68"/>
                  </a:cubicBezTo>
                  <a:cubicBezTo>
                    <a:pt x="14" y="66"/>
                    <a:pt x="14" y="66"/>
                    <a:pt x="14" y="66"/>
                  </a:cubicBezTo>
                  <a:cubicBezTo>
                    <a:pt x="12" y="68"/>
                    <a:pt x="12" y="68"/>
                    <a:pt x="12" y="68"/>
                  </a:cubicBezTo>
                  <a:cubicBezTo>
                    <a:pt x="14" y="68"/>
                    <a:pt x="14" y="68"/>
                    <a:pt x="14" y="68"/>
                  </a:cubicBezTo>
                  <a:cubicBezTo>
                    <a:pt x="11" y="68"/>
                    <a:pt x="11" y="68"/>
                    <a:pt x="11" y="68"/>
                  </a:cubicBezTo>
                  <a:cubicBezTo>
                    <a:pt x="14" y="69"/>
                    <a:pt x="14" y="69"/>
                    <a:pt x="14" y="69"/>
                  </a:cubicBezTo>
                  <a:cubicBezTo>
                    <a:pt x="14" y="69"/>
                    <a:pt x="14" y="68"/>
                    <a:pt x="14" y="68"/>
                  </a:cubicBezTo>
                  <a:cubicBezTo>
                    <a:pt x="11" y="68"/>
                    <a:pt x="11" y="68"/>
                    <a:pt x="11" y="68"/>
                  </a:cubicBezTo>
                  <a:cubicBezTo>
                    <a:pt x="14" y="69"/>
                    <a:pt x="14" y="69"/>
                    <a:pt x="14" y="69"/>
                  </a:cubicBezTo>
                  <a:cubicBezTo>
                    <a:pt x="14" y="69"/>
                    <a:pt x="14" y="69"/>
                    <a:pt x="14" y="69"/>
                  </a:cubicBezTo>
                  <a:cubicBezTo>
                    <a:pt x="11" y="68"/>
                    <a:pt x="11" y="68"/>
                    <a:pt x="11" y="68"/>
                  </a:cubicBezTo>
                  <a:cubicBezTo>
                    <a:pt x="12" y="71"/>
                    <a:pt x="12" y="71"/>
                    <a:pt x="12" y="71"/>
                  </a:cubicBezTo>
                  <a:cubicBezTo>
                    <a:pt x="13" y="71"/>
                    <a:pt x="13" y="70"/>
                    <a:pt x="14" y="69"/>
                  </a:cubicBezTo>
                  <a:cubicBezTo>
                    <a:pt x="11" y="68"/>
                    <a:pt x="11" y="68"/>
                    <a:pt x="11" y="68"/>
                  </a:cubicBezTo>
                  <a:cubicBezTo>
                    <a:pt x="12" y="71"/>
                    <a:pt x="12" y="71"/>
                    <a:pt x="12" y="71"/>
                  </a:cubicBezTo>
                  <a:cubicBezTo>
                    <a:pt x="11" y="68"/>
                    <a:pt x="11" y="68"/>
                    <a:pt x="11" y="68"/>
                  </a:cubicBezTo>
                  <a:cubicBezTo>
                    <a:pt x="11" y="71"/>
                    <a:pt x="11" y="71"/>
                    <a:pt x="11" y="71"/>
                  </a:cubicBezTo>
                  <a:cubicBezTo>
                    <a:pt x="11" y="71"/>
                    <a:pt x="12" y="71"/>
                    <a:pt x="12" y="71"/>
                  </a:cubicBezTo>
                  <a:cubicBezTo>
                    <a:pt x="11" y="68"/>
                    <a:pt x="11" y="68"/>
                    <a:pt x="11" y="68"/>
                  </a:cubicBezTo>
                  <a:cubicBezTo>
                    <a:pt x="11" y="71"/>
                    <a:pt x="11" y="71"/>
                    <a:pt x="11" y="71"/>
                  </a:cubicBezTo>
                  <a:cubicBezTo>
                    <a:pt x="11" y="69"/>
                    <a:pt x="11" y="69"/>
                    <a:pt x="11" y="69"/>
                  </a:cubicBezTo>
                  <a:cubicBezTo>
                    <a:pt x="11" y="71"/>
                    <a:pt x="11" y="71"/>
                    <a:pt x="11" y="71"/>
                  </a:cubicBezTo>
                  <a:cubicBezTo>
                    <a:pt x="11" y="71"/>
                    <a:pt x="11" y="71"/>
                    <a:pt x="11" y="71"/>
                  </a:cubicBezTo>
                  <a:cubicBezTo>
                    <a:pt x="11" y="69"/>
                    <a:pt x="11" y="69"/>
                    <a:pt x="11" y="69"/>
                  </a:cubicBezTo>
                  <a:cubicBezTo>
                    <a:pt x="11" y="71"/>
                    <a:pt x="11" y="71"/>
                    <a:pt x="11" y="71"/>
                  </a:cubicBezTo>
                  <a:cubicBezTo>
                    <a:pt x="11" y="71"/>
                    <a:pt x="12" y="71"/>
                    <a:pt x="13" y="72"/>
                  </a:cubicBezTo>
                  <a:cubicBezTo>
                    <a:pt x="19" y="75"/>
                    <a:pt x="32" y="81"/>
                    <a:pt x="47" y="89"/>
                  </a:cubicBezTo>
                  <a:cubicBezTo>
                    <a:pt x="70" y="101"/>
                    <a:pt x="99" y="117"/>
                    <a:pt x="123" y="130"/>
                  </a:cubicBezTo>
                  <a:cubicBezTo>
                    <a:pt x="134" y="136"/>
                    <a:pt x="145" y="142"/>
                    <a:pt x="152" y="146"/>
                  </a:cubicBezTo>
                  <a:cubicBezTo>
                    <a:pt x="159" y="150"/>
                    <a:pt x="164" y="152"/>
                    <a:pt x="164" y="152"/>
                  </a:cubicBezTo>
                  <a:cubicBezTo>
                    <a:pt x="166" y="153"/>
                    <a:pt x="168" y="153"/>
                    <a:pt x="169" y="151"/>
                  </a:cubicBezTo>
                  <a:cubicBezTo>
                    <a:pt x="170" y="149"/>
                    <a:pt x="169" y="147"/>
                    <a:pt x="167" y="146"/>
                  </a:cubicBezTo>
                  <a:cubicBezTo>
                    <a:pt x="167" y="146"/>
                    <a:pt x="165" y="145"/>
                    <a:pt x="161" y="142"/>
                  </a:cubicBezTo>
                  <a:cubicBezTo>
                    <a:pt x="148" y="134"/>
                    <a:pt x="114" y="114"/>
                    <a:pt x="83" y="95"/>
                  </a:cubicBezTo>
                  <a:cubicBezTo>
                    <a:pt x="68" y="86"/>
                    <a:pt x="54" y="77"/>
                    <a:pt x="43" y="70"/>
                  </a:cubicBezTo>
                  <a:cubicBezTo>
                    <a:pt x="38" y="67"/>
                    <a:pt x="34" y="64"/>
                    <a:pt x="31" y="62"/>
                  </a:cubicBezTo>
                  <a:cubicBezTo>
                    <a:pt x="29" y="61"/>
                    <a:pt x="28" y="60"/>
                    <a:pt x="27" y="59"/>
                  </a:cubicBezTo>
                  <a:cubicBezTo>
                    <a:pt x="27" y="59"/>
                    <a:pt x="27" y="59"/>
                    <a:pt x="27" y="59"/>
                  </a:cubicBezTo>
                  <a:cubicBezTo>
                    <a:pt x="26" y="60"/>
                    <a:pt x="26" y="60"/>
                    <a:pt x="26" y="60"/>
                  </a:cubicBezTo>
                  <a:cubicBezTo>
                    <a:pt x="27" y="59"/>
                    <a:pt x="27" y="59"/>
                    <a:pt x="27" y="59"/>
                  </a:cubicBezTo>
                  <a:cubicBezTo>
                    <a:pt x="27" y="59"/>
                    <a:pt x="27" y="59"/>
                    <a:pt x="27" y="59"/>
                  </a:cubicBezTo>
                  <a:cubicBezTo>
                    <a:pt x="26" y="60"/>
                    <a:pt x="26" y="60"/>
                    <a:pt x="26" y="60"/>
                  </a:cubicBezTo>
                  <a:cubicBezTo>
                    <a:pt x="27" y="59"/>
                    <a:pt x="27" y="59"/>
                    <a:pt x="27" y="59"/>
                  </a:cubicBezTo>
                  <a:cubicBezTo>
                    <a:pt x="24" y="61"/>
                    <a:pt x="24" y="61"/>
                    <a:pt x="24" y="61"/>
                  </a:cubicBezTo>
                  <a:cubicBezTo>
                    <a:pt x="27" y="61"/>
                    <a:pt x="27" y="61"/>
                    <a:pt x="27" y="61"/>
                  </a:cubicBezTo>
                  <a:cubicBezTo>
                    <a:pt x="27" y="59"/>
                    <a:pt x="27" y="59"/>
                    <a:pt x="27" y="59"/>
                  </a:cubicBezTo>
                  <a:cubicBezTo>
                    <a:pt x="24" y="61"/>
                    <a:pt x="24" y="61"/>
                    <a:pt x="24" y="61"/>
                  </a:cubicBezTo>
                  <a:cubicBezTo>
                    <a:pt x="27" y="61"/>
                    <a:pt x="27" y="61"/>
                    <a:pt x="27" y="61"/>
                  </a:cubicBezTo>
                  <a:cubicBezTo>
                    <a:pt x="24" y="61"/>
                    <a:pt x="24" y="61"/>
                    <a:pt x="24" y="61"/>
                  </a:cubicBezTo>
                  <a:cubicBezTo>
                    <a:pt x="27" y="63"/>
                    <a:pt x="27" y="63"/>
                    <a:pt x="27" y="63"/>
                  </a:cubicBezTo>
                  <a:cubicBezTo>
                    <a:pt x="27" y="62"/>
                    <a:pt x="27" y="61"/>
                    <a:pt x="27" y="61"/>
                  </a:cubicBezTo>
                  <a:cubicBezTo>
                    <a:pt x="24" y="61"/>
                    <a:pt x="24" y="61"/>
                    <a:pt x="24" y="61"/>
                  </a:cubicBezTo>
                  <a:cubicBezTo>
                    <a:pt x="27" y="63"/>
                    <a:pt x="27" y="63"/>
                    <a:pt x="27" y="63"/>
                  </a:cubicBezTo>
                  <a:cubicBezTo>
                    <a:pt x="24" y="61"/>
                    <a:pt x="24" y="61"/>
                    <a:pt x="24" y="61"/>
                  </a:cubicBezTo>
                  <a:cubicBezTo>
                    <a:pt x="22" y="64"/>
                    <a:pt x="22" y="64"/>
                    <a:pt x="22" y="64"/>
                  </a:cubicBezTo>
                  <a:cubicBezTo>
                    <a:pt x="22" y="64"/>
                    <a:pt x="54" y="81"/>
                    <a:pt x="86" y="98"/>
                  </a:cubicBezTo>
                  <a:cubicBezTo>
                    <a:pt x="102" y="106"/>
                    <a:pt x="118" y="115"/>
                    <a:pt x="130" y="121"/>
                  </a:cubicBezTo>
                  <a:cubicBezTo>
                    <a:pt x="137" y="125"/>
                    <a:pt x="142" y="127"/>
                    <a:pt x="146" y="129"/>
                  </a:cubicBezTo>
                  <a:cubicBezTo>
                    <a:pt x="148" y="130"/>
                    <a:pt x="149" y="131"/>
                    <a:pt x="151" y="131"/>
                  </a:cubicBezTo>
                  <a:cubicBezTo>
                    <a:pt x="151" y="132"/>
                    <a:pt x="152" y="132"/>
                    <a:pt x="152" y="132"/>
                  </a:cubicBezTo>
                  <a:cubicBezTo>
                    <a:pt x="153" y="132"/>
                    <a:pt x="153" y="132"/>
                    <a:pt x="153" y="132"/>
                  </a:cubicBezTo>
                  <a:cubicBezTo>
                    <a:pt x="154" y="132"/>
                    <a:pt x="154" y="133"/>
                    <a:pt x="154" y="133"/>
                  </a:cubicBezTo>
                  <a:cubicBezTo>
                    <a:pt x="155" y="133"/>
                    <a:pt x="155" y="133"/>
                    <a:pt x="156" y="132"/>
                  </a:cubicBezTo>
                  <a:cubicBezTo>
                    <a:pt x="156" y="132"/>
                    <a:pt x="157" y="132"/>
                    <a:pt x="158" y="131"/>
                  </a:cubicBezTo>
                  <a:cubicBezTo>
                    <a:pt x="158" y="131"/>
                    <a:pt x="158" y="131"/>
                    <a:pt x="158" y="131"/>
                  </a:cubicBezTo>
                  <a:cubicBezTo>
                    <a:pt x="158" y="130"/>
                    <a:pt x="158" y="129"/>
                    <a:pt x="158" y="129"/>
                  </a:cubicBezTo>
                  <a:cubicBezTo>
                    <a:pt x="158" y="128"/>
                    <a:pt x="158" y="127"/>
                    <a:pt x="157" y="127"/>
                  </a:cubicBezTo>
                  <a:cubicBezTo>
                    <a:pt x="157" y="126"/>
                    <a:pt x="157" y="126"/>
                    <a:pt x="157" y="126"/>
                  </a:cubicBezTo>
                  <a:cubicBezTo>
                    <a:pt x="156" y="126"/>
                    <a:pt x="156" y="125"/>
                    <a:pt x="156" y="125"/>
                  </a:cubicBezTo>
                  <a:cubicBezTo>
                    <a:pt x="154" y="124"/>
                    <a:pt x="151" y="122"/>
                    <a:pt x="146" y="119"/>
                  </a:cubicBezTo>
                  <a:cubicBezTo>
                    <a:pt x="116" y="99"/>
                    <a:pt x="28" y="46"/>
                    <a:pt x="28" y="46"/>
                  </a:cubicBezTo>
                  <a:cubicBezTo>
                    <a:pt x="26" y="49"/>
                    <a:pt x="26" y="49"/>
                    <a:pt x="26" y="49"/>
                  </a:cubicBezTo>
                  <a:cubicBezTo>
                    <a:pt x="26" y="52"/>
                    <a:pt x="26" y="52"/>
                    <a:pt x="26" y="52"/>
                  </a:cubicBezTo>
                  <a:cubicBezTo>
                    <a:pt x="26" y="49"/>
                    <a:pt x="26" y="49"/>
                    <a:pt x="26" y="49"/>
                  </a:cubicBezTo>
                  <a:cubicBezTo>
                    <a:pt x="25" y="52"/>
                    <a:pt x="25" y="52"/>
                    <a:pt x="25" y="52"/>
                  </a:cubicBezTo>
                  <a:cubicBezTo>
                    <a:pt x="26" y="52"/>
                    <a:pt x="26" y="52"/>
                    <a:pt x="26" y="52"/>
                  </a:cubicBezTo>
                  <a:cubicBezTo>
                    <a:pt x="26" y="49"/>
                    <a:pt x="26" y="49"/>
                    <a:pt x="26" y="49"/>
                  </a:cubicBezTo>
                  <a:cubicBezTo>
                    <a:pt x="25" y="52"/>
                    <a:pt x="25" y="52"/>
                    <a:pt x="25" y="52"/>
                  </a:cubicBezTo>
                  <a:cubicBezTo>
                    <a:pt x="26" y="49"/>
                    <a:pt x="26" y="49"/>
                    <a:pt x="26" y="49"/>
                  </a:cubicBezTo>
                  <a:cubicBezTo>
                    <a:pt x="25" y="52"/>
                    <a:pt x="25" y="52"/>
                    <a:pt x="25" y="52"/>
                  </a:cubicBezTo>
                  <a:cubicBezTo>
                    <a:pt x="25" y="52"/>
                    <a:pt x="25" y="52"/>
                    <a:pt x="25" y="52"/>
                  </a:cubicBezTo>
                  <a:cubicBezTo>
                    <a:pt x="26" y="49"/>
                    <a:pt x="26" y="49"/>
                    <a:pt x="26" y="49"/>
                  </a:cubicBezTo>
                  <a:cubicBezTo>
                    <a:pt x="25" y="52"/>
                    <a:pt x="25" y="52"/>
                    <a:pt x="25" y="52"/>
                  </a:cubicBezTo>
                  <a:cubicBezTo>
                    <a:pt x="26" y="51"/>
                    <a:pt x="26" y="51"/>
                    <a:pt x="26" y="51"/>
                  </a:cubicBezTo>
                  <a:cubicBezTo>
                    <a:pt x="25" y="52"/>
                    <a:pt x="25" y="52"/>
                    <a:pt x="25" y="52"/>
                  </a:cubicBezTo>
                  <a:cubicBezTo>
                    <a:pt x="25" y="52"/>
                    <a:pt x="25" y="52"/>
                    <a:pt x="25" y="52"/>
                  </a:cubicBezTo>
                  <a:cubicBezTo>
                    <a:pt x="26" y="51"/>
                    <a:pt x="26" y="51"/>
                    <a:pt x="26" y="51"/>
                  </a:cubicBezTo>
                  <a:cubicBezTo>
                    <a:pt x="25" y="52"/>
                    <a:pt x="25" y="52"/>
                    <a:pt x="25" y="52"/>
                  </a:cubicBezTo>
                  <a:cubicBezTo>
                    <a:pt x="25" y="52"/>
                    <a:pt x="26" y="52"/>
                    <a:pt x="27" y="53"/>
                  </a:cubicBezTo>
                  <a:cubicBezTo>
                    <a:pt x="34" y="57"/>
                    <a:pt x="62" y="71"/>
                    <a:pt x="88" y="84"/>
                  </a:cubicBezTo>
                  <a:cubicBezTo>
                    <a:pt x="101" y="90"/>
                    <a:pt x="114" y="97"/>
                    <a:pt x="124" y="101"/>
                  </a:cubicBezTo>
                  <a:cubicBezTo>
                    <a:pt x="129" y="104"/>
                    <a:pt x="133" y="106"/>
                    <a:pt x="136" y="107"/>
                  </a:cubicBezTo>
                  <a:cubicBezTo>
                    <a:pt x="138" y="108"/>
                    <a:pt x="139" y="108"/>
                    <a:pt x="140" y="109"/>
                  </a:cubicBezTo>
                  <a:cubicBezTo>
                    <a:pt x="140" y="109"/>
                    <a:pt x="141" y="109"/>
                    <a:pt x="141" y="109"/>
                  </a:cubicBezTo>
                  <a:cubicBezTo>
                    <a:pt x="142" y="109"/>
                    <a:pt x="142" y="109"/>
                    <a:pt x="142" y="109"/>
                  </a:cubicBezTo>
                  <a:cubicBezTo>
                    <a:pt x="142" y="109"/>
                    <a:pt x="142" y="109"/>
                    <a:pt x="143" y="109"/>
                  </a:cubicBezTo>
                  <a:cubicBezTo>
                    <a:pt x="143" y="109"/>
                    <a:pt x="143" y="109"/>
                    <a:pt x="144" y="109"/>
                  </a:cubicBezTo>
                  <a:cubicBezTo>
                    <a:pt x="145" y="109"/>
                    <a:pt x="145" y="109"/>
                    <a:pt x="146" y="108"/>
                  </a:cubicBezTo>
                  <a:cubicBezTo>
                    <a:pt x="146" y="108"/>
                    <a:pt x="146" y="108"/>
                    <a:pt x="146" y="108"/>
                  </a:cubicBezTo>
                  <a:cubicBezTo>
                    <a:pt x="146" y="107"/>
                    <a:pt x="147" y="106"/>
                    <a:pt x="147" y="106"/>
                  </a:cubicBezTo>
                  <a:cubicBezTo>
                    <a:pt x="147" y="105"/>
                    <a:pt x="146" y="104"/>
                    <a:pt x="146" y="104"/>
                  </a:cubicBezTo>
                  <a:cubicBezTo>
                    <a:pt x="146" y="103"/>
                    <a:pt x="146" y="103"/>
                    <a:pt x="145" y="103"/>
                  </a:cubicBezTo>
                  <a:cubicBezTo>
                    <a:pt x="145" y="103"/>
                    <a:pt x="145" y="102"/>
                    <a:pt x="144" y="102"/>
                  </a:cubicBezTo>
                  <a:cubicBezTo>
                    <a:pt x="143" y="101"/>
                    <a:pt x="140" y="99"/>
                    <a:pt x="137" y="97"/>
                  </a:cubicBezTo>
                  <a:cubicBezTo>
                    <a:pt x="112" y="80"/>
                    <a:pt x="40" y="37"/>
                    <a:pt x="40" y="37"/>
                  </a:cubicBezTo>
                  <a:cubicBezTo>
                    <a:pt x="38" y="40"/>
                    <a:pt x="38" y="40"/>
                    <a:pt x="38" y="40"/>
                  </a:cubicBezTo>
                  <a:cubicBezTo>
                    <a:pt x="41" y="42"/>
                    <a:pt x="41" y="42"/>
                    <a:pt x="41" y="42"/>
                  </a:cubicBezTo>
                  <a:cubicBezTo>
                    <a:pt x="38" y="40"/>
                    <a:pt x="38" y="40"/>
                    <a:pt x="38" y="40"/>
                  </a:cubicBezTo>
                  <a:cubicBezTo>
                    <a:pt x="39" y="44"/>
                    <a:pt x="39" y="44"/>
                    <a:pt x="39" y="44"/>
                  </a:cubicBezTo>
                  <a:cubicBezTo>
                    <a:pt x="40" y="43"/>
                    <a:pt x="41" y="43"/>
                    <a:pt x="41" y="42"/>
                  </a:cubicBezTo>
                  <a:cubicBezTo>
                    <a:pt x="38" y="40"/>
                    <a:pt x="38" y="40"/>
                    <a:pt x="38" y="40"/>
                  </a:cubicBezTo>
                  <a:cubicBezTo>
                    <a:pt x="39" y="44"/>
                    <a:pt x="39" y="44"/>
                    <a:pt x="39" y="44"/>
                  </a:cubicBezTo>
                  <a:cubicBezTo>
                    <a:pt x="38" y="41"/>
                    <a:pt x="38" y="41"/>
                    <a:pt x="38" y="41"/>
                  </a:cubicBezTo>
                  <a:cubicBezTo>
                    <a:pt x="38" y="44"/>
                    <a:pt x="38" y="44"/>
                    <a:pt x="38" y="44"/>
                  </a:cubicBezTo>
                  <a:cubicBezTo>
                    <a:pt x="39" y="44"/>
                    <a:pt x="39" y="44"/>
                    <a:pt x="39" y="44"/>
                  </a:cubicBezTo>
                  <a:cubicBezTo>
                    <a:pt x="38" y="41"/>
                    <a:pt x="38" y="41"/>
                    <a:pt x="38" y="41"/>
                  </a:cubicBezTo>
                  <a:cubicBezTo>
                    <a:pt x="38" y="44"/>
                    <a:pt x="38" y="44"/>
                    <a:pt x="38" y="44"/>
                  </a:cubicBezTo>
                  <a:cubicBezTo>
                    <a:pt x="38" y="42"/>
                    <a:pt x="38" y="42"/>
                    <a:pt x="38" y="42"/>
                  </a:cubicBezTo>
                  <a:cubicBezTo>
                    <a:pt x="38" y="44"/>
                    <a:pt x="38" y="44"/>
                    <a:pt x="38" y="44"/>
                  </a:cubicBezTo>
                  <a:cubicBezTo>
                    <a:pt x="38" y="44"/>
                    <a:pt x="38" y="44"/>
                    <a:pt x="38" y="44"/>
                  </a:cubicBezTo>
                  <a:cubicBezTo>
                    <a:pt x="38" y="42"/>
                    <a:pt x="38" y="42"/>
                    <a:pt x="38" y="42"/>
                  </a:cubicBezTo>
                  <a:cubicBezTo>
                    <a:pt x="38" y="44"/>
                    <a:pt x="38" y="44"/>
                    <a:pt x="38" y="44"/>
                  </a:cubicBezTo>
                  <a:cubicBezTo>
                    <a:pt x="38" y="44"/>
                    <a:pt x="38" y="44"/>
                    <a:pt x="38" y="44"/>
                  </a:cubicBezTo>
                  <a:cubicBezTo>
                    <a:pt x="39" y="44"/>
                    <a:pt x="41" y="45"/>
                    <a:pt x="44" y="46"/>
                  </a:cubicBezTo>
                  <a:cubicBezTo>
                    <a:pt x="54" y="50"/>
                    <a:pt x="74" y="60"/>
                    <a:pt x="91" y="68"/>
                  </a:cubicBezTo>
                  <a:cubicBezTo>
                    <a:pt x="100" y="72"/>
                    <a:pt x="109" y="76"/>
                    <a:pt x="115" y="79"/>
                  </a:cubicBezTo>
                  <a:cubicBezTo>
                    <a:pt x="118" y="80"/>
                    <a:pt x="121" y="81"/>
                    <a:pt x="123" y="82"/>
                  </a:cubicBezTo>
                  <a:cubicBezTo>
                    <a:pt x="124" y="83"/>
                    <a:pt x="125" y="83"/>
                    <a:pt x="126" y="83"/>
                  </a:cubicBezTo>
                  <a:cubicBezTo>
                    <a:pt x="127" y="84"/>
                    <a:pt x="128" y="84"/>
                    <a:pt x="129" y="84"/>
                  </a:cubicBezTo>
                  <a:cubicBezTo>
                    <a:pt x="129" y="84"/>
                    <a:pt x="130" y="84"/>
                    <a:pt x="130" y="84"/>
                  </a:cubicBezTo>
                  <a:cubicBezTo>
                    <a:pt x="131" y="83"/>
                    <a:pt x="132" y="83"/>
                    <a:pt x="132" y="82"/>
                  </a:cubicBezTo>
                  <a:cubicBezTo>
                    <a:pt x="132" y="82"/>
                    <a:pt x="132" y="82"/>
                    <a:pt x="132" y="82"/>
                  </a:cubicBezTo>
                  <a:cubicBezTo>
                    <a:pt x="133" y="81"/>
                    <a:pt x="133" y="81"/>
                    <a:pt x="133" y="80"/>
                  </a:cubicBezTo>
                  <a:cubicBezTo>
                    <a:pt x="133" y="79"/>
                    <a:pt x="133" y="79"/>
                    <a:pt x="132" y="78"/>
                  </a:cubicBezTo>
                  <a:cubicBezTo>
                    <a:pt x="132" y="78"/>
                    <a:pt x="132" y="78"/>
                    <a:pt x="132" y="77"/>
                  </a:cubicBezTo>
                  <a:cubicBezTo>
                    <a:pt x="131" y="77"/>
                    <a:pt x="131" y="77"/>
                    <a:pt x="131" y="77"/>
                  </a:cubicBezTo>
                  <a:cubicBezTo>
                    <a:pt x="130" y="76"/>
                    <a:pt x="128" y="74"/>
                    <a:pt x="125" y="72"/>
                  </a:cubicBezTo>
                  <a:cubicBezTo>
                    <a:pt x="106" y="60"/>
                    <a:pt x="52" y="28"/>
                    <a:pt x="52" y="28"/>
                  </a:cubicBezTo>
                  <a:cubicBezTo>
                    <a:pt x="50" y="31"/>
                    <a:pt x="50" y="31"/>
                    <a:pt x="50" y="31"/>
                  </a:cubicBezTo>
                  <a:cubicBezTo>
                    <a:pt x="49" y="34"/>
                    <a:pt x="49" y="34"/>
                    <a:pt x="49" y="34"/>
                  </a:cubicBezTo>
                  <a:cubicBezTo>
                    <a:pt x="118" y="63"/>
                    <a:pt x="118" y="63"/>
                    <a:pt x="118" y="63"/>
                  </a:cubicBezTo>
                  <a:cubicBezTo>
                    <a:pt x="119" y="64"/>
                    <a:pt x="121" y="63"/>
                    <a:pt x="122" y="62"/>
                  </a:cubicBezTo>
                  <a:cubicBezTo>
                    <a:pt x="123" y="61"/>
                    <a:pt x="123" y="60"/>
                    <a:pt x="123" y="60"/>
                  </a:cubicBezTo>
                  <a:cubicBezTo>
                    <a:pt x="123" y="59"/>
                    <a:pt x="122" y="59"/>
                    <a:pt x="122" y="58"/>
                  </a:cubicBezTo>
                  <a:cubicBezTo>
                    <a:pt x="122" y="58"/>
                    <a:pt x="122" y="57"/>
                    <a:pt x="122" y="57"/>
                  </a:cubicBezTo>
                  <a:cubicBezTo>
                    <a:pt x="121" y="56"/>
                    <a:pt x="121" y="56"/>
                    <a:pt x="121" y="56"/>
                  </a:cubicBezTo>
                  <a:cubicBezTo>
                    <a:pt x="120" y="56"/>
                    <a:pt x="118" y="55"/>
                    <a:pt x="116" y="53"/>
                  </a:cubicBezTo>
                  <a:cubicBezTo>
                    <a:pt x="109" y="49"/>
                    <a:pt x="95" y="40"/>
                    <a:pt x="82" y="33"/>
                  </a:cubicBezTo>
                  <a:cubicBezTo>
                    <a:pt x="76" y="29"/>
                    <a:pt x="71" y="26"/>
                    <a:pt x="66" y="23"/>
                  </a:cubicBezTo>
                  <a:cubicBezTo>
                    <a:pt x="64" y="22"/>
                    <a:pt x="63" y="21"/>
                    <a:pt x="62" y="20"/>
                  </a:cubicBezTo>
                  <a:cubicBezTo>
                    <a:pt x="61" y="20"/>
                    <a:pt x="61" y="19"/>
                    <a:pt x="60" y="19"/>
                  </a:cubicBezTo>
                  <a:cubicBezTo>
                    <a:pt x="60" y="19"/>
                    <a:pt x="60" y="19"/>
                    <a:pt x="60" y="19"/>
                  </a:cubicBezTo>
                  <a:cubicBezTo>
                    <a:pt x="60" y="19"/>
                    <a:pt x="60" y="19"/>
                    <a:pt x="60" y="19"/>
                  </a:cubicBezTo>
                  <a:cubicBezTo>
                    <a:pt x="59" y="21"/>
                    <a:pt x="59" y="21"/>
                    <a:pt x="59" y="21"/>
                  </a:cubicBezTo>
                  <a:cubicBezTo>
                    <a:pt x="60" y="19"/>
                    <a:pt x="60" y="19"/>
                    <a:pt x="60" y="19"/>
                  </a:cubicBezTo>
                  <a:cubicBezTo>
                    <a:pt x="60" y="19"/>
                    <a:pt x="60" y="19"/>
                    <a:pt x="60" y="19"/>
                  </a:cubicBezTo>
                  <a:cubicBezTo>
                    <a:pt x="59" y="21"/>
                    <a:pt x="59" y="21"/>
                    <a:pt x="59" y="21"/>
                  </a:cubicBezTo>
                  <a:cubicBezTo>
                    <a:pt x="60" y="19"/>
                    <a:pt x="60" y="19"/>
                    <a:pt x="60" y="19"/>
                  </a:cubicBezTo>
                  <a:cubicBezTo>
                    <a:pt x="58" y="21"/>
                    <a:pt x="58" y="21"/>
                    <a:pt x="58" y="21"/>
                  </a:cubicBezTo>
                  <a:cubicBezTo>
                    <a:pt x="61" y="20"/>
                    <a:pt x="61" y="20"/>
                    <a:pt x="61" y="20"/>
                  </a:cubicBezTo>
                  <a:cubicBezTo>
                    <a:pt x="60" y="19"/>
                    <a:pt x="60" y="19"/>
                    <a:pt x="60" y="19"/>
                  </a:cubicBezTo>
                  <a:cubicBezTo>
                    <a:pt x="58" y="21"/>
                    <a:pt x="58" y="21"/>
                    <a:pt x="58" y="21"/>
                  </a:cubicBezTo>
                  <a:cubicBezTo>
                    <a:pt x="61" y="20"/>
                    <a:pt x="61" y="20"/>
                    <a:pt x="61" y="20"/>
                  </a:cubicBezTo>
                  <a:cubicBezTo>
                    <a:pt x="58" y="22"/>
                    <a:pt x="58" y="22"/>
                    <a:pt x="58" y="22"/>
                  </a:cubicBezTo>
                  <a:cubicBezTo>
                    <a:pt x="61" y="22"/>
                    <a:pt x="61" y="22"/>
                    <a:pt x="61" y="22"/>
                  </a:cubicBezTo>
                  <a:cubicBezTo>
                    <a:pt x="61" y="20"/>
                    <a:pt x="61" y="20"/>
                    <a:pt x="61" y="20"/>
                  </a:cubicBezTo>
                  <a:cubicBezTo>
                    <a:pt x="58" y="22"/>
                    <a:pt x="58" y="22"/>
                    <a:pt x="58" y="22"/>
                  </a:cubicBezTo>
                  <a:cubicBezTo>
                    <a:pt x="61" y="22"/>
                    <a:pt x="61" y="22"/>
                    <a:pt x="61" y="22"/>
                  </a:cubicBezTo>
                  <a:cubicBezTo>
                    <a:pt x="58" y="22"/>
                    <a:pt x="58" y="22"/>
                    <a:pt x="58" y="22"/>
                  </a:cubicBezTo>
                  <a:cubicBezTo>
                    <a:pt x="60" y="24"/>
                    <a:pt x="60" y="24"/>
                    <a:pt x="60" y="24"/>
                  </a:cubicBezTo>
                  <a:cubicBezTo>
                    <a:pt x="61" y="23"/>
                    <a:pt x="61" y="22"/>
                    <a:pt x="61" y="22"/>
                  </a:cubicBezTo>
                  <a:cubicBezTo>
                    <a:pt x="58" y="22"/>
                    <a:pt x="58" y="22"/>
                    <a:pt x="58" y="22"/>
                  </a:cubicBezTo>
                  <a:cubicBezTo>
                    <a:pt x="60" y="24"/>
                    <a:pt x="60" y="24"/>
                    <a:pt x="60" y="24"/>
                  </a:cubicBezTo>
                  <a:cubicBezTo>
                    <a:pt x="58" y="22"/>
                    <a:pt x="58" y="22"/>
                    <a:pt x="58" y="22"/>
                  </a:cubicBezTo>
                  <a:cubicBezTo>
                    <a:pt x="57" y="25"/>
                    <a:pt x="57" y="25"/>
                    <a:pt x="57" y="25"/>
                  </a:cubicBezTo>
                  <a:cubicBezTo>
                    <a:pt x="107" y="38"/>
                    <a:pt x="107" y="38"/>
                    <a:pt x="107" y="38"/>
                  </a:cubicBezTo>
                  <a:cubicBezTo>
                    <a:pt x="108" y="39"/>
                    <a:pt x="110" y="38"/>
                    <a:pt x="111" y="37"/>
                  </a:cubicBezTo>
                  <a:cubicBezTo>
                    <a:pt x="111" y="36"/>
                    <a:pt x="111" y="35"/>
                    <a:pt x="111" y="35"/>
                  </a:cubicBezTo>
                  <a:cubicBezTo>
                    <a:pt x="111" y="33"/>
                    <a:pt x="111" y="33"/>
                    <a:pt x="111" y="33"/>
                  </a:cubicBezTo>
                  <a:cubicBezTo>
                    <a:pt x="110" y="32"/>
                    <a:pt x="110" y="32"/>
                    <a:pt x="110" y="32"/>
                  </a:cubicBezTo>
                  <a:cubicBezTo>
                    <a:pt x="109" y="31"/>
                    <a:pt x="109" y="31"/>
                    <a:pt x="108" y="31"/>
                  </a:cubicBezTo>
                  <a:cubicBezTo>
                    <a:pt x="106" y="29"/>
                    <a:pt x="103" y="27"/>
                    <a:pt x="99" y="25"/>
                  </a:cubicBezTo>
                  <a:cubicBezTo>
                    <a:pt x="93" y="21"/>
                    <a:pt x="85" y="16"/>
                    <a:pt x="78" y="12"/>
                  </a:cubicBezTo>
                  <a:cubicBezTo>
                    <a:pt x="75" y="10"/>
                    <a:pt x="73" y="9"/>
                    <a:pt x="71" y="8"/>
                  </a:cubicBezTo>
                  <a:cubicBezTo>
                    <a:pt x="70" y="7"/>
                    <a:pt x="69" y="6"/>
                    <a:pt x="68" y="6"/>
                  </a:cubicBezTo>
                  <a:cubicBezTo>
                    <a:pt x="68" y="6"/>
                    <a:pt x="68" y="6"/>
                    <a:pt x="68" y="6"/>
                  </a:cubicBezTo>
                  <a:cubicBezTo>
                    <a:pt x="68" y="6"/>
                    <a:pt x="68" y="6"/>
                    <a:pt x="68" y="6"/>
                  </a:cubicBezTo>
                  <a:cubicBezTo>
                    <a:pt x="68" y="6"/>
                    <a:pt x="68" y="6"/>
                    <a:pt x="68" y="6"/>
                  </a:cubicBezTo>
                  <a:cubicBezTo>
                    <a:pt x="68" y="6"/>
                    <a:pt x="68" y="6"/>
                    <a:pt x="68" y="6"/>
                  </a:cubicBezTo>
                  <a:cubicBezTo>
                    <a:pt x="68" y="6"/>
                    <a:pt x="68" y="6"/>
                    <a:pt x="68" y="6"/>
                  </a:cubicBezTo>
                  <a:cubicBezTo>
                    <a:pt x="68" y="6"/>
                    <a:pt x="68" y="6"/>
                    <a:pt x="68" y="6"/>
                  </a:cubicBezTo>
                  <a:cubicBezTo>
                    <a:pt x="66" y="8"/>
                    <a:pt x="66" y="8"/>
                    <a:pt x="66" y="8"/>
                  </a:cubicBezTo>
                  <a:cubicBezTo>
                    <a:pt x="68" y="6"/>
                    <a:pt x="68" y="6"/>
                    <a:pt x="68" y="6"/>
                  </a:cubicBezTo>
                  <a:cubicBezTo>
                    <a:pt x="68" y="6"/>
                    <a:pt x="68" y="6"/>
                    <a:pt x="68" y="6"/>
                  </a:cubicBezTo>
                  <a:cubicBezTo>
                    <a:pt x="66" y="8"/>
                    <a:pt x="66" y="8"/>
                    <a:pt x="66" y="8"/>
                  </a:cubicBezTo>
                  <a:cubicBezTo>
                    <a:pt x="68" y="6"/>
                    <a:pt x="68" y="6"/>
                    <a:pt x="68" y="6"/>
                  </a:cubicBezTo>
                  <a:cubicBezTo>
                    <a:pt x="66" y="8"/>
                    <a:pt x="66" y="8"/>
                    <a:pt x="66" y="8"/>
                  </a:cubicBezTo>
                  <a:cubicBezTo>
                    <a:pt x="69" y="7"/>
                    <a:pt x="69" y="7"/>
                    <a:pt x="69" y="7"/>
                  </a:cubicBezTo>
                  <a:cubicBezTo>
                    <a:pt x="68" y="6"/>
                    <a:pt x="68" y="6"/>
                    <a:pt x="68" y="6"/>
                  </a:cubicBezTo>
                  <a:cubicBezTo>
                    <a:pt x="66" y="8"/>
                    <a:pt x="66" y="8"/>
                    <a:pt x="66" y="8"/>
                  </a:cubicBezTo>
                  <a:cubicBezTo>
                    <a:pt x="69" y="7"/>
                    <a:pt x="69" y="7"/>
                    <a:pt x="69" y="7"/>
                  </a:cubicBezTo>
                  <a:cubicBezTo>
                    <a:pt x="66" y="9"/>
                    <a:pt x="66" y="9"/>
                    <a:pt x="66" y="9"/>
                  </a:cubicBezTo>
                  <a:cubicBezTo>
                    <a:pt x="69" y="7"/>
                    <a:pt x="69" y="7"/>
                    <a:pt x="69" y="7"/>
                  </a:cubicBezTo>
                  <a:cubicBezTo>
                    <a:pt x="69" y="7"/>
                    <a:pt x="69" y="7"/>
                    <a:pt x="69" y="7"/>
                  </a:cubicBezTo>
                  <a:cubicBezTo>
                    <a:pt x="66" y="9"/>
                    <a:pt x="66" y="9"/>
                    <a:pt x="66" y="9"/>
                  </a:cubicBezTo>
                  <a:cubicBezTo>
                    <a:pt x="69" y="7"/>
                    <a:pt x="69" y="7"/>
                    <a:pt x="69" y="7"/>
                  </a:cubicBezTo>
                  <a:cubicBezTo>
                    <a:pt x="66" y="9"/>
                    <a:pt x="66" y="9"/>
                    <a:pt x="66" y="9"/>
                  </a:cubicBezTo>
                  <a:cubicBezTo>
                    <a:pt x="69" y="9"/>
                    <a:pt x="69" y="9"/>
                    <a:pt x="69" y="9"/>
                  </a:cubicBezTo>
                  <a:cubicBezTo>
                    <a:pt x="69" y="8"/>
                    <a:pt x="69" y="7"/>
                    <a:pt x="69" y="7"/>
                  </a:cubicBezTo>
                  <a:cubicBezTo>
                    <a:pt x="66" y="9"/>
                    <a:pt x="66" y="9"/>
                    <a:pt x="66" y="9"/>
                  </a:cubicBezTo>
                  <a:cubicBezTo>
                    <a:pt x="69" y="9"/>
                    <a:pt x="69" y="9"/>
                    <a:pt x="69" y="9"/>
                  </a:cubicBezTo>
                  <a:cubicBezTo>
                    <a:pt x="66" y="9"/>
                    <a:pt x="66" y="9"/>
                    <a:pt x="66" y="9"/>
                  </a:cubicBezTo>
                  <a:cubicBezTo>
                    <a:pt x="65" y="12"/>
                    <a:pt x="65" y="12"/>
                    <a:pt x="65" y="12"/>
                  </a:cubicBezTo>
                  <a:cubicBezTo>
                    <a:pt x="65" y="12"/>
                    <a:pt x="71" y="13"/>
                    <a:pt x="77" y="13"/>
                  </a:cubicBezTo>
                  <a:cubicBezTo>
                    <a:pt x="80" y="14"/>
                    <a:pt x="83" y="14"/>
                    <a:pt x="86" y="14"/>
                  </a:cubicBezTo>
                  <a:cubicBezTo>
                    <a:pt x="88" y="14"/>
                    <a:pt x="90" y="15"/>
                    <a:pt x="92" y="15"/>
                  </a:cubicBezTo>
                  <a:cubicBezTo>
                    <a:pt x="93" y="14"/>
                    <a:pt x="93" y="14"/>
                    <a:pt x="93" y="14"/>
                  </a:cubicBezTo>
                  <a:cubicBezTo>
                    <a:pt x="93" y="14"/>
                    <a:pt x="93" y="14"/>
                    <a:pt x="93" y="14"/>
                  </a:cubicBezTo>
                  <a:cubicBezTo>
                    <a:pt x="94" y="14"/>
                    <a:pt x="94" y="14"/>
                    <a:pt x="94" y="14"/>
                  </a:cubicBezTo>
                  <a:cubicBezTo>
                    <a:pt x="94" y="14"/>
                    <a:pt x="95" y="14"/>
                    <a:pt x="95" y="13"/>
                  </a:cubicBezTo>
                  <a:cubicBezTo>
                    <a:pt x="96" y="12"/>
                    <a:pt x="96" y="12"/>
                    <a:pt x="96" y="11"/>
                  </a:cubicBezTo>
                  <a:cubicBezTo>
                    <a:pt x="96" y="10"/>
                    <a:pt x="96" y="9"/>
                    <a:pt x="95" y="9"/>
                  </a:cubicBezTo>
                  <a:cubicBezTo>
                    <a:pt x="95" y="8"/>
                    <a:pt x="95" y="8"/>
                    <a:pt x="95" y="8"/>
                  </a:cubicBezTo>
                  <a:cubicBezTo>
                    <a:pt x="94" y="8"/>
                    <a:pt x="94" y="8"/>
                    <a:pt x="94" y="8"/>
                  </a:cubicBezTo>
                  <a:cubicBezTo>
                    <a:pt x="94" y="8"/>
                    <a:pt x="94" y="8"/>
                    <a:pt x="94" y="8"/>
                  </a:cubicBezTo>
                  <a:cubicBezTo>
                    <a:pt x="93" y="7"/>
                    <a:pt x="90" y="6"/>
                    <a:pt x="88" y="4"/>
                  </a:cubicBezTo>
                  <a:cubicBezTo>
                    <a:pt x="87" y="3"/>
                    <a:pt x="85" y="3"/>
                    <a:pt x="85" y="2"/>
                  </a:cubicBezTo>
                  <a:cubicBezTo>
                    <a:pt x="84" y="2"/>
                    <a:pt x="84" y="2"/>
                    <a:pt x="84" y="1"/>
                  </a:cubicBezTo>
                  <a:cubicBezTo>
                    <a:pt x="84" y="1"/>
                    <a:pt x="84" y="1"/>
                    <a:pt x="84" y="1"/>
                  </a:cubicBezTo>
                  <a:cubicBezTo>
                    <a:pt x="82" y="3"/>
                    <a:pt x="82" y="3"/>
                    <a:pt x="82" y="3"/>
                  </a:cubicBezTo>
                  <a:cubicBezTo>
                    <a:pt x="84" y="2"/>
                    <a:pt x="84" y="2"/>
                    <a:pt x="84" y="2"/>
                  </a:cubicBezTo>
                  <a:cubicBezTo>
                    <a:pt x="84" y="1"/>
                    <a:pt x="84" y="1"/>
                    <a:pt x="84" y="1"/>
                  </a:cubicBezTo>
                  <a:cubicBezTo>
                    <a:pt x="82" y="3"/>
                    <a:pt x="82" y="3"/>
                    <a:pt x="82" y="3"/>
                  </a:cubicBezTo>
                  <a:cubicBezTo>
                    <a:pt x="84" y="2"/>
                    <a:pt x="84" y="2"/>
                    <a:pt x="84" y="2"/>
                  </a:cubicBezTo>
                  <a:cubicBezTo>
                    <a:pt x="82" y="4"/>
                    <a:pt x="82" y="4"/>
                    <a:pt x="82" y="4"/>
                  </a:cubicBezTo>
                  <a:cubicBezTo>
                    <a:pt x="84" y="2"/>
                    <a:pt x="84" y="2"/>
                    <a:pt x="84" y="2"/>
                  </a:cubicBezTo>
                  <a:cubicBezTo>
                    <a:pt x="84" y="2"/>
                    <a:pt x="84" y="2"/>
                    <a:pt x="84" y="2"/>
                  </a:cubicBezTo>
                  <a:cubicBezTo>
                    <a:pt x="82" y="4"/>
                    <a:pt x="82" y="4"/>
                    <a:pt x="82" y="4"/>
                  </a:cubicBezTo>
                  <a:cubicBezTo>
                    <a:pt x="84" y="2"/>
                    <a:pt x="84" y="2"/>
                    <a:pt x="84" y="2"/>
                  </a:cubicBezTo>
                  <a:cubicBezTo>
                    <a:pt x="81" y="4"/>
                    <a:pt x="81" y="4"/>
                    <a:pt x="81" y="4"/>
                  </a:cubicBezTo>
                  <a:cubicBezTo>
                    <a:pt x="85" y="4"/>
                    <a:pt x="85" y="4"/>
                    <a:pt x="85" y="4"/>
                  </a:cubicBezTo>
                  <a:cubicBezTo>
                    <a:pt x="85" y="3"/>
                    <a:pt x="84" y="2"/>
                    <a:pt x="84" y="2"/>
                  </a:cubicBezTo>
                  <a:cubicBezTo>
                    <a:pt x="81" y="4"/>
                    <a:pt x="81" y="4"/>
                    <a:pt x="81" y="4"/>
                  </a:cubicBezTo>
                  <a:cubicBezTo>
                    <a:pt x="85" y="4"/>
                    <a:pt x="85" y="4"/>
                    <a:pt x="85" y="4"/>
                  </a:cubicBezTo>
                  <a:cubicBezTo>
                    <a:pt x="81" y="4"/>
                    <a:pt x="81" y="4"/>
                    <a:pt x="81" y="4"/>
                  </a:cubicBezTo>
                  <a:cubicBezTo>
                    <a:pt x="84" y="6"/>
                    <a:pt x="84" y="6"/>
                    <a:pt x="84" y="6"/>
                  </a:cubicBezTo>
                  <a:cubicBezTo>
                    <a:pt x="85" y="5"/>
                    <a:pt x="85" y="4"/>
                    <a:pt x="85" y="4"/>
                  </a:cubicBezTo>
                  <a:cubicBezTo>
                    <a:pt x="81" y="4"/>
                    <a:pt x="81" y="4"/>
                    <a:pt x="81" y="4"/>
                  </a:cubicBezTo>
                  <a:cubicBezTo>
                    <a:pt x="84" y="6"/>
                    <a:pt x="84" y="6"/>
                    <a:pt x="84" y="6"/>
                  </a:cubicBezTo>
                  <a:cubicBezTo>
                    <a:pt x="85" y="5"/>
                    <a:pt x="85" y="2"/>
                    <a:pt x="84" y="1"/>
                  </a:cubicBezTo>
                  <a:cubicBezTo>
                    <a:pt x="82" y="0"/>
                    <a:pt x="80" y="0"/>
                    <a:pt x="79" y="2"/>
                  </a:cubicBezTo>
                  <a:cubicBezTo>
                    <a:pt x="78" y="2"/>
                    <a:pt x="78" y="3"/>
                    <a:pt x="78" y="4"/>
                  </a:cubicBezTo>
                  <a:cubicBezTo>
                    <a:pt x="78" y="5"/>
                    <a:pt x="78" y="5"/>
                    <a:pt x="78" y="5"/>
                  </a:cubicBezTo>
                  <a:cubicBezTo>
                    <a:pt x="78" y="6"/>
                    <a:pt x="79" y="6"/>
                    <a:pt x="79" y="6"/>
                  </a:cubicBezTo>
                  <a:cubicBezTo>
                    <a:pt x="79" y="7"/>
                    <a:pt x="79" y="7"/>
                    <a:pt x="79" y="7"/>
                  </a:cubicBezTo>
                  <a:cubicBezTo>
                    <a:pt x="80" y="8"/>
                    <a:pt x="81" y="8"/>
                    <a:pt x="82" y="9"/>
                  </a:cubicBezTo>
                  <a:cubicBezTo>
                    <a:pt x="84" y="10"/>
                    <a:pt x="86" y="11"/>
                    <a:pt x="88" y="12"/>
                  </a:cubicBezTo>
                  <a:cubicBezTo>
                    <a:pt x="89" y="13"/>
                    <a:pt x="89" y="13"/>
                    <a:pt x="90" y="13"/>
                  </a:cubicBezTo>
                  <a:cubicBezTo>
                    <a:pt x="90" y="14"/>
                    <a:pt x="90" y="14"/>
                    <a:pt x="90" y="14"/>
                  </a:cubicBezTo>
                  <a:cubicBezTo>
                    <a:pt x="90" y="14"/>
                    <a:pt x="90" y="14"/>
                    <a:pt x="90" y="14"/>
                  </a:cubicBezTo>
                  <a:cubicBezTo>
                    <a:pt x="90" y="14"/>
                    <a:pt x="90" y="14"/>
                    <a:pt x="90" y="14"/>
                  </a:cubicBezTo>
                  <a:cubicBezTo>
                    <a:pt x="92" y="12"/>
                    <a:pt x="92" y="12"/>
                    <a:pt x="92" y="12"/>
                  </a:cubicBezTo>
                  <a:cubicBezTo>
                    <a:pt x="90" y="14"/>
                    <a:pt x="90" y="14"/>
                    <a:pt x="90" y="14"/>
                  </a:cubicBezTo>
                  <a:cubicBezTo>
                    <a:pt x="90" y="14"/>
                    <a:pt x="90" y="14"/>
                    <a:pt x="90" y="14"/>
                  </a:cubicBezTo>
                  <a:cubicBezTo>
                    <a:pt x="92" y="12"/>
                    <a:pt x="92" y="12"/>
                    <a:pt x="92" y="12"/>
                  </a:cubicBezTo>
                  <a:cubicBezTo>
                    <a:pt x="90" y="14"/>
                    <a:pt x="90" y="14"/>
                    <a:pt x="90" y="14"/>
                  </a:cubicBezTo>
                  <a:cubicBezTo>
                    <a:pt x="92" y="11"/>
                    <a:pt x="92" y="11"/>
                    <a:pt x="92" y="11"/>
                  </a:cubicBezTo>
                  <a:cubicBezTo>
                    <a:pt x="90" y="14"/>
                    <a:pt x="90" y="14"/>
                    <a:pt x="90" y="14"/>
                  </a:cubicBezTo>
                  <a:cubicBezTo>
                    <a:pt x="90" y="14"/>
                    <a:pt x="90" y="14"/>
                    <a:pt x="90" y="14"/>
                  </a:cubicBezTo>
                  <a:cubicBezTo>
                    <a:pt x="92" y="11"/>
                    <a:pt x="92" y="11"/>
                    <a:pt x="92" y="11"/>
                  </a:cubicBezTo>
                  <a:cubicBezTo>
                    <a:pt x="90" y="14"/>
                    <a:pt x="90" y="14"/>
                    <a:pt x="90" y="14"/>
                  </a:cubicBezTo>
                  <a:cubicBezTo>
                    <a:pt x="92" y="11"/>
                    <a:pt x="92" y="11"/>
                    <a:pt x="92" y="11"/>
                  </a:cubicBezTo>
                  <a:cubicBezTo>
                    <a:pt x="90" y="13"/>
                    <a:pt x="90" y="13"/>
                    <a:pt x="90" y="13"/>
                  </a:cubicBezTo>
                  <a:cubicBezTo>
                    <a:pt x="90" y="14"/>
                    <a:pt x="90" y="14"/>
                    <a:pt x="90" y="14"/>
                  </a:cubicBezTo>
                  <a:cubicBezTo>
                    <a:pt x="92" y="11"/>
                    <a:pt x="92" y="11"/>
                    <a:pt x="92" y="11"/>
                  </a:cubicBezTo>
                  <a:cubicBezTo>
                    <a:pt x="90" y="13"/>
                    <a:pt x="90" y="13"/>
                    <a:pt x="90" y="13"/>
                  </a:cubicBezTo>
                  <a:cubicBezTo>
                    <a:pt x="92" y="11"/>
                    <a:pt x="92" y="11"/>
                    <a:pt x="92" y="11"/>
                  </a:cubicBezTo>
                  <a:cubicBezTo>
                    <a:pt x="89" y="13"/>
                    <a:pt x="89" y="13"/>
                    <a:pt x="89" y="13"/>
                  </a:cubicBezTo>
                  <a:cubicBezTo>
                    <a:pt x="90" y="13"/>
                    <a:pt x="90" y="13"/>
                    <a:pt x="90" y="13"/>
                  </a:cubicBezTo>
                  <a:cubicBezTo>
                    <a:pt x="92" y="11"/>
                    <a:pt x="92" y="11"/>
                    <a:pt x="92" y="11"/>
                  </a:cubicBezTo>
                  <a:cubicBezTo>
                    <a:pt x="89" y="13"/>
                    <a:pt x="89" y="13"/>
                    <a:pt x="89" y="13"/>
                  </a:cubicBezTo>
                  <a:cubicBezTo>
                    <a:pt x="92" y="11"/>
                    <a:pt x="92" y="11"/>
                    <a:pt x="92" y="11"/>
                  </a:cubicBezTo>
                  <a:cubicBezTo>
                    <a:pt x="89" y="11"/>
                    <a:pt x="89" y="11"/>
                    <a:pt x="89" y="11"/>
                  </a:cubicBezTo>
                  <a:cubicBezTo>
                    <a:pt x="89" y="12"/>
                    <a:pt x="89" y="12"/>
                    <a:pt x="89" y="13"/>
                  </a:cubicBezTo>
                  <a:cubicBezTo>
                    <a:pt x="92" y="11"/>
                    <a:pt x="92" y="11"/>
                    <a:pt x="92" y="11"/>
                  </a:cubicBezTo>
                  <a:cubicBezTo>
                    <a:pt x="89" y="11"/>
                    <a:pt x="89" y="11"/>
                    <a:pt x="89" y="11"/>
                  </a:cubicBezTo>
                  <a:cubicBezTo>
                    <a:pt x="92" y="11"/>
                    <a:pt x="92" y="11"/>
                    <a:pt x="92" y="11"/>
                  </a:cubicBezTo>
                  <a:cubicBezTo>
                    <a:pt x="89" y="9"/>
                    <a:pt x="89" y="9"/>
                    <a:pt x="89" y="9"/>
                  </a:cubicBezTo>
                  <a:cubicBezTo>
                    <a:pt x="92" y="11"/>
                    <a:pt x="92" y="11"/>
                    <a:pt x="92" y="11"/>
                  </a:cubicBezTo>
                  <a:cubicBezTo>
                    <a:pt x="91" y="8"/>
                    <a:pt x="91" y="8"/>
                    <a:pt x="91" y="8"/>
                  </a:cubicBezTo>
                  <a:cubicBezTo>
                    <a:pt x="90" y="8"/>
                    <a:pt x="90" y="8"/>
                    <a:pt x="89" y="9"/>
                  </a:cubicBezTo>
                  <a:cubicBezTo>
                    <a:pt x="92" y="11"/>
                    <a:pt x="92" y="11"/>
                    <a:pt x="92" y="11"/>
                  </a:cubicBezTo>
                  <a:cubicBezTo>
                    <a:pt x="91" y="8"/>
                    <a:pt x="91" y="8"/>
                    <a:pt x="91" y="8"/>
                  </a:cubicBezTo>
                  <a:cubicBezTo>
                    <a:pt x="92" y="11"/>
                    <a:pt x="92" y="11"/>
                    <a:pt x="92" y="11"/>
                  </a:cubicBezTo>
                  <a:cubicBezTo>
                    <a:pt x="92" y="7"/>
                    <a:pt x="92" y="7"/>
                    <a:pt x="92" y="7"/>
                  </a:cubicBezTo>
                  <a:cubicBezTo>
                    <a:pt x="92" y="7"/>
                    <a:pt x="91" y="7"/>
                    <a:pt x="91" y="8"/>
                  </a:cubicBezTo>
                  <a:cubicBezTo>
                    <a:pt x="92" y="11"/>
                    <a:pt x="92" y="11"/>
                    <a:pt x="92" y="11"/>
                  </a:cubicBezTo>
                  <a:cubicBezTo>
                    <a:pt x="92" y="7"/>
                    <a:pt x="92" y="7"/>
                    <a:pt x="92" y="7"/>
                  </a:cubicBezTo>
                  <a:cubicBezTo>
                    <a:pt x="92" y="9"/>
                    <a:pt x="92" y="9"/>
                    <a:pt x="92" y="9"/>
                  </a:cubicBezTo>
                  <a:cubicBezTo>
                    <a:pt x="92" y="7"/>
                    <a:pt x="92" y="7"/>
                    <a:pt x="92" y="7"/>
                  </a:cubicBezTo>
                  <a:cubicBezTo>
                    <a:pt x="92" y="7"/>
                    <a:pt x="92" y="7"/>
                    <a:pt x="92" y="7"/>
                  </a:cubicBezTo>
                  <a:cubicBezTo>
                    <a:pt x="92" y="9"/>
                    <a:pt x="92" y="9"/>
                    <a:pt x="92" y="9"/>
                  </a:cubicBezTo>
                  <a:cubicBezTo>
                    <a:pt x="92" y="7"/>
                    <a:pt x="92" y="7"/>
                    <a:pt x="92" y="7"/>
                  </a:cubicBezTo>
                  <a:cubicBezTo>
                    <a:pt x="92" y="7"/>
                    <a:pt x="92" y="7"/>
                    <a:pt x="92" y="7"/>
                  </a:cubicBezTo>
                  <a:cubicBezTo>
                    <a:pt x="91" y="7"/>
                    <a:pt x="89" y="7"/>
                    <a:pt x="86" y="7"/>
                  </a:cubicBezTo>
                  <a:cubicBezTo>
                    <a:pt x="82" y="7"/>
                    <a:pt x="77" y="6"/>
                    <a:pt x="73" y="6"/>
                  </a:cubicBezTo>
                  <a:cubicBezTo>
                    <a:pt x="69" y="5"/>
                    <a:pt x="66" y="5"/>
                    <a:pt x="66" y="5"/>
                  </a:cubicBezTo>
                  <a:cubicBezTo>
                    <a:pt x="65" y="5"/>
                    <a:pt x="64" y="5"/>
                    <a:pt x="63" y="6"/>
                  </a:cubicBezTo>
                  <a:cubicBezTo>
                    <a:pt x="62" y="7"/>
                    <a:pt x="62" y="7"/>
                    <a:pt x="62" y="9"/>
                  </a:cubicBezTo>
                  <a:cubicBezTo>
                    <a:pt x="62" y="10"/>
                    <a:pt x="63" y="10"/>
                    <a:pt x="63" y="11"/>
                  </a:cubicBezTo>
                  <a:cubicBezTo>
                    <a:pt x="63" y="11"/>
                    <a:pt x="63" y="11"/>
                    <a:pt x="63" y="11"/>
                  </a:cubicBezTo>
                  <a:cubicBezTo>
                    <a:pt x="64" y="12"/>
                    <a:pt x="64" y="12"/>
                    <a:pt x="64" y="12"/>
                  </a:cubicBezTo>
                  <a:cubicBezTo>
                    <a:pt x="65" y="12"/>
                    <a:pt x="66" y="13"/>
                    <a:pt x="67" y="14"/>
                  </a:cubicBezTo>
                  <a:cubicBezTo>
                    <a:pt x="72" y="17"/>
                    <a:pt x="82" y="23"/>
                    <a:pt x="90" y="28"/>
                  </a:cubicBezTo>
                  <a:cubicBezTo>
                    <a:pt x="94" y="30"/>
                    <a:pt x="98" y="33"/>
                    <a:pt x="101" y="34"/>
                  </a:cubicBezTo>
                  <a:cubicBezTo>
                    <a:pt x="102" y="35"/>
                    <a:pt x="104" y="36"/>
                    <a:pt x="104" y="37"/>
                  </a:cubicBezTo>
                  <a:cubicBezTo>
                    <a:pt x="105" y="37"/>
                    <a:pt x="105" y="37"/>
                    <a:pt x="105" y="37"/>
                  </a:cubicBezTo>
                  <a:cubicBezTo>
                    <a:pt x="105" y="37"/>
                    <a:pt x="105" y="37"/>
                    <a:pt x="105" y="37"/>
                  </a:cubicBezTo>
                  <a:cubicBezTo>
                    <a:pt x="107" y="35"/>
                    <a:pt x="107" y="35"/>
                    <a:pt x="107" y="35"/>
                  </a:cubicBezTo>
                  <a:cubicBezTo>
                    <a:pt x="105" y="37"/>
                    <a:pt x="105" y="37"/>
                    <a:pt x="105" y="37"/>
                  </a:cubicBezTo>
                  <a:cubicBezTo>
                    <a:pt x="105" y="37"/>
                    <a:pt x="105" y="37"/>
                    <a:pt x="105" y="37"/>
                  </a:cubicBezTo>
                  <a:cubicBezTo>
                    <a:pt x="107" y="35"/>
                    <a:pt x="107" y="35"/>
                    <a:pt x="107" y="35"/>
                  </a:cubicBezTo>
                  <a:cubicBezTo>
                    <a:pt x="105" y="37"/>
                    <a:pt x="105" y="37"/>
                    <a:pt x="105" y="37"/>
                  </a:cubicBezTo>
                  <a:cubicBezTo>
                    <a:pt x="107" y="35"/>
                    <a:pt x="107" y="35"/>
                    <a:pt x="107" y="35"/>
                  </a:cubicBezTo>
                  <a:cubicBezTo>
                    <a:pt x="104" y="36"/>
                    <a:pt x="104" y="36"/>
                    <a:pt x="104" y="36"/>
                  </a:cubicBezTo>
                  <a:cubicBezTo>
                    <a:pt x="105" y="37"/>
                    <a:pt x="105" y="37"/>
                    <a:pt x="105" y="37"/>
                  </a:cubicBezTo>
                  <a:cubicBezTo>
                    <a:pt x="107" y="35"/>
                    <a:pt x="107" y="35"/>
                    <a:pt x="107" y="35"/>
                  </a:cubicBezTo>
                  <a:cubicBezTo>
                    <a:pt x="104" y="36"/>
                    <a:pt x="104" y="36"/>
                    <a:pt x="104" y="36"/>
                  </a:cubicBezTo>
                  <a:cubicBezTo>
                    <a:pt x="107" y="35"/>
                    <a:pt x="107" y="35"/>
                    <a:pt x="107" y="35"/>
                  </a:cubicBezTo>
                  <a:cubicBezTo>
                    <a:pt x="104" y="35"/>
                    <a:pt x="104" y="35"/>
                    <a:pt x="104" y="35"/>
                  </a:cubicBezTo>
                  <a:cubicBezTo>
                    <a:pt x="104" y="36"/>
                    <a:pt x="104" y="36"/>
                    <a:pt x="104" y="36"/>
                  </a:cubicBezTo>
                  <a:cubicBezTo>
                    <a:pt x="107" y="35"/>
                    <a:pt x="107" y="35"/>
                    <a:pt x="107" y="35"/>
                  </a:cubicBezTo>
                  <a:cubicBezTo>
                    <a:pt x="104" y="35"/>
                    <a:pt x="104" y="35"/>
                    <a:pt x="104" y="35"/>
                  </a:cubicBezTo>
                  <a:cubicBezTo>
                    <a:pt x="108" y="35"/>
                    <a:pt x="108" y="35"/>
                    <a:pt x="108" y="35"/>
                  </a:cubicBezTo>
                  <a:cubicBezTo>
                    <a:pt x="105" y="33"/>
                    <a:pt x="105" y="33"/>
                    <a:pt x="105" y="33"/>
                  </a:cubicBezTo>
                  <a:cubicBezTo>
                    <a:pt x="104" y="34"/>
                    <a:pt x="104" y="34"/>
                    <a:pt x="104" y="35"/>
                  </a:cubicBezTo>
                  <a:cubicBezTo>
                    <a:pt x="108" y="35"/>
                    <a:pt x="108" y="35"/>
                    <a:pt x="108" y="35"/>
                  </a:cubicBezTo>
                  <a:cubicBezTo>
                    <a:pt x="105" y="33"/>
                    <a:pt x="105" y="33"/>
                    <a:pt x="105" y="33"/>
                  </a:cubicBezTo>
                  <a:cubicBezTo>
                    <a:pt x="108" y="35"/>
                    <a:pt x="108" y="35"/>
                    <a:pt x="108" y="35"/>
                  </a:cubicBezTo>
                  <a:cubicBezTo>
                    <a:pt x="108" y="31"/>
                    <a:pt x="108" y="31"/>
                    <a:pt x="108" y="31"/>
                  </a:cubicBezTo>
                  <a:cubicBezTo>
                    <a:pt x="59" y="18"/>
                    <a:pt x="59" y="18"/>
                    <a:pt x="59" y="18"/>
                  </a:cubicBezTo>
                  <a:cubicBezTo>
                    <a:pt x="57" y="18"/>
                    <a:pt x="56" y="18"/>
                    <a:pt x="55" y="19"/>
                  </a:cubicBezTo>
                  <a:cubicBezTo>
                    <a:pt x="54" y="20"/>
                    <a:pt x="54" y="21"/>
                    <a:pt x="54" y="22"/>
                  </a:cubicBezTo>
                  <a:cubicBezTo>
                    <a:pt x="54" y="23"/>
                    <a:pt x="54" y="23"/>
                    <a:pt x="55" y="23"/>
                  </a:cubicBezTo>
                  <a:cubicBezTo>
                    <a:pt x="55" y="24"/>
                    <a:pt x="55" y="24"/>
                    <a:pt x="55" y="24"/>
                  </a:cubicBezTo>
                  <a:cubicBezTo>
                    <a:pt x="56" y="25"/>
                    <a:pt x="56" y="25"/>
                    <a:pt x="56" y="25"/>
                  </a:cubicBezTo>
                  <a:cubicBezTo>
                    <a:pt x="57" y="26"/>
                    <a:pt x="59" y="27"/>
                    <a:pt x="61" y="28"/>
                  </a:cubicBezTo>
                  <a:cubicBezTo>
                    <a:pt x="68" y="32"/>
                    <a:pt x="82" y="41"/>
                    <a:pt x="94" y="48"/>
                  </a:cubicBezTo>
                  <a:cubicBezTo>
                    <a:pt x="101" y="52"/>
                    <a:pt x="106" y="56"/>
                    <a:pt x="110" y="58"/>
                  </a:cubicBezTo>
                  <a:cubicBezTo>
                    <a:pt x="112" y="59"/>
                    <a:pt x="114" y="61"/>
                    <a:pt x="115" y="61"/>
                  </a:cubicBezTo>
                  <a:cubicBezTo>
                    <a:pt x="116" y="62"/>
                    <a:pt x="116" y="62"/>
                    <a:pt x="116" y="62"/>
                  </a:cubicBezTo>
                  <a:cubicBezTo>
                    <a:pt x="116" y="62"/>
                    <a:pt x="116" y="62"/>
                    <a:pt x="116" y="62"/>
                  </a:cubicBezTo>
                  <a:cubicBezTo>
                    <a:pt x="118" y="61"/>
                    <a:pt x="118" y="61"/>
                    <a:pt x="118" y="61"/>
                  </a:cubicBezTo>
                  <a:cubicBezTo>
                    <a:pt x="116" y="62"/>
                    <a:pt x="116" y="62"/>
                    <a:pt x="116" y="62"/>
                  </a:cubicBezTo>
                  <a:cubicBezTo>
                    <a:pt x="116" y="62"/>
                    <a:pt x="116" y="62"/>
                    <a:pt x="116" y="62"/>
                  </a:cubicBezTo>
                  <a:cubicBezTo>
                    <a:pt x="118" y="61"/>
                    <a:pt x="118" y="61"/>
                    <a:pt x="118" y="61"/>
                  </a:cubicBezTo>
                  <a:cubicBezTo>
                    <a:pt x="116" y="62"/>
                    <a:pt x="116" y="62"/>
                    <a:pt x="116" y="62"/>
                  </a:cubicBezTo>
                  <a:cubicBezTo>
                    <a:pt x="119" y="60"/>
                    <a:pt x="119" y="60"/>
                    <a:pt x="119" y="60"/>
                  </a:cubicBezTo>
                  <a:cubicBezTo>
                    <a:pt x="116" y="62"/>
                    <a:pt x="116" y="62"/>
                    <a:pt x="116" y="62"/>
                  </a:cubicBezTo>
                  <a:cubicBezTo>
                    <a:pt x="116" y="62"/>
                    <a:pt x="116" y="62"/>
                    <a:pt x="116" y="62"/>
                  </a:cubicBezTo>
                  <a:cubicBezTo>
                    <a:pt x="119" y="60"/>
                    <a:pt x="119" y="60"/>
                    <a:pt x="119" y="60"/>
                  </a:cubicBezTo>
                  <a:cubicBezTo>
                    <a:pt x="116" y="62"/>
                    <a:pt x="116" y="62"/>
                    <a:pt x="116" y="62"/>
                  </a:cubicBezTo>
                  <a:cubicBezTo>
                    <a:pt x="119" y="60"/>
                    <a:pt x="119" y="60"/>
                    <a:pt x="119" y="60"/>
                  </a:cubicBezTo>
                  <a:cubicBezTo>
                    <a:pt x="115" y="60"/>
                    <a:pt x="115" y="60"/>
                    <a:pt x="115" y="60"/>
                  </a:cubicBezTo>
                  <a:cubicBezTo>
                    <a:pt x="116" y="61"/>
                    <a:pt x="116" y="61"/>
                    <a:pt x="116" y="62"/>
                  </a:cubicBezTo>
                  <a:cubicBezTo>
                    <a:pt x="119" y="60"/>
                    <a:pt x="119" y="60"/>
                    <a:pt x="119" y="60"/>
                  </a:cubicBezTo>
                  <a:cubicBezTo>
                    <a:pt x="115" y="60"/>
                    <a:pt x="115" y="60"/>
                    <a:pt x="115" y="60"/>
                  </a:cubicBezTo>
                  <a:cubicBezTo>
                    <a:pt x="119" y="60"/>
                    <a:pt x="119" y="60"/>
                    <a:pt x="119" y="60"/>
                  </a:cubicBezTo>
                  <a:cubicBezTo>
                    <a:pt x="116" y="58"/>
                    <a:pt x="116" y="58"/>
                    <a:pt x="116" y="58"/>
                  </a:cubicBezTo>
                  <a:cubicBezTo>
                    <a:pt x="116" y="59"/>
                    <a:pt x="115" y="59"/>
                    <a:pt x="115" y="60"/>
                  </a:cubicBezTo>
                  <a:cubicBezTo>
                    <a:pt x="119" y="60"/>
                    <a:pt x="119" y="60"/>
                    <a:pt x="119" y="60"/>
                  </a:cubicBezTo>
                  <a:cubicBezTo>
                    <a:pt x="116" y="58"/>
                    <a:pt x="116" y="58"/>
                    <a:pt x="116" y="58"/>
                  </a:cubicBezTo>
                  <a:cubicBezTo>
                    <a:pt x="119" y="60"/>
                    <a:pt x="119" y="60"/>
                    <a:pt x="119" y="60"/>
                  </a:cubicBezTo>
                  <a:cubicBezTo>
                    <a:pt x="120" y="57"/>
                    <a:pt x="120" y="57"/>
                    <a:pt x="120" y="57"/>
                  </a:cubicBezTo>
                  <a:cubicBezTo>
                    <a:pt x="52" y="27"/>
                    <a:pt x="52" y="27"/>
                    <a:pt x="52" y="27"/>
                  </a:cubicBezTo>
                  <a:cubicBezTo>
                    <a:pt x="50" y="27"/>
                    <a:pt x="48" y="27"/>
                    <a:pt x="47" y="29"/>
                  </a:cubicBezTo>
                  <a:cubicBezTo>
                    <a:pt x="46" y="31"/>
                    <a:pt x="47" y="33"/>
                    <a:pt x="48" y="34"/>
                  </a:cubicBezTo>
                  <a:cubicBezTo>
                    <a:pt x="49" y="34"/>
                    <a:pt x="53" y="37"/>
                    <a:pt x="61" y="41"/>
                  </a:cubicBezTo>
                  <a:cubicBezTo>
                    <a:pt x="72" y="48"/>
                    <a:pt x="89" y="58"/>
                    <a:pt x="102" y="67"/>
                  </a:cubicBezTo>
                  <a:cubicBezTo>
                    <a:pt x="109" y="71"/>
                    <a:pt x="116" y="75"/>
                    <a:pt x="120" y="78"/>
                  </a:cubicBezTo>
                  <a:cubicBezTo>
                    <a:pt x="122" y="79"/>
                    <a:pt x="124" y="80"/>
                    <a:pt x="125" y="81"/>
                  </a:cubicBezTo>
                  <a:cubicBezTo>
                    <a:pt x="126" y="82"/>
                    <a:pt x="126" y="82"/>
                    <a:pt x="126" y="82"/>
                  </a:cubicBezTo>
                  <a:cubicBezTo>
                    <a:pt x="126" y="82"/>
                    <a:pt x="126" y="82"/>
                    <a:pt x="126" y="82"/>
                  </a:cubicBezTo>
                  <a:cubicBezTo>
                    <a:pt x="128" y="81"/>
                    <a:pt x="128" y="81"/>
                    <a:pt x="128" y="81"/>
                  </a:cubicBezTo>
                  <a:cubicBezTo>
                    <a:pt x="126" y="82"/>
                    <a:pt x="126" y="82"/>
                    <a:pt x="126" y="82"/>
                  </a:cubicBezTo>
                  <a:cubicBezTo>
                    <a:pt x="126" y="82"/>
                    <a:pt x="126" y="82"/>
                    <a:pt x="126" y="82"/>
                  </a:cubicBezTo>
                  <a:cubicBezTo>
                    <a:pt x="128" y="81"/>
                    <a:pt x="128" y="81"/>
                    <a:pt x="128" y="81"/>
                  </a:cubicBezTo>
                  <a:cubicBezTo>
                    <a:pt x="126" y="82"/>
                    <a:pt x="126" y="82"/>
                    <a:pt x="126" y="82"/>
                  </a:cubicBezTo>
                  <a:cubicBezTo>
                    <a:pt x="129" y="80"/>
                    <a:pt x="129" y="80"/>
                    <a:pt x="129" y="80"/>
                  </a:cubicBezTo>
                  <a:cubicBezTo>
                    <a:pt x="126" y="82"/>
                    <a:pt x="126" y="82"/>
                    <a:pt x="126" y="82"/>
                  </a:cubicBezTo>
                  <a:cubicBezTo>
                    <a:pt x="126" y="82"/>
                    <a:pt x="126" y="82"/>
                    <a:pt x="126" y="82"/>
                  </a:cubicBezTo>
                  <a:cubicBezTo>
                    <a:pt x="129" y="80"/>
                    <a:pt x="129" y="80"/>
                    <a:pt x="129" y="80"/>
                  </a:cubicBezTo>
                  <a:cubicBezTo>
                    <a:pt x="126" y="82"/>
                    <a:pt x="126" y="82"/>
                    <a:pt x="126" y="82"/>
                  </a:cubicBezTo>
                  <a:cubicBezTo>
                    <a:pt x="129" y="80"/>
                    <a:pt x="129" y="80"/>
                    <a:pt x="129" y="80"/>
                  </a:cubicBezTo>
                  <a:cubicBezTo>
                    <a:pt x="126" y="80"/>
                    <a:pt x="126" y="80"/>
                    <a:pt x="126" y="80"/>
                  </a:cubicBezTo>
                  <a:cubicBezTo>
                    <a:pt x="126" y="81"/>
                    <a:pt x="126" y="81"/>
                    <a:pt x="126" y="82"/>
                  </a:cubicBezTo>
                  <a:cubicBezTo>
                    <a:pt x="129" y="80"/>
                    <a:pt x="129" y="80"/>
                    <a:pt x="129" y="80"/>
                  </a:cubicBezTo>
                  <a:cubicBezTo>
                    <a:pt x="126" y="80"/>
                    <a:pt x="126" y="80"/>
                    <a:pt x="126" y="80"/>
                  </a:cubicBezTo>
                  <a:cubicBezTo>
                    <a:pt x="129" y="80"/>
                    <a:pt x="129" y="80"/>
                    <a:pt x="129" y="80"/>
                  </a:cubicBezTo>
                  <a:cubicBezTo>
                    <a:pt x="126" y="78"/>
                    <a:pt x="126" y="78"/>
                    <a:pt x="126" y="78"/>
                  </a:cubicBezTo>
                  <a:cubicBezTo>
                    <a:pt x="126" y="79"/>
                    <a:pt x="126" y="80"/>
                    <a:pt x="126" y="80"/>
                  </a:cubicBezTo>
                  <a:cubicBezTo>
                    <a:pt x="129" y="80"/>
                    <a:pt x="129" y="80"/>
                    <a:pt x="129" y="80"/>
                  </a:cubicBezTo>
                  <a:cubicBezTo>
                    <a:pt x="126" y="78"/>
                    <a:pt x="126" y="78"/>
                    <a:pt x="126" y="78"/>
                  </a:cubicBezTo>
                  <a:cubicBezTo>
                    <a:pt x="129" y="80"/>
                    <a:pt x="129" y="80"/>
                    <a:pt x="129" y="80"/>
                  </a:cubicBezTo>
                  <a:cubicBezTo>
                    <a:pt x="126" y="78"/>
                    <a:pt x="126" y="78"/>
                    <a:pt x="126" y="78"/>
                  </a:cubicBezTo>
                  <a:cubicBezTo>
                    <a:pt x="129" y="80"/>
                    <a:pt x="129" y="80"/>
                    <a:pt x="129" y="80"/>
                  </a:cubicBezTo>
                  <a:cubicBezTo>
                    <a:pt x="128" y="77"/>
                    <a:pt x="128" y="77"/>
                    <a:pt x="128" y="77"/>
                  </a:cubicBezTo>
                  <a:cubicBezTo>
                    <a:pt x="128" y="77"/>
                    <a:pt x="127" y="77"/>
                    <a:pt x="126" y="78"/>
                  </a:cubicBezTo>
                  <a:cubicBezTo>
                    <a:pt x="129" y="80"/>
                    <a:pt x="129" y="80"/>
                    <a:pt x="129" y="80"/>
                  </a:cubicBezTo>
                  <a:cubicBezTo>
                    <a:pt x="128" y="77"/>
                    <a:pt x="128" y="77"/>
                    <a:pt x="128" y="77"/>
                  </a:cubicBezTo>
                  <a:cubicBezTo>
                    <a:pt x="129" y="79"/>
                    <a:pt x="129" y="79"/>
                    <a:pt x="129" y="79"/>
                  </a:cubicBezTo>
                  <a:cubicBezTo>
                    <a:pt x="129" y="77"/>
                    <a:pt x="129" y="77"/>
                    <a:pt x="129" y="77"/>
                  </a:cubicBezTo>
                  <a:cubicBezTo>
                    <a:pt x="129" y="77"/>
                    <a:pt x="128" y="77"/>
                    <a:pt x="128" y="77"/>
                  </a:cubicBezTo>
                  <a:cubicBezTo>
                    <a:pt x="129" y="79"/>
                    <a:pt x="129" y="79"/>
                    <a:pt x="129" y="79"/>
                  </a:cubicBezTo>
                  <a:cubicBezTo>
                    <a:pt x="129" y="77"/>
                    <a:pt x="129" y="77"/>
                    <a:pt x="129" y="77"/>
                  </a:cubicBezTo>
                  <a:cubicBezTo>
                    <a:pt x="129" y="78"/>
                    <a:pt x="129" y="78"/>
                    <a:pt x="129" y="78"/>
                  </a:cubicBezTo>
                  <a:cubicBezTo>
                    <a:pt x="129" y="77"/>
                    <a:pt x="129" y="77"/>
                    <a:pt x="129" y="77"/>
                  </a:cubicBezTo>
                  <a:cubicBezTo>
                    <a:pt x="129" y="77"/>
                    <a:pt x="129" y="77"/>
                    <a:pt x="129" y="77"/>
                  </a:cubicBezTo>
                  <a:cubicBezTo>
                    <a:pt x="129" y="78"/>
                    <a:pt x="129" y="78"/>
                    <a:pt x="129" y="78"/>
                  </a:cubicBezTo>
                  <a:cubicBezTo>
                    <a:pt x="129" y="77"/>
                    <a:pt x="129" y="77"/>
                    <a:pt x="129" y="77"/>
                  </a:cubicBezTo>
                  <a:cubicBezTo>
                    <a:pt x="129" y="77"/>
                    <a:pt x="128" y="76"/>
                    <a:pt x="127" y="76"/>
                  </a:cubicBezTo>
                  <a:cubicBezTo>
                    <a:pt x="124" y="75"/>
                    <a:pt x="117" y="72"/>
                    <a:pt x="108" y="68"/>
                  </a:cubicBezTo>
                  <a:cubicBezTo>
                    <a:pt x="95" y="62"/>
                    <a:pt x="79" y="54"/>
                    <a:pt x="66" y="48"/>
                  </a:cubicBezTo>
                  <a:cubicBezTo>
                    <a:pt x="59" y="45"/>
                    <a:pt x="53" y="42"/>
                    <a:pt x="48" y="40"/>
                  </a:cubicBezTo>
                  <a:cubicBezTo>
                    <a:pt x="46" y="39"/>
                    <a:pt x="44" y="38"/>
                    <a:pt x="43" y="38"/>
                  </a:cubicBezTo>
                  <a:cubicBezTo>
                    <a:pt x="42" y="37"/>
                    <a:pt x="41" y="37"/>
                    <a:pt x="40" y="37"/>
                  </a:cubicBezTo>
                  <a:cubicBezTo>
                    <a:pt x="40" y="37"/>
                    <a:pt x="40" y="37"/>
                    <a:pt x="40" y="37"/>
                  </a:cubicBezTo>
                  <a:cubicBezTo>
                    <a:pt x="39" y="37"/>
                    <a:pt x="39" y="37"/>
                    <a:pt x="38" y="37"/>
                  </a:cubicBezTo>
                  <a:cubicBezTo>
                    <a:pt x="38" y="37"/>
                    <a:pt x="38" y="37"/>
                    <a:pt x="37" y="37"/>
                  </a:cubicBezTo>
                  <a:cubicBezTo>
                    <a:pt x="37" y="37"/>
                    <a:pt x="36" y="37"/>
                    <a:pt x="35" y="38"/>
                  </a:cubicBezTo>
                  <a:cubicBezTo>
                    <a:pt x="35" y="39"/>
                    <a:pt x="35" y="40"/>
                    <a:pt x="35" y="41"/>
                  </a:cubicBezTo>
                  <a:cubicBezTo>
                    <a:pt x="35" y="42"/>
                    <a:pt x="36" y="43"/>
                    <a:pt x="36" y="43"/>
                  </a:cubicBezTo>
                  <a:cubicBezTo>
                    <a:pt x="36" y="43"/>
                    <a:pt x="38" y="44"/>
                    <a:pt x="41" y="46"/>
                  </a:cubicBezTo>
                  <a:cubicBezTo>
                    <a:pt x="51" y="52"/>
                    <a:pt x="76" y="67"/>
                    <a:pt x="99" y="81"/>
                  </a:cubicBezTo>
                  <a:cubicBezTo>
                    <a:pt x="110" y="88"/>
                    <a:pt x="120" y="95"/>
                    <a:pt x="128" y="100"/>
                  </a:cubicBezTo>
                  <a:cubicBezTo>
                    <a:pt x="132" y="102"/>
                    <a:pt x="135" y="104"/>
                    <a:pt x="137" y="106"/>
                  </a:cubicBezTo>
                  <a:cubicBezTo>
                    <a:pt x="139" y="107"/>
                    <a:pt x="139" y="107"/>
                    <a:pt x="140" y="108"/>
                  </a:cubicBezTo>
                  <a:cubicBezTo>
                    <a:pt x="140" y="108"/>
                    <a:pt x="140" y="108"/>
                    <a:pt x="140" y="108"/>
                  </a:cubicBezTo>
                  <a:cubicBezTo>
                    <a:pt x="140" y="108"/>
                    <a:pt x="140" y="108"/>
                    <a:pt x="140" y="108"/>
                  </a:cubicBezTo>
                  <a:cubicBezTo>
                    <a:pt x="141" y="107"/>
                    <a:pt x="141" y="107"/>
                    <a:pt x="141" y="107"/>
                  </a:cubicBezTo>
                  <a:cubicBezTo>
                    <a:pt x="140" y="108"/>
                    <a:pt x="140" y="108"/>
                    <a:pt x="140" y="108"/>
                  </a:cubicBezTo>
                  <a:cubicBezTo>
                    <a:pt x="140" y="108"/>
                    <a:pt x="140" y="108"/>
                    <a:pt x="140" y="108"/>
                  </a:cubicBezTo>
                  <a:cubicBezTo>
                    <a:pt x="141" y="107"/>
                    <a:pt x="141" y="107"/>
                    <a:pt x="141" y="107"/>
                  </a:cubicBezTo>
                  <a:cubicBezTo>
                    <a:pt x="140" y="108"/>
                    <a:pt x="140" y="108"/>
                    <a:pt x="140" y="108"/>
                  </a:cubicBezTo>
                  <a:cubicBezTo>
                    <a:pt x="143" y="106"/>
                    <a:pt x="143" y="106"/>
                    <a:pt x="143" y="106"/>
                  </a:cubicBezTo>
                  <a:cubicBezTo>
                    <a:pt x="140" y="107"/>
                    <a:pt x="140" y="107"/>
                    <a:pt x="140" y="107"/>
                  </a:cubicBezTo>
                  <a:cubicBezTo>
                    <a:pt x="140" y="108"/>
                    <a:pt x="140" y="108"/>
                    <a:pt x="140" y="108"/>
                  </a:cubicBezTo>
                  <a:cubicBezTo>
                    <a:pt x="143" y="106"/>
                    <a:pt x="143" y="106"/>
                    <a:pt x="143" y="106"/>
                  </a:cubicBezTo>
                  <a:cubicBezTo>
                    <a:pt x="140" y="107"/>
                    <a:pt x="140" y="107"/>
                    <a:pt x="140" y="107"/>
                  </a:cubicBezTo>
                  <a:cubicBezTo>
                    <a:pt x="143" y="106"/>
                    <a:pt x="143" y="106"/>
                    <a:pt x="143" y="106"/>
                  </a:cubicBezTo>
                  <a:cubicBezTo>
                    <a:pt x="139" y="106"/>
                    <a:pt x="139" y="106"/>
                    <a:pt x="139" y="106"/>
                  </a:cubicBezTo>
                  <a:cubicBezTo>
                    <a:pt x="139" y="106"/>
                    <a:pt x="140" y="107"/>
                    <a:pt x="140" y="107"/>
                  </a:cubicBezTo>
                  <a:cubicBezTo>
                    <a:pt x="143" y="106"/>
                    <a:pt x="143" y="106"/>
                    <a:pt x="143" y="106"/>
                  </a:cubicBezTo>
                  <a:cubicBezTo>
                    <a:pt x="139" y="106"/>
                    <a:pt x="139" y="106"/>
                    <a:pt x="139" y="106"/>
                  </a:cubicBezTo>
                  <a:cubicBezTo>
                    <a:pt x="143" y="106"/>
                    <a:pt x="143" y="106"/>
                    <a:pt x="143" y="106"/>
                  </a:cubicBezTo>
                  <a:cubicBezTo>
                    <a:pt x="140" y="104"/>
                    <a:pt x="140" y="104"/>
                    <a:pt x="140" y="104"/>
                  </a:cubicBezTo>
                  <a:cubicBezTo>
                    <a:pt x="140" y="104"/>
                    <a:pt x="139" y="105"/>
                    <a:pt x="139" y="106"/>
                  </a:cubicBezTo>
                  <a:cubicBezTo>
                    <a:pt x="143" y="106"/>
                    <a:pt x="143" y="106"/>
                    <a:pt x="143" y="106"/>
                  </a:cubicBezTo>
                  <a:cubicBezTo>
                    <a:pt x="140" y="104"/>
                    <a:pt x="140" y="104"/>
                    <a:pt x="140" y="104"/>
                  </a:cubicBezTo>
                  <a:cubicBezTo>
                    <a:pt x="143" y="106"/>
                    <a:pt x="143" y="106"/>
                    <a:pt x="143" y="106"/>
                  </a:cubicBezTo>
                  <a:cubicBezTo>
                    <a:pt x="140" y="104"/>
                    <a:pt x="140" y="104"/>
                    <a:pt x="140" y="104"/>
                  </a:cubicBezTo>
                  <a:cubicBezTo>
                    <a:pt x="143" y="106"/>
                    <a:pt x="143" y="106"/>
                    <a:pt x="143" y="106"/>
                  </a:cubicBezTo>
                  <a:cubicBezTo>
                    <a:pt x="142" y="102"/>
                    <a:pt x="142" y="102"/>
                    <a:pt x="142" y="102"/>
                  </a:cubicBezTo>
                  <a:cubicBezTo>
                    <a:pt x="141" y="102"/>
                    <a:pt x="141" y="103"/>
                    <a:pt x="140" y="104"/>
                  </a:cubicBezTo>
                  <a:cubicBezTo>
                    <a:pt x="143" y="106"/>
                    <a:pt x="143" y="106"/>
                    <a:pt x="143" y="106"/>
                  </a:cubicBezTo>
                  <a:cubicBezTo>
                    <a:pt x="142" y="102"/>
                    <a:pt x="142" y="102"/>
                    <a:pt x="142" y="102"/>
                  </a:cubicBezTo>
                  <a:cubicBezTo>
                    <a:pt x="143" y="106"/>
                    <a:pt x="143" y="106"/>
                    <a:pt x="143" y="106"/>
                  </a:cubicBezTo>
                  <a:cubicBezTo>
                    <a:pt x="143" y="102"/>
                    <a:pt x="143" y="102"/>
                    <a:pt x="143" y="102"/>
                  </a:cubicBezTo>
                  <a:cubicBezTo>
                    <a:pt x="143" y="102"/>
                    <a:pt x="142" y="102"/>
                    <a:pt x="142" y="102"/>
                  </a:cubicBezTo>
                  <a:cubicBezTo>
                    <a:pt x="143" y="106"/>
                    <a:pt x="143" y="106"/>
                    <a:pt x="143" y="106"/>
                  </a:cubicBezTo>
                  <a:cubicBezTo>
                    <a:pt x="143" y="102"/>
                    <a:pt x="143" y="102"/>
                    <a:pt x="143" y="102"/>
                  </a:cubicBezTo>
                  <a:cubicBezTo>
                    <a:pt x="143" y="105"/>
                    <a:pt x="143" y="105"/>
                    <a:pt x="143" y="105"/>
                  </a:cubicBezTo>
                  <a:cubicBezTo>
                    <a:pt x="143" y="102"/>
                    <a:pt x="143" y="102"/>
                    <a:pt x="143" y="102"/>
                  </a:cubicBezTo>
                  <a:cubicBezTo>
                    <a:pt x="143" y="102"/>
                    <a:pt x="143" y="102"/>
                    <a:pt x="143" y="102"/>
                  </a:cubicBezTo>
                  <a:cubicBezTo>
                    <a:pt x="143" y="105"/>
                    <a:pt x="143" y="105"/>
                    <a:pt x="143" y="105"/>
                  </a:cubicBezTo>
                  <a:cubicBezTo>
                    <a:pt x="143" y="102"/>
                    <a:pt x="143" y="102"/>
                    <a:pt x="143" y="102"/>
                  </a:cubicBezTo>
                  <a:cubicBezTo>
                    <a:pt x="143" y="102"/>
                    <a:pt x="143" y="102"/>
                    <a:pt x="143" y="102"/>
                  </a:cubicBezTo>
                  <a:cubicBezTo>
                    <a:pt x="143" y="102"/>
                    <a:pt x="142" y="102"/>
                    <a:pt x="141" y="101"/>
                  </a:cubicBezTo>
                  <a:cubicBezTo>
                    <a:pt x="137" y="99"/>
                    <a:pt x="127" y="95"/>
                    <a:pt x="116" y="89"/>
                  </a:cubicBezTo>
                  <a:cubicBezTo>
                    <a:pt x="98" y="81"/>
                    <a:pt x="77" y="70"/>
                    <a:pt x="59" y="61"/>
                  </a:cubicBezTo>
                  <a:cubicBezTo>
                    <a:pt x="50" y="57"/>
                    <a:pt x="43" y="53"/>
                    <a:pt x="37" y="50"/>
                  </a:cubicBezTo>
                  <a:cubicBezTo>
                    <a:pt x="34" y="49"/>
                    <a:pt x="32" y="48"/>
                    <a:pt x="30" y="47"/>
                  </a:cubicBezTo>
                  <a:cubicBezTo>
                    <a:pt x="30" y="46"/>
                    <a:pt x="29" y="46"/>
                    <a:pt x="28" y="46"/>
                  </a:cubicBezTo>
                  <a:cubicBezTo>
                    <a:pt x="28" y="46"/>
                    <a:pt x="28" y="46"/>
                    <a:pt x="28" y="46"/>
                  </a:cubicBezTo>
                  <a:cubicBezTo>
                    <a:pt x="28" y="45"/>
                    <a:pt x="28" y="45"/>
                    <a:pt x="28" y="45"/>
                  </a:cubicBezTo>
                  <a:cubicBezTo>
                    <a:pt x="27" y="45"/>
                    <a:pt x="27" y="45"/>
                    <a:pt x="27" y="45"/>
                  </a:cubicBezTo>
                  <a:cubicBezTo>
                    <a:pt x="27" y="45"/>
                    <a:pt x="27" y="45"/>
                    <a:pt x="26" y="45"/>
                  </a:cubicBezTo>
                  <a:cubicBezTo>
                    <a:pt x="25" y="45"/>
                    <a:pt x="23" y="46"/>
                    <a:pt x="23" y="48"/>
                  </a:cubicBezTo>
                  <a:cubicBezTo>
                    <a:pt x="22" y="49"/>
                    <a:pt x="23" y="51"/>
                    <a:pt x="24" y="52"/>
                  </a:cubicBezTo>
                  <a:cubicBezTo>
                    <a:pt x="24" y="52"/>
                    <a:pt x="26" y="53"/>
                    <a:pt x="30" y="55"/>
                  </a:cubicBezTo>
                  <a:cubicBezTo>
                    <a:pt x="42" y="63"/>
                    <a:pt x="73" y="81"/>
                    <a:pt x="100" y="99"/>
                  </a:cubicBezTo>
                  <a:cubicBezTo>
                    <a:pt x="114" y="107"/>
                    <a:pt x="127" y="115"/>
                    <a:pt x="137" y="121"/>
                  </a:cubicBezTo>
                  <a:cubicBezTo>
                    <a:pt x="142" y="124"/>
                    <a:pt x="146" y="127"/>
                    <a:pt x="148" y="129"/>
                  </a:cubicBezTo>
                  <a:cubicBezTo>
                    <a:pt x="150" y="130"/>
                    <a:pt x="151" y="130"/>
                    <a:pt x="151" y="131"/>
                  </a:cubicBezTo>
                  <a:cubicBezTo>
                    <a:pt x="152" y="131"/>
                    <a:pt x="152" y="131"/>
                    <a:pt x="152" y="131"/>
                  </a:cubicBezTo>
                  <a:cubicBezTo>
                    <a:pt x="152" y="131"/>
                    <a:pt x="152" y="131"/>
                    <a:pt x="152" y="131"/>
                  </a:cubicBezTo>
                  <a:cubicBezTo>
                    <a:pt x="152" y="131"/>
                    <a:pt x="152" y="131"/>
                    <a:pt x="152" y="131"/>
                  </a:cubicBezTo>
                  <a:cubicBezTo>
                    <a:pt x="152" y="131"/>
                    <a:pt x="152" y="131"/>
                    <a:pt x="152" y="131"/>
                  </a:cubicBezTo>
                  <a:cubicBezTo>
                    <a:pt x="152" y="131"/>
                    <a:pt x="152" y="131"/>
                    <a:pt x="152" y="131"/>
                  </a:cubicBezTo>
                  <a:cubicBezTo>
                    <a:pt x="152" y="131"/>
                    <a:pt x="152" y="131"/>
                    <a:pt x="152" y="131"/>
                  </a:cubicBezTo>
                  <a:cubicBezTo>
                    <a:pt x="154" y="130"/>
                    <a:pt x="154" y="130"/>
                    <a:pt x="154" y="130"/>
                  </a:cubicBezTo>
                  <a:cubicBezTo>
                    <a:pt x="152" y="131"/>
                    <a:pt x="152" y="131"/>
                    <a:pt x="152" y="131"/>
                  </a:cubicBezTo>
                  <a:cubicBezTo>
                    <a:pt x="152" y="131"/>
                    <a:pt x="152" y="131"/>
                    <a:pt x="152" y="131"/>
                  </a:cubicBezTo>
                  <a:cubicBezTo>
                    <a:pt x="154" y="130"/>
                    <a:pt x="154" y="130"/>
                    <a:pt x="154" y="130"/>
                  </a:cubicBezTo>
                  <a:cubicBezTo>
                    <a:pt x="152" y="131"/>
                    <a:pt x="152" y="131"/>
                    <a:pt x="152" y="131"/>
                  </a:cubicBezTo>
                  <a:cubicBezTo>
                    <a:pt x="154" y="129"/>
                    <a:pt x="154" y="129"/>
                    <a:pt x="154" y="129"/>
                  </a:cubicBezTo>
                  <a:cubicBezTo>
                    <a:pt x="151" y="130"/>
                    <a:pt x="151" y="130"/>
                    <a:pt x="151" y="130"/>
                  </a:cubicBezTo>
                  <a:cubicBezTo>
                    <a:pt x="152" y="131"/>
                    <a:pt x="152" y="131"/>
                    <a:pt x="152" y="131"/>
                  </a:cubicBezTo>
                  <a:cubicBezTo>
                    <a:pt x="154" y="129"/>
                    <a:pt x="154" y="129"/>
                    <a:pt x="154" y="129"/>
                  </a:cubicBezTo>
                  <a:cubicBezTo>
                    <a:pt x="151" y="130"/>
                    <a:pt x="151" y="130"/>
                    <a:pt x="151" y="130"/>
                  </a:cubicBezTo>
                  <a:cubicBezTo>
                    <a:pt x="154" y="129"/>
                    <a:pt x="154" y="129"/>
                    <a:pt x="154" y="129"/>
                  </a:cubicBezTo>
                  <a:cubicBezTo>
                    <a:pt x="151" y="129"/>
                    <a:pt x="151" y="129"/>
                    <a:pt x="151" y="129"/>
                  </a:cubicBezTo>
                  <a:cubicBezTo>
                    <a:pt x="151" y="130"/>
                    <a:pt x="151" y="130"/>
                    <a:pt x="151" y="130"/>
                  </a:cubicBezTo>
                  <a:cubicBezTo>
                    <a:pt x="154" y="129"/>
                    <a:pt x="154" y="129"/>
                    <a:pt x="154" y="129"/>
                  </a:cubicBezTo>
                  <a:cubicBezTo>
                    <a:pt x="151" y="129"/>
                    <a:pt x="151" y="129"/>
                    <a:pt x="151" y="129"/>
                  </a:cubicBezTo>
                  <a:cubicBezTo>
                    <a:pt x="155" y="129"/>
                    <a:pt x="155" y="129"/>
                    <a:pt x="155" y="129"/>
                  </a:cubicBezTo>
                  <a:cubicBezTo>
                    <a:pt x="151" y="127"/>
                    <a:pt x="151" y="127"/>
                    <a:pt x="151" y="127"/>
                  </a:cubicBezTo>
                  <a:cubicBezTo>
                    <a:pt x="151" y="128"/>
                    <a:pt x="151" y="128"/>
                    <a:pt x="151" y="129"/>
                  </a:cubicBezTo>
                  <a:cubicBezTo>
                    <a:pt x="155" y="129"/>
                    <a:pt x="155" y="129"/>
                    <a:pt x="155" y="129"/>
                  </a:cubicBezTo>
                  <a:cubicBezTo>
                    <a:pt x="151" y="127"/>
                    <a:pt x="151" y="127"/>
                    <a:pt x="151" y="127"/>
                  </a:cubicBezTo>
                  <a:cubicBezTo>
                    <a:pt x="155" y="129"/>
                    <a:pt x="155" y="129"/>
                    <a:pt x="155" y="129"/>
                  </a:cubicBezTo>
                  <a:cubicBezTo>
                    <a:pt x="152" y="127"/>
                    <a:pt x="152" y="127"/>
                    <a:pt x="152" y="127"/>
                  </a:cubicBezTo>
                  <a:cubicBezTo>
                    <a:pt x="154" y="129"/>
                    <a:pt x="154" y="129"/>
                    <a:pt x="154" y="129"/>
                  </a:cubicBezTo>
                  <a:cubicBezTo>
                    <a:pt x="153" y="126"/>
                    <a:pt x="153" y="126"/>
                    <a:pt x="153" y="126"/>
                  </a:cubicBezTo>
                  <a:cubicBezTo>
                    <a:pt x="153" y="126"/>
                    <a:pt x="152" y="126"/>
                    <a:pt x="152" y="127"/>
                  </a:cubicBezTo>
                  <a:cubicBezTo>
                    <a:pt x="154" y="129"/>
                    <a:pt x="154" y="129"/>
                    <a:pt x="154" y="129"/>
                  </a:cubicBezTo>
                  <a:cubicBezTo>
                    <a:pt x="153" y="126"/>
                    <a:pt x="153" y="126"/>
                    <a:pt x="153" y="126"/>
                  </a:cubicBezTo>
                  <a:cubicBezTo>
                    <a:pt x="154" y="129"/>
                    <a:pt x="154" y="129"/>
                    <a:pt x="154" y="129"/>
                  </a:cubicBezTo>
                  <a:cubicBezTo>
                    <a:pt x="154" y="125"/>
                    <a:pt x="154" y="125"/>
                    <a:pt x="154" y="125"/>
                  </a:cubicBezTo>
                  <a:cubicBezTo>
                    <a:pt x="154" y="125"/>
                    <a:pt x="154" y="125"/>
                    <a:pt x="153" y="126"/>
                  </a:cubicBezTo>
                  <a:cubicBezTo>
                    <a:pt x="154" y="129"/>
                    <a:pt x="154" y="129"/>
                    <a:pt x="154" y="129"/>
                  </a:cubicBezTo>
                  <a:cubicBezTo>
                    <a:pt x="154" y="125"/>
                    <a:pt x="154" y="125"/>
                    <a:pt x="154" y="125"/>
                  </a:cubicBezTo>
                  <a:cubicBezTo>
                    <a:pt x="154" y="128"/>
                    <a:pt x="154" y="128"/>
                    <a:pt x="154" y="128"/>
                  </a:cubicBezTo>
                  <a:cubicBezTo>
                    <a:pt x="155" y="125"/>
                    <a:pt x="155" y="125"/>
                    <a:pt x="155" y="125"/>
                  </a:cubicBezTo>
                  <a:cubicBezTo>
                    <a:pt x="155" y="125"/>
                    <a:pt x="155" y="125"/>
                    <a:pt x="154" y="125"/>
                  </a:cubicBezTo>
                  <a:cubicBezTo>
                    <a:pt x="154" y="128"/>
                    <a:pt x="154" y="128"/>
                    <a:pt x="154" y="128"/>
                  </a:cubicBezTo>
                  <a:cubicBezTo>
                    <a:pt x="155" y="125"/>
                    <a:pt x="155" y="125"/>
                    <a:pt x="155" y="125"/>
                  </a:cubicBezTo>
                  <a:cubicBezTo>
                    <a:pt x="155" y="125"/>
                    <a:pt x="154" y="125"/>
                    <a:pt x="153" y="125"/>
                  </a:cubicBezTo>
                  <a:cubicBezTo>
                    <a:pt x="148" y="122"/>
                    <a:pt x="137" y="117"/>
                    <a:pt x="124" y="110"/>
                  </a:cubicBezTo>
                  <a:cubicBezTo>
                    <a:pt x="105" y="100"/>
                    <a:pt x="80" y="87"/>
                    <a:pt x="60" y="76"/>
                  </a:cubicBezTo>
                  <a:cubicBezTo>
                    <a:pt x="51" y="71"/>
                    <a:pt x="42" y="66"/>
                    <a:pt x="36" y="63"/>
                  </a:cubicBezTo>
                  <a:cubicBezTo>
                    <a:pt x="29" y="60"/>
                    <a:pt x="26" y="57"/>
                    <a:pt x="26" y="57"/>
                  </a:cubicBezTo>
                  <a:cubicBezTo>
                    <a:pt x="24" y="57"/>
                    <a:pt x="22" y="57"/>
                    <a:pt x="21" y="59"/>
                  </a:cubicBezTo>
                  <a:cubicBezTo>
                    <a:pt x="20" y="59"/>
                    <a:pt x="20" y="60"/>
                    <a:pt x="20" y="61"/>
                  </a:cubicBezTo>
                  <a:cubicBezTo>
                    <a:pt x="20" y="61"/>
                    <a:pt x="20" y="62"/>
                    <a:pt x="21" y="62"/>
                  </a:cubicBezTo>
                  <a:cubicBezTo>
                    <a:pt x="21" y="63"/>
                    <a:pt x="21" y="63"/>
                    <a:pt x="21" y="63"/>
                  </a:cubicBezTo>
                  <a:cubicBezTo>
                    <a:pt x="22" y="64"/>
                    <a:pt x="22" y="64"/>
                    <a:pt x="23" y="65"/>
                  </a:cubicBezTo>
                  <a:cubicBezTo>
                    <a:pt x="25" y="66"/>
                    <a:pt x="28" y="69"/>
                    <a:pt x="33" y="72"/>
                  </a:cubicBezTo>
                  <a:cubicBezTo>
                    <a:pt x="50" y="83"/>
                    <a:pt x="82" y="103"/>
                    <a:pt x="111" y="120"/>
                  </a:cubicBezTo>
                  <a:cubicBezTo>
                    <a:pt x="139" y="138"/>
                    <a:pt x="164" y="152"/>
                    <a:pt x="164" y="152"/>
                  </a:cubicBezTo>
                  <a:cubicBezTo>
                    <a:pt x="166" y="149"/>
                    <a:pt x="166" y="149"/>
                    <a:pt x="166" y="149"/>
                  </a:cubicBezTo>
                  <a:cubicBezTo>
                    <a:pt x="167" y="146"/>
                    <a:pt x="167" y="146"/>
                    <a:pt x="167" y="146"/>
                  </a:cubicBezTo>
                  <a:cubicBezTo>
                    <a:pt x="167" y="146"/>
                    <a:pt x="130" y="126"/>
                    <a:pt x="92" y="105"/>
                  </a:cubicBezTo>
                  <a:cubicBezTo>
                    <a:pt x="73" y="95"/>
                    <a:pt x="54" y="85"/>
                    <a:pt x="39" y="77"/>
                  </a:cubicBezTo>
                  <a:cubicBezTo>
                    <a:pt x="32" y="73"/>
                    <a:pt x="26" y="70"/>
                    <a:pt x="21" y="68"/>
                  </a:cubicBezTo>
                  <a:cubicBezTo>
                    <a:pt x="19" y="67"/>
                    <a:pt x="17" y="66"/>
                    <a:pt x="15" y="65"/>
                  </a:cubicBezTo>
                  <a:cubicBezTo>
                    <a:pt x="14" y="65"/>
                    <a:pt x="14" y="64"/>
                    <a:pt x="13" y="64"/>
                  </a:cubicBezTo>
                  <a:cubicBezTo>
                    <a:pt x="12" y="64"/>
                    <a:pt x="12" y="64"/>
                    <a:pt x="12" y="64"/>
                  </a:cubicBezTo>
                  <a:cubicBezTo>
                    <a:pt x="12" y="64"/>
                    <a:pt x="12" y="64"/>
                    <a:pt x="11" y="64"/>
                  </a:cubicBezTo>
                  <a:cubicBezTo>
                    <a:pt x="11" y="64"/>
                    <a:pt x="10" y="64"/>
                    <a:pt x="10" y="64"/>
                  </a:cubicBezTo>
                  <a:cubicBezTo>
                    <a:pt x="9" y="64"/>
                    <a:pt x="8" y="65"/>
                    <a:pt x="8" y="66"/>
                  </a:cubicBezTo>
                  <a:cubicBezTo>
                    <a:pt x="11" y="67"/>
                    <a:pt x="11" y="67"/>
                    <a:pt x="11" y="67"/>
                  </a:cubicBezTo>
                  <a:cubicBezTo>
                    <a:pt x="8" y="66"/>
                    <a:pt x="8" y="66"/>
                    <a:pt x="8" y="66"/>
                  </a:cubicBezTo>
                  <a:cubicBezTo>
                    <a:pt x="7" y="66"/>
                    <a:pt x="7" y="67"/>
                    <a:pt x="7" y="68"/>
                  </a:cubicBezTo>
                  <a:cubicBezTo>
                    <a:pt x="7" y="69"/>
                    <a:pt x="8" y="69"/>
                    <a:pt x="8" y="70"/>
                  </a:cubicBezTo>
                  <a:cubicBezTo>
                    <a:pt x="8" y="71"/>
                    <a:pt x="9" y="71"/>
                    <a:pt x="9" y="72"/>
                  </a:cubicBezTo>
                  <a:cubicBezTo>
                    <a:pt x="10" y="73"/>
                    <a:pt x="12" y="74"/>
                    <a:pt x="14" y="75"/>
                  </a:cubicBezTo>
                  <a:cubicBezTo>
                    <a:pt x="21" y="81"/>
                    <a:pt x="35" y="89"/>
                    <a:pt x="51" y="99"/>
                  </a:cubicBezTo>
                  <a:cubicBezTo>
                    <a:pt x="76" y="113"/>
                    <a:pt x="106" y="131"/>
                    <a:pt x="131" y="146"/>
                  </a:cubicBezTo>
                  <a:cubicBezTo>
                    <a:pt x="144" y="153"/>
                    <a:pt x="154" y="159"/>
                    <a:pt x="162" y="164"/>
                  </a:cubicBezTo>
                  <a:cubicBezTo>
                    <a:pt x="166" y="167"/>
                    <a:pt x="169" y="169"/>
                    <a:pt x="171" y="170"/>
                  </a:cubicBezTo>
                  <a:cubicBezTo>
                    <a:pt x="172" y="171"/>
                    <a:pt x="173" y="172"/>
                    <a:pt x="173" y="172"/>
                  </a:cubicBezTo>
                  <a:cubicBezTo>
                    <a:pt x="173" y="172"/>
                    <a:pt x="173" y="172"/>
                    <a:pt x="173" y="172"/>
                  </a:cubicBezTo>
                  <a:cubicBezTo>
                    <a:pt x="173" y="172"/>
                    <a:pt x="173" y="172"/>
                    <a:pt x="173" y="172"/>
                  </a:cubicBezTo>
                  <a:cubicBezTo>
                    <a:pt x="175" y="171"/>
                    <a:pt x="175" y="171"/>
                    <a:pt x="175" y="171"/>
                  </a:cubicBezTo>
                  <a:cubicBezTo>
                    <a:pt x="173" y="172"/>
                    <a:pt x="173" y="172"/>
                    <a:pt x="173" y="172"/>
                  </a:cubicBezTo>
                  <a:cubicBezTo>
                    <a:pt x="173" y="172"/>
                    <a:pt x="173" y="172"/>
                    <a:pt x="173" y="172"/>
                  </a:cubicBezTo>
                  <a:cubicBezTo>
                    <a:pt x="175" y="171"/>
                    <a:pt x="175" y="171"/>
                    <a:pt x="175" y="171"/>
                  </a:cubicBezTo>
                  <a:cubicBezTo>
                    <a:pt x="173" y="172"/>
                    <a:pt x="173" y="172"/>
                    <a:pt x="173" y="172"/>
                  </a:cubicBezTo>
                  <a:cubicBezTo>
                    <a:pt x="176" y="171"/>
                    <a:pt x="176" y="171"/>
                    <a:pt x="176" y="171"/>
                  </a:cubicBezTo>
                  <a:cubicBezTo>
                    <a:pt x="173" y="171"/>
                    <a:pt x="173" y="171"/>
                    <a:pt x="173" y="171"/>
                  </a:cubicBezTo>
                  <a:cubicBezTo>
                    <a:pt x="173" y="171"/>
                    <a:pt x="173" y="172"/>
                    <a:pt x="173" y="172"/>
                  </a:cubicBezTo>
                  <a:cubicBezTo>
                    <a:pt x="176" y="171"/>
                    <a:pt x="176" y="171"/>
                    <a:pt x="176" y="171"/>
                  </a:cubicBezTo>
                  <a:cubicBezTo>
                    <a:pt x="173" y="171"/>
                    <a:pt x="173" y="171"/>
                    <a:pt x="173" y="171"/>
                  </a:cubicBezTo>
                  <a:cubicBezTo>
                    <a:pt x="176" y="171"/>
                    <a:pt x="176" y="171"/>
                    <a:pt x="176" y="171"/>
                  </a:cubicBezTo>
                  <a:cubicBezTo>
                    <a:pt x="173" y="169"/>
                    <a:pt x="173" y="169"/>
                    <a:pt x="173" y="169"/>
                  </a:cubicBezTo>
                  <a:cubicBezTo>
                    <a:pt x="173" y="170"/>
                    <a:pt x="173" y="170"/>
                    <a:pt x="173" y="171"/>
                  </a:cubicBezTo>
                  <a:cubicBezTo>
                    <a:pt x="176" y="171"/>
                    <a:pt x="176" y="171"/>
                    <a:pt x="176" y="171"/>
                  </a:cubicBezTo>
                  <a:cubicBezTo>
                    <a:pt x="173" y="169"/>
                    <a:pt x="173" y="169"/>
                    <a:pt x="173" y="169"/>
                  </a:cubicBezTo>
                  <a:cubicBezTo>
                    <a:pt x="176" y="171"/>
                    <a:pt x="176" y="171"/>
                    <a:pt x="176" y="171"/>
                  </a:cubicBezTo>
                  <a:cubicBezTo>
                    <a:pt x="173" y="169"/>
                    <a:pt x="173" y="169"/>
                    <a:pt x="173" y="169"/>
                  </a:cubicBezTo>
                  <a:cubicBezTo>
                    <a:pt x="176" y="171"/>
                    <a:pt x="176" y="171"/>
                    <a:pt x="176" y="171"/>
                  </a:cubicBezTo>
                  <a:cubicBezTo>
                    <a:pt x="175" y="168"/>
                    <a:pt x="175" y="168"/>
                    <a:pt x="175" y="168"/>
                  </a:cubicBezTo>
                  <a:cubicBezTo>
                    <a:pt x="175" y="168"/>
                    <a:pt x="174" y="168"/>
                    <a:pt x="173" y="169"/>
                  </a:cubicBezTo>
                  <a:cubicBezTo>
                    <a:pt x="176" y="171"/>
                    <a:pt x="176" y="171"/>
                    <a:pt x="176" y="171"/>
                  </a:cubicBezTo>
                  <a:cubicBezTo>
                    <a:pt x="175" y="168"/>
                    <a:pt x="175" y="168"/>
                    <a:pt x="175" y="168"/>
                  </a:cubicBezTo>
                  <a:cubicBezTo>
                    <a:pt x="176" y="170"/>
                    <a:pt x="176" y="170"/>
                    <a:pt x="176" y="170"/>
                  </a:cubicBezTo>
                  <a:cubicBezTo>
                    <a:pt x="176" y="167"/>
                    <a:pt x="176" y="167"/>
                    <a:pt x="176" y="167"/>
                  </a:cubicBezTo>
                  <a:cubicBezTo>
                    <a:pt x="176" y="167"/>
                    <a:pt x="175" y="167"/>
                    <a:pt x="175" y="168"/>
                  </a:cubicBezTo>
                  <a:cubicBezTo>
                    <a:pt x="176" y="170"/>
                    <a:pt x="176" y="170"/>
                    <a:pt x="176" y="170"/>
                  </a:cubicBezTo>
                  <a:cubicBezTo>
                    <a:pt x="176" y="167"/>
                    <a:pt x="176" y="167"/>
                    <a:pt x="176" y="167"/>
                  </a:cubicBezTo>
                  <a:cubicBezTo>
                    <a:pt x="176" y="169"/>
                    <a:pt x="176" y="169"/>
                    <a:pt x="176" y="169"/>
                  </a:cubicBezTo>
                  <a:cubicBezTo>
                    <a:pt x="176" y="167"/>
                    <a:pt x="176" y="167"/>
                    <a:pt x="176" y="167"/>
                  </a:cubicBezTo>
                  <a:cubicBezTo>
                    <a:pt x="176" y="167"/>
                    <a:pt x="176" y="167"/>
                    <a:pt x="176" y="167"/>
                  </a:cubicBezTo>
                  <a:cubicBezTo>
                    <a:pt x="176" y="169"/>
                    <a:pt x="176" y="169"/>
                    <a:pt x="176" y="169"/>
                  </a:cubicBezTo>
                  <a:cubicBezTo>
                    <a:pt x="176" y="167"/>
                    <a:pt x="176" y="167"/>
                    <a:pt x="176" y="167"/>
                  </a:cubicBezTo>
                  <a:cubicBezTo>
                    <a:pt x="176" y="167"/>
                    <a:pt x="176" y="167"/>
                    <a:pt x="175" y="167"/>
                  </a:cubicBezTo>
                  <a:cubicBezTo>
                    <a:pt x="173" y="167"/>
                    <a:pt x="168" y="165"/>
                    <a:pt x="162" y="162"/>
                  </a:cubicBezTo>
                  <a:cubicBezTo>
                    <a:pt x="142" y="152"/>
                    <a:pt x="103" y="131"/>
                    <a:pt x="70" y="113"/>
                  </a:cubicBezTo>
                  <a:cubicBezTo>
                    <a:pt x="53" y="104"/>
                    <a:pt x="38" y="96"/>
                    <a:pt x="27" y="90"/>
                  </a:cubicBezTo>
                  <a:cubicBezTo>
                    <a:pt x="21" y="87"/>
                    <a:pt x="16" y="84"/>
                    <a:pt x="13" y="82"/>
                  </a:cubicBezTo>
                  <a:cubicBezTo>
                    <a:pt x="10" y="81"/>
                    <a:pt x="8" y="80"/>
                    <a:pt x="8" y="80"/>
                  </a:cubicBezTo>
                  <a:cubicBezTo>
                    <a:pt x="7" y="79"/>
                    <a:pt x="6" y="79"/>
                    <a:pt x="5" y="80"/>
                  </a:cubicBezTo>
                  <a:cubicBezTo>
                    <a:pt x="4" y="80"/>
                    <a:pt x="3" y="81"/>
                    <a:pt x="3" y="83"/>
                  </a:cubicBezTo>
                  <a:cubicBezTo>
                    <a:pt x="3" y="83"/>
                    <a:pt x="3" y="84"/>
                    <a:pt x="3" y="84"/>
                  </a:cubicBezTo>
                  <a:cubicBezTo>
                    <a:pt x="4" y="85"/>
                    <a:pt x="4" y="85"/>
                    <a:pt x="4" y="85"/>
                  </a:cubicBezTo>
                  <a:cubicBezTo>
                    <a:pt x="4" y="85"/>
                    <a:pt x="4" y="85"/>
                    <a:pt x="4" y="85"/>
                  </a:cubicBezTo>
                  <a:cubicBezTo>
                    <a:pt x="5" y="86"/>
                    <a:pt x="5" y="86"/>
                    <a:pt x="5" y="86"/>
                  </a:cubicBezTo>
                  <a:cubicBezTo>
                    <a:pt x="5" y="86"/>
                    <a:pt x="7" y="87"/>
                    <a:pt x="8" y="88"/>
                  </a:cubicBezTo>
                  <a:cubicBezTo>
                    <a:pt x="34" y="105"/>
                    <a:pt x="190" y="202"/>
                    <a:pt x="190" y="202"/>
                  </a:cubicBezTo>
                  <a:cubicBezTo>
                    <a:pt x="192" y="199"/>
                    <a:pt x="192" y="199"/>
                    <a:pt x="192" y="199"/>
                  </a:cubicBezTo>
                  <a:cubicBezTo>
                    <a:pt x="194" y="195"/>
                    <a:pt x="194" y="195"/>
                    <a:pt x="194" y="195"/>
                  </a:cubicBezTo>
                  <a:cubicBezTo>
                    <a:pt x="194" y="195"/>
                    <a:pt x="150" y="170"/>
                    <a:pt x="104" y="145"/>
                  </a:cubicBezTo>
                  <a:cubicBezTo>
                    <a:pt x="82" y="132"/>
                    <a:pt x="58" y="119"/>
                    <a:pt x="40" y="110"/>
                  </a:cubicBezTo>
                  <a:cubicBezTo>
                    <a:pt x="31" y="105"/>
                    <a:pt x="23" y="101"/>
                    <a:pt x="17" y="98"/>
                  </a:cubicBezTo>
                  <a:cubicBezTo>
                    <a:pt x="14" y="97"/>
                    <a:pt x="12" y="96"/>
                    <a:pt x="10" y="95"/>
                  </a:cubicBezTo>
                  <a:cubicBezTo>
                    <a:pt x="9" y="94"/>
                    <a:pt x="8" y="94"/>
                    <a:pt x="7" y="94"/>
                  </a:cubicBezTo>
                  <a:cubicBezTo>
                    <a:pt x="6" y="94"/>
                    <a:pt x="5" y="93"/>
                    <a:pt x="4" y="93"/>
                  </a:cubicBezTo>
                  <a:cubicBezTo>
                    <a:pt x="4" y="93"/>
                    <a:pt x="3" y="93"/>
                    <a:pt x="3" y="94"/>
                  </a:cubicBezTo>
                  <a:cubicBezTo>
                    <a:pt x="2" y="94"/>
                    <a:pt x="1" y="94"/>
                    <a:pt x="1" y="95"/>
                  </a:cubicBezTo>
                  <a:cubicBezTo>
                    <a:pt x="0" y="96"/>
                    <a:pt x="0" y="97"/>
                    <a:pt x="0" y="98"/>
                  </a:cubicBezTo>
                  <a:cubicBezTo>
                    <a:pt x="0" y="99"/>
                    <a:pt x="1" y="100"/>
                    <a:pt x="2" y="100"/>
                  </a:cubicBezTo>
                  <a:cubicBezTo>
                    <a:pt x="2" y="100"/>
                    <a:pt x="5" y="102"/>
                    <a:pt x="11" y="105"/>
                  </a:cubicBezTo>
                  <a:cubicBezTo>
                    <a:pt x="30" y="117"/>
                    <a:pt x="79" y="146"/>
                    <a:pt x="123" y="173"/>
                  </a:cubicBezTo>
                  <a:cubicBezTo>
                    <a:pt x="145" y="186"/>
                    <a:pt x="166" y="199"/>
                    <a:pt x="181" y="209"/>
                  </a:cubicBezTo>
                  <a:cubicBezTo>
                    <a:pt x="189" y="214"/>
                    <a:pt x="195" y="218"/>
                    <a:pt x="199" y="221"/>
                  </a:cubicBezTo>
                  <a:cubicBezTo>
                    <a:pt x="201" y="223"/>
                    <a:pt x="203" y="224"/>
                    <a:pt x="204" y="225"/>
                  </a:cubicBezTo>
                  <a:cubicBezTo>
                    <a:pt x="204" y="226"/>
                    <a:pt x="205" y="226"/>
                    <a:pt x="205" y="226"/>
                  </a:cubicBezTo>
                  <a:cubicBezTo>
                    <a:pt x="205" y="226"/>
                    <a:pt x="205" y="226"/>
                    <a:pt x="205" y="226"/>
                  </a:cubicBezTo>
                  <a:cubicBezTo>
                    <a:pt x="207" y="225"/>
                    <a:pt x="207" y="225"/>
                    <a:pt x="207" y="225"/>
                  </a:cubicBezTo>
                  <a:cubicBezTo>
                    <a:pt x="204" y="225"/>
                    <a:pt x="204" y="225"/>
                    <a:pt x="204" y="225"/>
                  </a:cubicBezTo>
                  <a:cubicBezTo>
                    <a:pt x="204" y="226"/>
                    <a:pt x="205" y="226"/>
                    <a:pt x="205" y="226"/>
                  </a:cubicBezTo>
                  <a:cubicBezTo>
                    <a:pt x="207" y="225"/>
                    <a:pt x="207" y="225"/>
                    <a:pt x="207" y="225"/>
                  </a:cubicBezTo>
                  <a:cubicBezTo>
                    <a:pt x="204" y="225"/>
                    <a:pt x="204" y="225"/>
                    <a:pt x="204" y="225"/>
                  </a:cubicBezTo>
                  <a:cubicBezTo>
                    <a:pt x="208" y="225"/>
                    <a:pt x="208" y="225"/>
                    <a:pt x="208" y="225"/>
                  </a:cubicBezTo>
                  <a:cubicBezTo>
                    <a:pt x="205" y="223"/>
                    <a:pt x="205" y="223"/>
                    <a:pt x="205" y="223"/>
                  </a:cubicBezTo>
                  <a:cubicBezTo>
                    <a:pt x="205" y="223"/>
                    <a:pt x="204" y="224"/>
                    <a:pt x="204" y="225"/>
                  </a:cubicBezTo>
                  <a:cubicBezTo>
                    <a:pt x="208" y="225"/>
                    <a:pt x="208" y="225"/>
                    <a:pt x="208" y="225"/>
                  </a:cubicBezTo>
                  <a:cubicBezTo>
                    <a:pt x="205" y="223"/>
                    <a:pt x="205" y="223"/>
                    <a:pt x="205" y="223"/>
                  </a:cubicBezTo>
                  <a:cubicBezTo>
                    <a:pt x="208" y="225"/>
                    <a:pt x="208" y="225"/>
                    <a:pt x="208" y="225"/>
                  </a:cubicBezTo>
                  <a:cubicBezTo>
                    <a:pt x="210" y="222"/>
                    <a:pt x="210" y="222"/>
                    <a:pt x="210" y="222"/>
                  </a:cubicBezTo>
                  <a:cubicBezTo>
                    <a:pt x="7" y="109"/>
                    <a:pt x="7" y="109"/>
                    <a:pt x="7" y="109"/>
                  </a:cubicBezTo>
                  <a:cubicBezTo>
                    <a:pt x="5" y="108"/>
                    <a:pt x="3" y="109"/>
                    <a:pt x="2" y="111"/>
                  </a:cubicBezTo>
                  <a:cubicBezTo>
                    <a:pt x="1" y="112"/>
                    <a:pt x="2" y="114"/>
                    <a:pt x="3" y="115"/>
                  </a:cubicBezTo>
                  <a:cubicBezTo>
                    <a:pt x="3" y="115"/>
                    <a:pt x="6" y="117"/>
                    <a:pt x="12" y="121"/>
                  </a:cubicBezTo>
                  <a:cubicBezTo>
                    <a:pt x="32" y="133"/>
                    <a:pt x="81" y="162"/>
                    <a:pt x="125" y="190"/>
                  </a:cubicBezTo>
                  <a:cubicBezTo>
                    <a:pt x="146" y="203"/>
                    <a:pt x="167" y="216"/>
                    <a:pt x="183" y="226"/>
                  </a:cubicBezTo>
                  <a:cubicBezTo>
                    <a:pt x="190" y="231"/>
                    <a:pt x="196" y="235"/>
                    <a:pt x="201" y="238"/>
                  </a:cubicBezTo>
                  <a:cubicBezTo>
                    <a:pt x="203" y="239"/>
                    <a:pt x="205" y="240"/>
                    <a:pt x="206" y="241"/>
                  </a:cubicBezTo>
                  <a:cubicBezTo>
                    <a:pt x="206" y="242"/>
                    <a:pt x="206" y="242"/>
                    <a:pt x="207" y="242"/>
                  </a:cubicBezTo>
                  <a:cubicBezTo>
                    <a:pt x="207" y="242"/>
                    <a:pt x="207" y="242"/>
                    <a:pt x="207" y="242"/>
                  </a:cubicBezTo>
                  <a:cubicBezTo>
                    <a:pt x="208" y="241"/>
                    <a:pt x="208" y="241"/>
                    <a:pt x="208" y="241"/>
                  </a:cubicBezTo>
                  <a:cubicBezTo>
                    <a:pt x="206" y="242"/>
                    <a:pt x="206" y="242"/>
                    <a:pt x="206" y="242"/>
                  </a:cubicBezTo>
                  <a:cubicBezTo>
                    <a:pt x="207" y="242"/>
                    <a:pt x="207" y="242"/>
                    <a:pt x="207" y="242"/>
                  </a:cubicBezTo>
                  <a:cubicBezTo>
                    <a:pt x="208" y="241"/>
                    <a:pt x="208" y="241"/>
                    <a:pt x="208" y="241"/>
                  </a:cubicBezTo>
                  <a:cubicBezTo>
                    <a:pt x="206" y="242"/>
                    <a:pt x="206" y="242"/>
                    <a:pt x="206" y="242"/>
                  </a:cubicBezTo>
                  <a:cubicBezTo>
                    <a:pt x="209" y="240"/>
                    <a:pt x="209" y="240"/>
                    <a:pt x="209" y="240"/>
                  </a:cubicBezTo>
                  <a:cubicBezTo>
                    <a:pt x="206" y="240"/>
                    <a:pt x="206" y="240"/>
                    <a:pt x="206" y="240"/>
                  </a:cubicBezTo>
                  <a:cubicBezTo>
                    <a:pt x="206" y="241"/>
                    <a:pt x="206" y="242"/>
                    <a:pt x="206" y="242"/>
                  </a:cubicBezTo>
                  <a:cubicBezTo>
                    <a:pt x="209" y="240"/>
                    <a:pt x="209" y="240"/>
                    <a:pt x="209" y="240"/>
                  </a:cubicBezTo>
                  <a:cubicBezTo>
                    <a:pt x="206" y="240"/>
                    <a:pt x="206" y="240"/>
                    <a:pt x="206" y="240"/>
                  </a:cubicBezTo>
                  <a:cubicBezTo>
                    <a:pt x="209" y="240"/>
                    <a:pt x="209" y="240"/>
                    <a:pt x="209" y="240"/>
                  </a:cubicBezTo>
                  <a:cubicBezTo>
                    <a:pt x="206" y="238"/>
                    <a:pt x="206" y="238"/>
                    <a:pt x="206" y="238"/>
                  </a:cubicBezTo>
                  <a:cubicBezTo>
                    <a:pt x="206" y="239"/>
                    <a:pt x="206" y="240"/>
                    <a:pt x="206" y="240"/>
                  </a:cubicBezTo>
                  <a:cubicBezTo>
                    <a:pt x="209" y="240"/>
                    <a:pt x="209" y="240"/>
                    <a:pt x="209" y="240"/>
                  </a:cubicBezTo>
                  <a:cubicBezTo>
                    <a:pt x="206" y="238"/>
                    <a:pt x="206" y="238"/>
                    <a:pt x="206" y="238"/>
                  </a:cubicBezTo>
                  <a:cubicBezTo>
                    <a:pt x="209" y="240"/>
                    <a:pt x="209" y="240"/>
                    <a:pt x="209" y="240"/>
                  </a:cubicBezTo>
                  <a:cubicBezTo>
                    <a:pt x="211" y="237"/>
                    <a:pt x="211" y="237"/>
                    <a:pt x="211" y="237"/>
                  </a:cubicBezTo>
                  <a:cubicBezTo>
                    <a:pt x="13" y="128"/>
                    <a:pt x="13" y="128"/>
                    <a:pt x="13" y="128"/>
                  </a:cubicBezTo>
                  <a:cubicBezTo>
                    <a:pt x="12" y="127"/>
                    <a:pt x="9" y="128"/>
                    <a:pt x="8" y="130"/>
                  </a:cubicBezTo>
                  <a:cubicBezTo>
                    <a:pt x="7" y="131"/>
                    <a:pt x="8" y="134"/>
                    <a:pt x="10" y="135"/>
                  </a:cubicBezTo>
                  <a:cubicBezTo>
                    <a:pt x="10" y="135"/>
                    <a:pt x="13" y="136"/>
                    <a:pt x="18" y="140"/>
                  </a:cubicBezTo>
                  <a:cubicBezTo>
                    <a:pt x="37" y="151"/>
                    <a:pt x="85" y="180"/>
                    <a:pt x="127" y="207"/>
                  </a:cubicBezTo>
                  <a:cubicBezTo>
                    <a:pt x="149" y="220"/>
                    <a:pt x="169" y="233"/>
                    <a:pt x="183" y="242"/>
                  </a:cubicBezTo>
                  <a:cubicBezTo>
                    <a:pt x="191" y="247"/>
                    <a:pt x="197" y="251"/>
                    <a:pt x="201" y="253"/>
                  </a:cubicBezTo>
                  <a:cubicBezTo>
                    <a:pt x="203" y="255"/>
                    <a:pt x="205" y="256"/>
                    <a:pt x="206" y="257"/>
                  </a:cubicBezTo>
                  <a:cubicBezTo>
                    <a:pt x="206" y="257"/>
                    <a:pt x="207" y="257"/>
                    <a:pt x="207" y="258"/>
                  </a:cubicBezTo>
                  <a:cubicBezTo>
                    <a:pt x="207" y="258"/>
                    <a:pt x="207" y="258"/>
                    <a:pt x="207" y="258"/>
                  </a:cubicBezTo>
                  <a:cubicBezTo>
                    <a:pt x="208" y="256"/>
                    <a:pt x="208" y="256"/>
                    <a:pt x="208" y="256"/>
                  </a:cubicBezTo>
                  <a:cubicBezTo>
                    <a:pt x="207" y="257"/>
                    <a:pt x="207" y="257"/>
                    <a:pt x="207" y="257"/>
                  </a:cubicBezTo>
                  <a:cubicBezTo>
                    <a:pt x="207" y="258"/>
                    <a:pt x="207" y="258"/>
                    <a:pt x="207" y="258"/>
                  </a:cubicBezTo>
                  <a:cubicBezTo>
                    <a:pt x="208" y="256"/>
                    <a:pt x="208" y="256"/>
                    <a:pt x="208" y="256"/>
                  </a:cubicBezTo>
                  <a:cubicBezTo>
                    <a:pt x="207" y="257"/>
                    <a:pt x="207" y="257"/>
                    <a:pt x="207" y="257"/>
                  </a:cubicBezTo>
                  <a:cubicBezTo>
                    <a:pt x="209" y="255"/>
                    <a:pt x="209" y="255"/>
                    <a:pt x="209" y="255"/>
                  </a:cubicBezTo>
                  <a:cubicBezTo>
                    <a:pt x="206" y="257"/>
                    <a:pt x="206" y="257"/>
                    <a:pt x="206" y="257"/>
                  </a:cubicBezTo>
                  <a:cubicBezTo>
                    <a:pt x="207" y="257"/>
                    <a:pt x="207" y="257"/>
                    <a:pt x="207" y="257"/>
                  </a:cubicBezTo>
                  <a:cubicBezTo>
                    <a:pt x="209" y="255"/>
                    <a:pt x="209" y="255"/>
                    <a:pt x="209" y="255"/>
                  </a:cubicBezTo>
                  <a:cubicBezTo>
                    <a:pt x="206" y="257"/>
                    <a:pt x="206" y="257"/>
                    <a:pt x="206" y="257"/>
                  </a:cubicBezTo>
                  <a:cubicBezTo>
                    <a:pt x="210" y="255"/>
                    <a:pt x="210" y="255"/>
                    <a:pt x="210" y="255"/>
                  </a:cubicBezTo>
                  <a:cubicBezTo>
                    <a:pt x="206" y="255"/>
                    <a:pt x="206" y="255"/>
                    <a:pt x="206" y="255"/>
                  </a:cubicBezTo>
                  <a:cubicBezTo>
                    <a:pt x="206" y="256"/>
                    <a:pt x="206" y="257"/>
                    <a:pt x="206" y="257"/>
                  </a:cubicBezTo>
                  <a:cubicBezTo>
                    <a:pt x="210" y="255"/>
                    <a:pt x="210" y="255"/>
                    <a:pt x="210" y="255"/>
                  </a:cubicBezTo>
                  <a:cubicBezTo>
                    <a:pt x="206" y="255"/>
                    <a:pt x="206" y="255"/>
                    <a:pt x="206" y="255"/>
                  </a:cubicBezTo>
                  <a:cubicBezTo>
                    <a:pt x="210" y="255"/>
                    <a:pt x="210" y="255"/>
                    <a:pt x="210" y="255"/>
                  </a:cubicBezTo>
                  <a:cubicBezTo>
                    <a:pt x="207" y="254"/>
                    <a:pt x="207" y="254"/>
                    <a:pt x="207" y="254"/>
                  </a:cubicBezTo>
                  <a:cubicBezTo>
                    <a:pt x="206" y="254"/>
                    <a:pt x="206" y="255"/>
                    <a:pt x="206" y="255"/>
                  </a:cubicBezTo>
                  <a:cubicBezTo>
                    <a:pt x="210" y="255"/>
                    <a:pt x="210" y="255"/>
                    <a:pt x="210" y="255"/>
                  </a:cubicBezTo>
                  <a:cubicBezTo>
                    <a:pt x="207" y="254"/>
                    <a:pt x="207" y="254"/>
                    <a:pt x="207" y="254"/>
                  </a:cubicBezTo>
                  <a:cubicBezTo>
                    <a:pt x="210" y="255"/>
                    <a:pt x="210" y="255"/>
                    <a:pt x="210" y="255"/>
                  </a:cubicBezTo>
                  <a:cubicBezTo>
                    <a:pt x="211" y="252"/>
                    <a:pt x="211" y="252"/>
                    <a:pt x="211" y="252"/>
                  </a:cubicBezTo>
                  <a:cubicBezTo>
                    <a:pt x="23" y="152"/>
                    <a:pt x="23" y="152"/>
                    <a:pt x="23" y="152"/>
                  </a:cubicBezTo>
                  <a:cubicBezTo>
                    <a:pt x="21" y="151"/>
                    <a:pt x="19" y="152"/>
                    <a:pt x="18" y="153"/>
                  </a:cubicBezTo>
                  <a:cubicBezTo>
                    <a:pt x="18" y="154"/>
                    <a:pt x="18" y="155"/>
                    <a:pt x="18" y="155"/>
                  </a:cubicBezTo>
                  <a:cubicBezTo>
                    <a:pt x="18" y="156"/>
                    <a:pt x="18" y="157"/>
                    <a:pt x="18" y="157"/>
                  </a:cubicBezTo>
                  <a:cubicBezTo>
                    <a:pt x="19" y="158"/>
                    <a:pt x="19" y="158"/>
                    <a:pt x="19" y="158"/>
                  </a:cubicBezTo>
                  <a:cubicBezTo>
                    <a:pt x="20" y="159"/>
                    <a:pt x="20" y="159"/>
                    <a:pt x="21" y="159"/>
                  </a:cubicBezTo>
                  <a:cubicBezTo>
                    <a:pt x="23" y="161"/>
                    <a:pt x="28" y="164"/>
                    <a:pt x="34" y="168"/>
                  </a:cubicBezTo>
                  <a:cubicBezTo>
                    <a:pt x="78" y="197"/>
                    <a:pt x="204" y="274"/>
                    <a:pt x="204" y="274"/>
                  </a:cubicBezTo>
                  <a:cubicBezTo>
                    <a:pt x="206" y="271"/>
                    <a:pt x="206" y="271"/>
                    <a:pt x="206" y="271"/>
                  </a:cubicBezTo>
                  <a:cubicBezTo>
                    <a:pt x="203" y="268"/>
                    <a:pt x="203" y="268"/>
                    <a:pt x="203" y="268"/>
                  </a:cubicBezTo>
                  <a:cubicBezTo>
                    <a:pt x="206" y="271"/>
                    <a:pt x="206" y="271"/>
                    <a:pt x="206" y="271"/>
                  </a:cubicBezTo>
                  <a:cubicBezTo>
                    <a:pt x="205" y="267"/>
                    <a:pt x="205" y="267"/>
                    <a:pt x="205" y="267"/>
                  </a:cubicBezTo>
                  <a:cubicBezTo>
                    <a:pt x="204" y="267"/>
                    <a:pt x="204" y="268"/>
                    <a:pt x="203" y="268"/>
                  </a:cubicBezTo>
                  <a:cubicBezTo>
                    <a:pt x="206" y="271"/>
                    <a:pt x="206" y="271"/>
                    <a:pt x="206" y="271"/>
                  </a:cubicBezTo>
                  <a:cubicBezTo>
                    <a:pt x="205" y="267"/>
                    <a:pt x="205" y="267"/>
                    <a:pt x="205" y="267"/>
                  </a:cubicBezTo>
                  <a:cubicBezTo>
                    <a:pt x="206" y="270"/>
                    <a:pt x="206" y="270"/>
                    <a:pt x="206" y="270"/>
                  </a:cubicBezTo>
                  <a:cubicBezTo>
                    <a:pt x="206" y="267"/>
                    <a:pt x="206" y="267"/>
                    <a:pt x="206" y="267"/>
                  </a:cubicBezTo>
                  <a:cubicBezTo>
                    <a:pt x="206" y="267"/>
                    <a:pt x="205" y="267"/>
                    <a:pt x="205" y="267"/>
                  </a:cubicBezTo>
                  <a:cubicBezTo>
                    <a:pt x="206" y="270"/>
                    <a:pt x="206" y="270"/>
                    <a:pt x="206" y="270"/>
                  </a:cubicBezTo>
                  <a:cubicBezTo>
                    <a:pt x="206" y="267"/>
                    <a:pt x="206" y="267"/>
                    <a:pt x="206" y="267"/>
                  </a:cubicBezTo>
                  <a:cubicBezTo>
                    <a:pt x="206" y="270"/>
                    <a:pt x="206" y="270"/>
                    <a:pt x="206" y="270"/>
                  </a:cubicBezTo>
                  <a:cubicBezTo>
                    <a:pt x="207" y="267"/>
                    <a:pt x="207" y="267"/>
                    <a:pt x="207" y="267"/>
                  </a:cubicBezTo>
                  <a:cubicBezTo>
                    <a:pt x="207" y="267"/>
                    <a:pt x="207" y="267"/>
                    <a:pt x="206" y="267"/>
                  </a:cubicBezTo>
                  <a:cubicBezTo>
                    <a:pt x="206" y="270"/>
                    <a:pt x="206" y="270"/>
                    <a:pt x="206" y="270"/>
                  </a:cubicBezTo>
                  <a:cubicBezTo>
                    <a:pt x="207" y="267"/>
                    <a:pt x="207" y="267"/>
                    <a:pt x="207" y="267"/>
                  </a:cubicBezTo>
                  <a:cubicBezTo>
                    <a:pt x="206" y="269"/>
                    <a:pt x="206" y="269"/>
                    <a:pt x="206" y="269"/>
                  </a:cubicBezTo>
                  <a:cubicBezTo>
                    <a:pt x="207" y="267"/>
                    <a:pt x="207" y="267"/>
                    <a:pt x="207" y="267"/>
                  </a:cubicBezTo>
                  <a:cubicBezTo>
                    <a:pt x="207" y="267"/>
                    <a:pt x="207" y="267"/>
                    <a:pt x="207" y="267"/>
                  </a:cubicBezTo>
                  <a:cubicBezTo>
                    <a:pt x="206" y="269"/>
                    <a:pt x="206" y="269"/>
                    <a:pt x="206" y="269"/>
                  </a:cubicBezTo>
                  <a:cubicBezTo>
                    <a:pt x="207" y="267"/>
                    <a:pt x="207" y="267"/>
                    <a:pt x="207" y="267"/>
                  </a:cubicBezTo>
                  <a:cubicBezTo>
                    <a:pt x="207" y="267"/>
                    <a:pt x="207" y="267"/>
                    <a:pt x="206" y="267"/>
                  </a:cubicBezTo>
                  <a:cubicBezTo>
                    <a:pt x="204" y="266"/>
                    <a:pt x="200" y="263"/>
                    <a:pt x="194" y="260"/>
                  </a:cubicBezTo>
                  <a:cubicBezTo>
                    <a:pt x="174" y="249"/>
                    <a:pt x="135" y="226"/>
                    <a:pt x="100" y="206"/>
                  </a:cubicBezTo>
                  <a:cubicBezTo>
                    <a:pt x="83" y="196"/>
                    <a:pt x="66" y="187"/>
                    <a:pt x="53" y="180"/>
                  </a:cubicBezTo>
                  <a:cubicBezTo>
                    <a:pt x="47" y="176"/>
                    <a:pt x="41" y="174"/>
                    <a:pt x="37" y="172"/>
                  </a:cubicBezTo>
                  <a:cubicBezTo>
                    <a:pt x="35" y="171"/>
                    <a:pt x="33" y="170"/>
                    <a:pt x="31" y="169"/>
                  </a:cubicBezTo>
                  <a:cubicBezTo>
                    <a:pt x="31" y="169"/>
                    <a:pt x="30" y="169"/>
                    <a:pt x="29" y="169"/>
                  </a:cubicBezTo>
                  <a:cubicBezTo>
                    <a:pt x="29" y="168"/>
                    <a:pt x="28" y="168"/>
                    <a:pt x="27" y="168"/>
                  </a:cubicBezTo>
                  <a:cubicBezTo>
                    <a:pt x="27" y="168"/>
                    <a:pt x="26" y="168"/>
                    <a:pt x="26" y="169"/>
                  </a:cubicBezTo>
                  <a:cubicBezTo>
                    <a:pt x="25" y="169"/>
                    <a:pt x="24" y="169"/>
                    <a:pt x="24" y="170"/>
                  </a:cubicBezTo>
                  <a:cubicBezTo>
                    <a:pt x="23" y="171"/>
                    <a:pt x="23" y="172"/>
                    <a:pt x="23" y="173"/>
                  </a:cubicBezTo>
                  <a:cubicBezTo>
                    <a:pt x="23" y="174"/>
                    <a:pt x="24" y="175"/>
                    <a:pt x="25" y="175"/>
                  </a:cubicBezTo>
                  <a:cubicBezTo>
                    <a:pt x="25" y="175"/>
                    <a:pt x="28" y="177"/>
                    <a:pt x="33" y="180"/>
                  </a:cubicBezTo>
                  <a:cubicBezTo>
                    <a:pt x="50" y="190"/>
                    <a:pt x="94" y="216"/>
                    <a:pt x="133" y="240"/>
                  </a:cubicBezTo>
                  <a:cubicBezTo>
                    <a:pt x="152" y="252"/>
                    <a:pt x="171" y="263"/>
                    <a:pt x="185" y="272"/>
                  </a:cubicBezTo>
                  <a:cubicBezTo>
                    <a:pt x="191" y="277"/>
                    <a:pt x="197" y="280"/>
                    <a:pt x="201" y="283"/>
                  </a:cubicBezTo>
                  <a:cubicBezTo>
                    <a:pt x="202" y="284"/>
                    <a:pt x="204" y="286"/>
                    <a:pt x="205" y="286"/>
                  </a:cubicBezTo>
                  <a:cubicBezTo>
                    <a:pt x="205" y="287"/>
                    <a:pt x="206" y="287"/>
                    <a:pt x="206" y="287"/>
                  </a:cubicBezTo>
                  <a:cubicBezTo>
                    <a:pt x="206" y="287"/>
                    <a:pt x="206" y="287"/>
                    <a:pt x="206" y="287"/>
                  </a:cubicBezTo>
                  <a:cubicBezTo>
                    <a:pt x="207" y="286"/>
                    <a:pt x="207" y="286"/>
                    <a:pt x="207" y="286"/>
                  </a:cubicBezTo>
                  <a:cubicBezTo>
                    <a:pt x="205" y="287"/>
                    <a:pt x="205" y="287"/>
                    <a:pt x="205" y="287"/>
                  </a:cubicBezTo>
                  <a:cubicBezTo>
                    <a:pt x="206" y="287"/>
                    <a:pt x="206" y="287"/>
                    <a:pt x="206" y="287"/>
                  </a:cubicBezTo>
                  <a:cubicBezTo>
                    <a:pt x="207" y="286"/>
                    <a:pt x="207" y="286"/>
                    <a:pt x="207" y="286"/>
                  </a:cubicBezTo>
                  <a:cubicBezTo>
                    <a:pt x="205" y="287"/>
                    <a:pt x="205" y="287"/>
                    <a:pt x="205" y="287"/>
                  </a:cubicBezTo>
                  <a:cubicBezTo>
                    <a:pt x="208" y="286"/>
                    <a:pt x="208" y="286"/>
                    <a:pt x="208" y="286"/>
                  </a:cubicBezTo>
                  <a:cubicBezTo>
                    <a:pt x="205" y="286"/>
                    <a:pt x="205" y="286"/>
                    <a:pt x="205" y="286"/>
                  </a:cubicBezTo>
                  <a:cubicBezTo>
                    <a:pt x="205" y="286"/>
                    <a:pt x="205" y="287"/>
                    <a:pt x="205" y="287"/>
                  </a:cubicBezTo>
                  <a:cubicBezTo>
                    <a:pt x="208" y="286"/>
                    <a:pt x="208" y="286"/>
                    <a:pt x="208" y="286"/>
                  </a:cubicBezTo>
                  <a:cubicBezTo>
                    <a:pt x="205" y="286"/>
                    <a:pt x="205" y="286"/>
                    <a:pt x="205" y="286"/>
                  </a:cubicBezTo>
                  <a:cubicBezTo>
                    <a:pt x="209" y="286"/>
                    <a:pt x="209" y="286"/>
                    <a:pt x="209" y="286"/>
                  </a:cubicBezTo>
                  <a:cubicBezTo>
                    <a:pt x="206" y="284"/>
                    <a:pt x="206" y="284"/>
                    <a:pt x="206" y="284"/>
                  </a:cubicBezTo>
                  <a:cubicBezTo>
                    <a:pt x="205" y="285"/>
                    <a:pt x="205" y="285"/>
                    <a:pt x="205" y="286"/>
                  </a:cubicBezTo>
                  <a:cubicBezTo>
                    <a:pt x="209" y="286"/>
                    <a:pt x="209" y="286"/>
                    <a:pt x="209" y="286"/>
                  </a:cubicBezTo>
                  <a:cubicBezTo>
                    <a:pt x="206" y="284"/>
                    <a:pt x="206" y="284"/>
                    <a:pt x="206" y="284"/>
                  </a:cubicBezTo>
                  <a:cubicBezTo>
                    <a:pt x="209" y="286"/>
                    <a:pt x="209" y="286"/>
                    <a:pt x="209" y="286"/>
                  </a:cubicBezTo>
                  <a:cubicBezTo>
                    <a:pt x="206" y="284"/>
                    <a:pt x="206" y="284"/>
                    <a:pt x="206" y="284"/>
                  </a:cubicBezTo>
                  <a:cubicBezTo>
                    <a:pt x="209" y="286"/>
                    <a:pt x="209" y="286"/>
                    <a:pt x="209" y="286"/>
                  </a:cubicBezTo>
                  <a:cubicBezTo>
                    <a:pt x="207" y="283"/>
                    <a:pt x="207" y="283"/>
                    <a:pt x="207" y="283"/>
                  </a:cubicBezTo>
                  <a:cubicBezTo>
                    <a:pt x="207" y="283"/>
                    <a:pt x="206" y="283"/>
                    <a:pt x="206" y="284"/>
                  </a:cubicBezTo>
                  <a:cubicBezTo>
                    <a:pt x="209" y="286"/>
                    <a:pt x="209" y="286"/>
                    <a:pt x="209" y="286"/>
                  </a:cubicBezTo>
                  <a:cubicBezTo>
                    <a:pt x="207" y="283"/>
                    <a:pt x="207" y="283"/>
                    <a:pt x="207" y="283"/>
                  </a:cubicBezTo>
                  <a:cubicBezTo>
                    <a:pt x="208" y="285"/>
                    <a:pt x="208" y="285"/>
                    <a:pt x="208" y="285"/>
                  </a:cubicBezTo>
                  <a:cubicBezTo>
                    <a:pt x="208" y="282"/>
                    <a:pt x="208" y="282"/>
                    <a:pt x="208" y="282"/>
                  </a:cubicBezTo>
                  <a:cubicBezTo>
                    <a:pt x="208" y="282"/>
                    <a:pt x="208" y="282"/>
                    <a:pt x="207" y="283"/>
                  </a:cubicBezTo>
                  <a:cubicBezTo>
                    <a:pt x="208" y="285"/>
                    <a:pt x="208" y="285"/>
                    <a:pt x="208" y="285"/>
                  </a:cubicBezTo>
                  <a:cubicBezTo>
                    <a:pt x="208" y="282"/>
                    <a:pt x="208" y="282"/>
                    <a:pt x="208" y="282"/>
                  </a:cubicBezTo>
                  <a:cubicBezTo>
                    <a:pt x="208" y="284"/>
                    <a:pt x="208" y="284"/>
                    <a:pt x="208" y="284"/>
                  </a:cubicBezTo>
                  <a:cubicBezTo>
                    <a:pt x="209" y="282"/>
                    <a:pt x="209" y="282"/>
                    <a:pt x="209" y="282"/>
                  </a:cubicBezTo>
                  <a:cubicBezTo>
                    <a:pt x="208" y="282"/>
                    <a:pt x="208" y="282"/>
                    <a:pt x="208" y="282"/>
                  </a:cubicBezTo>
                  <a:cubicBezTo>
                    <a:pt x="208" y="284"/>
                    <a:pt x="208" y="284"/>
                    <a:pt x="208" y="284"/>
                  </a:cubicBezTo>
                  <a:cubicBezTo>
                    <a:pt x="209" y="282"/>
                    <a:pt x="209" y="282"/>
                    <a:pt x="209" y="282"/>
                  </a:cubicBezTo>
                  <a:cubicBezTo>
                    <a:pt x="208" y="282"/>
                    <a:pt x="208" y="282"/>
                    <a:pt x="208" y="282"/>
                  </a:cubicBezTo>
                  <a:cubicBezTo>
                    <a:pt x="208" y="282"/>
                    <a:pt x="207" y="282"/>
                    <a:pt x="205" y="281"/>
                  </a:cubicBezTo>
                  <a:cubicBezTo>
                    <a:pt x="198" y="278"/>
                    <a:pt x="183" y="270"/>
                    <a:pt x="166" y="261"/>
                  </a:cubicBezTo>
                  <a:cubicBezTo>
                    <a:pt x="140" y="246"/>
                    <a:pt x="106" y="227"/>
                    <a:pt x="80" y="212"/>
                  </a:cubicBezTo>
                  <a:cubicBezTo>
                    <a:pt x="66" y="204"/>
                    <a:pt x="55" y="197"/>
                    <a:pt x="46" y="192"/>
                  </a:cubicBezTo>
                  <a:cubicBezTo>
                    <a:pt x="38" y="187"/>
                    <a:pt x="33" y="184"/>
                    <a:pt x="33" y="184"/>
                  </a:cubicBezTo>
                  <a:cubicBezTo>
                    <a:pt x="31" y="183"/>
                    <a:pt x="29" y="184"/>
                    <a:pt x="28" y="186"/>
                  </a:cubicBezTo>
                  <a:cubicBezTo>
                    <a:pt x="27" y="187"/>
                    <a:pt x="28" y="190"/>
                    <a:pt x="29" y="191"/>
                  </a:cubicBezTo>
                  <a:cubicBezTo>
                    <a:pt x="215" y="306"/>
                    <a:pt x="215" y="306"/>
                    <a:pt x="215" y="306"/>
                  </a:cubicBezTo>
                  <a:cubicBezTo>
                    <a:pt x="217" y="303"/>
                    <a:pt x="217" y="303"/>
                    <a:pt x="217" y="303"/>
                  </a:cubicBezTo>
                  <a:cubicBezTo>
                    <a:pt x="214" y="301"/>
                    <a:pt x="214" y="301"/>
                    <a:pt x="214" y="301"/>
                  </a:cubicBezTo>
                  <a:cubicBezTo>
                    <a:pt x="216" y="303"/>
                    <a:pt x="216" y="303"/>
                    <a:pt x="216" y="303"/>
                  </a:cubicBezTo>
                  <a:cubicBezTo>
                    <a:pt x="215" y="300"/>
                    <a:pt x="215" y="300"/>
                    <a:pt x="215" y="300"/>
                  </a:cubicBezTo>
                  <a:cubicBezTo>
                    <a:pt x="215" y="300"/>
                    <a:pt x="214" y="300"/>
                    <a:pt x="214" y="301"/>
                  </a:cubicBezTo>
                  <a:cubicBezTo>
                    <a:pt x="216" y="303"/>
                    <a:pt x="216" y="303"/>
                    <a:pt x="216" y="303"/>
                  </a:cubicBezTo>
                  <a:cubicBezTo>
                    <a:pt x="215" y="300"/>
                    <a:pt x="215" y="300"/>
                    <a:pt x="215" y="300"/>
                  </a:cubicBezTo>
                  <a:cubicBezTo>
                    <a:pt x="216" y="303"/>
                    <a:pt x="216" y="303"/>
                    <a:pt x="216" y="303"/>
                  </a:cubicBezTo>
                  <a:cubicBezTo>
                    <a:pt x="216" y="300"/>
                    <a:pt x="216" y="300"/>
                    <a:pt x="216" y="300"/>
                  </a:cubicBezTo>
                  <a:cubicBezTo>
                    <a:pt x="216" y="300"/>
                    <a:pt x="216" y="300"/>
                    <a:pt x="215" y="300"/>
                  </a:cubicBezTo>
                  <a:cubicBezTo>
                    <a:pt x="216" y="303"/>
                    <a:pt x="216" y="303"/>
                    <a:pt x="216" y="303"/>
                  </a:cubicBezTo>
                  <a:cubicBezTo>
                    <a:pt x="216" y="300"/>
                    <a:pt x="216" y="300"/>
                    <a:pt x="216" y="300"/>
                  </a:cubicBezTo>
                  <a:cubicBezTo>
                    <a:pt x="216" y="302"/>
                    <a:pt x="216" y="302"/>
                    <a:pt x="216" y="302"/>
                  </a:cubicBezTo>
                  <a:cubicBezTo>
                    <a:pt x="217" y="300"/>
                    <a:pt x="217" y="300"/>
                    <a:pt x="217" y="300"/>
                  </a:cubicBezTo>
                  <a:cubicBezTo>
                    <a:pt x="216" y="300"/>
                    <a:pt x="216" y="300"/>
                    <a:pt x="216" y="300"/>
                  </a:cubicBezTo>
                  <a:cubicBezTo>
                    <a:pt x="216" y="302"/>
                    <a:pt x="216" y="302"/>
                    <a:pt x="216" y="302"/>
                  </a:cubicBezTo>
                  <a:cubicBezTo>
                    <a:pt x="217" y="300"/>
                    <a:pt x="217" y="300"/>
                    <a:pt x="217" y="300"/>
                  </a:cubicBezTo>
                  <a:cubicBezTo>
                    <a:pt x="216" y="301"/>
                    <a:pt x="216" y="301"/>
                    <a:pt x="216" y="301"/>
                  </a:cubicBezTo>
                  <a:cubicBezTo>
                    <a:pt x="217" y="300"/>
                    <a:pt x="217" y="300"/>
                    <a:pt x="217" y="300"/>
                  </a:cubicBezTo>
                  <a:cubicBezTo>
                    <a:pt x="217" y="300"/>
                    <a:pt x="217" y="300"/>
                    <a:pt x="217" y="300"/>
                  </a:cubicBezTo>
                  <a:cubicBezTo>
                    <a:pt x="216" y="301"/>
                    <a:pt x="216" y="301"/>
                    <a:pt x="216" y="301"/>
                  </a:cubicBezTo>
                  <a:cubicBezTo>
                    <a:pt x="217" y="300"/>
                    <a:pt x="217" y="300"/>
                    <a:pt x="217" y="300"/>
                  </a:cubicBezTo>
                  <a:cubicBezTo>
                    <a:pt x="216" y="300"/>
                    <a:pt x="216" y="300"/>
                    <a:pt x="216" y="300"/>
                  </a:cubicBezTo>
                  <a:cubicBezTo>
                    <a:pt x="216" y="300"/>
                    <a:pt x="214" y="299"/>
                    <a:pt x="213" y="298"/>
                  </a:cubicBezTo>
                  <a:cubicBezTo>
                    <a:pt x="205" y="295"/>
                    <a:pt x="192" y="288"/>
                    <a:pt x="175" y="279"/>
                  </a:cubicBezTo>
                  <a:cubicBezTo>
                    <a:pt x="150" y="266"/>
                    <a:pt x="118" y="249"/>
                    <a:pt x="92" y="235"/>
                  </a:cubicBezTo>
                  <a:cubicBezTo>
                    <a:pt x="80" y="228"/>
                    <a:pt x="68" y="222"/>
                    <a:pt x="60" y="218"/>
                  </a:cubicBezTo>
                  <a:cubicBezTo>
                    <a:pt x="56" y="215"/>
                    <a:pt x="53" y="214"/>
                    <a:pt x="50" y="212"/>
                  </a:cubicBezTo>
                  <a:cubicBezTo>
                    <a:pt x="49" y="212"/>
                    <a:pt x="48" y="211"/>
                    <a:pt x="47" y="211"/>
                  </a:cubicBezTo>
                  <a:cubicBezTo>
                    <a:pt x="47" y="211"/>
                    <a:pt x="47" y="211"/>
                    <a:pt x="46" y="211"/>
                  </a:cubicBezTo>
                  <a:cubicBezTo>
                    <a:pt x="46" y="210"/>
                    <a:pt x="46" y="210"/>
                    <a:pt x="46" y="210"/>
                  </a:cubicBezTo>
                  <a:cubicBezTo>
                    <a:pt x="46" y="210"/>
                    <a:pt x="45" y="210"/>
                    <a:pt x="45" y="210"/>
                  </a:cubicBezTo>
                  <a:cubicBezTo>
                    <a:pt x="44" y="210"/>
                    <a:pt x="44" y="210"/>
                    <a:pt x="43" y="210"/>
                  </a:cubicBezTo>
                  <a:cubicBezTo>
                    <a:pt x="43" y="210"/>
                    <a:pt x="42" y="211"/>
                    <a:pt x="42" y="212"/>
                  </a:cubicBezTo>
                  <a:cubicBezTo>
                    <a:pt x="41" y="214"/>
                    <a:pt x="41" y="216"/>
                    <a:pt x="43" y="217"/>
                  </a:cubicBezTo>
                  <a:cubicBezTo>
                    <a:pt x="125" y="268"/>
                    <a:pt x="125" y="268"/>
                    <a:pt x="125" y="268"/>
                  </a:cubicBezTo>
                  <a:cubicBezTo>
                    <a:pt x="53" y="229"/>
                    <a:pt x="53" y="229"/>
                    <a:pt x="53" y="229"/>
                  </a:cubicBezTo>
                  <a:cubicBezTo>
                    <a:pt x="51" y="229"/>
                    <a:pt x="49" y="229"/>
                    <a:pt x="48" y="231"/>
                  </a:cubicBezTo>
                  <a:cubicBezTo>
                    <a:pt x="47" y="232"/>
                    <a:pt x="48" y="235"/>
                    <a:pt x="50" y="236"/>
                  </a:cubicBezTo>
                  <a:cubicBezTo>
                    <a:pt x="225" y="345"/>
                    <a:pt x="225" y="345"/>
                    <a:pt x="225" y="345"/>
                  </a:cubicBezTo>
                  <a:cubicBezTo>
                    <a:pt x="227" y="342"/>
                    <a:pt x="227" y="342"/>
                    <a:pt x="227" y="342"/>
                  </a:cubicBezTo>
                  <a:cubicBezTo>
                    <a:pt x="224" y="340"/>
                    <a:pt x="224" y="340"/>
                    <a:pt x="224" y="340"/>
                  </a:cubicBezTo>
                  <a:cubicBezTo>
                    <a:pt x="227" y="342"/>
                    <a:pt x="227" y="342"/>
                    <a:pt x="227" y="342"/>
                  </a:cubicBezTo>
                  <a:cubicBezTo>
                    <a:pt x="226" y="339"/>
                    <a:pt x="226" y="339"/>
                    <a:pt x="226" y="339"/>
                  </a:cubicBezTo>
                  <a:cubicBezTo>
                    <a:pt x="225" y="339"/>
                    <a:pt x="224" y="339"/>
                    <a:pt x="224" y="340"/>
                  </a:cubicBezTo>
                  <a:cubicBezTo>
                    <a:pt x="227" y="342"/>
                    <a:pt x="227" y="342"/>
                    <a:pt x="227" y="342"/>
                  </a:cubicBezTo>
                  <a:cubicBezTo>
                    <a:pt x="226" y="339"/>
                    <a:pt x="226" y="339"/>
                    <a:pt x="226" y="339"/>
                  </a:cubicBezTo>
                  <a:cubicBezTo>
                    <a:pt x="227" y="342"/>
                    <a:pt x="227" y="342"/>
                    <a:pt x="227" y="342"/>
                  </a:cubicBezTo>
                  <a:cubicBezTo>
                    <a:pt x="227" y="339"/>
                    <a:pt x="227" y="339"/>
                    <a:pt x="227" y="339"/>
                  </a:cubicBezTo>
                  <a:cubicBezTo>
                    <a:pt x="227" y="339"/>
                    <a:pt x="226" y="339"/>
                    <a:pt x="226" y="339"/>
                  </a:cubicBezTo>
                  <a:cubicBezTo>
                    <a:pt x="227" y="342"/>
                    <a:pt x="227" y="342"/>
                    <a:pt x="227" y="342"/>
                  </a:cubicBezTo>
                  <a:cubicBezTo>
                    <a:pt x="227" y="339"/>
                    <a:pt x="227" y="339"/>
                    <a:pt x="227" y="339"/>
                  </a:cubicBezTo>
                  <a:cubicBezTo>
                    <a:pt x="227" y="341"/>
                    <a:pt x="227" y="341"/>
                    <a:pt x="227" y="341"/>
                  </a:cubicBezTo>
                  <a:cubicBezTo>
                    <a:pt x="227" y="339"/>
                    <a:pt x="227" y="339"/>
                    <a:pt x="227" y="339"/>
                  </a:cubicBezTo>
                  <a:cubicBezTo>
                    <a:pt x="227" y="339"/>
                    <a:pt x="227" y="339"/>
                    <a:pt x="227" y="339"/>
                  </a:cubicBezTo>
                  <a:cubicBezTo>
                    <a:pt x="227" y="341"/>
                    <a:pt x="227" y="341"/>
                    <a:pt x="227" y="341"/>
                  </a:cubicBezTo>
                  <a:cubicBezTo>
                    <a:pt x="227" y="339"/>
                    <a:pt x="227" y="339"/>
                    <a:pt x="227" y="339"/>
                  </a:cubicBezTo>
                  <a:cubicBezTo>
                    <a:pt x="227" y="339"/>
                    <a:pt x="226" y="338"/>
                    <a:pt x="224" y="337"/>
                  </a:cubicBezTo>
                  <a:cubicBezTo>
                    <a:pt x="218" y="335"/>
                    <a:pt x="205" y="327"/>
                    <a:pt x="189" y="318"/>
                  </a:cubicBezTo>
                  <a:cubicBezTo>
                    <a:pt x="164" y="305"/>
                    <a:pt x="133" y="287"/>
                    <a:pt x="107" y="273"/>
                  </a:cubicBezTo>
                  <a:cubicBezTo>
                    <a:pt x="95" y="266"/>
                    <a:pt x="84" y="260"/>
                    <a:pt x="76" y="255"/>
                  </a:cubicBezTo>
                  <a:cubicBezTo>
                    <a:pt x="68" y="251"/>
                    <a:pt x="63" y="248"/>
                    <a:pt x="63" y="248"/>
                  </a:cubicBezTo>
                  <a:cubicBezTo>
                    <a:pt x="61" y="247"/>
                    <a:pt x="59" y="248"/>
                    <a:pt x="58" y="249"/>
                  </a:cubicBezTo>
                  <a:cubicBezTo>
                    <a:pt x="57" y="251"/>
                    <a:pt x="57" y="253"/>
                    <a:pt x="59" y="254"/>
                  </a:cubicBezTo>
                  <a:cubicBezTo>
                    <a:pt x="240" y="367"/>
                    <a:pt x="240" y="367"/>
                    <a:pt x="240" y="367"/>
                  </a:cubicBezTo>
                  <a:cubicBezTo>
                    <a:pt x="242" y="364"/>
                    <a:pt x="242" y="364"/>
                    <a:pt x="242" y="364"/>
                  </a:cubicBezTo>
                  <a:cubicBezTo>
                    <a:pt x="244" y="361"/>
                    <a:pt x="244" y="361"/>
                    <a:pt x="244" y="361"/>
                  </a:cubicBezTo>
                  <a:cubicBezTo>
                    <a:pt x="244" y="361"/>
                    <a:pt x="203" y="338"/>
                    <a:pt x="161" y="315"/>
                  </a:cubicBezTo>
                  <a:cubicBezTo>
                    <a:pt x="140" y="303"/>
                    <a:pt x="118" y="291"/>
                    <a:pt x="102" y="282"/>
                  </a:cubicBezTo>
                  <a:cubicBezTo>
                    <a:pt x="93" y="278"/>
                    <a:pt x="86" y="274"/>
                    <a:pt x="81" y="272"/>
                  </a:cubicBezTo>
                  <a:cubicBezTo>
                    <a:pt x="78" y="271"/>
                    <a:pt x="76" y="269"/>
                    <a:pt x="74" y="269"/>
                  </a:cubicBezTo>
                  <a:cubicBezTo>
                    <a:pt x="73" y="268"/>
                    <a:pt x="72" y="268"/>
                    <a:pt x="72" y="268"/>
                  </a:cubicBezTo>
                  <a:cubicBezTo>
                    <a:pt x="71" y="268"/>
                    <a:pt x="70" y="267"/>
                    <a:pt x="69" y="267"/>
                  </a:cubicBezTo>
                  <a:cubicBezTo>
                    <a:pt x="69" y="267"/>
                    <a:pt x="69" y="267"/>
                    <a:pt x="68" y="268"/>
                  </a:cubicBezTo>
                  <a:cubicBezTo>
                    <a:pt x="68" y="268"/>
                    <a:pt x="67" y="268"/>
                    <a:pt x="66" y="269"/>
                  </a:cubicBezTo>
                  <a:cubicBezTo>
                    <a:pt x="69" y="271"/>
                    <a:pt x="69" y="271"/>
                    <a:pt x="69" y="271"/>
                  </a:cubicBezTo>
                  <a:cubicBezTo>
                    <a:pt x="66" y="269"/>
                    <a:pt x="66" y="269"/>
                    <a:pt x="66" y="269"/>
                  </a:cubicBezTo>
                  <a:cubicBezTo>
                    <a:pt x="66" y="270"/>
                    <a:pt x="65" y="271"/>
                    <a:pt x="65" y="271"/>
                  </a:cubicBezTo>
                  <a:cubicBezTo>
                    <a:pt x="66" y="272"/>
                    <a:pt x="66" y="273"/>
                    <a:pt x="66" y="273"/>
                  </a:cubicBezTo>
                  <a:cubicBezTo>
                    <a:pt x="66" y="274"/>
                    <a:pt x="67" y="275"/>
                    <a:pt x="68" y="276"/>
                  </a:cubicBezTo>
                  <a:cubicBezTo>
                    <a:pt x="69" y="277"/>
                    <a:pt x="71" y="278"/>
                    <a:pt x="73" y="280"/>
                  </a:cubicBezTo>
                  <a:cubicBezTo>
                    <a:pt x="81" y="286"/>
                    <a:pt x="96" y="296"/>
                    <a:pt x="115" y="308"/>
                  </a:cubicBezTo>
                  <a:cubicBezTo>
                    <a:pt x="170" y="342"/>
                    <a:pt x="254" y="391"/>
                    <a:pt x="254" y="391"/>
                  </a:cubicBezTo>
                  <a:cubicBezTo>
                    <a:pt x="256" y="392"/>
                    <a:pt x="258" y="391"/>
                    <a:pt x="259" y="390"/>
                  </a:cubicBezTo>
                  <a:cubicBezTo>
                    <a:pt x="260" y="388"/>
                    <a:pt x="260" y="386"/>
                    <a:pt x="258" y="385"/>
                  </a:cubicBezTo>
                  <a:cubicBezTo>
                    <a:pt x="258" y="385"/>
                    <a:pt x="217" y="361"/>
                    <a:pt x="175" y="337"/>
                  </a:cubicBezTo>
                  <a:cubicBezTo>
                    <a:pt x="154" y="325"/>
                    <a:pt x="132" y="313"/>
                    <a:pt x="115" y="303"/>
                  </a:cubicBezTo>
                  <a:cubicBezTo>
                    <a:pt x="107" y="299"/>
                    <a:pt x="100" y="295"/>
                    <a:pt x="94" y="292"/>
                  </a:cubicBezTo>
                  <a:cubicBezTo>
                    <a:pt x="91" y="291"/>
                    <a:pt x="89" y="290"/>
                    <a:pt x="87" y="289"/>
                  </a:cubicBezTo>
                  <a:cubicBezTo>
                    <a:pt x="86" y="289"/>
                    <a:pt x="85" y="289"/>
                    <a:pt x="85" y="288"/>
                  </a:cubicBezTo>
                  <a:cubicBezTo>
                    <a:pt x="84" y="288"/>
                    <a:pt x="83" y="288"/>
                    <a:pt x="82" y="288"/>
                  </a:cubicBezTo>
                  <a:cubicBezTo>
                    <a:pt x="82" y="288"/>
                    <a:pt x="81" y="288"/>
                    <a:pt x="81" y="288"/>
                  </a:cubicBezTo>
                  <a:cubicBezTo>
                    <a:pt x="80" y="288"/>
                    <a:pt x="79" y="289"/>
                    <a:pt x="79" y="290"/>
                  </a:cubicBezTo>
                  <a:cubicBezTo>
                    <a:pt x="78" y="291"/>
                    <a:pt x="78" y="294"/>
                    <a:pt x="80" y="295"/>
                  </a:cubicBezTo>
                  <a:cubicBezTo>
                    <a:pt x="264" y="410"/>
                    <a:pt x="264" y="410"/>
                    <a:pt x="264" y="410"/>
                  </a:cubicBezTo>
                  <a:cubicBezTo>
                    <a:pt x="266" y="407"/>
                    <a:pt x="266" y="407"/>
                    <a:pt x="266" y="407"/>
                  </a:cubicBezTo>
                  <a:cubicBezTo>
                    <a:pt x="263" y="405"/>
                    <a:pt x="263" y="405"/>
                    <a:pt x="263" y="405"/>
                  </a:cubicBezTo>
                  <a:cubicBezTo>
                    <a:pt x="266" y="407"/>
                    <a:pt x="266" y="407"/>
                    <a:pt x="266" y="407"/>
                  </a:cubicBezTo>
                  <a:cubicBezTo>
                    <a:pt x="265" y="404"/>
                    <a:pt x="265" y="404"/>
                    <a:pt x="265" y="404"/>
                  </a:cubicBezTo>
                  <a:cubicBezTo>
                    <a:pt x="264" y="404"/>
                    <a:pt x="264" y="404"/>
                    <a:pt x="263" y="405"/>
                  </a:cubicBezTo>
                  <a:cubicBezTo>
                    <a:pt x="266" y="407"/>
                    <a:pt x="266" y="407"/>
                    <a:pt x="266" y="407"/>
                  </a:cubicBezTo>
                  <a:cubicBezTo>
                    <a:pt x="265" y="404"/>
                    <a:pt x="265" y="404"/>
                    <a:pt x="265" y="404"/>
                  </a:cubicBezTo>
                  <a:cubicBezTo>
                    <a:pt x="266" y="406"/>
                    <a:pt x="266" y="406"/>
                    <a:pt x="266" y="406"/>
                  </a:cubicBezTo>
                  <a:cubicBezTo>
                    <a:pt x="266" y="404"/>
                    <a:pt x="266" y="404"/>
                    <a:pt x="266" y="404"/>
                  </a:cubicBezTo>
                  <a:cubicBezTo>
                    <a:pt x="265" y="404"/>
                    <a:pt x="265" y="404"/>
                    <a:pt x="265" y="404"/>
                  </a:cubicBezTo>
                  <a:cubicBezTo>
                    <a:pt x="266" y="406"/>
                    <a:pt x="266" y="406"/>
                    <a:pt x="266" y="406"/>
                  </a:cubicBezTo>
                  <a:cubicBezTo>
                    <a:pt x="266" y="404"/>
                    <a:pt x="266" y="404"/>
                    <a:pt x="266" y="404"/>
                  </a:cubicBezTo>
                  <a:cubicBezTo>
                    <a:pt x="266" y="405"/>
                    <a:pt x="266" y="405"/>
                    <a:pt x="266" y="405"/>
                  </a:cubicBezTo>
                  <a:cubicBezTo>
                    <a:pt x="266" y="404"/>
                    <a:pt x="266" y="404"/>
                    <a:pt x="266" y="404"/>
                  </a:cubicBezTo>
                  <a:cubicBezTo>
                    <a:pt x="266" y="404"/>
                    <a:pt x="266" y="404"/>
                    <a:pt x="266" y="404"/>
                  </a:cubicBezTo>
                  <a:cubicBezTo>
                    <a:pt x="266" y="405"/>
                    <a:pt x="266" y="405"/>
                    <a:pt x="266" y="405"/>
                  </a:cubicBezTo>
                  <a:cubicBezTo>
                    <a:pt x="266" y="404"/>
                    <a:pt x="266" y="404"/>
                    <a:pt x="266" y="404"/>
                  </a:cubicBezTo>
                  <a:cubicBezTo>
                    <a:pt x="266" y="404"/>
                    <a:pt x="265" y="404"/>
                    <a:pt x="265" y="403"/>
                  </a:cubicBezTo>
                  <a:cubicBezTo>
                    <a:pt x="263" y="403"/>
                    <a:pt x="258" y="401"/>
                    <a:pt x="252" y="397"/>
                  </a:cubicBezTo>
                  <a:cubicBezTo>
                    <a:pt x="232" y="386"/>
                    <a:pt x="194" y="363"/>
                    <a:pt x="160" y="343"/>
                  </a:cubicBezTo>
                  <a:cubicBezTo>
                    <a:pt x="143" y="333"/>
                    <a:pt x="127" y="324"/>
                    <a:pt x="115" y="317"/>
                  </a:cubicBezTo>
                  <a:cubicBezTo>
                    <a:pt x="109" y="313"/>
                    <a:pt x="104" y="310"/>
                    <a:pt x="100" y="308"/>
                  </a:cubicBezTo>
                  <a:cubicBezTo>
                    <a:pt x="98" y="307"/>
                    <a:pt x="96" y="306"/>
                    <a:pt x="94" y="306"/>
                  </a:cubicBezTo>
                  <a:cubicBezTo>
                    <a:pt x="94" y="306"/>
                    <a:pt x="93" y="305"/>
                    <a:pt x="92" y="305"/>
                  </a:cubicBezTo>
                  <a:cubicBezTo>
                    <a:pt x="92" y="305"/>
                    <a:pt x="91" y="305"/>
                    <a:pt x="90" y="305"/>
                  </a:cubicBezTo>
                  <a:cubicBezTo>
                    <a:pt x="90" y="305"/>
                    <a:pt x="89" y="305"/>
                    <a:pt x="89" y="305"/>
                  </a:cubicBezTo>
                  <a:cubicBezTo>
                    <a:pt x="88" y="305"/>
                    <a:pt x="87" y="306"/>
                    <a:pt x="87" y="307"/>
                  </a:cubicBezTo>
                  <a:cubicBezTo>
                    <a:pt x="86" y="308"/>
                    <a:pt x="86" y="311"/>
                    <a:pt x="88" y="312"/>
                  </a:cubicBezTo>
                  <a:cubicBezTo>
                    <a:pt x="169" y="362"/>
                    <a:pt x="169" y="362"/>
                    <a:pt x="169" y="362"/>
                  </a:cubicBezTo>
                  <a:cubicBezTo>
                    <a:pt x="98" y="323"/>
                    <a:pt x="98" y="323"/>
                    <a:pt x="98" y="323"/>
                  </a:cubicBezTo>
                  <a:cubicBezTo>
                    <a:pt x="97" y="322"/>
                    <a:pt x="95" y="323"/>
                    <a:pt x="94" y="325"/>
                  </a:cubicBezTo>
                  <a:cubicBezTo>
                    <a:pt x="93" y="325"/>
                    <a:pt x="93" y="326"/>
                    <a:pt x="93" y="327"/>
                  </a:cubicBezTo>
                  <a:cubicBezTo>
                    <a:pt x="93" y="328"/>
                    <a:pt x="93" y="328"/>
                    <a:pt x="94" y="329"/>
                  </a:cubicBezTo>
                  <a:cubicBezTo>
                    <a:pt x="94" y="330"/>
                    <a:pt x="95" y="330"/>
                    <a:pt x="95" y="331"/>
                  </a:cubicBezTo>
                  <a:cubicBezTo>
                    <a:pt x="97" y="332"/>
                    <a:pt x="98" y="334"/>
                    <a:pt x="101" y="335"/>
                  </a:cubicBezTo>
                  <a:cubicBezTo>
                    <a:pt x="109" y="342"/>
                    <a:pt x="125" y="352"/>
                    <a:pt x="145" y="364"/>
                  </a:cubicBezTo>
                  <a:cubicBezTo>
                    <a:pt x="175" y="382"/>
                    <a:pt x="211" y="404"/>
                    <a:pt x="241" y="422"/>
                  </a:cubicBezTo>
                  <a:cubicBezTo>
                    <a:pt x="256" y="431"/>
                    <a:pt x="269" y="438"/>
                    <a:pt x="278" y="444"/>
                  </a:cubicBezTo>
                  <a:cubicBezTo>
                    <a:pt x="283" y="447"/>
                    <a:pt x="286" y="449"/>
                    <a:pt x="289" y="451"/>
                  </a:cubicBezTo>
                  <a:cubicBezTo>
                    <a:pt x="290" y="451"/>
                    <a:pt x="291" y="452"/>
                    <a:pt x="292" y="452"/>
                  </a:cubicBezTo>
                  <a:cubicBezTo>
                    <a:pt x="292" y="453"/>
                    <a:pt x="292" y="453"/>
                    <a:pt x="292" y="453"/>
                  </a:cubicBezTo>
                  <a:cubicBezTo>
                    <a:pt x="293" y="451"/>
                    <a:pt x="293" y="451"/>
                    <a:pt x="293" y="451"/>
                  </a:cubicBezTo>
                  <a:cubicBezTo>
                    <a:pt x="292" y="453"/>
                    <a:pt x="292" y="453"/>
                    <a:pt x="292" y="453"/>
                  </a:cubicBezTo>
                  <a:cubicBezTo>
                    <a:pt x="292" y="453"/>
                    <a:pt x="292" y="453"/>
                    <a:pt x="292" y="453"/>
                  </a:cubicBezTo>
                  <a:cubicBezTo>
                    <a:pt x="293" y="451"/>
                    <a:pt x="293" y="451"/>
                    <a:pt x="293" y="451"/>
                  </a:cubicBezTo>
                  <a:cubicBezTo>
                    <a:pt x="292" y="453"/>
                    <a:pt x="292" y="453"/>
                    <a:pt x="292" y="453"/>
                  </a:cubicBezTo>
                  <a:cubicBezTo>
                    <a:pt x="294" y="450"/>
                    <a:pt x="294" y="450"/>
                    <a:pt x="294" y="450"/>
                  </a:cubicBezTo>
                  <a:cubicBezTo>
                    <a:pt x="292" y="452"/>
                    <a:pt x="292" y="452"/>
                    <a:pt x="292" y="452"/>
                  </a:cubicBezTo>
                  <a:cubicBezTo>
                    <a:pt x="292" y="453"/>
                    <a:pt x="292" y="453"/>
                    <a:pt x="292" y="453"/>
                  </a:cubicBezTo>
                  <a:cubicBezTo>
                    <a:pt x="294" y="450"/>
                    <a:pt x="294" y="450"/>
                    <a:pt x="294" y="450"/>
                  </a:cubicBezTo>
                  <a:cubicBezTo>
                    <a:pt x="292" y="452"/>
                    <a:pt x="292" y="452"/>
                    <a:pt x="292" y="452"/>
                  </a:cubicBezTo>
                  <a:cubicBezTo>
                    <a:pt x="295" y="450"/>
                    <a:pt x="295" y="450"/>
                    <a:pt x="295" y="450"/>
                  </a:cubicBezTo>
                  <a:cubicBezTo>
                    <a:pt x="291" y="450"/>
                    <a:pt x="291" y="450"/>
                    <a:pt x="291" y="450"/>
                  </a:cubicBezTo>
                  <a:cubicBezTo>
                    <a:pt x="291" y="451"/>
                    <a:pt x="292" y="452"/>
                    <a:pt x="292" y="452"/>
                  </a:cubicBezTo>
                  <a:cubicBezTo>
                    <a:pt x="295" y="450"/>
                    <a:pt x="295" y="450"/>
                    <a:pt x="295" y="450"/>
                  </a:cubicBezTo>
                  <a:cubicBezTo>
                    <a:pt x="291" y="450"/>
                    <a:pt x="291" y="450"/>
                    <a:pt x="291" y="450"/>
                  </a:cubicBezTo>
                  <a:cubicBezTo>
                    <a:pt x="295" y="450"/>
                    <a:pt x="295" y="450"/>
                    <a:pt x="295" y="450"/>
                  </a:cubicBezTo>
                  <a:cubicBezTo>
                    <a:pt x="292" y="449"/>
                    <a:pt x="292" y="449"/>
                    <a:pt x="292" y="449"/>
                  </a:cubicBezTo>
                  <a:cubicBezTo>
                    <a:pt x="291" y="449"/>
                    <a:pt x="291" y="450"/>
                    <a:pt x="291" y="450"/>
                  </a:cubicBezTo>
                  <a:cubicBezTo>
                    <a:pt x="295" y="450"/>
                    <a:pt x="295" y="450"/>
                    <a:pt x="295" y="450"/>
                  </a:cubicBezTo>
                  <a:cubicBezTo>
                    <a:pt x="292" y="449"/>
                    <a:pt x="292" y="449"/>
                    <a:pt x="292" y="449"/>
                  </a:cubicBezTo>
                  <a:cubicBezTo>
                    <a:pt x="295" y="450"/>
                    <a:pt x="295" y="450"/>
                    <a:pt x="295" y="450"/>
                  </a:cubicBezTo>
                  <a:cubicBezTo>
                    <a:pt x="292" y="448"/>
                    <a:pt x="292" y="448"/>
                    <a:pt x="292" y="448"/>
                  </a:cubicBezTo>
                  <a:cubicBezTo>
                    <a:pt x="295" y="450"/>
                    <a:pt x="295" y="450"/>
                    <a:pt x="295" y="450"/>
                  </a:cubicBezTo>
                  <a:cubicBezTo>
                    <a:pt x="294" y="447"/>
                    <a:pt x="294" y="447"/>
                    <a:pt x="294" y="447"/>
                  </a:cubicBezTo>
                  <a:cubicBezTo>
                    <a:pt x="293" y="447"/>
                    <a:pt x="293" y="447"/>
                    <a:pt x="292" y="448"/>
                  </a:cubicBezTo>
                  <a:cubicBezTo>
                    <a:pt x="295" y="450"/>
                    <a:pt x="295" y="450"/>
                    <a:pt x="295" y="450"/>
                  </a:cubicBezTo>
                  <a:cubicBezTo>
                    <a:pt x="294" y="447"/>
                    <a:pt x="294" y="447"/>
                    <a:pt x="294" y="447"/>
                  </a:cubicBezTo>
                  <a:cubicBezTo>
                    <a:pt x="295" y="450"/>
                    <a:pt x="295" y="450"/>
                    <a:pt x="295" y="450"/>
                  </a:cubicBezTo>
                  <a:cubicBezTo>
                    <a:pt x="295" y="447"/>
                    <a:pt x="295" y="447"/>
                    <a:pt x="295" y="447"/>
                  </a:cubicBezTo>
                  <a:cubicBezTo>
                    <a:pt x="295" y="447"/>
                    <a:pt x="294" y="447"/>
                    <a:pt x="294" y="447"/>
                  </a:cubicBezTo>
                  <a:cubicBezTo>
                    <a:pt x="295" y="450"/>
                    <a:pt x="295" y="450"/>
                    <a:pt x="295" y="450"/>
                  </a:cubicBezTo>
                  <a:cubicBezTo>
                    <a:pt x="295" y="447"/>
                    <a:pt x="295" y="447"/>
                    <a:pt x="295" y="447"/>
                  </a:cubicBezTo>
                  <a:cubicBezTo>
                    <a:pt x="295" y="450"/>
                    <a:pt x="295" y="450"/>
                    <a:pt x="295" y="450"/>
                  </a:cubicBezTo>
                  <a:cubicBezTo>
                    <a:pt x="296" y="447"/>
                    <a:pt x="296" y="447"/>
                    <a:pt x="296" y="447"/>
                  </a:cubicBezTo>
                  <a:cubicBezTo>
                    <a:pt x="296" y="447"/>
                    <a:pt x="296" y="447"/>
                    <a:pt x="295" y="447"/>
                  </a:cubicBezTo>
                  <a:cubicBezTo>
                    <a:pt x="295" y="450"/>
                    <a:pt x="295" y="450"/>
                    <a:pt x="295" y="450"/>
                  </a:cubicBezTo>
                  <a:cubicBezTo>
                    <a:pt x="296" y="447"/>
                    <a:pt x="296" y="447"/>
                    <a:pt x="296" y="447"/>
                  </a:cubicBezTo>
                  <a:cubicBezTo>
                    <a:pt x="295" y="448"/>
                    <a:pt x="295" y="448"/>
                    <a:pt x="295" y="448"/>
                  </a:cubicBezTo>
                  <a:cubicBezTo>
                    <a:pt x="296" y="447"/>
                    <a:pt x="296" y="447"/>
                    <a:pt x="296" y="447"/>
                  </a:cubicBezTo>
                  <a:cubicBezTo>
                    <a:pt x="296" y="447"/>
                    <a:pt x="296" y="447"/>
                    <a:pt x="296" y="447"/>
                  </a:cubicBezTo>
                  <a:cubicBezTo>
                    <a:pt x="295" y="448"/>
                    <a:pt x="295" y="448"/>
                    <a:pt x="295" y="448"/>
                  </a:cubicBezTo>
                  <a:cubicBezTo>
                    <a:pt x="296" y="447"/>
                    <a:pt x="296" y="447"/>
                    <a:pt x="296" y="447"/>
                  </a:cubicBezTo>
                  <a:cubicBezTo>
                    <a:pt x="296" y="447"/>
                    <a:pt x="295" y="447"/>
                    <a:pt x="295" y="447"/>
                  </a:cubicBezTo>
                  <a:cubicBezTo>
                    <a:pt x="291" y="444"/>
                    <a:pt x="277" y="437"/>
                    <a:pt x="259" y="427"/>
                  </a:cubicBezTo>
                  <a:cubicBezTo>
                    <a:pt x="232" y="412"/>
                    <a:pt x="195" y="391"/>
                    <a:pt x="165" y="374"/>
                  </a:cubicBezTo>
                  <a:cubicBezTo>
                    <a:pt x="150" y="366"/>
                    <a:pt x="137" y="358"/>
                    <a:pt x="127" y="353"/>
                  </a:cubicBezTo>
                  <a:cubicBezTo>
                    <a:pt x="117" y="347"/>
                    <a:pt x="112" y="344"/>
                    <a:pt x="112" y="344"/>
                  </a:cubicBezTo>
                  <a:cubicBezTo>
                    <a:pt x="110" y="343"/>
                    <a:pt x="108" y="343"/>
                    <a:pt x="107" y="345"/>
                  </a:cubicBezTo>
                  <a:cubicBezTo>
                    <a:pt x="106" y="346"/>
                    <a:pt x="106" y="346"/>
                    <a:pt x="106" y="347"/>
                  </a:cubicBezTo>
                  <a:cubicBezTo>
                    <a:pt x="106" y="348"/>
                    <a:pt x="107" y="349"/>
                    <a:pt x="107" y="349"/>
                  </a:cubicBezTo>
                  <a:cubicBezTo>
                    <a:pt x="107" y="350"/>
                    <a:pt x="108" y="351"/>
                    <a:pt x="109" y="351"/>
                  </a:cubicBezTo>
                  <a:cubicBezTo>
                    <a:pt x="110" y="353"/>
                    <a:pt x="112" y="354"/>
                    <a:pt x="114" y="356"/>
                  </a:cubicBezTo>
                  <a:cubicBezTo>
                    <a:pt x="124" y="363"/>
                    <a:pt x="141" y="374"/>
                    <a:pt x="162" y="387"/>
                  </a:cubicBezTo>
                  <a:cubicBezTo>
                    <a:pt x="225" y="426"/>
                    <a:pt x="321" y="483"/>
                    <a:pt x="321" y="483"/>
                  </a:cubicBezTo>
                  <a:cubicBezTo>
                    <a:pt x="322" y="484"/>
                    <a:pt x="324" y="483"/>
                    <a:pt x="325" y="482"/>
                  </a:cubicBezTo>
                  <a:cubicBezTo>
                    <a:pt x="326" y="480"/>
                    <a:pt x="326" y="478"/>
                    <a:pt x="324" y="4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4" name="Freeform 155">
              <a:extLst>
                <a:ext uri="{FF2B5EF4-FFF2-40B4-BE49-F238E27FC236}">
                  <a16:creationId xmlns:a16="http://schemas.microsoft.com/office/drawing/2014/main" id="{95C55D74-FE42-46C6-81E4-E35B3726CE86}"/>
                </a:ext>
              </a:extLst>
            </p:cNvPr>
            <p:cNvSpPr>
              <a:spLocks/>
            </p:cNvSpPr>
            <p:nvPr/>
          </p:nvSpPr>
          <p:spPr bwMode="auto">
            <a:xfrm>
              <a:off x="4892812" y="2616311"/>
              <a:ext cx="668338" cy="644525"/>
            </a:xfrm>
            <a:custGeom>
              <a:avLst/>
              <a:gdLst>
                <a:gd name="T0" fmla="*/ 300 w 425"/>
                <a:gd name="T1" fmla="*/ 400 h 410"/>
                <a:gd name="T2" fmla="*/ 237 w 425"/>
                <a:gd name="T3" fmla="*/ 345 h 410"/>
                <a:gd name="T4" fmla="*/ 216 w 425"/>
                <a:gd name="T5" fmla="*/ 314 h 410"/>
                <a:gd name="T6" fmla="*/ 217 w 425"/>
                <a:gd name="T7" fmla="*/ 317 h 410"/>
                <a:gd name="T8" fmla="*/ 357 w 425"/>
                <a:gd name="T9" fmla="*/ 379 h 410"/>
                <a:gd name="T10" fmla="*/ 183 w 425"/>
                <a:gd name="T11" fmla="*/ 276 h 410"/>
                <a:gd name="T12" fmla="*/ 331 w 425"/>
                <a:gd name="T13" fmla="*/ 360 h 410"/>
                <a:gd name="T14" fmla="*/ 158 w 425"/>
                <a:gd name="T15" fmla="*/ 245 h 410"/>
                <a:gd name="T16" fmla="*/ 158 w 425"/>
                <a:gd name="T17" fmla="*/ 249 h 410"/>
                <a:gd name="T18" fmla="*/ 356 w 425"/>
                <a:gd name="T19" fmla="*/ 357 h 410"/>
                <a:gd name="T20" fmla="*/ 133 w 425"/>
                <a:gd name="T21" fmla="*/ 203 h 410"/>
                <a:gd name="T22" fmla="*/ 131 w 425"/>
                <a:gd name="T23" fmla="*/ 209 h 410"/>
                <a:gd name="T24" fmla="*/ 129 w 425"/>
                <a:gd name="T25" fmla="*/ 209 h 410"/>
                <a:gd name="T26" fmla="*/ 109 w 425"/>
                <a:gd name="T27" fmla="*/ 179 h 410"/>
                <a:gd name="T28" fmla="*/ 97 w 425"/>
                <a:gd name="T29" fmla="*/ 153 h 410"/>
                <a:gd name="T30" fmla="*/ 94 w 425"/>
                <a:gd name="T31" fmla="*/ 154 h 410"/>
                <a:gd name="T32" fmla="*/ 94 w 425"/>
                <a:gd name="T33" fmla="*/ 155 h 410"/>
                <a:gd name="T34" fmla="*/ 78 w 425"/>
                <a:gd name="T35" fmla="*/ 130 h 410"/>
                <a:gd name="T36" fmla="*/ 76 w 425"/>
                <a:gd name="T37" fmla="*/ 130 h 410"/>
                <a:gd name="T38" fmla="*/ 303 w 425"/>
                <a:gd name="T39" fmla="*/ 247 h 410"/>
                <a:gd name="T40" fmla="*/ 43 w 425"/>
                <a:gd name="T41" fmla="*/ 73 h 410"/>
                <a:gd name="T42" fmla="*/ 41 w 425"/>
                <a:gd name="T43" fmla="*/ 76 h 410"/>
                <a:gd name="T44" fmla="*/ 341 w 425"/>
                <a:gd name="T45" fmla="*/ 245 h 410"/>
                <a:gd name="T46" fmla="*/ 34 w 425"/>
                <a:gd name="T47" fmla="*/ 56 h 410"/>
                <a:gd name="T48" fmla="*/ 35 w 425"/>
                <a:gd name="T49" fmla="*/ 57 h 410"/>
                <a:gd name="T50" fmla="*/ 134 w 425"/>
                <a:gd name="T51" fmla="*/ 97 h 410"/>
                <a:gd name="T52" fmla="*/ 25 w 425"/>
                <a:gd name="T53" fmla="*/ 31 h 410"/>
                <a:gd name="T54" fmla="*/ 277 w 425"/>
                <a:gd name="T55" fmla="*/ 156 h 410"/>
                <a:gd name="T56" fmla="*/ 291 w 425"/>
                <a:gd name="T57" fmla="*/ 187 h 410"/>
                <a:gd name="T58" fmla="*/ 17 w 425"/>
                <a:gd name="T59" fmla="*/ 31 h 410"/>
                <a:gd name="T60" fmla="*/ 320 w 425"/>
                <a:gd name="T61" fmla="*/ 218 h 410"/>
                <a:gd name="T62" fmla="*/ 33 w 425"/>
                <a:gd name="T63" fmla="*/ 52 h 410"/>
                <a:gd name="T64" fmla="*/ 336 w 425"/>
                <a:gd name="T65" fmla="*/ 246 h 410"/>
                <a:gd name="T66" fmla="*/ 336 w 425"/>
                <a:gd name="T67" fmla="*/ 242 h 410"/>
                <a:gd name="T68" fmla="*/ 131 w 425"/>
                <a:gd name="T69" fmla="*/ 121 h 410"/>
                <a:gd name="T70" fmla="*/ 356 w 425"/>
                <a:gd name="T71" fmla="*/ 269 h 410"/>
                <a:gd name="T72" fmla="*/ 141 w 425"/>
                <a:gd name="T73" fmla="*/ 145 h 410"/>
                <a:gd name="T74" fmla="*/ 377 w 425"/>
                <a:gd name="T75" fmla="*/ 304 h 410"/>
                <a:gd name="T76" fmla="*/ 232 w 425"/>
                <a:gd name="T77" fmla="*/ 211 h 410"/>
                <a:gd name="T78" fmla="*/ 392 w 425"/>
                <a:gd name="T79" fmla="*/ 326 h 410"/>
                <a:gd name="T80" fmla="*/ 397 w 425"/>
                <a:gd name="T81" fmla="*/ 322 h 410"/>
                <a:gd name="T82" fmla="*/ 175 w 425"/>
                <a:gd name="T83" fmla="*/ 213 h 410"/>
                <a:gd name="T84" fmla="*/ 421 w 425"/>
                <a:gd name="T85" fmla="*/ 355 h 410"/>
                <a:gd name="T86" fmla="*/ 418 w 425"/>
                <a:gd name="T87" fmla="*/ 376 h 410"/>
                <a:gd name="T88" fmla="*/ 421 w 425"/>
                <a:gd name="T89" fmla="*/ 374 h 410"/>
                <a:gd name="T90" fmla="*/ 165 w 425"/>
                <a:gd name="T91" fmla="*/ 221 h 410"/>
                <a:gd name="T92" fmla="*/ 373 w 425"/>
                <a:gd name="T93" fmla="*/ 357 h 410"/>
                <a:gd name="T94" fmla="*/ 405 w 425"/>
                <a:gd name="T95" fmla="*/ 377 h 410"/>
                <a:gd name="T96" fmla="*/ 403 w 425"/>
                <a:gd name="T97" fmla="*/ 374 h 410"/>
                <a:gd name="T98" fmla="*/ 157 w 425"/>
                <a:gd name="T99" fmla="*/ 242 h 410"/>
                <a:gd name="T100" fmla="*/ 384 w 425"/>
                <a:gd name="T101" fmla="*/ 389 h 410"/>
                <a:gd name="T102" fmla="*/ 387 w 425"/>
                <a:gd name="T103" fmla="*/ 389 h 410"/>
                <a:gd name="T104" fmla="*/ 350 w 425"/>
                <a:gd name="T105" fmla="*/ 363 h 410"/>
                <a:gd name="T106" fmla="*/ 364 w 425"/>
                <a:gd name="T107" fmla="*/ 392 h 410"/>
                <a:gd name="T108" fmla="*/ 367 w 425"/>
                <a:gd name="T109" fmla="*/ 391 h 410"/>
                <a:gd name="T110" fmla="*/ 247 w 425"/>
                <a:gd name="T111" fmla="*/ 340 h 410"/>
                <a:gd name="T112" fmla="*/ 345 w 425"/>
                <a:gd name="T113" fmla="*/ 397 h 410"/>
                <a:gd name="T114" fmla="*/ 333 w 425"/>
                <a:gd name="T115" fmla="*/ 404 h 410"/>
                <a:gd name="T116" fmla="*/ 336 w 425"/>
                <a:gd name="T117" fmla="*/ 403 h 410"/>
                <a:gd name="T118" fmla="*/ 336 w 425"/>
                <a:gd name="T119" fmla="*/ 39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410">
                  <a:moveTo>
                    <a:pt x="315" y="403"/>
                  </a:moveTo>
                  <a:cubicBezTo>
                    <a:pt x="301" y="395"/>
                    <a:pt x="301" y="395"/>
                    <a:pt x="301" y="395"/>
                  </a:cubicBezTo>
                  <a:cubicBezTo>
                    <a:pt x="299" y="398"/>
                    <a:pt x="299" y="398"/>
                    <a:pt x="299" y="398"/>
                  </a:cubicBezTo>
                  <a:cubicBezTo>
                    <a:pt x="302" y="400"/>
                    <a:pt x="302" y="400"/>
                    <a:pt x="302" y="400"/>
                  </a:cubicBezTo>
                  <a:cubicBezTo>
                    <a:pt x="299" y="398"/>
                    <a:pt x="299" y="398"/>
                    <a:pt x="299" y="398"/>
                  </a:cubicBezTo>
                  <a:cubicBezTo>
                    <a:pt x="301" y="401"/>
                    <a:pt x="301" y="401"/>
                    <a:pt x="301" y="401"/>
                  </a:cubicBezTo>
                  <a:cubicBezTo>
                    <a:pt x="301" y="401"/>
                    <a:pt x="302" y="401"/>
                    <a:pt x="302" y="400"/>
                  </a:cubicBezTo>
                  <a:cubicBezTo>
                    <a:pt x="299" y="398"/>
                    <a:pt x="299" y="398"/>
                    <a:pt x="299" y="398"/>
                  </a:cubicBezTo>
                  <a:cubicBezTo>
                    <a:pt x="301" y="401"/>
                    <a:pt x="301" y="401"/>
                    <a:pt x="301" y="401"/>
                  </a:cubicBezTo>
                  <a:cubicBezTo>
                    <a:pt x="300" y="398"/>
                    <a:pt x="300" y="398"/>
                    <a:pt x="300" y="398"/>
                  </a:cubicBezTo>
                  <a:cubicBezTo>
                    <a:pt x="300" y="401"/>
                    <a:pt x="300" y="401"/>
                    <a:pt x="300" y="401"/>
                  </a:cubicBezTo>
                  <a:cubicBezTo>
                    <a:pt x="300" y="401"/>
                    <a:pt x="300" y="401"/>
                    <a:pt x="301" y="401"/>
                  </a:cubicBezTo>
                  <a:cubicBezTo>
                    <a:pt x="300" y="398"/>
                    <a:pt x="300" y="398"/>
                    <a:pt x="300" y="398"/>
                  </a:cubicBezTo>
                  <a:cubicBezTo>
                    <a:pt x="300" y="401"/>
                    <a:pt x="300" y="401"/>
                    <a:pt x="300" y="401"/>
                  </a:cubicBezTo>
                  <a:cubicBezTo>
                    <a:pt x="300" y="400"/>
                    <a:pt x="300" y="400"/>
                    <a:pt x="300" y="400"/>
                  </a:cubicBezTo>
                  <a:cubicBezTo>
                    <a:pt x="300" y="401"/>
                    <a:pt x="300" y="401"/>
                    <a:pt x="300" y="401"/>
                  </a:cubicBezTo>
                  <a:cubicBezTo>
                    <a:pt x="300" y="401"/>
                    <a:pt x="300" y="401"/>
                    <a:pt x="300" y="401"/>
                  </a:cubicBezTo>
                  <a:cubicBezTo>
                    <a:pt x="300" y="400"/>
                    <a:pt x="300" y="400"/>
                    <a:pt x="300" y="400"/>
                  </a:cubicBezTo>
                  <a:cubicBezTo>
                    <a:pt x="300" y="401"/>
                    <a:pt x="300" y="401"/>
                    <a:pt x="300" y="401"/>
                  </a:cubicBezTo>
                  <a:cubicBezTo>
                    <a:pt x="300" y="401"/>
                    <a:pt x="301" y="401"/>
                    <a:pt x="302" y="401"/>
                  </a:cubicBezTo>
                  <a:cubicBezTo>
                    <a:pt x="306" y="402"/>
                    <a:pt x="314" y="403"/>
                    <a:pt x="321" y="404"/>
                  </a:cubicBezTo>
                  <a:cubicBezTo>
                    <a:pt x="325" y="405"/>
                    <a:pt x="328" y="405"/>
                    <a:pt x="331" y="406"/>
                  </a:cubicBezTo>
                  <a:cubicBezTo>
                    <a:pt x="332" y="406"/>
                    <a:pt x="333" y="406"/>
                    <a:pt x="334" y="406"/>
                  </a:cubicBezTo>
                  <a:cubicBezTo>
                    <a:pt x="335" y="406"/>
                    <a:pt x="336" y="406"/>
                    <a:pt x="336" y="406"/>
                  </a:cubicBezTo>
                  <a:cubicBezTo>
                    <a:pt x="337" y="406"/>
                    <a:pt x="337" y="406"/>
                    <a:pt x="337" y="406"/>
                  </a:cubicBezTo>
                  <a:cubicBezTo>
                    <a:pt x="338" y="406"/>
                    <a:pt x="338" y="406"/>
                    <a:pt x="338" y="406"/>
                  </a:cubicBezTo>
                  <a:cubicBezTo>
                    <a:pt x="338" y="406"/>
                    <a:pt x="339" y="406"/>
                    <a:pt x="339" y="405"/>
                  </a:cubicBezTo>
                  <a:cubicBezTo>
                    <a:pt x="340" y="405"/>
                    <a:pt x="340" y="405"/>
                    <a:pt x="340" y="405"/>
                  </a:cubicBezTo>
                  <a:cubicBezTo>
                    <a:pt x="340" y="404"/>
                    <a:pt x="340" y="403"/>
                    <a:pt x="340" y="403"/>
                  </a:cubicBezTo>
                  <a:cubicBezTo>
                    <a:pt x="340" y="402"/>
                    <a:pt x="340" y="401"/>
                    <a:pt x="340" y="401"/>
                  </a:cubicBezTo>
                  <a:cubicBezTo>
                    <a:pt x="339" y="400"/>
                    <a:pt x="339" y="400"/>
                    <a:pt x="338" y="399"/>
                  </a:cubicBezTo>
                  <a:cubicBezTo>
                    <a:pt x="338" y="399"/>
                    <a:pt x="337" y="398"/>
                    <a:pt x="336" y="397"/>
                  </a:cubicBezTo>
                  <a:cubicBezTo>
                    <a:pt x="331" y="394"/>
                    <a:pt x="323" y="389"/>
                    <a:pt x="313" y="382"/>
                  </a:cubicBezTo>
                  <a:cubicBezTo>
                    <a:pt x="284" y="364"/>
                    <a:pt x="240" y="338"/>
                    <a:pt x="240" y="338"/>
                  </a:cubicBezTo>
                  <a:cubicBezTo>
                    <a:pt x="238" y="342"/>
                    <a:pt x="238" y="342"/>
                    <a:pt x="238" y="342"/>
                  </a:cubicBezTo>
                  <a:cubicBezTo>
                    <a:pt x="237" y="345"/>
                    <a:pt x="237" y="345"/>
                    <a:pt x="237" y="345"/>
                  </a:cubicBezTo>
                  <a:cubicBezTo>
                    <a:pt x="347" y="401"/>
                    <a:pt x="347" y="401"/>
                    <a:pt x="347" y="401"/>
                  </a:cubicBezTo>
                  <a:cubicBezTo>
                    <a:pt x="349" y="401"/>
                    <a:pt x="351" y="401"/>
                    <a:pt x="352" y="399"/>
                  </a:cubicBezTo>
                  <a:cubicBezTo>
                    <a:pt x="352" y="399"/>
                    <a:pt x="352" y="398"/>
                    <a:pt x="352" y="397"/>
                  </a:cubicBezTo>
                  <a:cubicBezTo>
                    <a:pt x="352" y="397"/>
                    <a:pt x="352" y="396"/>
                    <a:pt x="352" y="396"/>
                  </a:cubicBezTo>
                  <a:cubicBezTo>
                    <a:pt x="352" y="395"/>
                    <a:pt x="351" y="395"/>
                    <a:pt x="351" y="395"/>
                  </a:cubicBezTo>
                  <a:cubicBezTo>
                    <a:pt x="351" y="394"/>
                    <a:pt x="351" y="394"/>
                    <a:pt x="351" y="394"/>
                  </a:cubicBezTo>
                  <a:cubicBezTo>
                    <a:pt x="350" y="394"/>
                    <a:pt x="349" y="393"/>
                    <a:pt x="348" y="392"/>
                  </a:cubicBezTo>
                  <a:cubicBezTo>
                    <a:pt x="338" y="386"/>
                    <a:pt x="305" y="367"/>
                    <a:pt x="275" y="349"/>
                  </a:cubicBezTo>
                  <a:cubicBezTo>
                    <a:pt x="260" y="340"/>
                    <a:pt x="246" y="331"/>
                    <a:pt x="235" y="324"/>
                  </a:cubicBezTo>
                  <a:cubicBezTo>
                    <a:pt x="230" y="321"/>
                    <a:pt x="225" y="318"/>
                    <a:pt x="222" y="316"/>
                  </a:cubicBezTo>
                  <a:cubicBezTo>
                    <a:pt x="221" y="315"/>
                    <a:pt x="220" y="314"/>
                    <a:pt x="219" y="313"/>
                  </a:cubicBezTo>
                  <a:cubicBezTo>
                    <a:pt x="218" y="313"/>
                    <a:pt x="218" y="313"/>
                    <a:pt x="218" y="313"/>
                  </a:cubicBezTo>
                  <a:cubicBezTo>
                    <a:pt x="217" y="313"/>
                    <a:pt x="217" y="313"/>
                    <a:pt x="217" y="313"/>
                  </a:cubicBezTo>
                  <a:cubicBezTo>
                    <a:pt x="219" y="313"/>
                    <a:pt x="219" y="313"/>
                    <a:pt x="219" y="313"/>
                  </a:cubicBezTo>
                  <a:cubicBezTo>
                    <a:pt x="218" y="313"/>
                    <a:pt x="218" y="313"/>
                    <a:pt x="218" y="313"/>
                  </a:cubicBezTo>
                  <a:cubicBezTo>
                    <a:pt x="217" y="313"/>
                    <a:pt x="217" y="313"/>
                    <a:pt x="217" y="313"/>
                  </a:cubicBezTo>
                  <a:cubicBezTo>
                    <a:pt x="219" y="313"/>
                    <a:pt x="219" y="313"/>
                    <a:pt x="219" y="313"/>
                  </a:cubicBezTo>
                  <a:cubicBezTo>
                    <a:pt x="216" y="314"/>
                    <a:pt x="216" y="314"/>
                    <a:pt x="216" y="314"/>
                  </a:cubicBezTo>
                  <a:cubicBezTo>
                    <a:pt x="219" y="314"/>
                    <a:pt x="219" y="314"/>
                    <a:pt x="219" y="314"/>
                  </a:cubicBezTo>
                  <a:cubicBezTo>
                    <a:pt x="219" y="313"/>
                    <a:pt x="219" y="313"/>
                    <a:pt x="219" y="313"/>
                  </a:cubicBezTo>
                  <a:cubicBezTo>
                    <a:pt x="216" y="314"/>
                    <a:pt x="216" y="314"/>
                    <a:pt x="216" y="314"/>
                  </a:cubicBezTo>
                  <a:cubicBezTo>
                    <a:pt x="219" y="314"/>
                    <a:pt x="219" y="314"/>
                    <a:pt x="219" y="314"/>
                  </a:cubicBezTo>
                  <a:cubicBezTo>
                    <a:pt x="216" y="314"/>
                    <a:pt x="216" y="314"/>
                    <a:pt x="216" y="314"/>
                  </a:cubicBezTo>
                  <a:cubicBezTo>
                    <a:pt x="218" y="316"/>
                    <a:pt x="218" y="316"/>
                    <a:pt x="218" y="316"/>
                  </a:cubicBezTo>
                  <a:cubicBezTo>
                    <a:pt x="219" y="315"/>
                    <a:pt x="219" y="315"/>
                    <a:pt x="219" y="314"/>
                  </a:cubicBezTo>
                  <a:cubicBezTo>
                    <a:pt x="216" y="314"/>
                    <a:pt x="216" y="314"/>
                    <a:pt x="216" y="314"/>
                  </a:cubicBezTo>
                  <a:cubicBezTo>
                    <a:pt x="218" y="316"/>
                    <a:pt x="218" y="316"/>
                    <a:pt x="218" y="316"/>
                  </a:cubicBezTo>
                  <a:cubicBezTo>
                    <a:pt x="218" y="316"/>
                    <a:pt x="218" y="316"/>
                    <a:pt x="218" y="316"/>
                  </a:cubicBezTo>
                  <a:cubicBezTo>
                    <a:pt x="215" y="314"/>
                    <a:pt x="215" y="314"/>
                    <a:pt x="215" y="314"/>
                  </a:cubicBezTo>
                  <a:cubicBezTo>
                    <a:pt x="217" y="317"/>
                    <a:pt x="217" y="317"/>
                    <a:pt x="217" y="317"/>
                  </a:cubicBezTo>
                  <a:cubicBezTo>
                    <a:pt x="217" y="317"/>
                    <a:pt x="218" y="317"/>
                    <a:pt x="218" y="316"/>
                  </a:cubicBezTo>
                  <a:cubicBezTo>
                    <a:pt x="215" y="314"/>
                    <a:pt x="215" y="314"/>
                    <a:pt x="215" y="314"/>
                  </a:cubicBezTo>
                  <a:cubicBezTo>
                    <a:pt x="217" y="317"/>
                    <a:pt x="217" y="317"/>
                    <a:pt x="217" y="317"/>
                  </a:cubicBezTo>
                  <a:cubicBezTo>
                    <a:pt x="216" y="314"/>
                    <a:pt x="216" y="314"/>
                    <a:pt x="216" y="314"/>
                  </a:cubicBezTo>
                  <a:cubicBezTo>
                    <a:pt x="216" y="318"/>
                    <a:pt x="216" y="318"/>
                    <a:pt x="216" y="318"/>
                  </a:cubicBezTo>
                  <a:cubicBezTo>
                    <a:pt x="216" y="318"/>
                    <a:pt x="216" y="318"/>
                    <a:pt x="217" y="317"/>
                  </a:cubicBezTo>
                  <a:cubicBezTo>
                    <a:pt x="216" y="314"/>
                    <a:pt x="216" y="314"/>
                    <a:pt x="216" y="314"/>
                  </a:cubicBezTo>
                  <a:cubicBezTo>
                    <a:pt x="216" y="318"/>
                    <a:pt x="216" y="318"/>
                    <a:pt x="216" y="318"/>
                  </a:cubicBezTo>
                  <a:cubicBezTo>
                    <a:pt x="216" y="315"/>
                    <a:pt x="216" y="315"/>
                    <a:pt x="216" y="315"/>
                  </a:cubicBezTo>
                  <a:cubicBezTo>
                    <a:pt x="215" y="318"/>
                    <a:pt x="215" y="318"/>
                    <a:pt x="215" y="318"/>
                  </a:cubicBezTo>
                  <a:cubicBezTo>
                    <a:pt x="215" y="318"/>
                    <a:pt x="215" y="318"/>
                    <a:pt x="216" y="318"/>
                  </a:cubicBezTo>
                  <a:cubicBezTo>
                    <a:pt x="216" y="315"/>
                    <a:pt x="216" y="315"/>
                    <a:pt x="216" y="315"/>
                  </a:cubicBezTo>
                  <a:cubicBezTo>
                    <a:pt x="215" y="318"/>
                    <a:pt x="215" y="318"/>
                    <a:pt x="215" y="318"/>
                  </a:cubicBezTo>
                  <a:cubicBezTo>
                    <a:pt x="215" y="318"/>
                    <a:pt x="216" y="318"/>
                    <a:pt x="218" y="319"/>
                  </a:cubicBezTo>
                  <a:cubicBezTo>
                    <a:pt x="223" y="321"/>
                    <a:pt x="236" y="327"/>
                    <a:pt x="251" y="335"/>
                  </a:cubicBezTo>
                  <a:cubicBezTo>
                    <a:pt x="274" y="347"/>
                    <a:pt x="303" y="362"/>
                    <a:pt x="327" y="374"/>
                  </a:cubicBezTo>
                  <a:cubicBezTo>
                    <a:pt x="338" y="380"/>
                    <a:pt x="349" y="386"/>
                    <a:pt x="356" y="390"/>
                  </a:cubicBezTo>
                  <a:cubicBezTo>
                    <a:pt x="364" y="393"/>
                    <a:pt x="368" y="396"/>
                    <a:pt x="368" y="396"/>
                  </a:cubicBezTo>
                  <a:cubicBezTo>
                    <a:pt x="370" y="397"/>
                    <a:pt x="372" y="396"/>
                    <a:pt x="373" y="394"/>
                  </a:cubicBezTo>
                  <a:cubicBezTo>
                    <a:pt x="373" y="394"/>
                    <a:pt x="373" y="393"/>
                    <a:pt x="373" y="393"/>
                  </a:cubicBezTo>
                  <a:cubicBezTo>
                    <a:pt x="373" y="392"/>
                    <a:pt x="373" y="391"/>
                    <a:pt x="373" y="391"/>
                  </a:cubicBezTo>
                  <a:cubicBezTo>
                    <a:pt x="373" y="390"/>
                    <a:pt x="372" y="390"/>
                    <a:pt x="372" y="390"/>
                  </a:cubicBezTo>
                  <a:cubicBezTo>
                    <a:pt x="371" y="389"/>
                    <a:pt x="371" y="389"/>
                    <a:pt x="370" y="388"/>
                  </a:cubicBezTo>
                  <a:cubicBezTo>
                    <a:pt x="368" y="386"/>
                    <a:pt x="363" y="383"/>
                    <a:pt x="357" y="379"/>
                  </a:cubicBezTo>
                  <a:cubicBezTo>
                    <a:pt x="335" y="365"/>
                    <a:pt x="292" y="340"/>
                    <a:pt x="254" y="318"/>
                  </a:cubicBezTo>
                  <a:cubicBezTo>
                    <a:pt x="235" y="307"/>
                    <a:pt x="218" y="296"/>
                    <a:pt x="205" y="288"/>
                  </a:cubicBezTo>
                  <a:cubicBezTo>
                    <a:pt x="199" y="284"/>
                    <a:pt x="194" y="281"/>
                    <a:pt x="190" y="278"/>
                  </a:cubicBezTo>
                  <a:cubicBezTo>
                    <a:pt x="189" y="277"/>
                    <a:pt x="187" y="276"/>
                    <a:pt x="187" y="275"/>
                  </a:cubicBezTo>
                  <a:cubicBezTo>
                    <a:pt x="186" y="275"/>
                    <a:pt x="186" y="275"/>
                    <a:pt x="186" y="275"/>
                  </a:cubicBezTo>
                  <a:cubicBezTo>
                    <a:pt x="186" y="275"/>
                    <a:pt x="186" y="275"/>
                    <a:pt x="186" y="275"/>
                  </a:cubicBezTo>
                  <a:cubicBezTo>
                    <a:pt x="184" y="276"/>
                    <a:pt x="184" y="276"/>
                    <a:pt x="184" y="276"/>
                  </a:cubicBezTo>
                  <a:cubicBezTo>
                    <a:pt x="186" y="276"/>
                    <a:pt x="186" y="276"/>
                    <a:pt x="186" y="276"/>
                  </a:cubicBezTo>
                  <a:cubicBezTo>
                    <a:pt x="186" y="275"/>
                    <a:pt x="186" y="275"/>
                    <a:pt x="186" y="275"/>
                  </a:cubicBezTo>
                  <a:cubicBezTo>
                    <a:pt x="184" y="276"/>
                    <a:pt x="184" y="276"/>
                    <a:pt x="184" y="276"/>
                  </a:cubicBezTo>
                  <a:cubicBezTo>
                    <a:pt x="186" y="276"/>
                    <a:pt x="186" y="276"/>
                    <a:pt x="186" y="276"/>
                  </a:cubicBezTo>
                  <a:cubicBezTo>
                    <a:pt x="183" y="276"/>
                    <a:pt x="183" y="276"/>
                    <a:pt x="183" y="276"/>
                  </a:cubicBezTo>
                  <a:cubicBezTo>
                    <a:pt x="186" y="278"/>
                    <a:pt x="186" y="278"/>
                    <a:pt x="186" y="278"/>
                  </a:cubicBezTo>
                  <a:cubicBezTo>
                    <a:pt x="186" y="277"/>
                    <a:pt x="186" y="276"/>
                    <a:pt x="186" y="276"/>
                  </a:cubicBezTo>
                  <a:cubicBezTo>
                    <a:pt x="183" y="276"/>
                    <a:pt x="183" y="276"/>
                    <a:pt x="183" y="276"/>
                  </a:cubicBezTo>
                  <a:cubicBezTo>
                    <a:pt x="186" y="278"/>
                    <a:pt x="186" y="278"/>
                    <a:pt x="186" y="278"/>
                  </a:cubicBezTo>
                  <a:cubicBezTo>
                    <a:pt x="186" y="278"/>
                    <a:pt x="186" y="278"/>
                    <a:pt x="186" y="278"/>
                  </a:cubicBezTo>
                  <a:cubicBezTo>
                    <a:pt x="183" y="276"/>
                    <a:pt x="183" y="276"/>
                    <a:pt x="183" y="276"/>
                  </a:cubicBezTo>
                  <a:cubicBezTo>
                    <a:pt x="184" y="279"/>
                    <a:pt x="184" y="279"/>
                    <a:pt x="184" y="279"/>
                  </a:cubicBezTo>
                  <a:cubicBezTo>
                    <a:pt x="184" y="279"/>
                    <a:pt x="185" y="278"/>
                    <a:pt x="186" y="278"/>
                  </a:cubicBezTo>
                  <a:cubicBezTo>
                    <a:pt x="183" y="276"/>
                    <a:pt x="183" y="276"/>
                    <a:pt x="183" y="276"/>
                  </a:cubicBezTo>
                  <a:cubicBezTo>
                    <a:pt x="184" y="279"/>
                    <a:pt x="184" y="279"/>
                    <a:pt x="184" y="279"/>
                  </a:cubicBezTo>
                  <a:cubicBezTo>
                    <a:pt x="183" y="276"/>
                    <a:pt x="183" y="276"/>
                    <a:pt x="183" y="276"/>
                  </a:cubicBezTo>
                  <a:cubicBezTo>
                    <a:pt x="183" y="279"/>
                    <a:pt x="183" y="279"/>
                    <a:pt x="183" y="279"/>
                  </a:cubicBezTo>
                  <a:cubicBezTo>
                    <a:pt x="183" y="279"/>
                    <a:pt x="184" y="279"/>
                    <a:pt x="184" y="279"/>
                  </a:cubicBezTo>
                  <a:cubicBezTo>
                    <a:pt x="183" y="276"/>
                    <a:pt x="183" y="276"/>
                    <a:pt x="183" y="276"/>
                  </a:cubicBezTo>
                  <a:cubicBezTo>
                    <a:pt x="183" y="279"/>
                    <a:pt x="183" y="279"/>
                    <a:pt x="183" y="279"/>
                  </a:cubicBezTo>
                  <a:cubicBezTo>
                    <a:pt x="183" y="278"/>
                    <a:pt x="183" y="278"/>
                    <a:pt x="183" y="278"/>
                  </a:cubicBezTo>
                  <a:cubicBezTo>
                    <a:pt x="183" y="279"/>
                    <a:pt x="183" y="279"/>
                    <a:pt x="183" y="279"/>
                  </a:cubicBezTo>
                  <a:cubicBezTo>
                    <a:pt x="183" y="279"/>
                    <a:pt x="183" y="279"/>
                    <a:pt x="183" y="279"/>
                  </a:cubicBezTo>
                  <a:cubicBezTo>
                    <a:pt x="183" y="278"/>
                    <a:pt x="183" y="278"/>
                    <a:pt x="183" y="278"/>
                  </a:cubicBezTo>
                  <a:cubicBezTo>
                    <a:pt x="183" y="279"/>
                    <a:pt x="183" y="279"/>
                    <a:pt x="183" y="279"/>
                  </a:cubicBezTo>
                  <a:cubicBezTo>
                    <a:pt x="183" y="279"/>
                    <a:pt x="183" y="279"/>
                    <a:pt x="183" y="279"/>
                  </a:cubicBezTo>
                  <a:cubicBezTo>
                    <a:pt x="183" y="279"/>
                    <a:pt x="185" y="280"/>
                    <a:pt x="187" y="281"/>
                  </a:cubicBezTo>
                  <a:cubicBezTo>
                    <a:pt x="195" y="284"/>
                    <a:pt x="212" y="293"/>
                    <a:pt x="232" y="304"/>
                  </a:cubicBezTo>
                  <a:cubicBezTo>
                    <a:pt x="262" y="321"/>
                    <a:pt x="300" y="343"/>
                    <a:pt x="331" y="360"/>
                  </a:cubicBezTo>
                  <a:cubicBezTo>
                    <a:pt x="346" y="369"/>
                    <a:pt x="360" y="377"/>
                    <a:pt x="370" y="383"/>
                  </a:cubicBezTo>
                  <a:cubicBezTo>
                    <a:pt x="375" y="386"/>
                    <a:pt x="378" y="388"/>
                    <a:pt x="381" y="389"/>
                  </a:cubicBezTo>
                  <a:cubicBezTo>
                    <a:pt x="383" y="390"/>
                    <a:pt x="384" y="391"/>
                    <a:pt x="385" y="391"/>
                  </a:cubicBezTo>
                  <a:cubicBezTo>
                    <a:pt x="385" y="391"/>
                    <a:pt x="385" y="392"/>
                    <a:pt x="386" y="392"/>
                  </a:cubicBezTo>
                  <a:cubicBezTo>
                    <a:pt x="386" y="392"/>
                    <a:pt x="386" y="392"/>
                    <a:pt x="386" y="392"/>
                  </a:cubicBezTo>
                  <a:cubicBezTo>
                    <a:pt x="386" y="392"/>
                    <a:pt x="386" y="392"/>
                    <a:pt x="386" y="392"/>
                  </a:cubicBezTo>
                  <a:cubicBezTo>
                    <a:pt x="387" y="392"/>
                    <a:pt x="387" y="392"/>
                    <a:pt x="387" y="392"/>
                  </a:cubicBezTo>
                  <a:cubicBezTo>
                    <a:pt x="387" y="392"/>
                    <a:pt x="387" y="392"/>
                    <a:pt x="387" y="392"/>
                  </a:cubicBezTo>
                  <a:cubicBezTo>
                    <a:pt x="388" y="392"/>
                    <a:pt x="388" y="392"/>
                    <a:pt x="388" y="392"/>
                  </a:cubicBezTo>
                  <a:cubicBezTo>
                    <a:pt x="389" y="392"/>
                    <a:pt x="389" y="392"/>
                    <a:pt x="390" y="391"/>
                  </a:cubicBezTo>
                  <a:cubicBezTo>
                    <a:pt x="390" y="391"/>
                    <a:pt x="390" y="391"/>
                    <a:pt x="390" y="390"/>
                  </a:cubicBezTo>
                  <a:cubicBezTo>
                    <a:pt x="391" y="390"/>
                    <a:pt x="391" y="389"/>
                    <a:pt x="391" y="388"/>
                  </a:cubicBezTo>
                  <a:cubicBezTo>
                    <a:pt x="391" y="387"/>
                    <a:pt x="391" y="387"/>
                    <a:pt x="391" y="386"/>
                  </a:cubicBezTo>
                  <a:cubicBezTo>
                    <a:pt x="390" y="385"/>
                    <a:pt x="389" y="384"/>
                    <a:pt x="389" y="384"/>
                  </a:cubicBezTo>
                  <a:cubicBezTo>
                    <a:pt x="387" y="382"/>
                    <a:pt x="385" y="381"/>
                    <a:pt x="383" y="379"/>
                  </a:cubicBezTo>
                  <a:cubicBezTo>
                    <a:pt x="373" y="371"/>
                    <a:pt x="354" y="359"/>
                    <a:pt x="331" y="345"/>
                  </a:cubicBezTo>
                  <a:cubicBezTo>
                    <a:pt x="263" y="302"/>
                    <a:pt x="160" y="242"/>
                    <a:pt x="160" y="242"/>
                  </a:cubicBezTo>
                  <a:cubicBezTo>
                    <a:pt x="158" y="245"/>
                    <a:pt x="158" y="245"/>
                    <a:pt x="158" y="245"/>
                  </a:cubicBezTo>
                  <a:cubicBezTo>
                    <a:pt x="161" y="247"/>
                    <a:pt x="161" y="247"/>
                    <a:pt x="161" y="247"/>
                  </a:cubicBezTo>
                  <a:cubicBezTo>
                    <a:pt x="158" y="245"/>
                    <a:pt x="158" y="245"/>
                    <a:pt x="158" y="245"/>
                  </a:cubicBezTo>
                  <a:cubicBezTo>
                    <a:pt x="159" y="249"/>
                    <a:pt x="159" y="249"/>
                    <a:pt x="159" y="249"/>
                  </a:cubicBezTo>
                  <a:cubicBezTo>
                    <a:pt x="160" y="248"/>
                    <a:pt x="161" y="248"/>
                    <a:pt x="161" y="247"/>
                  </a:cubicBezTo>
                  <a:cubicBezTo>
                    <a:pt x="158" y="245"/>
                    <a:pt x="158" y="245"/>
                    <a:pt x="158" y="245"/>
                  </a:cubicBezTo>
                  <a:cubicBezTo>
                    <a:pt x="159" y="249"/>
                    <a:pt x="159" y="249"/>
                    <a:pt x="159" y="249"/>
                  </a:cubicBezTo>
                  <a:cubicBezTo>
                    <a:pt x="158" y="246"/>
                    <a:pt x="158" y="246"/>
                    <a:pt x="158" y="246"/>
                  </a:cubicBezTo>
                  <a:cubicBezTo>
                    <a:pt x="158" y="249"/>
                    <a:pt x="158" y="249"/>
                    <a:pt x="158" y="249"/>
                  </a:cubicBezTo>
                  <a:cubicBezTo>
                    <a:pt x="159" y="249"/>
                    <a:pt x="159" y="249"/>
                    <a:pt x="159" y="249"/>
                  </a:cubicBezTo>
                  <a:cubicBezTo>
                    <a:pt x="158" y="246"/>
                    <a:pt x="158" y="246"/>
                    <a:pt x="158" y="246"/>
                  </a:cubicBezTo>
                  <a:cubicBezTo>
                    <a:pt x="158" y="249"/>
                    <a:pt x="158" y="249"/>
                    <a:pt x="158" y="249"/>
                  </a:cubicBezTo>
                  <a:cubicBezTo>
                    <a:pt x="158" y="247"/>
                    <a:pt x="158" y="247"/>
                    <a:pt x="158" y="247"/>
                  </a:cubicBezTo>
                  <a:cubicBezTo>
                    <a:pt x="158" y="249"/>
                    <a:pt x="158" y="249"/>
                    <a:pt x="158" y="249"/>
                  </a:cubicBezTo>
                  <a:cubicBezTo>
                    <a:pt x="158" y="249"/>
                    <a:pt x="158" y="249"/>
                    <a:pt x="158" y="249"/>
                  </a:cubicBezTo>
                  <a:cubicBezTo>
                    <a:pt x="158" y="247"/>
                    <a:pt x="158" y="247"/>
                    <a:pt x="158" y="247"/>
                  </a:cubicBezTo>
                  <a:cubicBezTo>
                    <a:pt x="158" y="249"/>
                    <a:pt x="158" y="249"/>
                    <a:pt x="158" y="249"/>
                  </a:cubicBezTo>
                  <a:cubicBezTo>
                    <a:pt x="158" y="248"/>
                    <a:pt x="158" y="248"/>
                    <a:pt x="158" y="248"/>
                  </a:cubicBezTo>
                  <a:cubicBezTo>
                    <a:pt x="158" y="249"/>
                    <a:pt x="158" y="249"/>
                    <a:pt x="158" y="249"/>
                  </a:cubicBezTo>
                  <a:cubicBezTo>
                    <a:pt x="158" y="249"/>
                    <a:pt x="158" y="249"/>
                    <a:pt x="158" y="249"/>
                  </a:cubicBezTo>
                  <a:cubicBezTo>
                    <a:pt x="158" y="248"/>
                    <a:pt x="158" y="248"/>
                    <a:pt x="158" y="248"/>
                  </a:cubicBezTo>
                  <a:cubicBezTo>
                    <a:pt x="158" y="249"/>
                    <a:pt x="158" y="249"/>
                    <a:pt x="158" y="249"/>
                  </a:cubicBezTo>
                  <a:cubicBezTo>
                    <a:pt x="158" y="249"/>
                    <a:pt x="159" y="249"/>
                    <a:pt x="159" y="249"/>
                  </a:cubicBezTo>
                  <a:cubicBezTo>
                    <a:pt x="162" y="250"/>
                    <a:pt x="169" y="254"/>
                    <a:pt x="177" y="258"/>
                  </a:cubicBezTo>
                  <a:cubicBezTo>
                    <a:pt x="206" y="274"/>
                    <a:pt x="261" y="307"/>
                    <a:pt x="309" y="335"/>
                  </a:cubicBezTo>
                  <a:cubicBezTo>
                    <a:pt x="333" y="350"/>
                    <a:pt x="356" y="363"/>
                    <a:pt x="372" y="373"/>
                  </a:cubicBezTo>
                  <a:cubicBezTo>
                    <a:pt x="380" y="377"/>
                    <a:pt x="386" y="381"/>
                    <a:pt x="391" y="384"/>
                  </a:cubicBezTo>
                  <a:cubicBezTo>
                    <a:pt x="396" y="387"/>
                    <a:pt x="398" y="388"/>
                    <a:pt x="398" y="388"/>
                  </a:cubicBezTo>
                  <a:cubicBezTo>
                    <a:pt x="400" y="389"/>
                    <a:pt x="402" y="389"/>
                    <a:pt x="403" y="387"/>
                  </a:cubicBezTo>
                  <a:cubicBezTo>
                    <a:pt x="404" y="386"/>
                    <a:pt x="404" y="383"/>
                    <a:pt x="402" y="382"/>
                  </a:cubicBezTo>
                  <a:cubicBezTo>
                    <a:pt x="145" y="222"/>
                    <a:pt x="145" y="222"/>
                    <a:pt x="145" y="222"/>
                  </a:cubicBezTo>
                  <a:cubicBezTo>
                    <a:pt x="144" y="221"/>
                    <a:pt x="143" y="221"/>
                    <a:pt x="142" y="221"/>
                  </a:cubicBezTo>
                  <a:cubicBezTo>
                    <a:pt x="141" y="221"/>
                    <a:pt x="141" y="222"/>
                    <a:pt x="140" y="223"/>
                  </a:cubicBezTo>
                  <a:cubicBezTo>
                    <a:pt x="139" y="224"/>
                    <a:pt x="139" y="225"/>
                    <a:pt x="140" y="226"/>
                  </a:cubicBezTo>
                  <a:cubicBezTo>
                    <a:pt x="140" y="226"/>
                    <a:pt x="140" y="227"/>
                    <a:pt x="141" y="228"/>
                  </a:cubicBezTo>
                  <a:cubicBezTo>
                    <a:pt x="141" y="228"/>
                    <a:pt x="203" y="266"/>
                    <a:pt x="267" y="304"/>
                  </a:cubicBezTo>
                  <a:cubicBezTo>
                    <a:pt x="298" y="323"/>
                    <a:pt x="331" y="342"/>
                    <a:pt x="356" y="357"/>
                  </a:cubicBezTo>
                  <a:cubicBezTo>
                    <a:pt x="369" y="364"/>
                    <a:pt x="380" y="370"/>
                    <a:pt x="388" y="374"/>
                  </a:cubicBezTo>
                  <a:cubicBezTo>
                    <a:pt x="392" y="376"/>
                    <a:pt x="395" y="378"/>
                    <a:pt x="398" y="379"/>
                  </a:cubicBezTo>
                  <a:cubicBezTo>
                    <a:pt x="399" y="380"/>
                    <a:pt x="401" y="380"/>
                    <a:pt x="402" y="381"/>
                  </a:cubicBezTo>
                  <a:cubicBezTo>
                    <a:pt x="403" y="381"/>
                    <a:pt x="404" y="381"/>
                    <a:pt x="405" y="381"/>
                  </a:cubicBezTo>
                  <a:cubicBezTo>
                    <a:pt x="405" y="381"/>
                    <a:pt x="406" y="381"/>
                    <a:pt x="406" y="381"/>
                  </a:cubicBezTo>
                  <a:cubicBezTo>
                    <a:pt x="407" y="381"/>
                    <a:pt x="408" y="380"/>
                    <a:pt x="408" y="379"/>
                  </a:cubicBezTo>
                  <a:cubicBezTo>
                    <a:pt x="408" y="379"/>
                    <a:pt x="408" y="379"/>
                    <a:pt x="408" y="379"/>
                  </a:cubicBezTo>
                  <a:cubicBezTo>
                    <a:pt x="409" y="379"/>
                    <a:pt x="409" y="378"/>
                    <a:pt x="409" y="377"/>
                  </a:cubicBezTo>
                  <a:cubicBezTo>
                    <a:pt x="409" y="376"/>
                    <a:pt x="409" y="375"/>
                    <a:pt x="408" y="375"/>
                  </a:cubicBezTo>
                  <a:cubicBezTo>
                    <a:pt x="408" y="374"/>
                    <a:pt x="407" y="373"/>
                    <a:pt x="406" y="372"/>
                  </a:cubicBezTo>
                  <a:cubicBezTo>
                    <a:pt x="405" y="370"/>
                    <a:pt x="402" y="369"/>
                    <a:pt x="399" y="366"/>
                  </a:cubicBezTo>
                  <a:cubicBezTo>
                    <a:pt x="387" y="357"/>
                    <a:pt x="365" y="343"/>
                    <a:pt x="337" y="326"/>
                  </a:cubicBezTo>
                  <a:cubicBezTo>
                    <a:pt x="297" y="302"/>
                    <a:pt x="245" y="271"/>
                    <a:pt x="204" y="247"/>
                  </a:cubicBezTo>
                  <a:cubicBezTo>
                    <a:pt x="183" y="235"/>
                    <a:pt x="165" y="224"/>
                    <a:pt x="153" y="216"/>
                  </a:cubicBezTo>
                  <a:cubicBezTo>
                    <a:pt x="146" y="212"/>
                    <a:pt x="141" y="209"/>
                    <a:pt x="138" y="207"/>
                  </a:cubicBezTo>
                  <a:cubicBezTo>
                    <a:pt x="136" y="205"/>
                    <a:pt x="135" y="205"/>
                    <a:pt x="134" y="204"/>
                  </a:cubicBezTo>
                  <a:cubicBezTo>
                    <a:pt x="133" y="204"/>
                    <a:pt x="133" y="203"/>
                    <a:pt x="133" y="203"/>
                  </a:cubicBezTo>
                  <a:cubicBezTo>
                    <a:pt x="133" y="203"/>
                    <a:pt x="133" y="203"/>
                    <a:pt x="133" y="203"/>
                  </a:cubicBezTo>
                  <a:cubicBezTo>
                    <a:pt x="132" y="205"/>
                    <a:pt x="132" y="205"/>
                    <a:pt x="132" y="205"/>
                  </a:cubicBezTo>
                  <a:cubicBezTo>
                    <a:pt x="133" y="204"/>
                    <a:pt x="133" y="204"/>
                    <a:pt x="133" y="204"/>
                  </a:cubicBezTo>
                  <a:cubicBezTo>
                    <a:pt x="133" y="203"/>
                    <a:pt x="133" y="203"/>
                    <a:pt x="133" y="203"/>
                  </a:cubicBezTo>
                  <a:cubicBezTo>
                    <a:pt x="132" y="205"/>
                    <a:pt x="132" y="205"/>
                    <a:pt x="132" y="205"/>
                  </a:cubicBezTo>
                  <a:cubicBezTo>
                    <a:pt x="133" y="204"/>
                    <a:pt x="133" y="204"/>
                    <a:pt x="133" y="204"/>
                  </a:cubicBezTo>
                  <a:cubicBezTo>
                    <a:pt x="130" y="205"/>
                    <a:pt x="130" y="205"/>
                    <a:pt x="130" y="205"/>
                  </a:cubicBezTo>
                  <a:cubicBezTo>
                    <a:pt x="134" y="205"/>
                    <a:pt x="134" y="205"/>
                    <a:pt x="134" y="205"/>
                  </a:cubicBezTo>
                  <a:cubicBezTo>
                    <a:pt x="134" y="204"/>
                    <a:pt x="133" y="204"/>
                    <a:pt x="133" y="204"/>
                  </a:cubicBezTo>
                  <a:cubicBezTo>
                    <a:pt x="130" y="205"/>
                    <a:pt x="130" y="205"/>
                    <a:pt x="130" y="205"/>
                  </a:cubicBezTo>
                  <a:cubicBezTo>
                    <a:pt x="134" y="205"/>
                    <a:pt x="134" y="205"/>
                    <a:pt x="134" y="205"/>
                  </a:cubicBezTo>
                  <a:cubicBezTo>
                    <a:pt x="130" y="205"/>
                    <a:pt x="130" y="205"/>
                    <a:pt x="130" y="205"/>
                  </a:cubicBezTo>
                  <a:cubicBezTo>
                    <a:pt x="133" y="207"/>
                    <a:pt x="133" y="207"/>
                    <a:pt x="133" y="207"/>
                  </a:cubicBezTo>
                  <a:cubicBezTo>
                    <a:pt x="134" y="207"/>
                    <a:pt x="134" y="206"/>
                    <a:pt x="134" y="205"/>
                  </a:cubicBezTo>
                  <a:cubicBezTo>
                    <a:pt x="130" y="205"/>
                    <a:pt x="130" y="205"/>
                    <a:pt x="130" y="205"/>
                  </a:cubicBezTo>
                  <a:cubicBezTo>
                    <a:pt x="133" y="207"/>
                    <a:pt x="133" y="207"/>
                    <a:pt x="133" y="207"/>
                  </a:cubicBezTo>
                  <a:cubicBezTo>
                    <a:pt x="133" y="207"/>
                    <a:pt x="133" y="207"/>
                    <a:pt x="133" y="207"/>
                  </a:cubicBezTo>
                  <a:cubicBezTo>
                    <a:pt x="130" y="205"/>
                    <a:pt x="130" y="205"/>
                    <a:pt x="130" y="205"/>
                  </a:cubicBezTo>
                  <a:cubicBezTo>
                    <a:pt x="131" y="209"/>
                    <a:pt x="131" y="209"/>
                    <a:pt x="131" y="209"/>
                  </a:cubicBezTo>
                  <a:cubicBezTo>
                    <a:pt x="132" y="208"/>
                    <a:pt x="133" y="208"/>
                    <a:pt x="133" y="207"/>
                  </a:cubicBezTo>
                  <a:cubicBezTo>
                    <a:pt x="130" y="205"/>
                    <a:pt x="130" y="205"/>
                    <a:pt x="130" y="205"/>
                  </a:cubicBezTo>
                  <a:cubicBezTo>
                    <a:pt x="131" y="209"/>
                    <a:pt x="131" y="209"/>
                    <a:pt x="131" y="209"/>
                  </a:cubicBezTo>
                  <a:cubicBezTo>
                    <a:pt x="130" y="205"/>
                    <a:pt x="130" y="205"/>
                    <a:pt x="130" y="205"/>
                  </a:cubicBezTo>
                  <a:cubicBezTo>
                    <a:pt x="130" y="209"/>
                    <a:pt x="130" y="209"/>
                    <a:pt x="130" y="209"/>
                  </a:cubicBezTo>
                  <a:cubicBezTo>
                    <a:pt x="130" y="209"/>
                    <a:pt x="131" y="209"/>
                    <a:pt x="131" y="209"/>
                  </a:cubicBezTo>
                  <a:cubicBezTo>
                    <a:pt x="130" y="205"/>
                    <a:pt x="130" y="205"/>
                    <a:pt x="130" y="205"/>
                  </a:cubicBezTo>
                  <a:cubicBezTo>
                    <a:pt x="130" y="209"/>
                    <a:pt x="130" y="209"/>
                    <a:pt x="130" y="209"/>
                  </a:cubicBezTo>
                  <a:cubicBezTo>
                    <a:pt x="130" y="206"/>
                    <a:pt x="130" y="206"/>
                    <a:pt x="130" y="206"/>
                  </a:cubicBezTo>
                  <a:cubicBezTo>
                    <a:pt x="129" y="209"/>
                    <a:pt x="129" y="209"/>
                    <a:pt x="129" y="209"/>
                  </a:cubicBezTo>
                  <a:cubicBezTo>
                    <a:pt x="129" y="209"/>
                    <a:pt x="130" y="209"/>
                    <a:pt x="130" y="209"/>
                  </a:cubicBezTo>
                  <a:cubicBezTo>
                    <a:pt x="130" y="206"/>
                    <a:pt x="130" y="206"/>
                    <a:pt x="130" y="206"/>
                  </a:cubicBezTo>
                  <a:cubicBezTo>
                    <a:pt x="129" y="209"/>
                    <a:pt x="129" y="209"/>
                    <a:pt x="129" y="209"/>
                  </a:cubicBezTo>
                  <a:cubicBezTo>
                    <a:pt x="130" y="207"/>
                    <a:pt x="130" y="207"/>
                    <a:pt x="130" y="207"/>
                  </a:cubicBezTo>
                  <a:cubicBezTo>
                    <a:pt x="129" y="209"/>
                    <a:pt x="129" y="209"/>
                    <a:pt x="129" y="209"/>
                  </a:cubicBezTo>
                  <a:cubicBezTo>
                    <a:pt x="129" y="209"/>
                    <a:pt x="129" y="209"/>
                    <a:pt x="129" y="209"/>
                  </a:cubicBezTo>
                  <a:cubicBezTo>
                    <a:pt x="130" y="207"/>
                    <a:pt x="130" y="207"/>
                    <a:pt x="130" y="207"/>
                  </a:cubicBezTo>
                  <a:cubicBezTo>
                    <a:pt x="129" y="209"/>
                    <a:pt x="129" y="209"/>
                    <a:pt x="129" y="209"/>
                  </a:cubicBezTo>
                  <a:cubicBezTo>
                    <a:pt x="129" y="209"/>
                    <a:pt x="130" y="209"/>
                    <a:pt x="130" y="209"/>
                  </a:cubicBezTo>
                  <a:cubicBezTo>
                    <a:pt x="136" y="213"/>
                    <a:pt x="157" y="225"/>
                    <a:pt x="184" y="241"/>
                  </a:cubicBezTo>
                  <a:cubicBezTo>
                    <a:pt x="225" y="266"/>
                    <a:pt x="282" y="300"/>
                    <a:pt x="330" y="328"/>
                  </a:cubicBezTo>
                  <a:cubicBezTo>
                    <a:pt x="354" y="342"/>
                    <a:pt x="375" y="354"/>
                    <a:pt x="391" y="363"/>
                  </a:cubicBezTo>
                  <a:cubicBezTo>
                    <a:pt x="399" y="368"/>
                    <a:pt x="406" y="371"/>
                    <a:pt x="411" y="374"/>
                  </a:cubicBezTo>
                  <a:cubicBezTo>
                    <a:pt x="413" y="375"/>
                    <a:pt x="415" y="376"/>
                    <a:pt x="417" y="377"/>
                  </a:cubicBezTo>
                  <a:cubicBezTo>
                    <a:pt x="417" y="377"/>
                    <a:pt x="418" y="377"/>
                    <a:pt x="419" y="378"/>
                  </a:cubicBezTo>
                  <a:cubicBezTo>
                    <a:pt x="419" y="378"/>
                    <a:pt x="420" y="378"/>
                    <a:pt x="421" y="378"/>
                  </a:cubicBezTo>
                  <a:cubicBezTo>
                    <a:pt x="421" y="378"/>
                    <a:pt x="422" y="378"/>
                    <a:pt x="422" y="378"/>
                  </a:cubicBezTo>
                  <a:cubicBezTo>
                    <a:pt x="423" y="378"/>
                    <a:pt x="424" y="377"/>
                    <a:pt x="424" y="376"/>
                  </a:cubicBezTo>
                  <a:cubicBezTo>
                    <a:pt x="424" y="376"/>
                    <a:pt x="424" y="376"/>
                    <a:pt x="424" y="376"/>
                  </a:cubicBezTo>
                  <a:cubicBezTo>
                    <a:pt x="425" y="376"/>
                    <a:pt x="425" y="375"/>
                    <a:pt x="425" y="374"/>
                  </a:cubicBezTo>
                  <a:cubicBezTo>
                    <a:pt x="425" y="373"/>
                    <a:pt x="424" y="372"/>
                    <a:pt x="424" y="372"/>
                  </a:cubicBezTo>
                  <a:cubicBezTo>
                    <a:pt x="423" y="371"/>
                    <a:pt x="423" y="370"/>
                    <a:pt x="422" y="369"/>
                  </a:cubicBezTo>
                  <a:cubicBezTo>
                    <a:pt x="420" y="368"/>
                    <a:pt x="417" y="366"/>
                    <a:pt x="414" y="363"/>
                  </a:cubicBezTo>
                  <a:cubicBezTo>
                    <a:pt x="400" y="354"/>
                    <a:pt x="375" y="337"/>
                    <a:pt x="345" y="318"/>
                  </a:cubicBezTo>
                  <a:cubicBezTo>
                    <a:pt x="253" y="261"/>
                    <a:pt x="114" y="178"/>
                    <a:pt x="114" y="178"/>
                  </a:cubicBezTo>
                  <a:cubicBezTo>
                    <a:pt x="112" y="177"/>
                    <a:pt x="110" y="178"/>
                    <a:pt x="109" y="179"/>
                  </a:cubicBezTo>
                  <a:cubicBezTo>
                    <a:pt x="108" y="181"/>
                    <a:pt x="108" y="183"/>
                    <a:pt x="110" y="184"/>
                  </a:cubicBezTo>
                  <a:cubicBezTo>
                    <a:pt x="110" y="184"/>
                    <a:pt x="184" y="229"/>
                    <a:pt x="259" y="273"/>
                  </a:cubicBezTo>
                  <a:cubicBezTo>
                    <a:pt x="297" y="295"/>
                    <a:pt x="335" y="317"/>
                    <a:pt x="365" y="334"/>
                  </a:cubicBezTo>
                  <a:cubicBezTo>
                    <a:pt x="379" y="342"/>
                    <a:pt x="392" y="349"/>
                    <a:pt x="402" y="354"/>
                  </a:cubicBezTo>
                  <a:cubicBezTo>
                    <a:pt x="406" y="356"/>
                    <a:pt x="410" y="358"/>
                    <a:pt x="413" y="360"/>
                  </a:cubicBezTo>
                  <a:cubicBezTo>
                    <a:pt x="415" y="360"/>
                    <a:pt x="416" y="361"/>
                    <a:pt x="417" y="361"/>
                  </a:cubicBezTo>
                  <a:cubicBezTo>
                    <a:pt x="419" y="362"/>
                    <a:pt x="419" y="362"/>
                    <a:pt x="421" y="362"/>
                  </a:cubicBezTo>
                  <a:cubicBezTo>
                    <a:pt x="421" y="362"/>
                    <a:pt x="422" y="362"/>
                    <a:pt x="422" y="362"/>
                  </a:cubicBezTo>
                  <a:cubicBezTo>
                    <a:pt x="423" y="362"/>
                    <a:pt x="424" y="361"/>
                    <a:pt x="424" y="360"/>
                  </a:cubicBezTo>
                  <a:cubicBezTo>
                    <a:pt x="425" y="359"/>
                    <a:pt x="425" y="358"/>
                    <a:pt x="425" y="357"/>
                  </a:cubicBezTo>
                  <a:cubicBezTo>
                    <a:pt x="424" y="356"/>
                    <a:pt x="424" y="356"/>
                    <a:pt x="423" y="355"/>
                  </a:cubicBezTo>
                  <a:cubicBezTo>
                    <a:pt x="423" y="355"/>
                    <a:pt x="418" y="352"/>
                    <a:pt x="409" y="347"/>
                  </a:cubicBezTo>
                  <a:cubicBezTo>
                    <a:pt x="378" y="328"/>
                    <a:pt x="299" y="281"/>
                    <a:pt x="229" y="238"/>
                  </a:cubicBezTo>
                  <a:cubicBezTo>
                    <a:pt x="194" y="216"/>
                    <a:pt x="161" y="196"/>
                    <a:pt x="136" y="180"/>
                  </a:cubicBezTo>
                  <a:cubicBezTo>
                    <a:pt x="124" y="172"/>
                    <a:pt x="114" y="165"/>
                    <a:pt x="107" y="160"/>
                  </a:cubicBezTo>
                  <a:cubicBezTo>
                    <a:pt x="104" y="158"/>
                    <a:pt x="101" y="156"/>
                    <a:pt x="99" y="154"/>
                  </a:cubicBezTo>
                  <a:cubicBezTo>
                    <a:pt x="98" y="154"/>
                    <a:pt x="98" y="153"/>
                    <a:pt x="97" y="153"/>
                  </a:cubicBezTo>
                  <a:cubicBezTo>
                    <a:pt x="97" y="153"/>
                    <a:pt x="97" y="153"/>
                    <a:pt x="97" y="153"/>
                  </a:cubicBezTo>
                  <a:cubicBezTo>
                    <a:pt x="97" y="153"/>
                    <a:pt x="97" y="153"/>
                    <a:pt x="97" y="153"/>
                  </a:cubicBezTo>
                  <a:cubicBezTo>
                    <a:pt x="96" y="153"/>
                    <a:pt x="96" y="153"/>
                    <a:pt x="96" y="153"/>
                  </a:cubicBezTo>
                  <a:cubicBezTo>
                    <a:pt x="97" y="153"/>
                    <a:pt x="97" y="153"/>
                    <a:pt x="97" y="153"/>
                  </a:cubicBezTo>
                  <a:cubicBezTo>
                    <a:pt x="97" y="153"/>
                    <a:pt x="97" y="153"/>
                    <a:pt x="97" y="153"/>
                  </a:cubicBezTo>
                  <a:cubicBezTo>
                    <a:pt x="96" y="153"/>
                    <a:pt x="96" y="153"/>
                    <a:pt x="96" y="153"/>
                  </a:cubicBezTo>
                  <a:cubicBezTo>
                    <a:pt x="97" y="153"/>
                    <a:pt x="97" y="153"/>
                    <a:pt x="97" y="153"/>
                  </a:cubicBezTo>
                  <a:cubicBezTo>
                    <a:pt x="95" y="154"/>
                    <a:pt x="95" y="154"/>
                    <a:pt x="95" y="154"/>
                  </a:cubicBezTo>
                  <a:cubicBezTo>
                    <a:pt x="98" y="154"/>
                    <a:pt x="98" y="154"/>
                    <a:pt x="98" y="154"/>
                  </a:cubicBezTo>
                  <a:cubicBezTo>
                    <a:pt x="98" y="153"/>
                    <a:pt x="97" y="153"/>
                    <a:pt x="97" y="153"/>
                  </a:cubicBezTo>
                  <a:cubicBezTo>
                    <a:pt x="95" y="154"/>
                    <a:pt x="95" y="154"/>
                    <a:pt x="95" y="154"/>
                  </a:cubicBezTo>
                  <a:cubicBezTo>
                    <a:pt x="98" y="154"/>
                    <a:pt x="98" y="154"/>
                    <a:pt x="98" y="154"/>
                  </a:cubicBezTo>
                  <a:cubicBezTo>
                    <a:pt x="94" y="154"/>
                    <a:pt x="94" y="154"/>
                    <a:pt x="94" y="154"/>
                  </a:cubicBezTo>
                  <a:cubicBezTo>
                    <a:pt x="97" y="156"/>
                    <a:pt x="97" y="156"/>
                    <a:pt x="97" y="156"/>
                  </a:cubicBezTo>
                  <a:cubicBezTo>
                    <a:pt x="97" y="155"/>
                    <a:pt x="98" y="154"/>
                    <a:pt x="98" y="154"/>
                  </a:cubicBezTo>
                  <a:cubicBezTo>
                    <a:pt x="94" y="154"/>
                    <a:pt x="94" y="154"/>
                    <a:pt x="94" y="154"/>
                  </a:cubicBezTo>
                  <a:cubicBezTo>
                    <a:pt x="97" y="156"/>
                    <a:pt x="97" y="156"/>
                    <a:pt x="97" y="156"/>
                  </a:cubicBezTo>
                  <a:cubicBezTo>
                    <a:pt x="97" y="156"/>
                    <a:pt x="97" y="156"/>
                    <a:pt x="97" y="156"/>
                  </a:cubicBezTo>
                  <a:cubicBezTo>
                    <a:pt x="94" y="154"/>
                    <a:pt x="94" y="154"/>
                    <a:pt x="94" y="154"/>
                  </a:cubicBezTo>
                  <a:cubicBezTo>
                    <a:pt x="95" y="157"/>
                    <a:pt x="95" y="157"/>
                    <a:pt x="95" y="157"/>
                  </a:cubicBezTo>
                  <a:cubicBezTo>
                    <a:pt x="96" y="157"/>
                    <a:pt x="97" y="156"/>
                    <a:pt x="97" y="156"/>
                  </a:cubicBezTo>
                  <a:cubicBezTo>
                    <a:pt x="94" y="154"/>
                    <a:pt x="94" y="154"/>
                    <a:pt x="94" y="154"/>
                  </a:cubicBezTo>
                  <a:cubicBezTo>
                    <a:pt x="95" y="157"/>
                    <a:pt x="95" y="157"/>
                    <a:pt x="95" y="157"/>
                  </a:cubicBezTo>
                  <a:cubicBezTo>
                    <a:pt x="94" y="154"/>
                    <a:pt x="94" y="154"/>
                    <a:pt x="94" y="154"/>
                  </a:cubicBezTo>
                  <a:cubicBezTo>
                    <a:pt x="94" y="157"/>
                    <a:pt x="94" y="157"/>
                    <a:pt x="94" y="157"/>
                  </a:cubicBezTo>
                  <a:cubicBezTo>
                    <a:pt x="94" y="157"/>
                    <a:pt x="95" y="157"/>
                    <a:pt x="95" y="157"/>
                  </a:cubicBezTo>
                  <a:cubicBezTo>
                    <a:pt x="94" y="154"/>
                    <a:pt x="94" y="154"/>
                    <a:pt x="94" y="154"/>
                  </a:cubicBezTo>
                  <a:cubicBezTo>
                    <a:pt x="94" y="157"/>
                    <a:pt x="94" y="157"/>
                    <a:pt x="94" y="157"/>
                  </a:cubicBezTo>
                  <a:cubicBezTo>
                    <a:pt x="94" y="154"/>
                    <a:pt x="94" y="154"/>
                    <a:pt x="94" y="154"/>
                  </a:cubicBezTo>
                  <a:cubicBezTo>
                    <a:pt x="93" y="157"/>
                    <a:pt x="93" y="157"/>
                    <a:pt x="93" y="157"/>
                  </a:cubicBezTo>
                  <a:cubicBezTo>
                    <a:pt x="93" y="157"/>
                    <a:pt x="94" y="157"/>
                    <a:pt x="94" y="157"/>
                  </a:cubicBezTo>
                  <a:cubicBezTo>
                    <a:pt x="94" y="154"/>
                    <a:pt x="94" y="154"/>
                    <a:pt x="94" y="154"/>
                  </a:cubicBezTo>
                  <a:cubicBezTo>
                    <a:pt x="93" y="157"/>
                    <a:pt x="93" y="157"/>
                    <a:pt x="93" y="157"/>
                  </a:cubicBezTo>
                  <a:cubicBezTo>
                    <a:pt x="94" y="155"/>
                    <a:pt x="94" y="155"/>
                    <a:pt x="94" y="155"/>
                  </a:cubicBezTo>
                  <a:cubicBezTo>
                    <a:pt x="93" y="157"/>
                    <a:pt x="93" y="157"/>
                    <a:pt x="93" y="157"/>
                  </a:cubicBezTo>
                  <a:cubicBezTo>
                    <a:pt x="93" y="157"/>
                    <a:pt x="93" y="157"/>
                    <a:pt x="93" y="157"/>
                  </a:cubicBezTo>
                  <a:cubicBezTo>
                    <a:pt x="94" y="155"/>
                    <a:pt x="94" y="155"/>
                    <a:pt x="94" y="155"/>
                  </a:cubicBezTo>
                  <a:cubicBezTo>
                    <a:pt x="93" y="157"/>
                    <a:pt x="93" y="157"/>
                    <a:pt x="93" y="157"/>
                  </a:cubicBezTo>
                  <a:cubicBezTo>
                    <a:pt x="93" y="157"/>
                    <a:pt x="94" y="157"/>
                    <a:pt x="94" y="158"/>
                  </a:cubicBezTo>
                  <a:cubicBezTo>
                    <a:pt x="98" y="159"/>
                    <a:pt x="105" y="163"/>
                    <a:pt x="115" y="169"/>
                  </a:cubicBezTo>
                  <a:cubicBezTo>
                    <a:pt x="149" y="189"/>
                    <a:pt x="219" y="228"/>
                    <a:pt x="280" y="263"/>
                  </a:cubicBezTo>
                  <a:cubicBezTo>
                    <a:pt x="311" y="281"/>
                    <a:pt x="339" y="297"/>
                    <a:pt x="360" y="309"/>
                  </a:cubicBezTo>
                  <a:cubicBezTo>
                    <a:pt x="370" y="315"/>
                    <a:pt x="379" y="320"/>
                    <a:pt x="384" y="323"/>
                  </a:cubicBezTo>
                  <a:cubicBezTo>
                    <a:pt x="390" y="327"/>
                    <a:pt x="393" y="329"/>
                    <a:pt x="393" y="329"/>
                  </a:cubicBezTo>
                  <a:cubicBezTo>
                    <a:pt x="395" y="330"/>
                    <a:pt x="397" y="329"/>
                    <a:pt x="398" y="327"/>
                  </a:cubicBezTo>
                  <a:cubicBezTo>
                    <a:pt x="399" y="327"/>
                    <a:pt x="399" y="326"/>
                    <a:pt x="399" y="325"/>
                  </a:cubicBezTo>
                  <a:cubicBezTo>
                    <a:pt x="399" y="324"/>
                    <a:pt x="398" y="323"/>
                    <a:pt x="398" y="323"/>
                  </a:cubicBezTo>
                  <a:cubicBezTo>
                    <a:pt x="398" y="322"/>
                    <a:pt x="397" y="321"/>
                    <a:pt x="396" y="320"/>
                  </a:cubicBezTo>
                  <a:cubicBezTo>
                    <a:pt x="394" y="318"/>
                    <a:pt x="391" y="316"/>
                    <a:pt x="387" y="313"/>
                  </a:cubicBezTo>
                  <a:cubicBezTo>
                    <a:pt x="374" y="303"/>
                    <a:pt x="348" y="286"/>
                    <a:pt x="316" y="267"/>
                  </a:cubicBezTo>
                  <a:cubicBezTo>
                    <a:pt x="222" y="208"/>
                    <a:pt x="79" y="124"/>
                    <a:pt x="79" y="124"/>
                  </a:cubicBezTo>
                  <a:cubicBezTo>
                    <a:pt x="77" y="127"/>
                    <a:pt x="77" y="127"/>
                    <a:pt x="77" y="127"/>
                  </a:cubicBezTo>
                  <a:cubicBezTo>
                    <a:pt x="80" y="129"/>
                    <a:pt x="80" y="129"/>
                    <a:pt x="80" y="129"/>
                  </a:cubicBezTo>
                  <a:cubicBezTo>
                    <a:pt x="77" y="127"/>
                    <a:pt x="77" y="127"/>
                    <a:pt x="77" y="127"/>
                  </a:cubicBezTo>
                  <a:cubicBezTo>
                    <a:pt x="78" y="130"/>
                    <a:pt x="78" y="130"/>
                    <a:pt x="78" y="130"/>
                  </a:cubicBezTo>
                  <a:cubicBezTo>
                    <a:pt x="79" y="130"/>
                    <a:pt x="79" y="129"/>
                    <a:pt x="80" y="129"/>
                  </a:cubicBezTo>
                  <a:cubicBezTo>
                    <a:pt x="77" y="127"/>
                    <a:pt x="77" y="127"/>
                    <a:pt x="77" y="127"/>
                  </a:cubicBezTo>
                  <a:cubicBezTo>
                    <a:pt x="78" y="130"/>
                    <a:pt x="78" y="130"/>
                    <a:pt x="78" y="130"/>
                  </a:cubicBezTo>
                  <a:cubicBezTo>
                    <a:pt x="77" y="127"/>
                    <a:pt x="77" y="127"/>
                    <a:pt x="77" y="127"/>
                  </a:cubicBezTo>
                  <a:cubicBezTo>
                    <a:pt x="77" y="130"/>
                    <a:pt x="77" y="130"/>
                    <a:pt x="77" y="130"/>
                  </a:cubicBezTo>
                  <a:cubicBezTo>
                    <a:pt x="77" y="130"/>
                    <a:pt x="78" y="130"/>
                    <a:pt x="78" y="130"/>
                  </a:cubicBezTo>
                  <a:cubicBezTo>
                    <a:pt x="77" y="127"/>
                    <a:pt x="77" y="127"/>
                    <a:pt x="77" y="127"/>
                  </a:cubicBezTo>
                  <a:cubicBezTo>
                    <a:pt x="77" y="130"/>
                    <a:pt x="77" y="130"/>
                    <a:pt x="77" y="130"/>
                  </a:cubicBezTo>
                  <a:cubicBezTo>
                    <a:pt x="77" y="127"/>
                    <a:pt x="77" y="127"/>
                    <a:pt x="77" y="127"/>
                  </a:cubicBezTo>
                  <a:cubicBezTo>
                    <a:pt x="76" y="130"/>
                    <a:pt x="76" y="130"/>
                    <a:pt x="76" y="130"/>
                  </a:cubicBezTo>
                  <a:cubicBezTo>
                    <a:pt x="76" y="130"/>
                    <a:pt x="76" y="130"/>
                    <a:pt x="77" y="130"/>
                  </a:cubicBezTo>
                  <a:cubicBezTo>
                    <a:pt x="77" y="127"/>
                    <a:pt x="77" y="127"/>
                    <a:pt x="77" y="127"/>
                  </a:cubicBezTo>
                  <a:cubicBezTo>
                    <a:pt x="76" y="130"/>
                    <a:pt x="76" y="130"/>
                    <a:pt x="76" y="130"/>
                  </a:cubicBezTo>
                  <a:cubicBezTo>
                    <a:pt x="76" y="129"/>
                    <a:pt x="76" y="129"/>
                    <a:pt x="76" y="129"/>
                  </a:cubicBezTo>
                  <a:cubicBezTo>
                    <a:pt x="76" y="130"/>
                    <a:pt x="76" y="130"/>
                    <a:pt x="76" y="130"/>
                  </a:cubicBezTo>
                  <a:cubicBezTo>
                    <a:pt x="76" y="130"/>
                    <a:pt x="76" y="130"/>
                    <a:pt x="76" y="130"/>
                  </a:cubicBezTo>
                  <a:cubicBezTo>
                    <a:pt x="76" y="129"/>
                    <a:pt x="76" y="129"/>
                    <a:pt x="76" y="129"/>
                  </a:cubicBezTo>
                  <a:cubicBezTo>
                    <a:pt x="76" y="130"/>
                    <a:pt x="76" y="130"/>
                    <a:pt x="76" y="130"/>
                  </a:cubicBezTo>
                  <a:cubicBezTo>
                    <a:pt x="76" y="130"/>
                    <a:pt x="77" y="130"/>
                    <a:pt x="77" y="131"/>
                  </a:cubicBezTo>
                  <a:cubicBezTo>
                    <a:pt x="81" y="132"/>
                    <a:pt x="88" y="136"/>
                    <a:pt x="98" y="142"/>
                  </a:cubicBezTo>
                  <a:cubicBezTo>
                    <a:pt x="133" y="162"/>
                    <a:pt x="203" y="203"/>
                    <a:pt x="264" y="239"/>
                  </a:cubicBezTo>
                  <a:cubicBezTo>
                    <a:pt x="295" y="256"/>
                    <a:pt x="323" y="273"/>
                    <a:pt x="344" y="285"/>
                  </a:cubicBezTo>
                  <a:cubicBezTo>
                    <a:pt x="355" y="291"/>
                    <a:pt x="363" y="296"/>
                    <a:pt x="369" y="300"/>
                  </a:cubicBezTo>
                  <a:cubicBezTo>
                    <a:pt x="375" y="303"/>
                    <a:pt x="378" y="305"/>
                    <a:pt x="378" y="305"/>
                  </a:cubicBezTo>
                  <a:cubicBezTo>
                    <a:pt x="380" y="306"/>
                    <a:pt x="382" y="305"/>
                    <a:pt x="383" y="304"/>
                  </a:cubicBezTo>
                  <a:cubicBezTo>
                    <a:pt x="383" y="303"/>
                    <a:pt x="383" y="302"/>
                    <a:pt x="383" y="302"/>
                  </a:cubicBezTo>
                  <a:cubicBezTo>
                    <a:pt x="383" y="301"/>
                    <a:pt x="383" y="301"/>
                    <a:pt x="383" y="300"/>
                  </a:cubicBezTo>
                  <a:cubicBezTo>
                    <a:pt x="383" y="300"/>
                    <a:pt x="383" y="299"/>
                    <a:pt x="382" y="299"/>
                  </a:cubicBezTo>
                  <a:cubicBezTo>
                    <a:pt x="382" y="299"/>
                    <a:pt x="382" y="299"/>
                    <a:pt x="381" y="298"/>
                  </a:cubicBezTo>
                  <a:cubicBezTo>
                    <a:pt x="380" y="297"/>
                    <a:pt x="378" y="296"/>
                    <a:pt x="375" y="294"/>
                  </a:cubicBezTo>
                  <a:cubicBezTo>
                    <a:pt x="352" y="278"/>
                    <a:pt x="274" y="230"/>
                    <a:pt x="202" y="185"/>
                  </a:cubicBezTo>
                  <a:cubicBezTo>
                    <a:pt x="130" y="141"/>
                    <a:pt x="64" y="100"/>
                    <a:pt x="64" y="100"/>
                  </a:cubicBezTo>
                  <a:cubicBezTo>
                    <a:pt x="62" y="103"/>
                    <a:pt x="62" y="103"/>
                    <a:pt x="62" y="103"/>
                  </a:cubicBezTo>
                  <a:cubicBezTo>
                    <a:pt x="60" y="106"/>
                    <a:pt x="60" y="106"/>
                    <a:pt x="60" y="106"/>
                  </a:cubicBezTo>
                  <a:cubicBezTo>
                    <a:pt x="60" y="106"/>
                    <a:pt x="131" y="148"/>
                    <a:pt x="203" y="189"/>
                  </a:cubicBezTo>
                  <a:cubicBezTo>
                    <a:pt x="239" y="210"/>
                    <a:pt x="275" y="231"/>
                    <a:pt x="303" y="247"/>
                  </a:cubicBezTo>
                  <a:cubicBezTo>
                    <a:pt x="317" y="254"/>
                    <a:pt x="329" y="261"/>
                    <a:pt x="338" y="265"/>
                  </a:cubicBezTo>
                  <a:cubicBezTo>
                    <a:pt x="343" y="268"/>
                    <a:pt x="346" y="270"/>
                    <a:pt x="349" y="271"/>
                  </a:cubicBezTo>
                  <a:cubicBezTo>
                    <a:pt x="351" y="271"/>
                    <a:pt x="352" y="272"/>
                    <a:pt x="353" y="272"/>
                  </a:cubicBezTo>
                  <a:cubicBezTo>
                    <a:pt x="353" y="273"/>
                    <a:pt x="354" y="273"/>
                    <a:pt x="354" y="273"/>
                  </a:cubicBezTo>
                  <a:cubicBezTo>
                    <a:pt x="355" y="273"/>
                    <a:pt x="355" y="273"/>
                    <a:pt x="356" y="273"/>
                  </a:cubicBezTo>
                  <a:cubicBezTo>
                    <a:pt x="356" y="273"/>
                    <a:pt x="357" y="273"/>
                    <a:pt x="357" y="273"/>
                  </a:cubicBezTo>
                  <a:cubicBezTo>
                    <a:pt x="358" y="273"/>
                    <a:pt x="359" y="272"/>
                    <a:pt x="359" y="271"/>
                  </a:cubicBezTo>
                  <a:cubicBezTo>
                    <a:pt x="360" y="270"/>
                    <a:pt x="360" y="269"/>
                    <a:pt x="360" y="269"/>
                  </a:cubicBezTo>
                  <a:cubicBezTo>
                    <a:pt x="359" y="268"/>
                    <a:pt x="359" y="267"/>
                    <a:pt x="358" y="266"/>
                  </a:cubicBezTo>
                  <a:cubicBezTo>
                    <a:pt x="358" y="266"/>
                    <a:pt x="353" y="263"/>
                    <a:pt x="344" y="258"/>
                  </a:cubicBezTo>
                  <a:cubicBezTo>
                    <a:pt x="314" y="240"/>
                    <a:pt x="239" y="195"/>
                    <a:pt x="172" y="154"/>
                  </a:cubicBezTo>
                  <a:cubicBezTo>
                    <a:pt x="138" y="133"/>
                    <a:pt x="106" y="113"/>
                    <a:pt x="83" y="98"/>
                  </a:cubicBezTo>
                  <a:cubicBezTo>
                    <a:pt x="71" y="90"/>
                    <a:pt x="61" y="84"/>
                    <a:pt x="55" y="79"/>
                  </a:cubicBezTo>
                  <a:cubicBezTo>
                    <a:pt x="51" y="77"/>
                    <a:pt x="49" y="75"/>
                    <a:pt x="47" y="74"/>
                  </a:cubicBezTo>
                  <a:cubicBezTo>
                    <a:pt x="46" y="73"/>
                    <a:pt x="46" y="72"/>
                    <a:pt x="45" y="72"/>
                  </a:cubicBezTo>
                  <a:cubicBezTo>
                    <a:pt x="45" y="72"/>
                    <a:pt x="45" y="72"/>
                    <a:pt x="45" y="72"/>
                  </a:cubicBezTo>
                  <a:cubicBezTo>
                    <a:pt x="45" y="72"/>
                    <a:pt x="45" y="72"/>
                    <a:pt x="45" y="72"/>
                  </a:cubicBezTo>
                  <a:cubicBezTo>
                    <a:pt x="43" y="73"/>
                    <a:pt x="43" y="73"/>
                    <a:pt x="43" y="73"/>
                  </a:cubicBezTo>
                  <a:cubicBezTo>
                    <a:pt x="46" y="73"/>
                    <a:pt x="46" y="73"/>
                    <a:pt x="46" y="73"/>
                  </a:cubicBezTo>
                  <a:cubicBezTo>
                    <a:pt x="46" y="72"/>
                    <a:pt x="45" y="72"/>
                    <a:pt x="45" y="72"/>
                  </a:cubicBezTo>
                  <a:cubicBezTo>
                    <a:pt x="43" y="73"/>
                    <a:pt x="43" y="73"/>
                    <a:pt x="43" y="73"/>
                  </a:cubicBezTo>
                  <a:cubicBezTo>
                    <a:pt x="46" y="73"/>
                    <a:pt x="46" y="73"/>
                    <a:pt x="46" y="73"/>
                  </a:cubicBezTo>
                  <a:cubicBezTo>
                    <a:pt x="42" y="73"/>
                    <a:pt x="42" y="73"/>
                    <a:pt x="42" y="73"/>
                  </a:cubicBezTo>
                  <a:cubicBezTo>
                    <a:pt x="45" y="75"/>
                    <a:pt x="45" y="75"/>
                    <a:pt x="45" y="75"/>
                  </a:cubicBezTo>
                  <a:cubicBezTo>
                    <a:pt x="46" y="74"/>
                    <a:pt x="46" y="74"/>
                    <a:pt x="46" y="73"/>
                  </a:cubicBezTo>
                  <a:cubicBezTo>
                    <a:pt x="42" y="73"/>
                    <a:pt x="42" y="73"/>
                    <a:pt x="42" y="73"/>
                  </a:cubicBezTo>
                  <a:cubicBezTo>
                    <a:pt x="45" y="75"/>
                    <a:pt x="45" y="75"/>
                    <a:pt x="45" y="75"/>
                  </a:cubicBezTo>
                  <a:cubicBezTo>
                    <a:pt x="42" y="73"/>
                    <a:pt x="42" y="73"/>
                    <a:pt x="42" y="73"/>
                  </a:cubicBezTo>
                  <a:cubicBezTo>
                    <a:pt x="42" y="77"/>
                    <a:pt x="42" y="77"/>
                    <a:pt x="42" y="77"/>
                  </a:cubicBezTo>
                  <a:cubicBezTo>
                    <a:pt x="42" y="73"/>
                    <a:pt x="42" y="73"/>
                    <a:pt x="42" y="73"/>
                  </a:cubicBezTo>
                  <a:cubicBezTo>
                    <a:pt x="41" y="77"/>
                    <a:pt x="41" y="77"/>
                    <a:pt x="41" y="77"/>
                  </a:cubicBezTo>
                  <a:cubicBezTo>
                    <a:pt x="41" y="77"/>
                    <a:pt x="42" y="77"/>
                    <a:pt x="42" y="77"/>
                  </a:cubicBezTo>
                  <a:cubicBezTo>
                    <a:pt x="42" y="73"/>
                    <a:pt x="42" y="73"/>
                    <a:pt x="42" y="73"/>
                  </a:cubicBezTo>
                  <a:cubicBezTo>
                    <a:pt x="41" y="77"/>
                    <a:pt x="41" y="77"/>
                    <a:pt x="41" y="77"/>
                  </a:cubicBezTo>
                  <a:cubicBezTo>
                    <a:pt x="42" y="74"/>
                    <a:pt x="42" y="74"/>
                    <a:pt x="42" y="74"/>
                  </a:cubicBezTo>
                  <a:cubicBezTo>
                    <a:pt x="41" y="76"/>
                    <a:pt x="41" y="76"/>
                    <a:pt x="41" y="76"/>
                  </a:cubicBezTo>
                  <a:cubicBezTo>
                    <a:pt x="41" y="76"/>
                    <a:pt x="41" y="76"/>
                    <a:pt x="41" y="77"/>
                  </a:cubicBezTo>
                  <a:cubicBezTo>
                    <a:pt x="42" y="74"/>
                    <a:pt x="42" y="74"/>
                    <a:pt x="42" y="74"/>
                  </a:cubicBezTo>
                  <a:cubicBezTo>
                    <a:pt x="41" y="76"/>
                    <a:pt x="41" y="76"/>
                    <a:pt x="41" y="76"/>
                  </a:cubicBezTo>
                  <a:cubicBezTo>
                    <a:pt x="41" y="76"/>
                    <a:pt x="41" y="77"/>
                    <a:pt x="42" y="77"/>
                  </a:cubicBezTo>
                  <a:cubicBezTo>
                    <a:pt x="48" y="80"/>
                    <a:pt x="69" y="93"/>
                    <a:pt x="97" y="109"/>
                  </a:cubicBezTo>
                  <a:cubicBezTo>
                    <a:pt x="140" y="134"/>
                    <a:pt x="199" y="169"/>
                    <a:pt x="248" y="198"/>
                  </a:cubicBezTo>
                  <a:cubicBezTo>
                    <a:pt x="272" y="212"/>
                    <a:pt x="294" y="225"/>
                    <a:pt x="309" y="234"/>
                  </a:cubicBezTo>
                  <a:cubicBezTo>
                    <a:pt x="317" y="238"/>
                    <a:pt x="324" y="242"/>
                    <a:pt x="328" y="244"/>
                  </a:cubicBezTo>
                  <a:cubicBezTo>
                    <a:pt x="330" y="246"/>
                    <a:pt x="332" y="247"/>
                    <a:pt x="333" y="247"/>
                  </a:cubicBezTo>
                  <a:cubicBezTo>
                    <a:pt x="334" y="248"/>
                    <a:pt x="334" y="248"/>
                    <a:pt x="335" y="248"/>
                  </a:cubicBezTo>
                  <a:cubicBezTo>
                    <a:pt x="335" y="248"/>
                    <a:pt x="335" y="248"/>
                    <a:pt x="335" y="248"/>
                  </a:cubicBezTo>
                  <a:cubicBezTo>
                    <a:pt x="336" y="249"/>
                    <a:pt x="336" y="249"/>
                    <a:pt x="336" y="249"/>
                  </a:cubicBezTo>
                  <a:cubicBezTo>
                    <a:pt x="336" y="249"/>
                    <a:pt x="336" y="249"/>
                    <a:pt x="336" y="249"/>
                  </a:cubicBezTo>
                  <a:cubicBezTo>
                    <a:pt x="336" y="249"/>
                    <a:pt x="337" y="249"/>
                    <a:pt x="337" y="249"/>
                  </a:cubicBezTo>
                  <a:cubicBezTo>
                    <a:pt x="337" y="249"/>
                    <a:pt x="338" y="249"/>
                    <a:pt x="338" y="249"/>
                  </a:cubicBezTo>
                  <a:cubicBezTo>
                    <a:pt x="338" y="249"/>
                    <a:pt x="339" y="248"/>
                    <a:pt x="340" y="248"/>
                  </a:cubicBezTo>
                  <a:cubicBezTo>
                    <a:pt x="340" y="247"/>
                    <a:pt x="340" y="247"/>
                    <a:pt x="340" y="247"/>
                  </a:cubicBezTo>
                  <a:cubicBezTo>
                    <a:pt x="341" y="246"/>
                    <a:pt x="341" y="246"/>
                    <a:pt x="341" y="245"/>
                  </a:cubicBezTo>
                  <a:cubicBezTo>
                    <a:pt x="341" y="244"/>
                    <a:pt x="340" y="243"/>
                    <a:pt x="340" y="243"/>
                  </a:cubicBezTo>
                  <a:cubicBezTo>
                    <a:pt x="340" y="243"/>
                    <a:pt x="339" y="242"/>
                    <a:pt x="339" y="242"/>
                  </a:cubicBezTo>
                  <a:cubicBezTo>
                    <a:pt x="338" y="241"/>
                    <a:pt x="338" y="241"/>
                    <a:pt x="337" y="240"/>
                  </a:cubicBezTo>
                  <a:cubicBezTo>
                    <a:pt x="333" y="237"/>
                    <a:pt x="325" y="232"/>
                    <a:pt x="315" y="226"/>
                  </a:cubicBezTo>
                  <a:cubicBezTo>
                    <a:pt x="279" y="203"/>
                    <a:pt x="210" y="160"/>
                    <a:pt x="149" y="122"/>
                  </a:cubicBezTo>
                  <a:cubicBezTo>
                    <a:pt x="118" y="103"/>
                    <a:pt x="90" y="86"/>
                    <a:pt x="69" y="74"/>
                  </a:cubicBezTo>
                  <a:cubicBezTo>
                    <a:pt x="59" y="67"/>
                    <a:pt x="51" y="62"/>
                    <a:pt x="45" y="58"/>
                  </a:cubicBezTo>
                  <a:cubicBezTo>
                    <a:pt x="42" y="57"/>
                    <a:pt x="40" y="55"/>
                    <a:pt x="38" y="54"/>
                  </a:cubicBezTo>
                  <a:cubicBezTo>
                    <a:pt x="37" y="54"/>
                    <a:pt x="37" y="54"/>
                    <a:pt x="36" y="53"/>
                  </a:cubicBezTo>
                  <a:cubicBezTo>
                    <a:pt x="36" y="53"/>
                    <a:pt x="36" y="53"/>
                    <a:pt x="36" y="53"/>
                  </a:cubicBezTo>
                  <a:cubicBezTo>
                    <a:pt x="36" y="53"/>
                    <a:pt x="36" y="53"/>
                    <a:pt x="36" y="53"/>
                  </a:cubicBezTo>
                  <a:cubicBezTo>
                    <a:pt x="36" y="53"/>
                    <a:pt x="36" y="53"/>
                    <a:pt x="36" y="53"/>
                  </a:cubicBezTo>
                  <a:cubicBezTo>
                    <a:pt x="35" y="55"/>
                    <a:pt x="35" y="55"/>
                    <a:pt x="35" y="55"/>
                  </a:cubicBezTo>
                  <a:cubicBezTo>
                    <a:pt x="36" y="53"/>
                    <a:pt x="36" y="53"/>
                    <a:pt x="36" y="53"/>
                  </a:cubicBezTo>
                  <a:cubicBezTo>
                    <a:pt x="36" y="53"/>
                    <a:pt x="36" y="53"/>
                    <a:pt x="36" y="53"/>
                  </a:cubicBezTo>
                  <a:cubicBezTo>
                    <a:pt x="35" y="55"/>
                    <a:pt x="35" y="55"/>
                    <a:pt x="35" y="55"/>
                  </a:cubicBezTo>
                  <a:cubicBezTo>
                    <a:pt x="36" y="53"/>
                    <a:pt x="36" y="53"/>
                    <a:pt x="36" y="53"/>
                  </a:cubicBezTo>
                  <a:cubicBezTo>
                    <a:pt x="34" y="56"/>
                    <a:pt x="34" y="56"/>
                    <a:pt x="34" y="56"/>
                  </a:cubicBezTo>
                  <a:cubicBezTo>
                    <a:pt x="36" y="53"/>
                    <a:pt x="36" y="53"/>
                    <a:pt x="36" y="53"/>
                  </a:cubicBezTo>
                  <a:cubicBezTo>
                    <a:pt x="36" y="53"/>
                    <a:pt x="36" y="53"/>
                    <a:pt x="36" y="53"/>
                  </a:cubicBezTo>
                  <a:cubicBezTo>
                    <a:pt x="34" y="56"/>
                    <a:pt x="34" y="56"/>
                    <a:pt x="34" y="56"/>
                  </a:cubicBezTo>
                  <a:cubicBezTo>
                    <a:pt x="36" y="53"/>
                    <a:pt x="36" y="53"/>
                    <a:pt x="36" y="53"/>
                  </a:cubicBezTo>
                  <a:cubicBezTo>
                    <a:pt x="34" y="56"/>
                    <a:pt x="34" y="56"/>
                    <a:pt x="34" y="56"/>
                  </a:cubicBezTo>
                  <a:cubicBezTo>
                    <a:pt x="37" y="54"/>
                    <a:pt x="37" y="54"/>
                    <a:pt x="37" y="54"/>
                  </a:cubicBezTo>
                  <a:cubicBezTo>
                    <a:pt x="36" y="53"/>
                    <a:pt x="36" y="53"/>
                    <a:pt x="36" y="53"/>
                  </a:cubicBezTo>
                  <a:cubicBezTo>
                    <a:pt x="34" y="56"/>
                    <a:pt x="34" y="56"/>
                    <a:pt x="34" y="56"/>
                  </a:cubicBezTo>
                  <a:cubicBezTo>
                    <a:pt x="37" y="54"/>
                    <a:pt x="37" y="54"/>
                    <a:pt x="37" y="54"/>
                  </a:cubicBezTo>
                  <a:cubicBezTo>
                    <a:pt x="34" y="56"/>
                    <a:pt x="34" y="56"/>
                    <a:pt x="34" y="56"/>
                  </a:cubicBezTo>
                  <a:cubicBezTo>
                    <a:pt x="34" y="56"/>
                    <a:pt x="34" y="56"/>
                    <a:pt x="34" y="56"/>
                  </a:cubicBezTo>
                  <a:cubicBezTo>
                    <a:pt x="37" y="58"/>
                    <a:pt x="37" y="58"/>
                    <a:pt x="37" y="58"/>
                  </a:cubicBezTo>
                  <a:cubicBezTo>
                    <a:pt x="35" y="56"/>
                    <a:pt x="35" y="56"/>
                    <a:pt x="35" y="56"/>
                  </a:cubicBezTo>
                  <a:cubicBezTo>
                    <a:pt x="36" y="59"/>
                    <a:pt x="36" y="59"/>
                    <a:pt x="36" y="59"/>
                  </a:cubicBezTo>
                  <a:cubicBezTo>
                    <a:pt x="36" y="59"/>
                    <a:pt x="37" y="58"/>
                    <a:pt x="37" y="58"/>
                  </a:cubicBezTo>
                  <a:cubicBezTo>
                    <a:pt x="35" y="56"/>
                    <a:pt x="35" y="56"/>
                    <a:pt x="35" y="56"/>
                  </a:cubicBezTo>
                  <a:cubicBezTo>
                    <a:pt x="36" y="59"/>
                    <a:pt x="36" y="59"/>
                    <a:pt x="36" y="59"/>
                  </a:cubicBezTo>
                  <a:cubicBezTo>
                    <a:pt x="35" y="57"/>
                    <a:pt x="35" y="57"/>
                    <a:pt x="35" y="57"/>
                  </a:cubicBezTo>
                  <a:cubicBezTo>
                    <a:pt x="35" y="59"/>
                    <a:pt x="35" y="59"/>
                    <a:pt x="35" y="59"/>
                  </a:cubicBezTo>
                  <a:cubicBezTo>
                    <a:pt x="35" y="59"/>
                    <a:pt x="35" y="59"/>
                    <a:pt x="36" y="59"/>
                  </a:cubicBezTo>
                  <a:cubicBezTo>
                    <a:pt x="35" y="57"/>
                    <a:pt x="35" y="57"/>
                    <a:pt x="35" y="57"/>
                  </a:cubicBezTo>
                  <a:cubicBezTo>
                    <a:pt x="35" y="59"/>
                    <a:pt x="35" y="59"/>
                    <a:pt x="35" y="59"/>
                  </a:cubicBezTo>
                  <a:cubicBezTo>
                    <a:pt x="35" y="59"/>
                    <a:pt x="35" y="59"/>
                    <a:pt x="35" y="59"/>
                  </a:cubicBezTo>
                  <a:cubicBezTo>
                    <a:pt x="36" y="59"/>
                    <a:pt x="39" y="60"/>
                    <a:pt x="42" y="62"/>
                  </a:cubicBezTo>
                  <a:cubicBezTo>
                    <a:pt x="54" y="67"/>
                    <a:pt x="78" y="79"/>
                    <a:pt x="106" y="95"/>
                  </a:cubicBezTo>
                  <a:cubicBezTo>
                    <a:pt x="149" y="119"/>
                    <a:pt x="202" y="151"/>
                    <a:pt x="244" y="176"/>
                  </a:cubicBezTo>
                  <a:cubicBezTo>
                    <a:pt x="266" y="189"/>
                    <a:pt x="284" y="200"/>
                    <a:pt x="297" y="208"/>
                  </a:cubicBezTo>
                  <a:cubicBezTo>
                    <a:pt x="304" y="212"/>
                    <a:pt x="309" y="216"/>
                    <a:pt x="313" y="218"/>
                  </a:cubicBezTo>
                  <a:cubicBezTo>
                    <a:pt x="317" y="220"/>
                    <a:pt x="319" y="221"/>
                    <a:pt x="319" y="221"/>
                  </a:cubicBezTo>
                  <a:cubicBezTo>
                    <a:pt x="320" y="222"/>
                    <a:pt x="323" y="222"/>
                    <a:pt x="324" y="220"/>
                  </a:cubicBezTo>
                  <a:cubicBezTo>
                    <a:pt x="324" y="220"/>
                    <a:pt x="324" y="219"/>
                    <a:pt x="324" y="218"/>
                  </a:cubicBezTo>
                  <a:cubicBezTo>
                    <a:pt x="324" y="217"/>
                    <a:pt x="324" y="217"/>
                    <a:pt x="324" y="216"/>
                  </a:cubicBezTo>
                  <a:cubicBezTo>
                    <a:pt x="323" y="216"/>
                    <a:pt x="323" y="215"/>
                    <a:pt x="323" y="215"/>
                  </a:cubicBezTo>
                  <a:cubicBezTo>
                    <a:pt x="322" y="214"/>
                    <a:pt x="321" y="214"/>
                    <a:pt x="320" y="213"/>
                  </a:cubicBezTo>
                  <a:cubicBezTo>
                    <a:pt x="316" y="210"/>
                    <a:pt x="309" y="205"/>
                    <a:pt x="299" y="199"/>
                  </a:cubicBezTo>
                  <a:cubicBezTo>
                    <a:pt x="264" y="176"/>
                    <a:pt x="195" y="134"/>
                    <a:pt x="134" y="97"/>
                  </a:cubicBezTo>
                  <a:cubicBezTo>
                    <a:pt x="104" y="78"/>
                    <a:pt x="76" y="61"/>
                    <a:pt x="56" y="49"/>
                  </a:cubicBezTo>
                  <a:cubicBezTo>
                    <a:pt x="46" y="43"/>
                    <a:pt x="38" y="38"/>
                    <a:pt x="32" y="34"/>
                  </a:cubicBezTo>
                  <a:cubicBezTo>
                    <a:pt x="29" y="32"/>
                    <a:pt x="27" y="31"/>
                    <a:pt x="25" y="30"/>
                  </a:cubicBezTo>
                  <a:cubicBezTo>
                    <a:pt x="25" y="29"/>
                    <a:pt x="24" y="29"/>
                    <a:pt x="24" y="29"/>
                  </a:cubicBezTo>
                  <a:cubicBezTo>
                    <a:pt x="23" y="29"/>
                    <a:pt x="23" y="29"/>
                    <a:pt x="23" y="29"/>
                  </a:cubicBezTo>
                  <a:cubicBezTo>
                    <a:pt x="23" y="28"/>
                    <a:pt x="23" y="28"/>
                    <a:pt x="23" y="28"/>
                  </a:cubicBezTo>
                  <a:cubicBezTo>
                    <a:pt x="22" y="30"/>
                    <a:pt x="22" y="30"/>
                    <a:pt x="22" y="30"/>
                  </a:cubicBezTo>
                  <a:cubicBezTo>
                    <a:pt x="24" y="29"/>
                    <a:pt x="24" y="29"/>
                    <a:pt x="24" y="29"/>
                  </a:cubicBezTo>
                  <a:cubicBezTo>
                    <a:pt x="23" y="28"/>
                    <a:pt x="23" y="28"/>
                    <a:pt x="23" y="28"/>
                  </a:cubicBezTo>
                  <a:cubicBezTo>
                    <a:pt x="22" y="30"/>
                    <a:pt x="22" y="30"/>
                    <a:pt x="22" y="30"/>
                  </a:cubicBezTo>
                  <a:cubicBezTo>
                    <a:pt x="24" y="29"/>
                    <a:pt x="24" y="29"/>
                    <a:pt x="24" y="29"/>
                  </a:cubicBezTo>
                  <a:cubicBezTo>
                    <a:pt x="21" y="31"/>
                    <a:pt x="21" y="31"/>
                    <a:pt x="21" y="31"/>
                  </a:cubicBezTo>
                  <a:cubicBezTo>
                    <a:pt x="24" y="29"/>
                    <a:pt x="24" y="29"/>
                    <a:pt x="24" y="29"/>
                  </a:cubicBezTo>
                  <a:cubicBezTo>
                    <a:pt x="24" y="29"/>
                    <a:pt x="24" y="29"/>
                    <a:pt x="24" y="29"/>
                  </a:cubicBezTo>
                  <a:cubicBezTo>
                    <a:pt x="21" y="31"/>
                    <a:pt x="21" y="31"/>
                    <a:pt x="21" y="31"/>
                  </a:cubicBezTo>
                  <a:cubicBezTo>
                    <a:pt x="24" y="29"/>
                    <a:pt x="24" y="29"/>
                    <a:pt x="24" y="29"/>
                  </a:cubicBezTo>
                  <a:cubicBezTo>
                    <a:pt x="21" y="31"/>
                    <a:pt x="21" y="31"/>
                    <a:pt x="21" y="31"/>
                  </a:cubicBezTo>
                  <a:cubicBezTo>
                    <a:pt x="25" y="31"/>
                    <a:pt x="25" y="31"/>
                    <a:pt x="25" y="31"/>
                  </a:cubicBezTo>
                  <a:cubicBezTo>
                    <a:pt x="24" y="30"/>
                    <a:pt x="24" y="29"/>
                    <a:pt x="24" y="29"/>
                  </a:cubicBezTo>
                  <a:cubicBezTo>
                    <a:pt x="21" y="31"/>
                    <a:pt x="21" y="31"/>
                    <a:pt x="21" y="31"/>
                  </a:cubicBezTo>
                  <a:cubicBezTo>
                    <a:pt x="25" y="31"/>
                    <a:pt x="25" y="31"/>
                    <a:pt x="25" y="31"/>
                  </a:cubicBezTo>
                  <a:cubicBezTo>
                    <a:pt x="21" y="31"/>
                    <a:pt x="21" y="31"/>
                    <a:pt x="21" y="31"/>
                  </a:cubicBezTo>
                  <a:cubicBezTo>
                    <a:pt x="19" y="34"/>
                    <a:pt x="19" y="34"/>
                    <a:pt x="19" y="34"/>
                  </a:cubicBezTo>
                  <a:cubicBezTo>
                    <a:pt x="293" y="189"/>
                    <a:pt x="293" y="189"/>
                    <a:pt x="293" y="189"/>
                  </a:cubicBezTo>
                  <a:cubicBezTo>
                    <a:pt x="295" y="190"/>
                    <a:pt x="297" y="189"/>
                    <a:pt x="298" y="187"/>
                  </a:cubicBezTo>
                  <a:cubicBezTo>
                    <a:pt x="298" y="187"/>
                    <a:pt x="298" y="186"/>
                    <a:pt x="298" y="185"/>
                  </a:cubicBezTo>
                  <a:cubicBezTo>
                    <a:pt x="298" y="184"/>
                    <a:pt x="298" y="184"/>
                    <a:pt x="298" y="183"/>
                  </a:cubicBezTo>
                  <a:cubicBezTo>
                    <a:pt x="297" y="182"/>
                    <a:pt x="296" y="181"/>
                    <a:pt x="295" y="180"/>
                  </a:cubicBezTo>
                  <a:cubicBezTo>
                    <a:pt x="294" y="179"/>
                    <a:pt x="291" y="177"/>
                    <a:pt x="288" y="174"/>
                  </a:cubicBezTo>
                  <a:cubicBezTo>
                    <a:pt x="275" y="165"/>
                    <a:pt x="251" y="150"/>
                    <a:pt x="223" y="132"/>
                  </a:cubicBezTo>
                  <a:cubicBezTo>
                    <a:pt x="137" y="78"/>
                    <a:pt x="6" y="1"/>
                    <a:pt x="6" y="1"/>
                  </a:cubicBezTo>
                  <a:cubicBezTo>
                    <a:pt x="4" y="4"/>
                    <a:pt x="4" y="4"/>
                    <a:pt x="4" y="4"/>
                  </a:cubicBezTo>
                  <a:cubicBezTo>
                    <a:pt x="3" y="7"/>
                    <a:pt x="3" y="7"/>
                    <a:pt x="3" y="7"/>
                  </a:cubicBezTo>
                  <a:cubicBezTo>
                    <a:pt x="274" y="162"/>
                    <a:pt x="274" y="162"/>
                    <a:pt x="274" y="162"/>
                  </a:cubicBezTo>
                  <a:cubicBezTo>
                    <a:pt x="275" y="163"/>
                    <a:pt x="278" y="163"/>
                    <a:pt x="279" y="161"/>
                  </a:cubicBezTo>
                  <a:cubicBezTo>
                    <a:pt x="280" y="159"/>
                    <a:pt x="279" y="157"/>
                    <a:pt x="277" y="156"/>
                  </a:cubicBezTo>
                  <a:cubicBezTo>
                    <a:pt x="261" y="146"/>
                    <a:pt x="261" y="146"/>
                    <a:pt x="261" y="146"/>
                  </a:cubicBezTo>
                  <a:cubicBezTo>
                    <a:pt x="260" y="145"/>
                    <a:pt x="258" y="146"/>
                    <a:pt x="257" y="147"/>
                  </a:cubicBezTo>
                  <a:cubicBezTo>
                    <a:pt x="255" y="149"/>
                    <a:pt x="256" y="151"/>
                    <a:pt x="258" y="152"/>
                  </a:cubicBezTo>
                  <a:cubicBezTo>
                    <a:pt x="274" y="162"/>
                    <a:pt x="274" y="162"/>
                    <a:pt x="274" y="162"/>
                  </a:cubicBezTo>
                  <a:cubicBezTo>
                    <a:pt x="275" y="159"/>
                    <a:pt x="275" y="159"/>
                    <a:pt x="275" y="159"/>
                  </a:cubicBezTo>
                  <a:cubicBezTo>
                    <a:pt x="277" y="156"/>
                    <a:pt x="277" y="156"/>
                    <a:pt x="277" y="156"/>
                  </a:cubicBezTo>
                  <a:cubicBezTo>
                    <a:pt x="6" y="1"/>
                    <a:pt x="6" y="1"/>
                    <a:pt x="6" y="1"/>
                  </a:cubicBezTo>
                  <a:cubicBezTo>
                    <a:pt x="4" y="0"/>
                    <a:pt x="2" y="1"/>
                    <a:pt x="1" y="2"/>
                  </a:cubicBezTo>
                  <a:cubicBezTo>
                    <a:pt x="0" y="4"/>
                    <a:pt x="1" y="6"/>
                    <a:pt x="2" y="7"/>
                  </a:cubicBezTo>
                  <a:cubicBezTo>
                    <a:pt x="2" y="7"/>
                    <a:pt x="7" y="10"/>
                    <a:pt x="15" y="15"/>
                  </a:cubicBezTo>
                  <a:cubicBezTo>
                    <a:pt x="43" y="31"/>
                    <a:pt x="112" y="72"/>
                    <a:pt x="175" y="111"/>
                  </a:cubicBezTo>
                  <a:cubicBezTo>
                    <a:pt x="206" y="130"/>
                    <a:pt x="235" y="148"/>
                    <a:pt x="257" y="162"/>
                  </a:cubicBezTo>
                  <a:cubicBezTo>
                    <a:pt x="268" y="169"/>
                    <a:pt x="277" y="175"/>
                    <a:pt x="283" y="180"/>
                  </a:cubicBezTo>
                  <a:cubicBezTo>
                    <a:pt x="286" y="182"/>
                    <a:pt x="288" y="184"/>
                    <a:pt x="290" y="185"/>
                  </a:cubicBezTo>
                  <a:cubicBezTo>
                    <a:pt x="291" y="186"/>
                    <a:pt x="291" y="186"/>
                    <a:pt x="291" y="187"/>
                  </a:cubicBezTo>
                  <a:cubicBezTo>
                    <a:pt x="291" y="187"/>
                    <a:pt x="291" y="187"/>
                    <a:pt x="291" y="187"/>
                  </a:cubicBezTo>
                  <a:cubicBezTo>
                    <a:pt x="291" y="187"/>
                    <a:pt x="291" y="187"/>
                    <a:pt x="291" y="187"/>
                  </a:cubicBezTo>
                  <a:cubicBezTo>
                    <a:pt x="291" y="187"/>
                    <a:pt x="291" y="187"/>
                    <a:pt x="291" y="187"/>
                  </a:cubicBezTo>
                  <a:cubicBezTo>
                    <a:pt x="291" y="187"/>
                    <a:pt x="291" y="187"/>
                    <a:pt x="291" y="187"/>
                  </a:cubicBezTo>
                  <a:cubicBezTo>
                    <a:pt x="291" y="187"/>
                    <a:pt x="291" y="187"/>
                    <a:pt x="291" y="187"/>
                  </a:cubicBezTo>
                  <a:cubicBezTo>
                    <a:pt x="291" y="187"/>
                    <a:pt x="291" y="187"/>
                    <a:pt x="291" y="187"/>
                  </a:cubicBezTo>
                  <a:cubicBezTo>
                    <a:pt x="294" y="185"/>
                    <a:pt x="294" y="185"/>
                    <a:pt x="294" y="185"/>
                  </a:cubicBezTo>
                  <a:cubicBezTo>
                    <a:pt x="291" y="185"/>
                    <a:pt x="291" y="185"/>
                    <a:pt x="291" y="185"/>
                  </a:cubicBezTo>
                  <a:cubicBezTo>
                    <a:pt x="291" y="186"/>
                    <a:pt x="291" y="187"/>
                    <a:pt x="291" y="187"/>
                  </a:cubicBezTo>
                  <a:cubicBezTo>
                    <a:pt x="294" y="185"/>
                    <a:pt x="294" y="185"/>
                    <a:pt x="294" y="185"/>
                  </a:cubicBezTo>
                  <a:cubicBezTo>
                    <a:pt x="291" y="185"/>
                    <a:pt x="291" y="185"/>
                    <a:pt x="291" y="185"/>
                  </a:cubicBezTo>
                  <a:cubicBezTo>
                    <a:pt x="294" y="185"/>
                    <a:pt x="294" y="185"/>
                    <a:pt x="294" y="185"/>
                  </a:cubicBezTo>
                  <a:cubicBezTo>
                    <a:pt x="292" y="184"/>
                    <a:pt x="292" y="184"/>
                    <a:pt x="292" y="184"/>
                  </a:cubicBezTo>
                  <a:cubicBezTo>
                    <a:pt x="291" y="184"/>
                    <a:pt x="291" y="185"/>
                    <a:pt x="291" y="185"/>
                  </a:cubicBezTo>
                  <a:cubicBezTo>
                    <a:pt x="294" y="185"/>
                    <a:pt x="294" y="185"/>
                    <a:pt x="294" y="185"/>
                  </a:cubicBezTo>
                  <a:cubicBezTo>
                    <a:pt x="292" y="184"/>
                    <a:pt x="292" y="184"/>
                    <a:pt x="292" y="184"/>
                  </a:cubicBezTo>
                  <a:cubicBezTo>
                    <a:pt x="295" y="186"/>
                    <a:pt x="295" y="186"/>
                    <a:pt x="295" y="186"/>
                  </a:cubicBezTo>
                  <a:cubicBezTo>
                    <a:pt x="296" y="182"/>
                    <a:pt x="296" y="182"/>
                    <a:pt x="296" y="182"/>
                  </a:cubicBezTo>
                  <a:cubicBezTo>
                    <a:pt x="23" y="28"/>
                    <a:pt x="23" y="28"/>
                    <a:pt x="23" y="28"/>
                  </a:cubicBezTo>
                  <a:cubicBezTo>
                    <a:pt x="22" y="27"/>
                    <a:pt x="20" y="27"/>
                    <a:pt x="19" y="28"/>
                  </a:cubicBezTo>
                  <a:cubicBezTo>
                    <a:pt x="18" y="29"/>
                    <a:pt x="17" y="30"/>
                    <a:pt x="17" y="31"/>
                  </a:cubicBezTo>
                  <a:cubicBezTo>
                    <a:pt x="17" y="32"/>
                    <a:pt x="18" y="32"/>
                    <a:pt x="18" y="33"/>
                  </a:cubicBezTo>
                  <a:cubicBezTo>
                    <a:pt x="18" y="33"/>
                    <a:pt x="18" y="33"/>
                    <a:pt x="18" y="33"/>
                  </a:cubicBezTo>
                  <a:cubicBezTo>
                    <a:pt x="19" y="34"/>
                    <a:pt x="19" y="34"/>
                    <a:pt x="19" y="34"/>
                  </a:cubicBezTo>
                  <a:cubicBezTo>
                    <a:pt x="19" y="34"/>
                    <a:pt x="20" y="35"/>
                    <a:pt x="21" y="35"/>
                  </a:cubicBezTo>
                  <a:cubicBezTo>
                    <a:pt x="24" y="37"/>
                    <a:pt x="31" y="42"/>
                    <a:pt x="41" y="48"/>
                  </a:cubicBezTo>
                  <a:cubicBezTo>
                    <a:pt x="75" y="69"/>
                    <a:pt x="145" y="111"/>
                    <a:pt x="205" y="149"/>
                  </a:cubicBezTo>
                  <a:cubicBezTo>
                    <a:pt x="236" y="167"/>
                    <a:pt x="264" y="185"/>
                    <a:pt x="285" y="198"/>
                  </a:cubicBezTo>
                  <a:cubicBezTo>
                    <a:pt x="295" y="205"/>
                    <a:pt x="304" y="210"/>
                    <a:pt x="310" y="214"/>
                  </a:cubicBezTo>
                  <a:cubicBezTo>
                    <a:pt x="312" y="216"/>
                    <a:pt x="315" y="218"/>
                    <a:pt x="316" y="219"/>
                  </a:cubicBezTo>
                  <a:cubicBezTo>
                    <a:pt x="317" y="219"/>
                    <a:pt x="317" y="220"/>
                    <a:pt x="318" y="220"/>
                  </a:cubicBezTo>
                  <a:cubicBezTo>
                    <a:pt x="318" y="220"/>
                    <a:pt x="318" y="220"/>
                    <a:pt x="318" y="220"/>
                  </a:cubicBezTo>
                  <a:cubicBezTo>
                    <a:pt x="318" y="220"/>
                    <a:pt x="318" y="220"/>
                    <a:pt x="318" y="220"/>
                  </a:cubicBezTo>
                  <a:cubicBezTo>
                    <a:pt x="319" y="219"/>
                    <a:pt x="319" y="219"/>
                    <a:pt x="319" y="219"/>
                  </a:cubicBezTo>
                  <a:cubicBezTo>
                    <a:pt x="318" y="220"/>
                    <a:pt x="318" y="220"/>
                    <a:pt x="318" y="220"/>
                  </a:cubicBezTo>
                  <a:cubicBezTo>
                    <a:pt x="318" y="220"/>
                    <a:pt x="318" y="220"/>
                    <a:pt x="318" y="220"/>
                  </a:cubicBezTo>
                  <a:cubicBezTo>
                    <a:pt x="319" y="219"/>
                    <a:pt x="319" y="219"/>
                    <a:pt x="319" y="219"/>
                  </a:cubicBezTo>
                  <a:cubicBezTo>
                    <a:pt x="318" y="220"/>
                    <a:pt x="318" y="220"/>
                    <a:pt x="318" y="220"/>
                  </a:cubicBezTo>
                  <a:cubicBezTo>
                    <a:pt x="320" y="218"/>
                    <a:pt x="320" y="218"/>
                    <a:pt x="320" y="218"/>
                  </a:cubicBezTo>
                  <a:cubicBezTo>
                    <a:pt x="317" y="218"/>
                    <a:pt x="317" y="218"/>
                    <a:pt x="317" y="218"/>
                  </a:cubicBezTo>
                  <a:cubicBezTo>
                    <a:pt x="317" y="219"/>
                    <a:pt x="317" y="220"/>
                    <a:pt x="318" y="220"/>
                  </a:cubicBezTo>
                  <a:cubicBezTo>
                    <a:pt x="320" y="218"/>
                    <a:pt x="320" y="218"/>
                    <a:pt x="320" y="218"/>
                  </a:cubicBezTo>
                  <a:cubicBezTo>
                    <a:pt x="317" y="218"/>
                    <a:pt x="317" y="218"/>
                    <a:pt x="317" y="218"/>
                  </a:cubicBezTo>
                  <a:cubicBezTo>
                    <a:pt x="321" y="218"/>
                    <a:pt x="321" y="218"/>
                    <a:pt x="321" y="218"/>
                  </a:cubicBezTo>
                  <a:cubicBezTo>
                    <a:pt x="318" y="216"/>
                    <a:pt x="318" y="216"/>
                    <a:pt x="318" y="216"/>
                  </a:cubicBezTo>
                  <a:cubicBezTo>
                    <a:pt x="317" y="217"/>
                    <a:pt x="317" y="218"/>
                    <a:pt x="317" y="218"/>
                  </a:cubicBezTo>
                  <a:cubicBezTo>
                    <a:pt x="321" y="218"/>
                    <a:pt x="321" y="218"/>
                    <a:pt x="321" y="218"/>
                  </a:cubicBezTo>
                  <a:cubicBezTo>
                    <a:pt x="318" y="216"/>
                    <a:pt x="318" y="216"/>
                    <a:pt x="318" y="216"/>
                  </a:cubicBezTo>
                  <a:cubicBezTo>
                    <a:pt x="321" y="218"/>
                    <a:pt x="321" y="218"/>
                    <a:pt x="321" y="218"/>
                  </a:cubicBezTo>
                  <a:cubicBezTo>
                    <a:pt x="322" y="215"/>
                    <a:pt x="322" y="215"/>
                    <a:pt x="322" y="215"/>
                  </a:cubicBezTo>
                  <a:cubicBezTo>
                    <a:pt x="322" y="215"/>
                    <a:pt x="256" y="175"/>
                    <a:pt x="187" y="134"/>
                  </a:cubicBezTo>
                  <a:cubicBezTo>
                    <a:pt x="152" y="113"/>
                    <a:pt x="117" y="93"/>
                    <a:pt x="89" y="78"/>
                  </a:cubicBezTo>
                  <a:cubicBezTo>
                    <a:pt x="75" y="70"/>
                    <a:pt x="63" y="64"/>
                    <a:pt x="54" y="59"/>
                  </a:cubicBezTo>
                  <a:cubicBezTo>
                    <a:pt x="50" y="57"/>
                    <a:pt x="46" y="55"/>
                    <a:pt x="43" y="54"/>
                  </a:cubicBezTo>
                  <a:cubicBezTo>
                    <a:pt x="41" y="53"/>
                    <a:pt x="40" y="53"/>
                    <a:pt x="38" y="53"/>
                  </a:cubicBezTo>
                  <a:cubicBezTo>
                    <a:pt x="37" y="52"/>
                    <a:pt x="36" y="52"/>
                    <a:pt x="35" y="52"/>
                  </a:cubicBezTo>
                  <a:cubicBezTo>
                    <a:pt x="34" y="52"/>
                    <a:pt x="34" y="52"/>
                    <a:pt x="33" y="52"/>
                  </a:cubicBezTo>
                  <a:cubicBezTo>
                    <a:pt x="32" y="53"/>
                    <a:pt x="32" y="53"/>
                    <a:pt x="31" y="54"/>
                  </a:cubicBezTo>
                  <a:cubicBezTo>
                    <a:pt x="31" y="55"/>
                    <a:pt x="30" y="55"/>
                    <a:pt x="30" y="56"/>
                  </a:cubicBezTo>
                  <a:cubicBezTo>
                    <a:pt x="30" y="57"/>
                    <a:pt x="31" y="58"/>
                    <a:pt x="31" y="58"/>
                  </a:cubicBezTo>
                  <a:cubicBezTo>
                    <a:pt x="31" y="58"/>
                    <a:pt x="31" y="58"/>
                    <a:pt x="32" y="59"/>
                  </a:cubicBezTo>
                  <a:cubicBezTo>
                    <a:pt x="32" y="59"/>
                    <a:pt x="32" y="59"/>
                    <a:pt x="32" y="59"/>
                  </a:cubicBezTo>
                  <a:cubicBezTo>
                    <a:pt x="32" y="59"/>
                    <a:pt x="32" y="59"/>
                    <a:pt x="32" y="59"/>
                  </a:cubicBezTo>
                  <a:cubicBezTo>
                    <a:pt x="33" y="59"/>
                    <a:pt x="34" y="60"/>
                    <a:pt x="37" y="62"/>
                  </a:cubicBezTo>
                  <a:cubicBezTo>
                    <a:pt x="56" y="74"/>
                    <a:pt x="130" y="119"/>
                    <a:pt x="200" y="162"/>
                  </a:cubicBezTo>
                  <a:cubicBezTo>
                    <a:pt x="235" y="184"/>
                    <a:pt x="269" y="205"/>
                    <a:pt x="294" y="221"/>
                  </a:cubicBezTo>
                  <a:cubicBezTo>
                    <a:pt x="306" y="229"/>
                    <a:pt x="317" y="235"/>
                    <a:pt x="324" y="240"/>
                  </a:cubicBezTo>
                  <a:cubicBezTo>
                    <a:pt x="327" y="242"/>
                    <a:pt x="330" y="244"/>
                    <a:pt x="332" y="246"/>
                  </a:cubicBezTo>
                  <a:cubicBezTo>
                    <a:pt x="333" y="246"/>
                    <a:pt x="334" y="247"/>
                    <a:pt x="334" y="247"/>
                  </a:cubicBezTo>
                  <a:cubicBezTo>
                    <a:pt x="334" y="247"/>
                    <a:pt x="334" y="247"/>
                    <a:pt x="334" y="247"/>
                  </a:cubicBezTo>
                  <a:cubicBezTo>
                    <a:pt x="334" y="247"/>
                    <a:pt x="334" y="247"/>
                    <a:pt x="334" y="247"/>
                  </a:cubicBezTo>
                  <a:cubicBezTo>
                    <a:pt x="336" y="246"/>
                    <a:pt x="336" y="246"/>
                    <a:pt x="336" y="246"/>
                  </a:cubicBezTo>
                  <a:cubicBezTo>
                    <a:pt x="334" y="247"/>
                    <a:pt x="334" y="247"/>
                    <a:pt x="334" y="247"/>
                  </a:cubicBezTo>
                  <a:cubicBezTo>
                    <a:pt x="334" y="247"/>
                    <a:pt x="334" y="247"/>
                    <a:pt x="334" y="247"/>
                  </a:cubicBezTo>
                  <a:cubicBezTo>
                    <a:pt x="336" y="246"/>
                    <a:pt x="336" y="246"/>
                    <a:pt x="336" y="246"/>
                  </a:cubicBezTo>
                  <a:cubicBezTo>
                    <a:pt x="334" y="247"/>
                    <a:pt x="334" y="247"/>
                    <a:pt x="334" y="247"/>
                  </a:cubicBezTo>
                  <a:cubicBezTo>
                    <a:pt x="337" y="245"/>
                    <a:pt x="337" y="245"/>
                    <a:pt x="337" y="245"/>
                  </a:cubicBezTo>
                  <a:cubicBezTo>
                    <a:pt x="333" y="245"/>
                    <a:pt x="333" y="245"/>
                    <a:pt x="333" y="245"/>
                  </a:cubicBezTo>
                  <a:cubicBezTo>
                    <a:pt x="334" y="247"/>
                    <a:pt x="334" y="247"/>
                    <a:pt x="334" y="247"/>
                  </a:cubicBezTo>
                  <a:cubicBezTo>
                    <a:pt x="337" y="245"/>
                    <a:pt x="337" y="245"/>
                    <a:pt x="337" y="245"/>
                  </a:cubicBezTo>
                  <a:cubicBezTo>
                    <a:pt x="333" y="245"/>
                    <a:pt x="333" y="245"/>
                    <a:pt x="333" y="245"/>
                  </a:cubicBezTo>
                  <a:cubicBezTo>
                    <a:pt x="337" y="245"/>
                    <a:pt x="337" y="245"/>
                    <a:pt x="337" y="245"/>
                  </a:cubicBezTo>
                  <a:cubicBezTo>
                    <a:pt x="334" y="243"/>
                    <a:pt x="334" y="243"/>
                    <a:pt x="334" y="243"/>
                  </a:cubicBezTo>
                  <a:cubicBezTo>
                    <a:pt x="334" y="244"/>
                    <a:pt x="333" y="245"/>
                    <a:pt x="333" y="245"/>
                  </a:cubicBezTo>
                  <a:cubicBezTo>
                    <a:pt x="337" y="245"/>
                    <a:pt x="337" y="245"/>
                    <a:pt x="337" y="245"/>
                  </a:cubicBezTo>
                  <a:cubicBezTo>
                    <a:pt x="334" y="243"/>
                    <a:pt x="334" y="243"/>
                    <a:pt x="334" y="243"/>
                  </a:cubicBezTo>
                  <a:cubicBezTo>
                    <a:pt x="337" y="245"/>
                    <a:pt x="337" y="245"/>
                    <a:pt x="337" y="245"/>
                  </a:cubicBezTo>
                  <a:cubicBezTo>
                    <a:pt x="335" y="243"/>
                    <a:pt x="335" y="243"/>
                    <a:pt x="335" y="243"/>
                  </a:cubicBezTo>
                  <a:cubicBezTo>
                    <a:pt x="337" y="245"/>
                    <a:pt x="337" y="245"/>
                    <a:pt x="337" y="245"/>
                  </a:cubicBezTo>
                  <a:cubicBezTo>
                    <a:pt x="336" y="242"/>
                    <a:pt x="336" y="242"/>
                    <a:pt x="336" y="242"/>
                  </a:cubicBezTo>
                  <a:cubicBezTo>
                    <a:pt x="336" y="242"/>
                    <a:pt x="335" y="242"/>
                    <a:pt x="335" y="243"/>
                  </a:cubicBezTo>
                  <a:cubicBezTo>
                    <a:pt x="337" y="245"/>
                    <a:pt x="337" y="245"/>
                    <a:pt x="337" y="245"/>
                  </a:cubicBezTo>
                  <a:cubicBezTo>
                    <a:pt x="336" y="242"/>
                    <a:pt x="336" y="242"/>
                    <a:pt x="336" y="242"/>
                  </a:cubicBezTo>
                  <a:cubicBezTo>
                    <a:pt x="337" y="245"/>
                    <a:pt x="337" y="245"/>
                    <a:pt x="337" y="245"/>
                  </a:cubicBezTo>
                  <a:cubicBezTo>
                    <a:pt x="337" y="242"/>
                    <a:pt x="337" y="242"/>
                    <a:pt x="337" y="242"/>
                  </a:cubicBezTo>
                  <a:cubicBezTo>
                    <a:pt x="337" y="242"/>
                    <a:pt x="336" y="242"/>
                    <a:pt x="336" y="242"/>
                  </a:cubicBezTo>
                  <a:cubicBezTo>
                    <a:pt x="337" y="245"/>
                    <a:pt x="337" y="245"/>
                    <a:pt x="337" y="245"/>
                  </a:cubicBezTo>
                  <a:cubicBezTo>
                    <a:pt x="337" y="242"/>
                    <a:pt x="337" y="242"/>
                    <a:pt x="337" y="242"/>
                  </a:cubicBezTo>
                  <a:cubicBezTo>
                    <a:pt x="337" y="245"/>
                    <a:pt x="337" y="245"/>
                    <a:pt x="337" y="245"/>
                  </a:cubicBezTo>
                  <a:cubicBezTo>
                    <a:pt x="338" y="242"/>
                    <a:pt x="338" y="242"/>
                    <a:pt x="338" y="242"/>
                  </a:cubicBezTo>
                  <a:cubicBezTo>
                    <a:pt x="338" y="242"/>
                    <a:pt x="338" y="242"/>
                    <a:pt x="337" y="242"/>
                  </a:cubicBezTo>
                  <a:cubicBezTo>
                    <a:pt x="337" y="245"/>
                    <a:pt x="337" y="245"/>
                    <a:pt x="337" y="245"/>
                  </a:cubicBezTo>
                  <a:cubicBezTo>
                    <a:pt x="338" y="242"/>
                    <a:pt x="338" y="242"/>
                    <a:pt x="338" y="242"/>
                  </a:cubicBezTo>
                  <a:cubicBezTo>
                    <a:pt x="337" y="244"/>
                    <a:pt x="337" y="244"/>
                    <a:pt x="337" y="244"/>
                  </a:cubicBezTo>
                  <a:cubicBezTo>
                    <a:pt x="338" y="242"/>
                    <a:pt x="338" y="242"/>
                    <a:pt x="338" y="242"/>
                  </a:cubicBezTo>
                  <a:cubicBezTo>
                    <a:pt x="338" y="242"/>
                    <a:pt x="338" y="242"/>
                    <a:pt x="338" y="242"/>
                  </a:cubicBezTo>
                  <a:cubicBezTo>
                    <a:pt x="337" y="244"/>
                    <a:pt x="337" y="244"/>
                    <a:pt x="337" y="244"/>
                  </a:cubicBezTo>
                  <a:cubicBezTo>
                    <a:pt x="338" y="242"/>
                    <a:pt x="338" y="242"/>
                    <a:pt x="338" y="242"/>
                  </a:cubicBezTo>
                  <a:cubicBezTo>
                    <a:pt x="338" y="242"/>
                    <a:pt x="338" y="242"/>
                    <a:pt x="337" y="241"/>
                  </a:cubicBezTo>
                  <a:cubicBezTo>
                    <a:pt x="331" y="238"/>
                    <a:pt x="309" y="226"/>
                    <a:pt x="281" y="209"/>
                  </a:cubicBezTo>
                  <a:cubicBezTo>
                    <a:pt x="238" y="184"/>
                    <a:pt x="179" y="149"/>
                    <a:pt x="131" y="121"/>
                  </a:cubicBezTo>
                  <a:cubicBezTo>
                    <a:pt x="107" y="106"/>
                    <a:pt x="85" y="94"/>
                    <a:pt x="69" y="85"/>
                  </a:cubicBezTo>
                  <a:cubicBezTo>
                    <a:pt x="62" y="80"/>
                    <a:pt x="55" y="76"/>
                    <a:pt x="51" y="74"/>
                  </a:cubicBezTo>
                  <a:cubicBezTo>
                    <a:pt x="49" y="73"/>
                    <a:pt x="47" y="72"/>
                    <a:pt x="46" y="71"/>
                  </a:cubicBezTo>
                  <a:cubicBezTo>
                    <a:pt x="45" y="71"/>
                    <a:pt x="45" y="70"/>
                    <a:pt x="44" y="70"/>
                  </a:cubicBezTo>
                  <a:cubicBezTo>
                    <a:pt x="44" y="70"/>
                    <a:pt x="44" y="70"/>
                    <a:pt x="44" y="70"/>
                  </a:cubicBezTo>
                  <a:cubicBezTo>
                    <a:pt x="44" y="70"/>
                    <a:pt x="44" y="70"/>
                    <a:pt x="44" y="70"/>
                  </a:cubicBezTo>
                  <a:cubicBezTo>
                    <a:pt x="43" y="70"/>
                    <a:pt x="43" y="70"/>
                    <a:pt x="43" y="70"/>
                  </a:cubicBezTo>
                  <a:cubicBezTo>
                    <a:pt x="43" y="70"/>
                    <a:pt x="43" y="70"/>
                    <a:pt x="42" y="70"/>
                  </a:cubicBezTo>
                  <a:cubicBezTo>
                    <a:pt x="41" y="70"/>
                    <a:pt x="40" y="70"/>
                    <a:pt x="39" y="71"/>
                  </a:cubicBezTo>
                  <a:cubicBezTo>
                    <a:pt x="39" y="72"/>
                    <a:pt x="39" y="73"/>
                    <a:pt x="39" y="73"/>
                  </a:cubicBezTo>
                  <a:cubicBezTo>
                    <a:pt x="39" y="75"/>
                    <a:pt x="39" y="75"/>
                    <a:pt x="39" y="76"/>
                  </a:cubicBezTo>
                  <a:cubicBezTo>
                    <a:pt x="40" y="77"/>
                    <a:pt x="41" y="77"/>
                    <a:pt x="42" y="78"/>
                  </a:cubicBezTo>
                  <a:cubicBezTo>
                    <a:pt x="44" y="80"/>
                    <a:pt x="46" y="82"/>
                    <a:pt x="50" y="85"/>
                  </a:cubicBezTo>
                  <a:cubicBezTo>
                    <a:pt x="63" y="94"/>
                    <a:pt x="89" y="111"/>
                    <a:pt x="120" y="130"/>
                  </a:cubicBezTo>
                  <a:cubicBezTo>
                    <a:pt x="213" y="188"/>
                    <a:pt x="354" y="272"/>
                    <a:pt x="354" y="272"/>
                  </a:cubicBezTo>
                  <a:cubicBezTo>
                    <a:pt x="356" y="269"/>
                    <a:pt x="356" y="269"/>
                    <a:pt x="356" y="269"/>
                  </a:cubicBezTo>
                  <a:cubicBezTo>
                    <a:pt x="353" y="267"/>
                    <a:pt x="353" y="267"/>
                    <a:pt x="353" y="267"/>
                  </a:cubicBezTo>
                  <a:cubicBezTo>
                    <a:pt x="356" y="269"/>
                    <a:pt x="356" y="269"/>
                    <a:pt x="356" y="269"/>
                  </a:cubicBezTo>
                  <a:cubicBezTo>
                    <a:pt x="355" y="266"/>
                    <a:pt x="355" y="266"/>
                    <a:pt x="355" y="266"/>
                  </a:cubicBezTo>
                  <a:cubicBezTo>
                    <a:pt x="354" y="266"/>
                    <a:pt x="354" y="267"/>
                    <a:pt x="353" y="267"/>
                  </a:cubicBezTo>
                  <a:cubicBezTo>
                    <a:pt x="356" y="269"/>
                    <a:pt x="356" y="269"/>
                    <a:pt x="356" y="269"/>
                  </a:cubicBezTo>
                  <a:cubicBezTo>
                    <a:pt x="355" y="266"/>
                    <a:pt x="355" y="266"/>
                    <a:pt x="355" y="266"/>
                  </a:cubicBezTo>
                  <a:cubicBezTo>
                    <a:pt x="356" y="269"/>
                    <a:pt x="356" y="269"/>
                    <a:pt x="356" y="269"/>
                  </a:cubicBezTo>
                  <a:cubicBezTo>
                    <a:pt x="356" y="266"/>
                    <a:pt x="356" y="266"/>
                    <a:pt x="356" y="266"/>
                  </a:cubicBezTo>
                  <a:cubicBezTo>
                    <a:pt x="356" y="266"/>
                    <a:pt x="355" y="266"/>
                    <a:pt x="355" y="266"/>
                  </a:cubicBezTo>
                  <a:cubicBezTo>
                    <a:pt x="356" y="269"/>
                    <a:pt x="356" y="269"/>
                    <a:pt x="356" y="269"/>
                  </a:cubicBezTo>
                  <a:cubicBezTo>
                    <a:pt x="356" y="266"/>
                    <a:pt x="356" y="266"/>
                    <a:pt x="356" y="266"/>
                  </a:cubicBezTo>
                  <a:cubicBezTo>
                    <a:pt x="356" y="267"/>
                    <a:pt x="356" y="267"/>
                    <a:pt x="356" y="267"/>
                  </a:cubicBezTo>
                  <a:cubicBezTo>
                    <a:pt x="356" y="266"/>
                    <a:pt x="356" y="266"/>
                    <a:pt x="356" y="266"/>
                  </a:cubicBezTo>
                  <a:cubicBezTo>
                    <a:pt x="356" y="266"/>
                    <a:pt x="356" y="266"/>
                    <a:pt x="356" y="266"/>
                  </a:cubicBezTo>
                  <a:cubicBezTo>
                    <a:pt x="356" y="267"/>
                    <a:pt x="356" y="267"/>
                    <a:pt x="356" y="267"/>
                  </a:cubicBezTo>
                  <a:cubicBezTo>
                    <a:pt x="356" y="266"/>
                    <a:pt x="356" y="266"/>
                    <a:pt x="356" y="266"/>
                  </a:cubicBezTo>
                  <a:cubicBezTo>
                    <a:pt x="356" y="266"/>
                    <a:pt x="356" y="266"/>
                    <a:pt x="356" y="266"/>
                  </a:cubicBezTo>
                  <a:cubicBezTo>
                    <a:pt x="355" y="265"/>
                    <a:pt x="352" y="264"/>
                    <a:pt x="349" y="263"/>
                  </a:cubicBezTo>
                  <a:cubicBezTo>
                    <a:pt x="337" y="257"/>
                    <a:pt x="313" y="244"/>
                    <a:pt x="284" y="228"/>
                  </a:cubicBezTo>
                  <a:cubicBezTo>
                    <a:pt x="240" y="203"/>
                    <a:pt x="185" y="171"/>
                    <a:pt x="141" y="145"/>
                  </a:cubicBezTo>
                  <a:cubicBezTo>
                    <a:pt x="119" y="132"/>
                    <a:pt x="100" y="121"/>
                    <a:pt x="86" y="113"/>
                  </a:cubicBezTo>
                  <a:cubicBezTo>
                    <a:pt x="79" y="109"/>
                    <a:pt x="73" y="106"/>
                    <a:pt x="69" y="103"/>
                  </a:cubicBezTo>
                  <a:cubicBezTo>
                    <a:pt x="66" y="101"/>
                    <a:pt x="63" y="100"/>
                    <a:pt x="63" y="100"/>
                  </a:cubicBezTo>
                  <a:cubicBezTo>
                    <a:pt x="62" y="99"/>
                    <a:pt x="60" y="100"/>
                    <a:pt x="59" y="101"/>
                  </a:cubicBezTo>
                  <a:cubicBezTo>
                    <a:pt x="58" y="103"/>
                    <a:pt x="58" y="105"/>
                    <a:pt x="60" y="106"/>
                  </a:cubicBezTo>
                  <a:cubicBezTo>
                    <a:pt x="60" y="106"/>
                    <a:pt x="65" y="109"/>
                    <a:pt x="73" y="114"/>
                  </a:cubicBezTo>
                  <a:cubicBezTo>
                    <a:pt x="104" y="133"/>
                    <a:pt x="180" y="180"/>
                    <a:pt x="249" y="223"/>
                  </a:cubicBezTo>
                  <a:cubicBezTo>
                    <a:pt x="283" y="244"/>
                    <a:pt x="315" y="264"/>
                    <a:pt x="339" y="279"/>
                  </a:cubicBezTo>
                  <a:cubicBezTo>
                    <a:pt x="351" y="287"/>
                    <a:pt x="361" y="293"/>
                    <a:pt x="367" y="297"/>
                  </a:cubicBezTo>
                  <a:cubicBezTo>
                    <a:pt x="371" y="300"/>
                    <a:pt x="373" y="301"/>
                    <a:pt x="375" y="303"/>
                  </a:cubicBezTo>
                  <a:cubicBezTo>
                    <a:pt x="376" y="303"/>
                    <a:pt x="377" y="304"/>
                    <a:pt x="377" y="304"/>
                  </a:cubicBezTo>
                  <a:cubicBezTo>
                    <a:pt x="377" y="304"/>
                    <a:pt x="377" y="304"/>
                    <a:pt x="377" y="304"/>
                  </a:cubicBezTo>
                  <a:cubicBezTo>
                    <a:pt x="377" y="304"/>
                    <a:pt x="377" y="304"/>
                    <a:pt x="377" y="304"/>
                  </a:cubicBezTo>
                  <a:cubicBezTo>
                    <a:pt x="379" y="303"/>
                    <a:pt x="379" y="303"/>
                    <a:pt x="379" y="303"/>
                  </a:cubicBezTo>
                  <a:cubicBezTo>
                    <a:pt x="377" y="304"/>
                    <a:pt x="377" y="304"/>
                    <a:pt x="377" y="304"/>
                  </a:cubicBezTo>
                  <a:cubicBezTo>
                    <a:pt x="377" y="304"/>
                    <a:pt x="377" y="304"/>
                    <a:pt x="377" y="304"/>
                  </a:cubicBezTo>
                  <a:cubicBezTo>
                    <a:pt x="379" y="303"/>
                    <a:pt x="379" y="303"/>
                    <a:pt x="379" y="303"/>
                  </a:cubicBezTo>
                  <a:cubicBezTo>
                    <a:pt x="377" y="304"/>
                    <a:pt x="377" y="304"/>
                    <a:pt x="377" y="304"/>
                  </a:cubicBezTo>
                  <a:cubicBezTo>
                    <a:pt x="380" y="302"/>
                    <a:pt x="380" y="302"/>
                    <a:pt x="380" y="302"/>
                  </a:cubicBezTo>
                  <a:cubicBezTo>
                    <a:pt x="377" y="303"/>
                    <a:pt x="377" y="303"/>
                    <a:pt x="377" y="303"/>
                  </a:cubicBezTo>
                  <a:cubicBezTo>
                    <a:pt x="377" y="304"/>
                    <a:pt x="377" y="304"/>
                    <a:pt x="377" y="304"/>
                  </a:cubicBezTo>
                  <a:cubicBezTo>
                    <a:pt x="380" y="302"/>
                    <a:pt x="380" y="302"/>
                    <a:pt x="380" y="302"/>
                  </a:cubicBezTo>
                  <a:cubicBezTo>
                    <a:pt x="377" y="303"/>
                    <a:pt x="377" y="303"/>
                    <a:pt x="377" y="303"/>
                  </a:cubicBezTo>
                  <a:cubicBezTo>
                    <a:pt x="380" y="302"/>
                    <a:pt x="380" y="302"/>
                    <a:pt x="380" y="302"/>
                  </a:cubicBezTo>
                  <a:cubicBezTo>
                    <a:pt x="376" y="302"/>
                    <a:pt x="376" y="302"/>
                    <a:pt x="376" y="302"/>
                  </a:cubicBezTo>
                  <a:cubicBezTo>
                    <a:pt x="376" y="303"/>
                    <a:pt x="377" y="303"/>
                    <a:pt x="377" y="303"/>
                  </a:cubicBezTo>
                  <a:cubicBezTo>
                    <a:pt x="380" y="302"/>
                    <a:pt x="380" y="302"/>
                    <a:pt x="380" y="302"/>
                  </a:cubicBezTo>
                  <a:cubicBezTo>
                    <a:pt x="376" y="302"/>
                    <a:pt x="376" y="302"/>
                    <a:pt x="376" y="302"/>
                  </a:cubicBezTo>
                  <a:cubicBezTo>
                    <a:pt x="380" y="302"/>
                    <a:pt x="380" y="302"/>
                    <a:pt x="380" y="302"/>
                  </a:cubicBezTo>
                  <a:cubicBezTo>
                    <a:pt x="377" y="300"/>
                    <a:pt x="377" y="300"/>
                    <a:pt x="377" y="300"/>
                  </a:cubicBezTo>
                  <a:cubicBezTo>
                    <a:pt x="376" y="301"/>
                    <a:pt x="376" y="301"/>
                    <a:pt x="376" y="302"/>
                  </a:cubicBezTo>
                  <a:cubicBezTo>
                    <a:pt x="380" y="302"/>
                    <a:pt x="380" y="302"/>
                    <a:pt x="380" y="302"/>
                  </a:cubicBezTo>
                  <a:cubicBezTo>
                    <a:pt x="377" y="300"/>
                    <a:pt x="377" y="300"/>
                    <a:pt x="377" y="300"/>
                  </a:cubicBezTo>
                  <a:cubicBezTo>
                    <a:pt x="380" y="302"/>
                    <a:pt x="380" y="302"/>
                    <a:pt x="380" y="302"/>
                  </a:cubicBezTo>
                  <a:cubicBezTo>
                    <a:pt x="382" y="299"/>
                    <a:pt x="382" y="299"/>
                    <a:pt x="382" y="299"/>
                  </a:cubicBezTo>
                  <a:cubicBezTo>
                    <a:pt x="382" y="299"/>
                    <a:pt x="307" y="255"/>
                    <a:pt x="232" y="211"/>
                  </a:cubicBezTo>
                  <a:cubicBezTo>
                    <a:pt x="194" y="189"/>
                    <a:pt x="156" y="167"/>
                    <a:pt x="128" y="151"/>
                  </a:cubicBezTo>
                  <a:cubicBezTo>
                    <a:pt x="113" y="143"/>
                    <a:pt x="101" y="136"/>
                    <a:pt x="93" y="131"/>
                  </a:cubicBezTo>
                  <a:cubicBezTo>
                    <a:pt x="89" y="129"/>
                    <a:pt x="85" y="127"/>
                    <a:pt x="83" y="125"/>
                  </a:cubicBezTo>
                  <a:cubicBezTo>
                    <a:pt x="81" y="125"/>
                    <a:pt x="81" y="124"/>
                    <a:pt x="80" y="124"/>
                  </a:cubicBezTo>
                  <a:cubicBezTo>
                    <a:pt x="79" y="124"/>
                    <a:pt x="79" y="124"/>
                    <a:pt x="79" y="124"/>
                  </a:cubicBezTo>
                  <a:cubicBezTo>
                    <a:pt x="78" y="123"/>
                    <a:pt x="78" y="123"/>
                    <a:pt x="78" y="123"/>
                  </a:cubicBezTo>
                  <a:cubicBezTo>
                    <a:pt x="78" y="123"/>
                    <a:pt x="78" y="123"/>
                    <a:pt x="77" y="123"/>
                  </a:cubicBezTo>
                  <a:cubicBezTo>
                    <a:pt x="77" y="123"/>
                    <a:pt x="76" y="123"/>
                    <a:pt x="76" y="123"/>
                  </a:cubicBezTo>
                  <a:cubicBezTo>
                    <a:pt x="75" y="123"/>
                    <a:pt x="74" y="124"/>
                    <a:pt x="74" y="125"/>
                  </a:cubicBezTo>
                  <a:cubicBezTo>
                    <a:pt x="73" y="126"/>
                    <a:pt x="73" y="127"/>
                    <a:pt x="74" y="128"/>
                  </a:cubicBezTo>
                  <a:cubicBezTo>
                    <a:pt x="74" y="128"/>
                    <a:pt x="74" y="129"/>
                    <a:pt x="75" y="130"/>
                  </a:cubicBezTo>
                  <a:cubicBezTo>
                    <a:pt x="75" y="130"/>
                    <a:pt x="80" y="133"/>
                    <a:pt x="89" y="138"/>
                  </a:cubicBezTo>
                  <a:cubicBezTo>
                    <a:pt x="119" y="156"/>
                    <a:pt x="195" y="201"/>
                    <a:pt x="264" y="243"/>
                  </a:cubicBezTo>
                  <a:cubicBezTo>
                    <a:pt x="298" y="264"/>
                    <a:pt x="331" y="284"/>
                    <a:pt x="354" y="299"/>
                  </a:cubicBezTo>
                  <a:cubicBezTo>
                    <a:pt x="366" y="307"/>
                    <a:pt x="376" y="314"/>
                    <a:pt x="383" y="319"/>
                  </a:cubicBezTo>
                  <a:cubicBezTo>
                    <a:pt x="386" y="321"/>
                    <a:pt x="389" y="323"/>
                    <a:pt x="390" y="325"/>
                  </a:cubicBezTo>
                  <a:cubicBezTo>
                    <a:pt x="391" y="325"/>
                    <a:pt x="392" y="326"/>
                    <a:pt x="392" y="326"/>
                  </a:cubicBezTo>
                  <a:cubicBezTo>
                    <a:pt x="392" y="326"/>
                    <a:pt x="392" y="326"/>
                    <a:pt x="392" y="326"/>
                  </a:cubicBezTo>
                  <a:cubicBezTo>
                    <a:pt x="392" y="326"/>
                    <a:pt x="392" y="326"/>
                    <a:pt x="392" y="326"/>
                  </a:cubicBezTo>
                  <a:cubicBezTo>
                    <a:pt x="393" y="326"/>
                    <a:pt x="393" y="326"/>
                    <a:pt x="393" y="326"/>
                  </a:cubicBezTo>
                  <a:cubicBezTo>
                    <a:pt x="392" y="326"/>
                    <a:pt x="392" y="326"/>
                    <a:pt x="392" y="326"/>
                  </a:cubicBezTo>
                  <a:cubicBezTo>
                    <a:pt x="392" y="326"/>
                    <a:pt x="392" y="326"/>
                    <a:pt x="392" y="326"/>
                  </a:cubicBezTo>
                  <a:cubicBezTo>
                    <a:pt x="393" y="326"/>
                    <a:pt x="393" y="326"/>
                    <a:pt x="393" y="326"/>
                  </a:cubicBezTo>
                  <a:cubicBezTo>
                    <a:pt x="392" y="326"/>
                    <a:pt x="392" y="326"/>
                    <a:pt x="392" y="326"/>
                  </a:cubicBezTo>
                  <a:cubicBezTo>
                    <a:pt x="394" y="325"/>
                    <a:pt x="394" y="325"/>
                    <a:pt x="394" y="325"/>
                  </a:cubicBezTo>
                  <a:cubicBezTo>
                    <a:pt x="392" y="325"/>
                    <a:pt x="392" y="325"/>
                    <a:pt x="392" y="325"/>
                  </a:cubicBezTo>
                  <a:cubicBezTo>
                    <a:pt x="392" y="326"/>
                    <a:pt x="392" y="326"/>
                    <a:pt x="392" y="326"/>
                  </a:cubicBezTo>
                  <a:cubicBezTo>
                    <a:pt x="394" y="325"/>
                    <a:pt x="394" y="325"/>
                    <a:pt x="394" y="325"/>
                  </a:cubicBezTo>
                  <a:cubicBezTo>
                    <a:pt x="392" y="325"/>
                    <a:pt x="392" y="325"/>
                    <a:pt x="392" y="325"/>
                  </a:cubicBezTo>
                  <a:cubicBezTo>
                    <a:pt x="395" y="325"/>
                    <a:pt x="395" y="325"/>
                    <a:pt x="395" y="325"/>
                  </a:cubicBezTo>
                  <a:cubicBezTo>
                    <a:pt x="392" y="324"/>
                    <a:pt x="392" y="324"/>
                    <a:pt x="392" y="324"/>
                  </a:cubicBezTo>
                  <a:cubicBezTo>
                    <a:pt x="392" y="324"/>
                    <a:pt x="392" y="325"/>
                    <a:pt x="392" y="325"/>
                  </a:cubicBezTo>
                  <a:cubicBezTo>
                    <a:pt x="395" y="325"/>
                    <a:pt x="395" y="325"/>
                    <a:pt x="395" y="325"/>
                  </a:cubicBezTo>
                  <a:cubicBezTo>
                    <a:pt x="392" y="324"/>
                    <a:pt x="392" y="324"/>
                    <a:pt x="392" y="324"/>
                  </a:cubicBezTo>
                  <a:cubicBezTo>
                    <a:pt x="395" y="326"/>
                    <a:pt x="395" y="326"/>
                    <a:pt x="395" y="326"/>
                  </a:cubicBezTo>
                  <a:cubicBezTo>
                    <a:pt x="397" y="322"/>
                    <a:pt x="397" y="322"/>
                    <a:pt x="397" y="322"/>
                  </a:cubicBezTo>
                  <a:cubicBezTo>
                    <a:pt x="397" y="322"/>
                    <a:pt x="323" y="280"/>
                    <a:pt x="248" y="237"/>
                  </a:cubicBezTo>
                  <a:cubicBezTo>
                    <a:pt x="210" y="215"/>
                    <a:pt x="173" y="194"/>
                    <a:pt x="144" y="178"/>
                  </a:cubicBezTo>
                  <a:cubicBezTo>
                    <a:pt x="130" y="169"/>
                    <a:pt x="118" y="163"/>
                    <a:pt x="110" y="158"/>
                  </a:cubicBezTo>
                  <a:cubicBezTo>
                    <a:pt x="105" y="156"/>
                    <a:pt x="102" y="154"/>
                    <a:pt x="100" y="153"/>
                  </a:cubicBezTo>
                  <a:cubicBezTo>
                    <a:pt x="98" y="152"/>
                    <a:pt x="98" y="151"/>
                    <a:pt x="97" y="151"/>
                  </a:cubicBezTo>
                  <a:cubicBezTo>
                    <a:pt x="96" y="151"/>
                    <a:pt x="96" y="151"/>
                    <a:pt x="96" y="151"/>
                  </a:cubicBezTo>
                  <a:cubicBezTo>
                    <a:pt x="95" y="150"/>
                    <a:pt x="95" y="150"/>
                    <a:pt x="95" y="150"/>
                  </a:cubicBezTo>
                  <a:cubicBezTo>
                    <a:pt x="95" y="150"/>
                    <a:pt x="95" y="150"/>
                    <a:pt x="95" y="150"/>
                  </a:cubicBezTo>
                  <a:cubicBezTo>
                    <a:pt x="95" y="150"/>
                    <a:pt x="95" y="150"/>
                    <a:pt x="94" y="150"/>
                  </a:cubicBezTo>
                  <a:cubicBezTo>
                    <a:pt x="94" y="150"/>
                    <a:pt x="93" y="150"/>
                    <a:pt x="93" y="150"/>
                  </a:cubicBezTo>
                  <a:cubicBezTo>
                    <a:pt x="92" y="151"/>
                    <a:pt x="92" y="151"/>
                    <a:pt x="91" y="152"/>
                  </a:cubicBezTo>
                  <a:cubicBezTo>
                    <a:pt x="94" y="154"/>
                    <a:pt x="94" y="154"/>
                    <a:pt x="94" y="154"/>
                  </a:cubicBezTo>
                  <a:cubicBezTo>
                    <a:pt x="91" y="152"/>
                    <a:pt x="91" y="152"/>
                    <a:pt x="91" y="152"/>
                  </a:cubicBezTo>
                  <a:cubicBezTo>
                    <a:pt x="91" y="153"/>
                    <a:pt x="90" y="153"/>
                    <a:pt x="90" y="154"/>
                  </a:cubicBezTo>
                  <a:cubicBezTo>
                    <a:pt x="91" y="155"/>
                    <a:pt x="91" y="156"/>
                    <a:pt x="91" y="156"/>
                  </a:cubicBezTo>
                  <a:cubicBezTo>
                    <a:pt x="92" y="157"/>
                    <a:pt x="93" y="158"/>
                    <a:pt x="94" y="159"/>
                  </a:cubicBezTo>
                  <a:cubicBezTo>
                    <a:pt x="96" y="161"/>
                    <a:pt x="98" y="163"/>
                    <a:pt x="102" y="166"/>
                  </a:cubicBezTo>
                  <a:cubicBezTo>
                    <a:pt x="116" y="176"/>
                    <a:pt x="143" y="193"/>
                    <a:pt x="175" y="213"/>
                  </a:cubicBezTo>
                  <a:cubicBezTo>
                    <a:pt x="272" y="274"/>
                    <a:pt x="419" y="361"/>
                    <a:pt x="419" y="361"/>
                  </a:cubicBezTo>
                  <a:cubicBezTo>
                    <a:pt x="421" y="358"/>
                    <a:pt x="421" y="358"/>
                    <a:pt x="421" y="358"/>
                  </a:cubicBezTo>
                  <a:cubicBezTo>
                    <a:pt x="418" y="356"/>
                    <a:pt x="418" y="356"/>
                    <a:pt x="418" y="356"/>
                  </a:cubicBezTo>
                  <a:cubicBezTo>
                    <a:pt x="421" y="358"/>
                    <a:pt x="421" y="358"/>
                    <a:pt x="421" y="358"/>
                  </a:cubicBezTo>
                  <a:cubicBezTo>
                    <a:pt x="420" y="355"/>
                    <a:pt x="420" y="355"/>
                    <a:pt x="420" y="355"/>
                  </a:cubicBezTo>
                  <a:cubicBezTo>
                    <a:pt x="419" y="355"/>
                    <a:pt x="419" y="356"/>
                    <a:pt x="418" y="356"/>
                  </a:cubicBezTo>
                  <a:cubicBezTo>
                    <a:pt x="421" y="358"/>
                    <a:pt x="421" y="358"/>
                    <a:pt x="421" y="358"/>
                  </a:cubicBezTo>
                  <a:cubicBezTo>
                    <a:pt x="420" y="355"/>
                    <a:pt x="420" y="355"/>
                    <a:pt x="420" y="355"/>
                  </a:cubicBezTo>
                  <a:cubicBezTo>
                    <a:pt x="421" y="357"/>
                    <a:pt x="421" y="357"/>
                    <a:pt x="421" y="357"/>
                  </a:cubicBezTo>
                  <a:cubicBezTo>
                    <a:pt x="421" y="355"/>
                    <a:pt x="421" y="355"/>
                    <a:pt x="421" y="355"/>
                  </a:cubicBezTo>
                  <a:cubicBezTo>
                    <a:pt x="421" y="355"/>
                    <a:pt x="420" y="355"/>
                    <a:pt x="420" y="355"/>
                  </a:cubicBezTo>
                  <a:cubicBezTo>
                    <a:pt x="421" y="357"/>
                    <a:pt x="421" y="357"/>
                    <a:pt x="421" y="357"/>
                  </a:cubicBezTo>
                  <a:cubicBezTo>
                    <a:pt x="421" y="355"/>
                    <a:pt x="421" y="355"/>
                    <a:pt x="421" y="355"/>
                  </a:cubicBezTo>
                  <a:cubicBezTo>
                    <a:pt x="421" y="356"/>
                    <a:pt x="421" y="356"/>
                    <a:pt x="421" y="356"/>
                  </a:cubicBezTo>
                  <a:cubicBezTo>
                    <a:pt x="421" y="355"/>
                    <a:pt x="421" y="355"/>
                    <a:pt x="421" y="355"/>
                  </a:cubicBezTo>
                  <a:cubicBezTo>
                    <a:pt x="421" y="355"/>
                    <a:pt x="421" y="355"/>
                    <a:pt x="421" y="355"/>
                  </a:cubicBezTo>
                  <a:cubicBezTo>
                    <a:pt x="421" y="356"/>
                    <a:pt x="421" y="356"/>
                    <a:pt x="421" y="356"/>
                  </a:cubicBezTo>
                  <a:cubicBezTo>
                    <a:pt x="421" y="355"/>
                    <a:pt x="421" y="355"/>
                    <a:pt x="421" y="355"/>
                  </a:cubicBezTo>
                  <a:cubicBezTo>
                    <a:pt x="421" y="355"/>
                    <a:pt x="420" y="355"/>
                    <a:pt x="419" y="354"/>
                  </a:cubicBezTo>
                  <a:cubicBezTo>
                    <a:pt x="415" y="353"/>
                    <a:pt x="407" y="349"/>
                    <a:pt x="397" y="343"/>
                  </a:cubicBezTo>
                  <a:cubicBezTo>
                    <a:pt x="359" y="323"/>
                    <a:pt x="288" y="282"/>
                    <a:pt x="227" y="246"/>
                  </a:cubicBezTo>
                  <a:cubicBezTo>
                    <a:pt x="197" y="228"/>
                    <a:pt x="168" y="211"/>
                    <a:pt x="148" y="198"/>
                  </a:cubicBezTo>
                  <a:cubicBezTo>
                    <a:pt x="137" y="192"/>
                    <a:pt x="129" y="187"/>
                    <a:pt x="123" y="184"/>
                  </a:cubicBezTo>
                  <a:cubicBezTo>
                    <a:pt x="117" y="180"/>
                    <a:pt x="114" y="178"/>
                    <a:pt x="114" y="178"/>
                  </a:cubicBezTo>
                  <a:cubicBezTo>
                    <a:pt x="113" y="178"/>
                    <a:pt x="112" y="178"/>
                    <a:pt x="111" y="178"/>
                  </a:cubicBezTo>
                  <a:cubicBezTo>
                    <a:pt x="110" y="178"/>
                    <a:pt x="109" y="179"/>
                    <a:pt x="109" y="179"/>
                  </a:cubicBezTo>
                  <a:cubicBezTo>
                    <a:pt x="108" y="180"/>
                    <a:pt x="108" y="181"/>
                    <a:pt x="109" y="182"/>
                  </a:cubicBezTo>
                  <a:cubicBezTo>
                    <a:pt x="109" y="183"/>
                    <a:pt x="109" y="184"/>
                    <a:pt x="110" y="184"/>
                  </a:cubicBezTo>
                  <a:cubicBezTo>
                    <a:pt x="110" y="184"/>
                    <a:pt x="115" y="187"/>
                    <a:pt x="123" y="192"/>
                  </a:cubicBezTo>
                  <a:cubicBezTo>
                    <a:pt x="153" y="210"/>
                    <a:pt x="227" y="254"/>
                    <a:pt x="294" y="295"/>
                  </a:cubicBezTo>
                  <a:cubicBezTo>
                    <a:pt x="327" y="316"/>
                    <a:pt x="358" y="335"/>
                    <a:pt x="381" y="350"/>
                  </a:cubicBezTo>
                  <a:cubicBezTo>
                    <a:pt x="393" y="358"/>
                    <a:pt x="402" y="364"/>
                    <a:pt x="409" y="369"/>
                  </a:cubicBezTo>
                  <a:cubicBezTo>
                    <a:pt x="412" y="371"/>
                    <a:pt x="415" y="373"/>
                    <a:pt x="416" y="374"/>
                  </a:cubicBezTo>
                  <a:cubicBezTo>
                    <a:pt x="417" y="375"/>
                    <a:pt x="418" y="375"/>
                    <a:pt x="418" y="376"/>
                  </a:cubicBezTo>
                  <a:cubicBezTo>
                    <a:pt x="418" y="376"/>
                    <a:pt x="418" y="376"/>
                    <a:pt x="418" y="376"/>
                  </a:cubicBezTo>
                  <a:cubicBezTo>
                    <a:pt x="418" y="376"/>
                    <a:pt x="418" y="376"/>
                    <a:pt x="418" y="376"/>
                  </a:cubicBezTo>
                  <a:cubicBezTo>
                    <a:pt x="420" y="374"/>
                    <a:pt x="420" y="374"/>
                    <a:pt x="420" y="374"/>
                  </a:cubicBezTo>
                  <a:cubicBezTo>
                    <a:pt x="418" y="374"/>
                    <a:pt x="418" y="374"/>
                    <a:pt x="418" y="374"/>
                  </a:cubicBezTo>
                  <a:cubicBezTo>
                    <a:pt x="418" y="375"/>
                    <a:pt x="418" y="376"/>
                    <a:pt x="418" y="376"/>
                  </a:cubicBezTo>
                  <a:cubicBezTo>
                    <a:pt x="420" y="374"/>
                    <a:pt x="420" y="374"/>
                    <a:pt x="420" y="374"/>
                  </a:cubicBezTo>
                  <a:cubicBezTo>
                    <a:pt x="418" y="374"/>
                    <a:pt x="418" y="374"/>
                    <a:pt x="418" y="374"/>
                  </a:cubicBezTo>
                  <a:cubicBezTo>
                    <a:pt x="421" y="374"/>
                    <a:pt x="421" y="374"/>
                    <a:pt x="421" y="374"/>
                  </a:cubicBezTo>
                  <a:cubicBezTo>
                    <a:pt x="418" y="373"/>
                    <a:pt x="418" y="373"/>
                    <a:pt x="418" y="373"/>
                  </a:cubicBezTo>
                  <a:cubicBezTo>
                    <a:pt x="418" y="373"/>
                    <a:pt x="418" y="374"/>
                    <a:pt x="418" y="374"/>
                  </a:cubicBezTo>
                  <a:cubicBezTo>
                    <a:pt x="421" y="374"/>
                    <a:pt x="421" y="374"/>
                    <a:pt x="421" y="374"/>
                  </a:cubicBezTo>
                  <a:cubicBezTo>
                    <a:pt x="418" y="373"/>
                    <a:pt x="418" y="373"/>
                    <a:pt x="418" y="373"/>
                  </a:cubicBezTo>
                  <a:cubicBezTo>
                    <a:pt x="421" y="374"/>
                    <a:pt x="421" y="374"/>
                    <a:pt x="421" y="374"/>
                  </a:cubicBezTo>
                  <a:cubicBezTo>
                    <a:pt x="418" y="373"/>
                    <a:pt x="418" y="373"/>
                    <a:pt x="418" y="373"/>
                  </a:cubicBezTo>
                  <a:cubicBezTo>
                    <a:pt x="421" y="374"/>
                    <a:pt x="421" y="374"/>
                    <a:pt x="421" y="374"/>
                  </a:cubicBezTo>
                  <a:cubicBezTo>
                    <a:pt x="420" y="371"/>
                    <a:pt x="420" y="371"/>
                    <a:pt x="420" y="371"/>
                  </a:cubicBezTo>
                  <a:cubicBezTo>
                    <a:pt x="420" y="371"/>
                    <a:pt x="419" y="372"/>
                    <a:pt x="418" y="373"/>
                  </a:cubicBezTo>
                  <a:cubicBezTo>
                    <a:pt x="421" y="374"/>
                    <a:pt x="421" y="374"/>
                    <a:pt x="421" y="374"/>
                  </a:cubicBezTo>
                  <a:cubicBezTo>
                    <a:pt x="420" y="371"/>
                    <a:pt x="420" y="371"/>
                    <a:pt x="420" y="371"/>
                  </a:cubicBezTo>
                  <a:cubicBezTo>
                    <a:pt x="421" y="374"/>
                    <a:pt x="421" y="374"/>
                    <a:pt x="421" y="374"/>
                  </a:cubicBezTo>
                  <a:cubicBezTo>
                    <a:pt x="421" y="371"/>
                    <a:pt x="421" y="371"/>
                    <a:pt x="421" y="371"/>
                  </a:cubicBezTo>
                  <a:cubicBezTo>
                    <a:pt x="421" y="371"/>
                    <a:pt x="420" y="371"/>
                    <a:pt x="420" y="371"/>
                  </a:cubicBezTo>
                  <a:cubicBezTo>
                    <a:pt x="421" y="374"/>
                    <a:pt x="421" y="374"/>
                    <a:pt x="421" y="374"/>
                  </a:cubicBezTo>
                  <a:cubicBezTo>
                    <a:pt x="421" y="371"/>
                    <a:pt x="421" y="371"/>
                    <a:pt x="421" y="371"/>
                  </a:cubicBezTo>
                  <a:cubicBezTo>
                    <a:pt x="421" y="373"/>
                    <a:pt x="421" y="373"/>
                    <a:pt x="421" y="373"/>
                  </a:cubicBezTo>
                  <a:cubicBezTo>
                    <a:pt x="421" y="371"/>
                    <a:pt x="421" y="371"/>
                    <a:pt x="421" y="371"/>
                  </a:cubicBezTo>
                  <a:cubicBezTo>
                    <a:pt x="421" y="371"/>
                    <a:pt x="421" y="371"/>
                    <a:pt x="421" y="371"/>
                  </a:cubicBezTo>
                  <a:cubicBezTo>
                    <a:pt x="421" y="373"/>
                    <a:pt x="421" y="373"/>
                    <a:pt x="421" y="373"/>
                  </a:cubicBezTo>
                  <a:cubicBezTo>
                    <a:pt x="421" y="371"/>
                    <a:pt x="421" y="371"/>
                    <a:pt x="421" y="371"/>
                  </a:cubicBezTo>
                  <a:cubicBezTo>
                    <a:pt x="421" y="371"/>
                    <a:pt x="421" y="371"/>
                    <a:pt x="421" y="371"/>
                  </a:cubicBezTo>
                  <a:cubicBezTo>
                    <a:pt x="421" y="371"/>
                    <a:pt x="421" y="371"/>
                    <a:pt x="421" y="371"/>
                  </a:cubicBezTo>
                  <a:cubicBezTo>
                    <a:pt x="421" y="371"/>
                    <a:pt x="421" y="371"/>
                    <a:pt x="421" y="371"/>
                  </a:cubicBezTo>
                  <a:cubicBezTo>
                    <a:pt x="421" y="371"/>
                    <a:pt x="421" y="371"/>
                    <a:pt x="421" y="371"/>
                  </a:cubicBezTo>
                  <a:cubicBezTo>
                    <a:pt x="421" y="371"/>
                    <a:pt x="421" y="371"/>
                    <a:pt x="421" y="371"/>
                  </a:cubicBezTo>
                  <a:cubicBezTo>
                    <a:pt x="421" y="371"/>
                    <a:pt x="421" y="371"/>
                    <a:pt x="420" y="370"/>
                  </a:cubicBezTo>
                  <a:cubicBezTo>
                    <a:pt x="416" y="369"/>
                    <a:pt x="409" y="365"/>
                    <a:pt x="399" y="360"/>
                  </a:cubicBezTo>
                  <a:cubicBezTo>
                    <a:pt x="364" y="340"/>
                    <a:pt x="298" y="301"/>
                    <a:pt x="240" y="266"/>
                  </a:cubicBezTo>
                  <a:cubicBezTo>
                    <a:pt x="212" y="249"/>
                    <a:pt x="185" y="233"/>
                    <a:pt x="165" y="221"/>
                  </a:cubicBezTo>
                  <a:cubicBezTo>
                    <a:pt x="155" y="216"/>
                    <a:pt x="147" y="211"/>
                    <a:pt x="141" y="207"/>
                  </a:cubicBezTo>
                  <a:cubicBezTo>
                    <a:pt x="138" y="206"/>
                    <a:pt x="136" y="204"/>
                    <a:pt x="135" y="204"/>
                  </a:cubicBezTo>
                  <a:cubicBezTo>
                    <a:pt x="134" y="203"/>
                    <a:pt x="133" y="203"/>
                    <a:pt x="133" y="203"/>
                  </a:cubicBezTo>
                  <a:cubicBezTo>
                    <a:pt x="132" y="202"/>
                    <a:pt x="132" y="202"/>
                    <a:pt x="132" y="202"/>
                  </a:cubicBezTo>
                  <a:cubicBezTo>
                    <a:pt x="131" y="202"/>
                    <a:pt x="131" y="202"/>
                    <a:pt x="131" y="202"/>
                  </a:cubicBezTo>
                  <a:cubicBezTo>
                    <a:pt x="131" y="202"/>
                    <a:pt x="131" y="202"/>
                    <a:pt x="131" y="202"/>
                  </a:cubicBezTo>
                  <a:cubicBezTo>
                    <a:pt x="131" y="202"/>
                    <a:pt x="131" y="202"/>
                    <a:pt x="130" y="202"/>
                  </a:cubicBezTo>
                  <a:cubicBezTo>
                    <a:pt x="130" y="202"/>
                    <a:pt x="129" y="202"/>
                    <a:pt x="129" y="202"/>
                  </a:cubicBezTo>
                  <a:cubicBezTo>
                    <a:pt x="128" y="202"/>
                    <a:pt x="127" y="203"/>
                    <a:pt x="127" y="204"/>
                  </a:cubicBezTo>
                  <a:cubicBezTo>
                    <a:pt x="130" y="205"/>
                    <a:pt x="130" y="205"/>
                    <a:pt x="130" y="205"/>
                  </a:cubicBezTo>
                  <a:cubicBezTo>
                    <a:pt x="127" y="203"/>
                    <a:pt x="127" y="203"/>
                    <a:pt x="127" y="203"/>
                  </a:cubicBezTo>
                  <a:cubicBezTo>
                    <a:pt x="127" y="204"/>
                    <a:pt x="127" y="205"/>
                    <a:pt x="127" y="205"/>
                  </a:cubicBezTo>
                  <a:cubicBezTo>
                    <a:pt x="127" y="207"/>
                    <a:pt x="127" y="207"/>
                    <a:pt x="127" y="207"/>
                  </a:cubicBezTo>
                  <a:cubicBezTo>
                    <a:pt x="128" y="208"/>
                    <a:pt x="128" y="208"/>
                    <a:pt x="128" y="209"/>
                  </a:cubicBezTo>
                  <a:cubicBezTo>
                    <a:pt x="129" y="209"/>
                    <a:pt x="129" y="210"/>
                    <a:pt x="130" y="210"/>
                  </a:cubicBezTo>
                  <a:cubicBezTo>
                    <a:pt x="134" y="213"/>
                    <a:pt x="141" y="217"/>
                    <a:pt x="150" y="223"/>
                  </a:cubicBezTo>
                  <a:cubicBezTo>
                    <a:pt x="182" y="243"/>
                    <a:pt x="246" y="280"/>
                    <a:pt x="301" y="313"/>
                  </a:cubicBezTo>
                  <a:cubicBezTo>
                    <a:pt x="329" y="329"/>
                    <a:pt x="354" y="345"/>
                    <a:pt x="373" y="357"/>
                  </a:cubicBezTo>
                  <a:cubicBezTo>
                    <a:pt x="382" y="363"/>
                    <a:pt x="390" y="368"/>
                    <a:pt x="395" y="372"/>
                  </a:cubicBezTo>
                  <a:cubicBezTo>
                    <a:pt x="398" y="374"/>
                    <a:pt x="400" y="376"/>
                    <a:pt x="401" y="377"/>
                  </a:cubicBezTo>
                  <a:cubicBezTo>
                    <a:pt x="402" y="377"/>
                    <a:pt x="402" y="378"/>
                    <a:pt x="402" y="378"/>
                  </a:cubicBezTo>
                  <a:cubicBezTo>
                    <a:pt x="402" y="378"/>
                    <a:pt x="402" y="378"/>
                    <a:pt x="402" y="378"/>
                  </a:cubicBezTo>
                  <a:cubicBezTo>
                    <a:pt x="403" y="378"/>
                    <a:pt x="403" y="378"/>
                    <a:pt x="403" y="378"/>
                  </a:cubicBezTo>
                  <a:cubicBezTo>
                    <a:pt x="402" y="378"/>
                    <a:pt x="402" y="378"/>
                    <a:pt x="402" y="378"/>
                  </a:cubicBezTo>
                  <a:cubicBezTo>
                    <a:pt x="402" y="378"/>
                    <a:pt x="402" y="378"/>
                    <a:pt x="402" y="378"/>
                  </a:cubicBezTo>
                  <a:cubicBezTo>
                    <a:pt x="403" y="378"/>
                    <a:pt x="403" y="378"/>
                    <a:pt x="403" y="378"/>
                  </a:cubicBezTo>
                  <a:cubicBezTo>
                    <a:pt x="402" y="378"/>
                    <a:pt x="402" y="378"/>
                    <a:pt x="402" y="378"/>
                  </a:cubicBezTo>
                  <a:cubicBezTo>
                    <a:pt x="404" y="377"/>
                    <a:pt x="404" y="377"/>
                    <a:pt x="404" y="377"/>
                  </a:cubicBezTo>
                  <a:cubicBezTo>
                    <a:pt x="402" y="377"/>
                    <a:pt x="402" y="377"/>
                    <a:pt x="402" y="377"/>
                  </a:cubicBezTo>
                  <a:cubicBezTo>
                    <a:pt x="402" y="378"/>
                    <a:pt x="402" y="378"/>
                    <a:pt x="402" y="378"/>
                  </a:cubicBezTo>
                  <a:cubicBezTo>
                    <a:pt x="404" y="377"/>
                    <a:pt x="404" y="377"/>
                    <a:pt x="404" y="377"/>
                  </a:cubicBezTo>
                  <a:cubicBezTo>
                    <a:pt x="402" y="377"/>
                    <a:pt x="402" y="377"/>
                    <a:pt x="402" y="377"/>
                  </a:cubicBezTo>
                  <a:cubicBezTo>
                    <a:pt x="405" y="377"/>
                    <a:pt x="405" y="377"/>
                    <a:pt x="405" y="377"/>
                  </a:cubicBezTo>
                  <a:cubicBezTo>
                    <a:pt x="402" y="376"/>
                    <a:pt x="402" y="376"/>
                    <a:pt x="402" y="376"/>
                  </a:cubicBezTo>
                  <a:cubicBezTo>
                    <a:pt x="402" y="376"/>
                    <a:pt x="402" y="377"/>
                    <a:pt x="402" y="377"/>
                  </a:cubicBezTo>
                  <a:cubicBezTo>
                    <a:pt x="405" y="377"/>
                    <a:pt x="405" y="377"/>
                    <a:pt x="405" y="377"/>
                  </a:cubicBezTo>
                  <a:cubicBezTo>
                    <a:pt x="402" y="376"/>
                    <a:pt x="402" y="376"/>
                    <a:pt x="402" y="376"/>
                  </a:cubicBezTo>
                  <a:cubicBezTo>
                    <a:pt x="402" y="375"/>
                    <a:pt x="402" y="375"/>
                    <a:pt x="402" y="375"/>
                  </a:cubicBezTo>
                  <a:cubicBezTo>
                    <a:pt x="405" y="377"/>
                    <a:pt x="405" y="377"/>
                    <a:pt x="405" y="377"/>
                  </a:cubicBezTo>
                  <a:cubicBezTo>
                    <a:pt x="404" y="374"/>
                    <a:pt x="404" y="374"/>
                    <a:pt x="404" y="374"/>
                  </a:cubicBezTo>
                  <a:cubicBezTo>
                    <a:pt x="404" y="374"/>
                    <a:pt x="403" y="375"/>
                    <a:pt x="402" y="375"/>
                  </a:cubicBezTo>
                  <a:cubicBezTo>
                    <a:pt x="405" y="377"/>
                    <a:pt x="405" y="377"/>
                    <a:pt x="405" y="377"/>
                  </a:cubicBezTo>
                  <a:cubicBezTo>
                    <a:pt x="404" y="374"/>
                    <a:pt x="404" y="374"/>
                    <a:pt x="404" y="374"/>
                  </a:cubicBezTo>
                  <a:cubicBezTo>
                    <a:pt x="405" y="376"/>
                    <a:pt x="405" y="376"/>
                    <a:pt x="405" y="376"/>
                  </a:cubicBezTo>
                  <a:cubicBezTo>
                    <a:pt x="405" y="374"/>
                    <a:pt x="405" y="374"/>
                    <a:pt x="405" y="374"/>
                  </a:cubicBezTo>
                  <a:cubicBezTo>
                    <a:pt x="405" y="374"/>
                    <a:pt x="404" y="374"/>
                    <a:pt x="404" y="374"/>
                  </a:cubicBezTo>
                  <a:cubicBezTo>
                    <a:pt x="405" y="376"/>
                    <a:pt x="405" y="376"/>
                    <a:pt x="405" y="376"/>
                  </a:cubicBezTo>
                  <a:cubicBezTo>
                    <a:pt x="405" y="374"/>
                    <a:pt x="405" y="374"/>
                    <a:pt x="405" y="374"/>
                  </a:cubicBezTo>
                  <a:cubicBezTo>
                    <a:pt x="405" y="375"/>
                    <a:pt x="405" y="375"/>
                    <a:pt x="405" y="375"/>
                  </a:cubicBezTo>
                  <a:cubicBezTo>
                    <a:pt x="405" y="374"/>
                    <a:pt x="405" y="374"/>
                    <a:pt x="405" y="374"/>
                  </a:cubicBezTo>
                  <a:cubicBezTo>
                    <a:pt x="405" y="374"/>
                    <a:pt x="405" y="374"/>
                    <a:pt x="405" y="374"/>
                  </a:cubicBezTo>
                  <a:cubicBezTo>
                    <a:pt x="405" y="375"/>
                    <a:pt x="405" y="375"/>
                    <a:pt x="405" y="375"/>
                  </a:cubicBezTo>
                  <a:cubicBezTo>
                    <a:pt x="405" y="374"/>
                    <a:pt x="405" y="374"/>
                    <a:pt x="405" y="374"/>
                  </a:cubicBezTo>
                  <a:cubicBezTo>
                    <a:pt x="405" y="374"/>
                    <a:pt x="404" y="374"/>
                    <a:pt x="403" y="374"/>
                  </a:cubicBezTo>
                  <a:cubicBezTo>
                    <a:pt x="400" y="372"/>
                    <a:pt x="393" y="369"/>
                    <a:pt x="384" y="364"/>
                  </a:cubicBezTo>
                  <a:cubicBezTo>
                    <a:pt x="352" y="347"/>
                    <a:pt x="292" y="311"/>
                    <a:pt x="240" y="280"/>
                  </a:cubicBezTo>
                  <a:cubicBezTo>
                    <a:pt x="214" y="264"/>
                    <a:pt x="191" y="250"/>
                    <a:pt x="173" y="239"/>
                  </a:cubicBezTo>
                  <a:cubicBezTo>
                    <a:pt x="165" y="234"/>
                    <a:pt x="157" y="229"/>
                    <a:pt x="153" y="226"/>
                  </a:cubicBezTo>
                  <a:cubicBezTo>
                    <a:pt x="148" y="223"/>
                    <a:pt x="145" y="222"/>
                    <a:pt x="145" y="222"/>
                  </a:cubicBezTo>
                  <a:cubicBezTo>
                    <a:pt x="143" y="221"/>
                    <a:pt x="141" y="221"/>
                    <a:pt x="140" y="223"/>
                  </a:cubicBezTo>
                  <a:cubicBezTo>
                    <a:pt x="139" y="225"/>
                    <a:pt x="139" y="227"/>
                    <a:pt x="141" y="228"/>
                  </a:cubicBezTo>
                  <a:cubicBezTo>
                    <a:pt x="398" y="388"/>
                    <a:pt x="398" y="388"/>
                    <a:pt x="398" y="388"/>
                  </a:cubicBezTo>
                  <a:cubicBezTo>
                    <a:pt x="400" y="385"/>
                    <a:pt x="400" y="385"/>
                    <a:pt x="400" y="385"/>
                  </a:cubicBezTo>
                  <a:cubicBezTo>
                    <a:pt x="402" y="382"/>
                    <a:pt x="402" y="382"/>
                    <a:pt x="402" y="382"/>
                  </a:cubicBezTo>
                  <a:cubicBezTo>
                    <a:pt x="402" y="382"/>
                    <a:pt x="344" y="347"/>
                    <a:pt x="284" y="312"/>
                  </a:cubicBezTo>
                  <a:cubicBezTo>
                    <a:pt x="255" y="295"/>
                    <a:pt x="225" y="277"/>
                    <a:pt x="202" y="264"/>
                  </a:cubicBezTo>
                  <a:cubicBezTo>
                    <a:pt x="190" y="257"/>
                    <a:pt x="180" y="252"/>
                    <a:pt x="173" y="248"/>
                  </a:cubicBezTo>
                  <a:cubicBezTo>
                    <a:pt x="169" y="246"/>
                    <a:pt x="166" y="245"/>
                    <a:pt x="164" y="244"/>
                  </a:cubicBezTo>
                  <a:cubicBezTo>
                    <a:pt x="163" y="243"/>
                    <a:pt x="162" y="243"/>
                    <a:pt x="161" y="242"/>
                  </a:cubicBezTo>
                  <a:cubicBezTo>
                    <a:pt x="161" y="242"/>
                    <a:pt x="160" y="242"/>
                    <a:pt x="160" y="242"/>
                  </a:cubicBezTo>
                  <a:cubicBezTo>
                    <a:pt x="159" y="242"/>
                    <a:pt x="159" y="242"/>
                    <a:pt x="158" y="242"/>
                  </a:cubicBezTo>
                  <a:cubicBezTo>
                    <a:pt x="158" y="242"/>
                    <a:pt x="158" y="242"/>
                    <a:pt x="157" y="242"/>
                  </a:cubicBezTo>
                  <a:cubicBezTo>
                    <a:pt x="156" y="242"/>
                    <a:pt x="156" y="243"/>
                    <a:pt x="155" y="243"/>
                  </a:cubicBezTo>
                  <a:cubicBezTo>
                    <a:pt x="155" y="244"/>
                    <a:pt x="154" y="245"/>
                    <a:pt x="155" y="246"/>
                  </a:cubicBezTo>
                  <a:cubicBezTo>
                    <a:pt x="155" y="247"/>
                    <a:pt x="155" y="248"/>
                    <a:pt x="156" y="248"/>
                  </a:cubicBezTo>
                  <a:cubicBezTo>
                    <a:pt x="156" y="248"/>
                    <a:pt x="160" y="250"/>
                    <a:pt x="166" y="254"/>
                  </a:cubicBezTo>
                  <a:cubicBezTo>
                    <a:pt x="188" y="267"/>
                    <a:pt x="243" y="299"/>
                    <a:pt x="292" y="329"/>
                  </a:cubicBezTo>
                  <a:cubicBezTo>
                    <a:pt x="317" y="344"/>
                    <a:pt x="340" y="359"/>
                    <a:pt x="357" y="370"/>
                  </a:cubicBezTo>
                  <a:cubicBezTo>
                    <a:pt x="366" y="375"/>
                    <a:pt x="373" y="380"/>
                    <a:pt x="378" y="384"/>
                  </a:cubicBezTo>
                  <a:cubicBezTo>
                    <a:pt x="380" y="386"/>
                    <a:pt x="382" y="387"/>
                    <a:pt x="383" y="388"/>
                  </a:cubicBezTo>
                  <a:cubicBezTo>
                    <a:pt x="384" y="389"/>
                    <a:pt x="384" y="389"/>
                    <a:pt x="384" y="389"/>
                  </a:cubicBezTo>
                  <a:cubicBezTo>
                    <a:pt x="384" y="389"/>
                    <a:pt x="384" y="389"/>
                    <a:pt x="384" y="389"/>
                  </a:cubicBezTo>
                  <a:cubicBezTo>
                    <a:pt x="385" y="389"/>
                    <a:pt x="385" y="389"/>
                    <a:pt x="385" y="389"/>
                  </a:cubicBezTo>
                  <a:cubicBezTo>
                    <a:pt x="384" y="389"/>
                    <a:pt x="384" y="389"/>
                    <a:pt x="384" y="389"/>
                  </a:cubicBezTo>
                  <a:cubicBezTo>
                    <a:pt x="384" y="389"/>
                    <a:pt x="384" y="389"/>
                    <a:pt x="384" y="389"/>
                  </a:cubicBezTo>
                  <a:cubicBezTo>
                    <a:pt x="385" y="389"/>
                    <a:pt x="385" y="389"/>
                    <a:pt x="385" y="389"/>
                  </a:cubicBezTo>
                  <a:cubicBezTo>
                    <a:pt x="384" y="389"/>
                    <a:pt x="384" y="389"/>
                    <a:pt x="384" y="389"/>
                  </a:cubicBezTo>
                  <a:cubicBezTo>
                    <a:pt x="387" y="388"/>
                    <a:pt x="387" y="388"/>
                    <a:pt x="387" y="388"/>
                  </a:cubicBezTo>
                  <a:cubicBezTo>
                    <a:pt x="384" y="388"/>
                    <a:pt x="384" y="388"/>
                    <a:pt x="384" y="388"/>
                  </a:cubicBezTo>
                  <a:cubicBezTo>
                    <a:pt x="384" y="389"/>
                    <a:pt x="384" y="389"/>
                    <a:pt x="384" y="389"/>
                  </a:cubicBezTo>
                  <a:cubicBezTo>
                    <a:pt x="387" y="388"/>
                    <a:pt x="387" y="388"/>
                    <a:pt x="387" y="388"/>
                  </a:cubicBezTo>
                  <a:cubicBezTo>
                    <a:pt x="384" y="388"/>
                    <a:pt x="384" y="388"/>
                    <a:pt x="384" y="388"/>
                  </a:cubicBezTo>
                  <a:cubicBezTo>
                    <a:pt x="387" y="388"/>
                    <a:pt x="387" y="388"/>
                    <a:pt x="387" y="388"/>
                  </a:cubicBezTo>
                  <a:cubicBezTo>
                    <a:pt x="384" y="387"/>
                    <a:pt x="384" y="387"/>
                    <a:pt x="384" y="387"/>
                  </a:cubicBezTo>
                  <a:cubicBezTo>
                    <a:pt x="384" y="387"/>
                    <a:pt x="384" y="388"/>
                    <a:pt x="384" y="388"/>
                  </a:cubicBezTo>
                  <a:cubicBezTo>
                    <a:pt x="387" y="388"/>
                    <a:pt x="387" y="388"/>
                    <a:pt x="387" y="388"/>
                  </a:cubicBezTo>
                  <a:cubicBezTo>
                    <a:pt x="384" y="387"/>
                    <a:pt x="384" y="387"/>
                    <a:pt x="384" y="387"/>
                  </a:cubicBezTo>
                  <a:cubicBezTo>
                    <a:pt x="387" y="389"/>
                    <a:pt x="387" y="389"/>
                    <a:pt x="387" y="389"/>
                  </a:cubicBezTo>
                  <a:cubicBezTo>
                    <a:pt x="385" y="386"/>
                    <a:pt x="385" y="386"/>
                    <a:pt x="385" y="386"/>
                  </a:cubicBezTo>
                  <a:cubicBezTo>
                    <a:pt x="387" y="389"/>
                    <a:pt x="387" y="389"/>
                    <a:pt x="387" y="389"/>
                  </a:cubicBezTo>
                  <a:cubicBezTo>
                    <a:pt x="387" y="385"/>
                    <a:pt x="387" y="385"/>
                    <a:pt x="387" y="385"/>
                  </a:cubicBezTo>
                  <a:cubicBezTo>
                    <a:pt x="386" y="385"/>
                    <a:pt x="386" y="385"/>
                    <a:pt x="385" y="386"/>
                  </a:cubicBezTo>
                  <a:cubicBezTo>
                    <a:pt x="387" y="389"/>
                    <a:pt x="387" y="389"/>
                    <a:pt x="387" y="389"/>
                  </a:cubicBezTo>
                  <a:cubicBezTo>
                    <a:pt x="387" y="385"/>
                    <a:pt x="387" y="385"/>
                    <a:pt x="387" y="385"/>
                  </a:cubicBezTo>
                  <a:cubicBezTo>
                    <a:pt x="387" y="389"/>
                    <a:pt x="387" y="389"/>
                    <a:pt x="387" y="389"/>
                  </a:cubicBezTo>
                  <a:cubicBezTo>
                    <a:pt x="387" y="385"/>
                    <a:pt x="387" y="385"/>
                    <a:pt x="387" y="385"/>
                  </a:cubicBezTo>
                  <a:cubicBezTo>
                    <a:pt x="387" y="385"/>
                    <a:pt x="387" y="385"/>
                    <a:pt x="387" y="385"/>
                  </a:cubicBezTo>
                  <a:cubicBezTo>
                    <a:pt x="387" y="389"/>
                    <a:pt x="387" y="389"/>
                    <a:pt x="387" y="389"/>
                  </a:cubicBezTo>
                  <a:cubicBezTo>
                    <a:pt x="387" y="385"/>
                    <a:pt x="387" y="385"/>
                    <a:pt x="387" y="385"/>
                  </a:cubicBezTo>
                  <a:cubicBezTo>
                    <a:pt x="387" y="389"/>
                    <a:pt x="387" y="389"/>
                    <a:pt x="387" y="389"/>
                  </a:cubicBezTo>
                  <a:cubicBezTo>
                    <a:pt x="388" y="385"/>
                    <a:pt x="388" y="385"/>
                    <a:pt x="388" y="385"/>
                  </a:cubicBezTo>
                  <a:cubicBezTo>
                    <a:pt x="388" y="385"/>
                    <a:pt x="388" y="385"/>
                    <a:pt x="387" y="385"/>
                  </a:cubicBezTo>
                  <a:cubicBezTo>
                    <a:pt x="387" y="389"/>
                    <a:pt x="387" y="389"/>
                    <a:pt x="387" y="389"/>
                  </a:cubicBezTo>
                  <a:cubicBezTo>
                    <a:pt x="388" y="385"/>
                    <a:pt x="388" y="385"/>
                    <a:pt x="388" y="385"/>
                  </a:cubicBezTo>
                  <a:cubicBezTo>
                    <a:pt x="388" y="388"/>
                    <a:pt x="388" y="388"/>
                    <a:pt x="388" y="388"/>
                  </a:cubicBezTo>
                  <a:cubicBezTo>
                    <a:pt x="389" y="385"/>
                    <a:pt x="389" y="385"/>
                    <a:pt x="389" y="385"/>
                  </a:cubicBezTo>
                  <a:cubicBezTo>
                    <a:pt x="388" y="385"/>
                    <a:pt x="388" y="385"/>
                    <a:pt x="388" y="385"/>
                  </a:cubicBezTo>
                  <a:cubicBezTo>
                    <a:pt x="388" y="388"/>
                    <a:pt x="388" y="388"/>
                    <a:pt x="388" y="388"/>
                  </a:cubicBezTo>
                  <a:cubicBezTo>
                    <a:pt x="389" y="385"/>
                    <a:pt x="389" y="385"/>
                    <a:pt x="389" y="385"/>
                  </a:cubicBezTo>
                  <a:cubicBezTo>
                    <a:pt x="389" y="385"/>
                    <a:pt x="389" y="385"/>
                    <a:pt x="389" y="385"/>
                  </a:cubicBezTo>
                  <a:cubicBezTo>
                    <a:pt x="389" y="385"/>
                    <a:pt x="389" y="385"/>
                    <a:pt x="389" y="385"/>
                  </a:cubicBezTo>
                  <a:cubicBezTo>
                    <a:pt x="389" y="385"/>
                    <a:pt x="389" y="385"/>
                    <a:pt x="389" y="385"/>
                  </a:cubicBezTo>
                  <a:cubicBezTo>
                    <a:pt x="389" y="385"/>
                    <a:pt x="389" y="385"/>
                    <a:pt x="389" y="385"/>
                  </a:cubicBezTo>
                  <a:cubicBezTo>
                    <a:pt x="389" y="385"/>
                    <a:pt x="389" y="385"/>
                    <a:pt x="389" y="385"/>
                  </a:cubicBezTo>
                  <a:cubicBezTo>
                    <a:pt x="389" y="385"/>
                    <a:pt x="388" y="385"/>
                    <a:pt x="388" y="385"/>
                  </a:cubicBezTo>
                  <a:cubicBezTo>
                    <a:pt x="383" y="382"/>
                    <a:pt x="369" y="374"/>
                    <a:pt x="350" y="363"/>
                  </a:cubicBezTo>
                  <a:cubicBezTo>
                    <a:pt x="321" y="347"/>
                    <a:pt x="282" y="324"/>
                    <a:pt x="249" y="306"/>
                  </a:cubicBezTo>
                  <a:cubicBezTo>
                    <a:pt x="232" y="296"/>
                    <a:pt x="217" y="288"/>
                    <a:pt x="205" y="282"/>
                  </a:cubicBezTo>
                  <a:cubicBezTo>
                    <a:pt x="200" y="279"/>
                    <a:pt x="195" y="277"/>
                    <a:pt x="191" y="275"/>
                  </a:cubicBezTo>
                  <a:cubicBezTo>
                    <a:pt x="190" y="274"/>
                    <a:pt x="188" y="273"/>
                    <a:pt x="187" y="273"/>
                  </a:cubicBezTo>
                  <a:cubicBezTo>
                    <a:pt x="186" y="273"/>
                    <a:pt x="186" y="273"/>
                    <a:pt x="185" y="272"/>
                  </a:cubicBezTo>
                  <a:cubicBezTo>
                    <a:pt x="184" y="272"/>
                    <a:pt x="184" y="272"/>
                    <a:pt x="183" y="272"/>
                  </a:cubicBezTo>
                  <a:cubicBezTo>
                    <a:pt x="183" y="272"/>
                    <a:pt x="182" y="272"/>
                    <a:pt x="182" y="272"/>
                  </a:cubicBezTo>
                  <a:cubicBezTo>
                    <a:pt x="181" y="272"/>
                    <a:pt x="180" y="273"/>
                    <a:pt x="180" y="274"/>
                  </a:cubicBezTo>
                  <a:cubicBezTo>
                    <a:pt x="183" y="276"/>
                    <a:pt x="183" y="276"/>
                    <a:pt x="183" y="276"/>
                  </a:cubicBezTo>
                  <a:cubicBezTo>
                    <a:pt x="180" y="274"/>
                    <a:pt x="180" y="274"/>
                    <a:pt x="180" y="274"/>
                  </a:cubicBezTo>
                  <a:cubicBezTo>
                    <a:pt x="179" y="275"/>
                    <a:pt x="179" y="275"/>
                    <a:pt x="179" y="276"/>
                  </a:cubicBezTo>
                  <a:cubicBezTo>
                    <a:pt x="179" y="277"/>
                    <a:pt x="179" y="278"/>
                    <a:pt x="180" y="278"/>
                  </a:cubicBezTo>
                  <a:cubicBezTo>
                    <a:pt x="180" y="279"/>
                    <a:pt x="181" y="280"/>
                    <a:pt x="181" y="280"/>
                  </a:cubicBezTo>
                  <a:cubicBezTo>
                    <a:pt x="183" y="281"/>
                    <a:pt x="184" y="283"/>
                    <a:pt x="186" y="284"/>
                  </a:cubicBezTo>
                  <a:cubicBezTo>
                    <a:pt x="195" y="290"/>
                    <a:pt x="210" y="300"/>
                    <a:pt x="228" y="311"/>
                  </a:cubicBezTo>
                  <a:cubicBezTo>
                    <a:pt x="256" y="328"/>
                    <a:pt x="291" y="348"/>
                    <a:pt x="319" y="365"/>
                  </a:cubicBezTo>
                  <a:cubicBezTo>
                    <a:pt x="333" y="373"/>
                    <a:pt x="345" y="380"/>
                    <a:pt x="354" y="386"/>
                  </a:cubicBezTo>
                  <a:cubicBezTo>
                    <a:pt x="358" y="388"/>
                    <a:pt x="362" y="391"/>
                    <a:pt x="364" y="392"/>
                  </a:cubicBezTo>
                  <a:cubicBezTo>
                    <a:pt x="365" y="393"/>
                    <a:pt x="366" y="394"/>
                    <a:pt x="366" y="394"/>
                  </a:cubicBezTo>
                  <a:cubicBezTo>
                    <a:pt x="367" y="394"/>
                    <a:pt x="367" y="394"/>
                    <a:pt x="367" y="394"/>
                  </a:cubicBezTo>
                  <a:cubicBezTo>
                    <a:pt x="367" y="394"/>
                    <a:pt x="367" y="394"/>
                    <a:pt x="367" y="394"/>
                  </a:cubicBezTo>
                  <a:cubicBezTo>
                    <a:pt x="368" y="393"/>
                    <a:pt x="368" y="393"/>
                    <a:pt x="368" y="393"/>
                  </a:cubicBezTo>
                  <a:cubicBezTo>
                    <a:pt x="367" y="394"/>
                    <a:pt x="367" y="394"/>
                    <a:pt x="367" y="394"/>
                  </a:cubicBezTo>
                  <a:cubicBezTo>
                    <a:pt x="367" y="394"/>
                    <a:pt x="367" y="394"/>
                    <a:pt x="367" y="394"/>
                  </a:cubicBezTo>
                  <a:cubicBezTo>
                    <a:pt x="368" y="393"/>
                    <a:pt x="368" y="393"/>
                    <a:pt x="368" y="393"/>
                  </a:cubicBezTo>
                  <a:cubicBezTo>
                    <a:pt x="367" y="394"/>
                    <a:pt x="367" y="394"/>
                    <a:pt x="367" y="394"/>
                  </a:cubicBezTo>
                  <a:cubicBezTo>
                    <a:pt x="369" y="393"/>
                    <a:pt x="369" y="393"/>
                    <a:pt x="369" y="393"/>
                  </a:cubicBezTo>
                  <a:cubicBezTo>
                    <a:pt x="366" y="393"/>
                    <a:pt x="366" y="393"/>
                    <a:pt x="366" y="393"/>
                  </a:cubicBezTo>
                  <a:cubicBezTo>
                    <a:pt x="366" y="394"/>
                    <a:pt x="367" y="394"/>
                    <a:pt x="367" y="394"/>
                  </a:cubicBezTo>
                  <a:cubicBezTo>
                    <a:pt x="369" y="393"/>
                    <a:pt x="369" y="393"/>
                    <a:pt x="369" y="393"/>
                  </a:cubicBezTo>
                  <a:cubicBezTo>
                    <a:pt x="366" y="393"/>
                    <a:pt x="366" y="393"/>
                    <a:pt x="366" y="393"/>
                  </a:cubicBezTo>
                  <a:cubicBezTo>
                    <a:pt x="370" y="393"/>
                    <a:pt x="370" y="393"/>
                    <a:pt x="370" y="393"/>
                  </a:cubicBezTo>
                  <a:cubicBezTo>
                    <a:pt x="367" y="391"/>
                    <a:pt x="367" y="391"/>
                    <a:pt x="367" y="391"/>
                  </a:cubicBezTo>
                  <a:cubicBezTo>
                    <a:pt x="366" y="391"/>
                    <a:pt x="366" y="392"/>
                    <a:pt x="366" y="393"/>
                  </a:cubicBezTo>
                  <a:cubicBezTo>
                    <a:pt x="370" y="393"/>
                    <a:pt x="370" y="393"/>
                    <a:pt x="370" y="393"/>
                  </a:cubicBezTo>
                  <a:cubicBezTo>
                    <a:pt x="367" y="391"/>
                    <a:pt x="367" y="391"/>
                    <a:pt x="367" y="391"/>
                  </a:cubicBezTo>
                  <a:cubicBezTo>
                    <a:pt x="370" y="393"/>
                    <a:pt x="370" y="393"/>
                    <a:pt x="370" y="393"/>
                  </a:cubicBezTo>
                  <a:cubicBezTo>
                    <a:pt x="371" y="389"/>
                    <a:pt x="371" y="389"/>
                    <a:pt x="371" y="389"/>
                  </a:cubicBezTo>
                  <a:cubicBezTo>
                    <a:pt x="371" y="389"/>
                    <a:pt x="334" y="370"/>
                    <a:pt x="296" y="350"/>
                  </a:cubicBezTo>
                  <a:cubicBezTo>
                    <a:pt x="277" y="340"/>
                    <a:pt x="258" y="330"/>
                    <a:pt x="243" y="323"/>
                  </a:cubicBezTo>
                  <a:cubicBezTo>
                    <a:pt x="236" y="319"/>
                    <a:pt x="230" y="316"/>
                    <a:pt x="225" y="314"/>
                  </a:cubicBezTo>
                  <a:cubicBezTo>
                    <a:pt x="223" y="313"/>
                    <a:pt x="221" y="312"/>
                    <a:pt x="219" y="312"/>
                  </a:cubicBezTo>
                  <a:cubicBezTo>
                    <a:pt x="219" y="311"/>
                    <a:pt x="218" y="311"/>
                    <a:pt x="218" y="311"/>
                  </a:cubicBezTo>
                  <a:cubicBezTo>
                    <a:pt x="217" y="311"/>
                    <a:pt x="217" y="311"/>
                    <a:pt x="217" y="311"/>
                  </a:cubicBezTo>
                  <a:cubicBezTo>
                    <a:pt x="216" y="311"/>
                    <a:pt x="216" y="310"/>
                    <a:pt x="216" y="310"/>
                  </a:cubicBezTo>
                  <a:cubicBezTo>
                    <a:pt x="215" y="310"/>
                    <a:pt x="215" y="310"/>
                    <a:pt x="214" y="311"/>
                  </a:cubicBezTo>
                  <a:cubicBezTo>
                    <a:pt x="214" y="311"/>
                    <a:pt x="213" y="311"/>
                    <a:pt x="212" y="312"/>
                  </a:cubicBezTo>
                  <a:cubicBezTo>
                    <a:pt x="215" y="314"/>
                    <a:pt x="215" y="314"/>
                    <a:pt x="215" y="314"/>
                  </a:cubicBezTo>
                  <a:cubicBezTo>
                    <a:pt x="212" y="312"/>
                    <a:pt x="212" y="312"/>
                    <a:pt x="212" y="312"/>
                  </a:cubicBezTo>
                  <a:cubicBezTo>
                    <a:pt x="212" y="313"/>
                    <a:pt x="212" y="314"/>
                    <a:pt x="212" y="314"/>
                  </a:cubicBezTo>
                  <a:cubicBezTo>
                    <a:pt x="212" y="315"/>
                    <a:pt x="212" y="316"/>
                    <a:pt x="212" y="316"/>
                  </a:cubicBezTo>
                  <a:cubicBezTo>
                    <a:pt x="213" y="317"/>
                    <a:pt x="213" y="317"/>
                    <a:pt x="214" y="318"/>
                  </a:cubicBezTo>
                  <a:cubicBezTo>
                    <a:pt x="215" y="319"/>
                    <a:pt x="216" y="320"/>
                    <a:pt x="217" y="321"/>
                  </a:cubicBezTo>
                  <a:cubicBezTo>
                    <a:pt x="223" y="325"/>
                    <a:pt x="234" y="332"/>
                    <a:pt x="247" y="340"/>
                  </a:cubicBezTo>
                  <a:cubicBezTo>
                    <a:pt x="267" y="353"/>
                    <a:pt x="292" y="367"/>
                    <a:pt x="312" y="379"/>
                  </a:cubicBezTo>
                  <a:cubicBezTo>
                    <a:pt x="322" y="385"/>
                    <a:pt x="331" y="390"/>
                    <a:pt x="337" y="394"/>
                  </a:cubicBezTo>
                  <a:cubicBezTo>
                    <a:pt x="340" y="396"/>
                    <a:pt x="343" y="397"/>
                    <a:pt x="344" y="399"/>
                  </a:cubicBezTo>
                  <a:cubicBezTo>
                    <a:pt x="345" y="399"/>
                    <a:pt x="346" y="400"/>
                    <a:pt x="346" y="400"/>
                  </a:cubicBezTo>
                  <a:cubicBezTo>
                    <a:pt x="346" y="400"/>
                    <a:pt x="346" y="400"/>
                    <a:pt x="346" y="400"/>
                  </a:cubicBezTo>
                  <a:cubicBezTo>
                    <a:pt x="346" y="400"/>
                    <a:pt x="346" y="400"/>
                    <a:pt x="346" y="400"/>
                  </a:cubicBezTo>
                  <a:cubicBezTo>
                    <a:pt x="347" y="399"/>
                    <a:pt x="347" y="399"/>
                    <a:pt x="347" y="399"/>
                  </a:cubicBezTo>
                  <a:cubicBezTo>
                    <a:pt x="346" y="400"/>
                    <a:pt x="346" y="400"/>
                    <a:pt x="346" y="400"/>
                  </a:cubicBezTo>
                  <a:cubicBezTo>
                    <a:pt x="346" y="400"/>
                    <a:pt x="346" y="400"/>
                    <a:pt x="346" y="400"/>
                  </a:cubicBezTo>
                  <a:cubicBezTo>
                    <a:pt x="347" y="399"/>
                    <a:pt x="347" y="399"/>
                    <a:pt x="347" y="399"/>
                  </a:cubicBezTo>
                  <a:cubicBezTo>
                    <a:pt x="346" y="400"/>
                    <a:pt x="346" y="400"/>
                    <a:pt x="346" y="400"/>
                  </a:cubicBezTo>
                  <a:cubicBezTo>
                    <a:pt x="348" y="398"/>
                    <a:pt x="348" y="398"/>
                    <a:pt x="348" y="398"/>
                  </a:cubicBezTo>
                  <a:cubicBezTo>
                    <a:pt x="346" y="399"/>
                    <a:pt x="346" y="399"/>
                    <a:pt x="346" y="399"/>
                  </a:cubicBezTo>
                  <a:cubicBezTo>
                    <a:pt x="346" y="400"/>
                    <a:pt x="346" y="400"/>
                    <a:pt x="346" y="400"/>
                  </a:cubicBezTo>
                  <a:cubicBezTo>
                    <a:pt x="348" y="398"/>
                    <a:pt x="348" y="398"/>
                    <a:pt x="348" y="398"/>
                  </a:cubicBezTo>
                  <a:cubicBezTo>
                    <a:pt x="346" y="399"/>
                    <a:pt x="346" y="399"/>
                    <a:pt x="346" y="399"/>
                  </a:cubicBezTo>
                  <a:cubicBezTo>
                    <a:pt x="349" y="397"/>
                    <a:pt x="349" y="397"/>
                    <a:pt x="349" y="397"/>
                  </a:cubicBezTo>
                  <a:cubicBezTo>
                    <a:pt x="345" y="397"/>
                    <a:pt x="345" y="397"/>
                    <a:pt x="345" y="397"/>
                  </a:cubicBezTo>
                  <a:cubicBezTo>
                    <a:pt x="345" y="399"/>
                    <a:pt x="346" y="399"/>
                    <a:pt x="346" y="399"/>
                  </a:cubicBezTo>
                  <a:cubicBezTo>
                    <a:pt x="349" y="397"/>
                    <a:pt x="349" y="397"/>
                    <a:pt x="349" y="397"/>
                  </a:cubicBezTo>
                  <a:cubicBezTo>
                    <a:pt x="345" y="397"/>
                    <a:pt x="345" y="397"/>
                    <a:pt x="345" y="397"/>
                  </a:cubicBezTo>
                  <a:cubicBezTo>
                    <a:pt x="349" y="397"/>
                    <a:pt x="349" y="397"/>
                    <a:pt x="349" y="397"/>
                  </a:cubicBezTo>
                  <a:cubicBezTo>
                    <a:pt x="346" y="396"/>
                    <a:pt x="346" y="396"/>
                    <a:pt x="346" y="396"/>
                  </a:cubicBezTo>
                  <a:cubicBezTo>
                    <a:pt x="345" y="396"/>
                    <a:pt x="345" y="397"/>
                    <a:pt x="345" y="397"/>
                  </a:cubicBezTo>
                  <a:cubicBezTo>
                    <a:pt x="349" y="397"/>
                    <a:pt x="349" y="397"/>
                    <a:pt x="349" y="397"/>
                  </a:cubicBezTo>
                  <a:cubicBezTo>
                    <a:pt x="346" y="396"/>
                    <a:pt x="346" y="396"/>
                    <a:pt x="346" y="396"/>
                  </a:cubicBezTo>
                  <a:cubicBezTo>
                    <a:pt x="349" y="397"/>
                    <a:pt x="349" y="397"/>
                    <a:pt x="349" y="397"/>
                  </a:cubicBezTo>
                  <a:cubicBezTo>
                    <a:pt x="350" y="394"/>
                    <a:pt x="350" y="394"/>
                    <a:pt x="350" y="394"/>
                  </a:cubicBezTo>
                  <a:cubicBezTo>
                    <a:pt x="240" y="338"/>
                    <a:pt x="240" y="338"/>
                    <a:pt x="240" y="338"/>
                  </a:cubicBezTo>
                  <a:cubicBezTo>
                    <a:pt x="238" y="337"/>
                    <a:pt x="236" y="338"/>
                    <a:pt x="235" y="340"/>
                  </a:cubicBezTo>
                  <a:cubicBezTo>
                    <a:pt x="234" y="341"/>
                    <a:pt x="235" y="344"/>
                    <a:pt x="237" y="345"/>
                  </a:cubicBezTo>
                  <a:cubicBezTo>
                    <a:pt x="237" y="345"/>
                    <a:pt x="238" y="345"/>
                    <a:pt x="241" y="347"/>
                  </a:cubicBezTo>
                  <a:cubicBezTo>
                    <a:pt x="250" y="353"/>
                    <a:pt x="274" y="366"/>
                    <a:pt x="295" y="379"/>
                  </a:cubicBezTo>
                  <a:cubicBezTo>
                    <a:pt x="305" y="386"/>
                    <a:pt x="315" y="392"/>
                    <a:pt x="323" y="397"/>
                  </a:cubicBezTo>
                  <a:cubicBezTo>
                    <a:pt x="326" y="399"/>
                    <a:pt x="329" y="401"/>
                    <a:pt x="331" y="403"/>
                  </a:cubicBezTo>
                  <a:cubicBezTo>
                    <a:pt x="332" y="403"/>
                    <a:pt x="333" y="404"/>
                    <a:pt x="333" y="404"/>
                  </a:cubicBezTo>
                  <a:cubicBezTo>
                    <a:pt x="333" y="404"/>
                    <a:pt x="333" y="404"/>
                    <a:pt x="333" y="404"/>
                  </a:cubicBezTo>
                  <a:cubicBezTo>
                    <a:pt x="334" y="405"/>
                    <a:pt x="334" y="405"/>
                    <a:pt x="334" y="405"/>
                  </a:cubicBezTo>
                  <a:cubicBezTo>
                    <a:pt x="335" y="403"/>
                    <a:pt x="335" y="403"/>
                    <a:pt x="335" y="403"/>
                  </a:cubicBezTo>
                  <a:cubicBezTo>
                    <a:pt x="333" y="404"/>
                    <a:pt x="333" y="404"/>
                    <a:pt x="333" y="404"/>
                  </a:cubicBezTo>
                  <a:cubicBezTo>
                    <a:pt x="334" y="405"/>
                    <a:pt x="334" y="405"/>
                    <a:pt x="334" y="405"/>
                  </a:cubicBezTo>
                  <a:cubicBezTo>
                    <a:pt x="335" y="403"/>
                    <a:pt x="335" y="403"/>
                    <a:pt x="335" y="403"/>
                  </a:cubicBezTo>
                  <a:cubicBezTo>
                    <a:pt x="333" y="404"/>
                    <a:pt x="333" y="404"/>
                    <a:pt x="333" y="404"/>
                  </a:cubicBezTo>
                  <a:cubicBezTo>
                    <a:pt x="336" y="403"/>
                    <a:pt x="336" y="403"/>
                    <a:pt x="336" y="403"/>
                  </a:cubicBezTo>
                  <a:cubicBezTo>
                    <a:pt x="333" y="403"/>
                    <a:pt x="333" y="403"/>
                    <a:pt x="333" y="403"/>
                  </a:cubicBezTo>
                  <a:cubicBezTo>
                    <a:pt x="333" y="404"/>
                    <a:pt x="333" y="404"/>
                    <a:pt x="333" y="404"/>
                  </a:cubicBezTo>
                  <a:cubicBezTo>
                    <a:pt x="336" y="403"/>
                    <a:pt x="336" y="403"/>
                    <a:pt x="336" y="403"/>
                  </a:cubicBezTo>
                  <a:cubicBezTo>
                    <a:pt x="333" y="403"/>
                    <a:pt x="333" y="403"/>
                    <a:pt x="333" y="403"/>
                  </a:cubicBezTo>
                  <a:cubicBezTo>
                    <a:pt x="336" y="403"/>
                    <a:pt x="336" y="403"/>
                    <a:pt x="336" y="403"/>
                  </a:cubicBezTo>
                  <a:cubicBezTo>
                    <a:pt x="333" y="401"/>
                    <a:pt x="333" y="401"/>
                    <a:pt x="333" y="401"/>
                  </a:cubicBezTo>
                  <a:cubicBezTo>
                    <a:pt x="333" y="402"/>
                    <a:pt x="333" y="402"/>
                    <a:pt x="333" y="403"/>
                  </a:cubicBezTo>
                  <a:cubicBezTo>
                    <a:pt x="336" y="403"/>
                    <a:pt x="336" y="403"/>
                    <a:pt x="336" y="403"/>
                  </a:cubicBezTo>
                  <a:cubicBezTo>
                    <a:pt x="333" y="401"/>
                    <a:pt x="333" y="401"/>
                    <a:pt x="333" y="401"/>
                  </a:cubicBezTo>
                  <a:cubicBezTo>
                    <a:pt x="336" y="403"/>
                    <a:pt x="336" y="403"/>
                    <a:pt x="336" y="403"/>
                  </a:cubicBezTo>
                  <a:cubicBezTo>
                    <a:pt x="334" y="401"/>
                    <a:pt x="334" y="401"/>
                    <a:pt x="334" y="401"/>
                  </a:cubicBezTo>
                  <a:cubicBezTo>
                    <a:pt x="336" y="403"/>
                    <a:pt x="336" y="403"/>
                    <a:pt x="336" y="403"/>
                  </a:cubicBezTo>
                  <a:cubicBezTo>
                    <a:pt x="335" y="399"/>
                    <a:pt x="335" y="399"/>
                    <a:pt x="335" y="399"/>
                  </a:cubicBezTo>
                  <a:cubicBezTo>
                    <a:pt x="335" y="400"/>
                    <a:pt x="334" y="400"/>
                    <a:pt x="334" y="401"/>
                  </a:cubicBezTo>
                  <a:cubicBezTo>
                    <a:pt x="336" y="403"/>
                    <a:pt x="336" y="403"/>
                    <a:pt x="336" y="403"/>
                  </a:cubicBezTo>
                  <a:cubicBezTo>
                    <a:pt x="335" y="399"/>
                    <a:pt x="335" y="399"/>
                    <a:pt x="335" y="399"/>
                  </a:cubicBezTo>
                  <a:cubicBezTo>
                    <a:pt x="336" y="403"/>
                    <a:pt x="336" y="403"/>
                    <a:pt x="336" y="403"/>
                  </a:cubicBezTo>
                  <a:cubicBezTo>
                    <a:pt x="336" y="399"/>
                    <a:pt x="336" y="399"/>
                    <a:pt x="336" y="399"/>
                  </a:cubicBezTo>
                  <a:cubicBezTo>
                    <a:pt x="336" y="399"/>
                    <a:pt x="336" y="399"/>
                    <a:pt x="335" y="399"/>
                  </a:cubicBezTo>
                  <a:cubicBezTo>
                    <a:pt x="336" y="403"/>
                    <a:pt x="336" y="403"/>
                    <a:pt x="336" y="403"/>
                  </a:cubicBezTo>
                  <a:cubicBezTo>
                    <a:pt x="336" y="399"/>
                    <a:pt x="336" y="399"/>
                    <a:pt x="336" y="399"/>
                  </a:cubicBezTo>
                  <a:cubicBezTo>
                    <a:pt x="336" y="402"/>
                    <a:pt x="336" y="402"/>
                    <a:pt x="336" y="402"/>
                  </a:cubicBezTo>
                  <a:cubicBezTo>
                    <a:pt x="336" y="399"/>
                    <a:pt x="336" y="399"/>
                    <a:pt x="336" y="399"/>
                  </a:cubicBezTo>
                  <a:cubicBezTo>
                    <a:pt x="336" y="399"/>
                    <a:pt x="336" y="399"/>
                    <a:pt x="336" y="399"/>
                  </a:cubicBezTo>
                  <a:cubicBezTo>
                    <a:pt x="336" y="402"/>
                    <a:pt x="336" y="402"/>
                    <a:pt x="336" y="402"/>
                  </a:cubicBezTo>
                  <a:cubicBezTo>
                    <a:pt x="336" y="399"/>
                    <a:pt x="336" y="399"/>
                    <a:pt x="336" y="399"/>
                  </a:cubicBezTo>
                  <a:cubicBezTo>
                    <a:pt x="336" y="400"/>
                    <a:pt x="336" y="400"/>
                    <a:pt x="336" y="400"/>
                  </a:cubicBezTo>
                  <a:cubicBezTo>
                    <a:pt x="336" y="399"/>
                    <a:pt x="336" y="399"/>
                    <a:pt x="336" y="399"/>
                  </a:cubicBezTo>
                  <a:cubicBezTo>
                    <a:pt x="336" y="399"/>
                    <a:pt x="336" y="399"/>
                    <a:pt x="336" y="399"/>
                  </a:cubicBezTo>
                  <a:cubicBezTo>
                    <a:pt x="336" y="400"/>
                    <a:pt x="336" y="400"/>
                    <a:pt x="336" y="400"/>
                  </a:cubicBezTo>
                  <a:cubicBezTo>
                    <a:pt x="336" y="399"/>
                    <a:pt x="336" y="399"/>
                    <a:pt x="336" y="399"/>
                  </a:cubicBezTo>
                  <a:cubicBezTo>
                    <a:pt x="336" y="399"/>
                    <a:pt x="335" y="399"/>
                    <a:pt x="334" y="399"/>
                  </a:cubicBezTo>
                  <a:cubicBezTo>
                    <a:pt x="330" y="399"/>
                    <a:pt x="323" y="397"/>
                    <a:pt x="315" y="396"/>
                  </a:cubicBezTo>
                  <a:cubicBezTo>
                    <a:pt x="312" y="396"/>
                    <a:pt x="308" y="395"/>
                    <a:pt x="306" y="395"/>
                  </a:cubicBezTo>
                  <a:cubicBezTo>
                    <a:pt x="304" y="395"/>
                    <a:pt x="303" y="394"/>
                    <a:pt x="302" y="394"/>
                  </a:cubicBezTo>
                  <a:cubicBezTo>
                    <a:pt x="301" y="394"/>
                    <a:pt x="300" y="394"/>
                    <a:pt x="300" y="394"/>
                  </a:cubicBezTo>
                  <a:cubicBezTo>
                    <a:pt x="299" y="394"/>
                    <a:pt x="299" y="394"/>
                    <a:pt x="299" y="394"/>
                  </a:cubicBezTo>
                  <a:cubicBezTo>
                    <a:pt x="299" y="394"/>
                    <a:pt x="298" y="394"/>
                    <a:pt x="298" y="394"/>
                  </a:cubicBezTo>
                  <a:cubicBezTo>
                    <a:pt x="298" y="394"/>
                    <a:pt x="297" y="395"/>
                    <a:pt x="296" y="396"/>
                  </a:cubicBezTo>
                  <a:cubicBezTo>
                    <a:pt x="295" y="397"/>
                    <a:pt x="296" y="400"/>
                    <a:pt x="297" y="401"/>
                  </a:cubicBezTo>
                  <a:cubicBezTo>
                    <a:pt x="311" y="409"/>
                    <a:pt x="311" y="409"/>
                    <a:pt x="311" y="409"/>
                  </a:cubicBezTo>
                  <a:cubicBezTo>
                    <a:pt x="313" y="410"/>
                    <a:pt x="315" y="410"/>
                    <a:pt x="316" y="408"/>
                  </a:cubicBezTo>
                  <a:cubicBezTo>
                    <a:pt x="317" y="407"/>
                    <a:pt x="317" y="404"/>
                    <a:pt x="315" y="4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5" name="Freeform 156">
              <a:extLst>
                <a:ext uri="{FF2B5EF4-FFF2-40B4-BE49-F238E27FC236}">
                  <a16:creationId xmlns:a16="http://schemas.microsoft.com/office/drawing/2014/main" id="{840FFDF7-F9F2-4A6F-9F9F-0460E1E5A64C}"/>
                </a:ext>
              </a:extLst>
            </p:cNvPr>
            <p:cNvSpPr>
              <a:spLocks/>
            </p:cNvSpPr>
            <p:nvPr/>
          </p:nvSpPr>
          <p:spPr bwMode="auto">
            <a:xfrm>
              <a:off x="4711837" y="2047986"/>
              <a:ext cx="652463" cy="1193800"/>
            </a:xfrm>
            <a:custGeom>
              <a:avLst/>
              <a:gdLst>
                <a:gd name="T0" fmla="*/ 366 w 415"/>
                <a:gd name="T1" fmla="*/ 707 h 759"/>
                <a:gd name="T2" fmla="*/ 330 w 415"/>
                <a:gd name="T3" fmla="*/ 670 h 759"/>
                <a:gd name="T4" fmla="*/ 330 w 415"/>
                <a:gd name="T5" fmla="*/ 671 h 759"/>
                <a:gd name="T6" fmla="*/ 330 w 415"/>
                <a:gd name="T7" fmla="*/ 672 h 759"/>
                <a:gd name="T8" fmla="*/ 304 w 415"/>
                <a:gd name="T9" fmla="*/ 639 h 759"/>
                <a:gd name="T10" fmla="*/ 270 w 415"/>
                <a:gd name="T11" fmla="*/ 598 h 759"/>
                <a:gd name="T12" fmla="*/ 234 w 415"/>
                <a:gd name="T13" fmla="*/ 550 h 759"/>
                <a:gd name="T14" fmla="*/ 218 w 415"/>
                <a:gd name="T15" fmla="*/ 522 h 759"/>
                <a:gd name="T16" fmla="*/ 218 w 415"/>
                <a:gd name="T17" fmla="*/ 522 h 759"/>
                <a:gd name="T18" fmla="*/ 187 w 415"/>
                <a:gd name="T19" fmla="*/ 476 h 759"/>
                <a:gd name="T20" fmla="*/ 135 w 415"/>
                <a:gd name="T21" fmla="*/ 384 h 759"/>
                <a:gd name="T22" fmla="*/ 94 w 415"/>
                <a:gd name="T23" fmla="*/ 310 h 759"/>
                <a:gd name="T24" fmla="*/ 82 w 415"/>
                <a:gd name="T25" fmla="*/ 285 h 759"/>
                <a:gd name="T26" fmla="*/ 79 w 415"/>
                <a:gd name="T27" fmla="*/ 286 h 759"/>
                <a:gd name="T28" fmla="*/ 79 w 415"/>
                <a:gd name="T29" fmla="*/ 286 h 759"/>
                <a:gd name="T30" fmla="*/ 75 w 415"/>
                <a:gd name="T31" fmla="*/ 269 h 759"/>
                <a:gd name="T32" fmla="*/ 47 w 415"/>
                <a:gd name="T33" fmla="*/ 219 h 759"/>
                <a:gd name="T34" fmla="*/ 42 w 415"/>
                <a:gd name="T35" fmla="*/ 197 h 759"/>
                <a:gd name="T36" fmla="*/ 42 w 415"/>
                <a:gd name="T37" fmla="*/ 198 h 759"/>
                <a:gd name="T38" fmla="*/ 41 w 415"/>
                <a:gd name="T39" fmla="*/ 200 h 759"/>
                <a:gd name="T40" fmla="*/ 34 w 415"/>
                <a:gd name="T41" fmla="*/ 178 h 759"/>
                <a:gd name="T42" fmla="*/ 11 w 415"/>
                <a:gd name="T43" fmla="*/ 119 h 759"/>
                <a:gd name="T44" fmla="*/ 11 w 415"/>
                <a:gd name="T45" fmla="*/ 78 h 759"/>
                <a:gd name="T46" fmla="*/ 26 w 415"/>
                <a:gd name="T47" fmla="*/ 61 h 759"/>
                <a:gd name="T48" fmla="*/ 42 w 415"/>
                <a:gd name="T49" fmla="*/ 52 h 759"/>
                <a:gd name="T50" fmla="*/ 46 w 415"/>
                <a:gd name="T51" fmla="*/ 34 h 759"/>
                <a:gd name="T52" fmla="*/ 69 w 415"/>
                <a:gd name="T53" fmla="*/ 18 h 759"/>
                <a:gd name="T54" fmla="*/ 88 w 415"/>
                <a:gd name="T55" fmla="*/ 7 h 759"/>
                <a:gd name="T56" fmla="*/ 69 w 415"/>
                <a:gd name="T57" fmla="*/ 14 h 759"/>
                <a:gd name="T58" fmla="*/ 65 w 415"/>
                <a:gd name="T59" fmla="*/ 18 h 759"/>
                <a:gd name="T60" fmla="*/ 47 w 415"/>
                <a:gd name="T61" fmla="*/ 39 h 759"/>
                <a:gd name="T62" fmla="*/ 25 w 415"/>
                <a:gd name="T63" fmla="*/ 54 h 759"/>
                <a:gd name="T64" fmla="*/ 22 w 415"/>
                <a:gd name="T65" fmla="*/ 61 h 759"/>
                <a:gd name="T66" fmla="*/ 7 w 415"/>
                <a:gd name="T67" fmla="*/ 84 h 759"/>
                <a:gd name="T68" fmla="*/ 3 w 415"/>
                <a:gd name="T69" fmla="*/ 109 h 759"/>
                <a:gd name="T70" fmla="*/ 26 w 415"/>
                <a:gd name="T71" fmla="*/ 179 h 759"/>
                <a:gd name="T72" fmla="*/ 35 w 415"/>
                <a:gd name="T73" fmla="*/ 198 h 759"/>
                <a:gd name="T74" fmla="*/ 43 w 415"/>
                <a:gd name="T75" fmla="*/ 219 h 759"/>
                <a:gd name="T76" fmla="*/ 52 w 415"/>
                <a:gd name="T77" fmla="*/ 243 h 759"/>
                <a:gd name="T78" fmla="*/ 68 w 415"/>
                <a:gd name="T79" fmla="*/ 270 h 759"/>
                <a:gd name="T80" fmla="*/ 71 w 415"/>
                <a:gd name="T81" fmla="*/ 269 h 759"/>
                <a:gd name="T82" fmla="*/ 70 w 415"/>
                <a:gd name="T83" fmla="*/ 272 h 759"/>
                <a:gd name="T84" fmla="*/ 76 w 415"/>
                <a:gd name="T85" fmla="*/ 290 h 759"/>
                <a:gd name="T86" fmla="*/ 87 w 415"/>
                <a:gd name="T87" fmla="*/ 313 h 759"/>
                <a:gd name="T88" fmla="*/ 87 w 415"/>
                <a:gd name="T89" fmla="*/ 312 h 759"/>
                <a:gd name="T90" fmla="*/ 126 w 415"/>
                <a:gd name="T91" fmla="*/ 386 h 759"/>
                <a:gd name="T92" fmla="*/ 173 w 415"/>
                <a:gd name="T93" fmla="*/ 462 h 759"/>
                <a:gd name="T94" fmla="*/ 215 w 415"/>
                <a:gd name="T95" fmla="*/ 523 h 759"/>
                <a:gd name="T96" fmla="*/ 229 w 415"/>
                <a:gd name="T97" fmla="*/ 552 h 759"/>
                <a:gd name="T98" fmla="*/ 231 w 415"/>
                <a:gd name="T99" fmla="*/ 551 h 759"/>
                <a:gd name="T100" fmla="*/ 257 w 415"/>
                <a:gd name="T101" fmla="*/ 583 h 759"/>
                <a:gd name="T102" fmla="*/ 268 w 415"/>
                <a:gd name="T103" fmla="*/ 607 h 759"/>
                <a:gd name="T104" fmla="*/ 270 w 415"/>
                <a:gd name="T105" fmla="*/ 606 h 759"/>
                <a:gd name="T106" fmla="*/ 326 w 415"/>
                <a:gd name="T107" fmla="*/ 672 h 759"/>
                <a:gd name="T108" fmla="*/ 361 w 415"/>
                <a:gd name="T109" fmla="*/ 712 h 759"/>
                <a:gd name="T110" fmla="*/ 395 w 415"/>
                <a:gd name="T111" fmla="*/ 748 h 759"/>
                <a:gd name="T112" fmla="*/ 395 w 415"/>
                <a:gd name="T113" fmla="*/ 74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59">
                  <a:moveTo>
                    <a:pt x="413" y="752"/>
                  </a:moveTo>
                  <a:cubicBezTo>
                    <a:pt x="400" y="744"/>
                    <a:pt x="400" y="744"/>
                    <a:pt x="400" y="744"/>
                  </a:cubicBezTo>
                  <a:cubicBezTo>
                    <a:pt x="398" y="747"/>
                    <a:pt x="398" y="747"/>
                    <a:pt x="398" y="747"/>
                  </a:cubicBezTo>
                  <a:cubicBezTo>
                    <a:pt x="401" y="749"/>
                    <a:pt x="401" y="749"/>
                    <a:pt x="401" y="749"/>
                  </a:cubicBezTo>
                  <a:cubicBezTo>
                    <a:pt x="402" y="748"/>
                    <a:pt x="402" y="747"/>
                    <a:pt x="402" y="747"/>
                  </a:cubicBezTo>
                  <a:cubicBezTo>
                    <a:pt x="402" y="746"/>
                    <a:pt x="402" y="745"/>
                    <a:pt x="402" y="745"/>
                  </a:cubicBezTo>
                  <a:cubicBezTo>
                    <a:pt x="401" y="745"/>
                    <a:pt x="401" y="744"/>
                    <a:pt x="401" y="744"/>
                  </a:cubicBezTo>
                  <a:cubicBezTo>
                    <a:pt x="400" y="743"/>
                    <a:pt x="400" y="742"/>
                    <a:pt x="398" y="741"/>
                  </a:cubicBezTo>
                  <a:cubicBezTo>
                    <a:pt x="394" y="736"/>
                    <a:pt x="386" y="728"/>
                    <a:pt x="379" y="721"/>
                  </a:cubicBezTo>
                  <a:cubicBezTo>
                    <a:pt x="372" y="713"/>
                    <a:pt x="366" y="707"/>
                    <a:pt x="366" y="707"/>
                  </a:cubicBezTo>
                  <a:cubicBezTo>
                    <a:pt x="365" y="706"/>
                    <a:pt x="365" y="706"/>
                    <a:pt x="365" y="706"/>
                  </a:cubicBezTo>
                  <a:cubicBezTo>
                    <a:pt x="353" y="699"/>
                    <a:pt x="353" y="699"/>
                    <a:pt x="353" y="699"/>
                  </a:cubicBezTo>
                  <a:cubicBezTo>
                    <a:pt x="351" y="702"/>
                    <a:pt x="351" y="702"/>
                    <a:pt x="351" y="702"/>
                  </a:cubicBezTo>
                  <a:cubicBezTo>
                    <a:pt x="354" y="700"/>
                    <a:pt x="354" y="700"/>
                    <a:pt x="354" y="700"/>
                  </a:cubicBezTo>
                  <a:cubicBezTo>
                    <a:pt x="354" y="700"/>
                    <a:pt x="353" y="698"/>
                    <a:pt x="350" y="695"/>
                  </a:cubicBezTo>
                  <a:cubicBezTo>
                    <a:pt x="347" y="691"/>
                    <a:pt x="341" y="685"/>
                    <a:pt x="337" y="679"/>
                  </a:cubicBezTo>
                  <a:cubicBezTo>
                    <a:pt x="335" y="677"/>
                    <a:pt x="333" y="674"/>
                    <a:pt x="332" y="673"/>
                  </a:cubicBezTo>
                  <a:cubicBezTo>
                    <a:pt x="331" y="672"/>
                    <a:pt x="330" y="671"/>
                    <a:pt x="330" y="671"/>
                  </a:cubicBezTo>
                  <a:cubicBezTo>
                    <a:pt x="330" y="670"/>
                    <a:pt x="330" y="670"/>
                    <a:pt x="330" y="670"/>
                  </a:cubicBezTo>
                  <a:cubicBezTo>
                    <a:pt x="330" y="670"/>
                    <a:pt x="330" y="670"/>
                    <a:pt x="330" y="670"/>
                  </a:cubicBezTo>
                  <a:cubicBezTo>
                    <a:pt x="328" y="671"/>
                    <a:pt x="328" y="671"/>
                    <a:pt x="328" y="671"/>
                  </a:cubicBezTo>
                  <a:cubicBezTo>
                    <a:pt x="330" y="670"/>
                    <a:pt x="330" y="670"/>
                    <a:pt x="330" y="670"/>
                  </a:cubicBezTo>
                  <a:cubicBezTo>
                    <a:pt x="330" y="670"/>
                    <a:pt x="330" y="670"/>
                    <a:pt x="330" y="670"/>
                  </a:cubicBezTo>
                  <a:cubicBezTo>
                    <a:pt x="328" y="671"/>
                    <a:pt x="328" y="671"/>
                    <a:pt x="328" y="671"/>
                  </a:cubicBezTo>
                  <a:cubicBezTo>
                    <a:pt x="330" y="670"/>
                    <a:pt x="330" y="670"/>
                    <a:pt x="330" y="670"/>
                  </a:cubicBezTo>
                  <a:cubicBezTo>
                    <a:pt x="327" y="672"/>
                    <a:pt x="327" y="672"/>
                    <a:pt x="327" y="672"/>
                  </a:cubicBezTo>
                  <a:cubicBezTo>
                    <a:pt x="330" y="671"/>
                    <a:pt x="330" y="671"/>
                    <a:pt x="330" y="671"/>
                  </a:cubicBezTo>
                  <a:cubicBezTo>
                    <a:pt x="330" y="670"/>
                    <a:pt x="330" y="670"/>
                    <a:pt x="330" y="670"/>
                  </a:cubicBezTo>
                  <a:cubicBezTo>
                    <a:pt x="327" y="672"/>
                    <a:pt x="327" y="672"/>
                    <a:pt x="327" y="672"/>
                  </a:cubicBezTo>
                  <a:cubicBezTo>
                    <a:pt x="330" y="671"/>
                    <a:pt x="330" y="671"/>
                    <a:pt x="330" y="671"/>
                  </a:cubicBezTo>
                  <a:cubicBezTo>
                    <a:pt x="327" y="672"/>
                    <a:pt x="327" y="672"/>
                    <a:pt x="327" y="672"/>
                  </a:cubicBezTo>
                  <a:cubicBezTo>
                    <a:pt x="330" y="672"/>
                    <a:pt x="330" y="672"/>
                    <a:pt x="330" y="672"/>
                  </a:cubicBezTo>
                  <a:cubicBezTo>
                    <a:pt x="330" y="671"/>
                    <a:pt x="330" y="671"/>
                    <a:pt x="330" y="671"/>
                  </a:cubicBezTo>
                  <a:cubicBezTo>
                    <a:pt x="327" y="672"/>
                    <a:pt x="327" y="672"/>
                    <a:pt x="327" y="672"/>
                  </a:cubicBezTo>
                  <a:cubicBezTo>
                    <a:pt x="330" y="672"/>
                    <a:pt x="330" y="672"/>
                    <a:pt x="330" y="672"/>
                  </a:cubicBezTo>
                  <a:cubicBezTo>
                    <a:pt x="327" y="672"/>
                    <a:pt x="327" y="672"/>
                    <a:pt x="327" y="672"/>
                  </a:cubicBezTo>
                  <a:cubicBezTo>
                    <a:pt x="330" y="672"/>
                    <a:pt x="330" y="672"/>
                    <a:pt x="330" y="672"/>
                  </a:cubicBezTo>
                  <a:cubicBezTo>
                    <a:pt x="330" y="672"/>
                    <a:pt x="330" y="672"/>
                    <a:pt x="330" y="672"/>
                  </a:cubicBezTo>
                  <a:cubicBezTo>
                    <a:pt x="327" y="672"/>
                    <a:pt x="327" y="672"/>
                    <a:pt x="327" y="672"/>
                  </a:cubicBezTo>
                  <a:cubicBezTo>
                    <a:pt x="330" y="672"/>
                    <a:pt x="330" y="672"/>
                    <a:pt x="330" y="672"/>
                  </a:cubicBezTo>
                  <a:cubicBezTo>
                    <a:pt x="326" y="672"/>
                    <a:pt x="326" y="672"/>
                    <a:pt x="326" y="672"/>
                  </a:cubicBezTo>
                  <a:cubicBezTo>
                    <a:pt x="329" y="674"/>
                    <a:pt x="329" y="674"/>
                    <a:pt x="329" y="674"/>
                  </a:cubicBezTo>
                  <a:cubicBezTo>
                    <a:pt x="330" y="674"/>
                    <a:pt x="330" y="673"/>
                    <a:pt x="330" y="672"/>
                  </a:cubicBezTo>
                  <a:cubicBezTo>
                    <a:pt x="326" y="672"/>
                    <a:pt x="326" y="672"/>
                    <a:pt x="326" y="672"/>
                  </a:cubicBezTo>
                  <a:cubicBezTo>
                    <a:pt x="329" y="674"/>
                    <a:pt x="329" y="674"/>
                    <a:pt x="329" y="674"/>
                  </a:cubicBezTo>
                  <a:cubicBezTo>
                    <a:pt x="330" y="674"/>
                    <a:pt x="330" y="673"/>
                    <a:pt x="330" y="671"/>
                  </a:cubicBezTo>
                  <a:cubicBezTo>
                    <a:pt x="330" y="670"/>
                    <a:pt x="329" y="669"/>
                    <a:pt x="328" y="669"/>
                  </a:cubicBezTo>
                  <a:cubicBezTo>
                    <a:pt x="321" y="664"/>
                    <a:pt x="321" y="664"/>
                    <a:pt x="321" y="664"/>
                  </a:cubicBezTo>
                  <a:cubicBezTo>
                    <a:pt x="305" y="640"/>
                    <a:pt x="305" y="640"/>
                    <a:pt x="305" y="640"/>
                  </a:cubicBezTo>
                  <a:cubicBezTo>
                    <a:pt x="305" y="639"/>
                    <a:pt x="304" y="639"/>
                    <a:pt x="304" y="639"/>
                  </a:cubicBezTo>
                  <a:cubicBezTo>
                    <a:pt x="298" y="635"/>
                    <a:pt x="298" y="635"/>
                    <a:pt x="298" y="635"/>
                  </a:cubicBezTo>
                  <a:cubicBezTo>
                    <a:pt x="277" y="607"/>
                    <a:pt x="277" y="607"/>
                    <a:pt x="277" y="607"/>
                  </a:cubicBezTo>
                  <a:cubicBezTo>
                    <a:pt x="277" y="606"/>
                    <a:pt x="277" y="606"/>
                    <a:pt x="276" y="606"/>
                  </a:cubicBezTo>
                  <a:cubicBezTo>
                    <a:pt x="272" y="603"/>
                    <a:pt x="272" y="603"/>
                    <a:pt x="272" y="603"/>
                  </a:cubicBezTo>
                  <a:cubicBezTo>
                    <a:pt x="270" y="606"/>
                    <a:pt x="270" y="606"/>
                    <a:pt x="270" y="606"/>
                  </a:cubicBezTo>
                  <a:cubicBezTo>
                    <a:pt x="273" y="608"/>
                    <a:pt x="273" y="608"/>
                    <a:pt x="273" y="608"/>
                  </a:cubicBezTo>
                  <a:cubicBezTo>
                    <a:pt x="274" y="607"/>
                    <a:pt x="274" y="607"/>
                    <a:pt x="274" y="606"/>
                  </a:cubicBezTo>
                  <a:cubicBezTo>
                    <a:pt x="274" y="605"/>
                    <a:pt x="274" y="605"/>
                    <a:pt x="274" y="605"/>
                  </a:cubicBezTo>
                  <a:cubicBezTo>
                    <a:pt x="274" y="604"/>
                    <a:pt x="274" y="604"/>
                    <a:pt x="273" y="604"/>
                  </a:cubicBezTo>
                  <a:cubicBezTo>
                    <a:pt x="273" y="602"/>
                    <a:pt x="272" y="600"/>
                    <a:pt x="270" y="598"/>
                  </a:cubicBezTo>
                  <a:cubicBezTo>
                    <a:pt x="267" y="591"/>
                    <a:pt x="260" y="581"/>
                    <a:pt x="260" y="581"/>
                  </a:cubicBezTo>
                  <a:cubicBezTo>
                    <a:pt x="260" y="581"/>
                    <a:pt x="260" y="580"/>
                    <a:pt x="259" y="580"/>
                  </a:cubicBezTo>
                  <a:cubicBezTo>
                    <a:pt x="251" y="575"/>
                    <a:pt x="251" y="575"/>
                    <a:pt x="251" y="575"/>
                  </a:cubicBezTo>
                  <a:cubicBezTo>
                    <a:pt x="239" y="553"/>
                    <a:pt x="239" y="553"/>
                    <a:pt x="239" y="553"/>
                  </a:cubicBezTo>
                  <a:cubicBezTo>
                    <a:pt x="239" y="552"/>
                    <a:pt x="238" y="552"/>
                    <a:pt x="238" y="552"/>
                  </a:cubicBezTo>
                  <a:cubicBezTo>
                    <a:pt x="233" y="548"/>
                    <a:pt x="233" y="548"/>
                    <a:pt x="233" y="548"/>
                  </a:cubicBezTo>
                  <a:cubicBezTo>
                    <a:pt x="231" y="551"/>
                    <a:pt x="231" y="551"/>
                    <a:pt x="231" y="551"/>
                  </a:cubicBezTo>
                  <a:cubicBezTo>
                    <a:pt x="234" y="553"/>
                    <a:pt x="234" y="553"/>
                    <a:pt x="234" y="553"/>
                  </a:cubicBezTo>
                  <a:cubicBezTo>
                    <a:pt x="235" y="552"/>
                    <a:pt x="235" y="552"/>
                    <a:pt x="235" y="551"/>
                  </a:cubicBezTo>
                  <a:cubicBezTo>
                    <a:pt x="235" y="551"/>
                    <a:pt x="235" y="550"/>
                    <a:pt x="234" y="550"/>
                  </a:cubicBezTo>
                  <a:cubicBezTo>
                    <a:pt x="234" y="550"/>
                    <a:pt x="234" y="549"/>
                    <a:pt x="234" y="549"/>
                  </a:cubicBezTo>
                  <a:cubicBezTo>
                    <a:pt x="233" y="547"/>
                    <a:pt x="232" y="545"/>
                    <a:pt x="230" y="542"/>
                  </a:cubicBezTo>
                  <a:cubicBezTo>
                    <a:pt x="228" y="538"/>
                    <a:pt x="225" y="533"/>
                    <a:pt x="222" y="529"/>
                  </a:cubicBezTo>
                  <a:cubicBezTo>
                    <a:pt x="221" y="527"/>
                    <a:pt x="220" y="525"/>
                    <a:pt x="219" y="524"/>
                  </a:cubicBezTo>
                  <a:cubicBezTo>
                    <a:pt x="219" y="523"/>
                    <a:pt x="219" y="523"/>
                    <a:pt x="218" y="522"/>
                  </a:cubicBezTo>
                  <a:cubicBezTo>
                    <a:pt x="218" y="522"/>
                    <a:pt x="218" y="522"/>
                    <a:pt x="218" y="522"/>
                  </a:cubicBezTo>
                  <a:cubicBezTo>
                    <a:pt x="218" y="522"/>
                    <a:pt x="218" y="522"/>
                    <a:pt x="218" y="522"/>
                  </a:cubicBezTo>
                  <a:cubicBezTo>
                    <a:pt x="216" y="523"/>
                    <a:pt x="216" y="523"/>
                    <a:pt x="216" y="523"/>
                  </a:cubicBezTo>
                  <a:cubicBezTo>
                    <a:pt x="218" y="522"/>
                    <a:pt x="218" y="522"/>
                    <a:pt x="218" y="522"/>
                  </a:cubicBezTo>
                  <a:cubicBezTo>
                    <a:pt x="218" y="522"/>
                    <a:pt x="218" y="522"/>
                    <a:pt x="218" y="522"/>
                  </a:cubicBezTo>
                  <a:cubicBezTo>
                    <a:pt x="216" y="523"/>
                    <a:pt x="216" y="523"/>
                    <a:pt x="216" y="523"/>
                  </a:cubicBezTo>
                  <a:cubicBezTo>
                    <a:pt x="218" y="522"/>
                    <a:pt x="218" y="522"/>
                    <a:pt x="218" y="522"/>
                  </a:cubicBezTo>
                  <a:cubicBezTo>
                    <a:pt x="215" y="523"/>
                    <a:pt x="215" y="523"/>
                    <a:pt x="215" y="523"/>
                  </a:cubicBezTo>
                  <a:cubicBezTo>
                    <a:pt x="218" y="522"/>
                    <a:pt x="218" y="522"/>
                    <a:pt x="218" y="522"/>
                  </a:cubicBezTo>
                  <a:cubicBezTo>
                    <a:pt x="218" y="522"/>
                    <a:pt x="218" y="522"/>
                    <a:pt x="218" y="522"/>
                  </a:cubicBezTo>
                  <a:cubicBezTo>
                    <a:pt x="215" y="523"/>
                    <a:pt x="215" y="523"/>
                    <a:pt x="215" y="523"/>
                  </a:cubicBezTo>
                  <a:cubicBezTo>
                    <a:pt x="218" y="522"/>
                    <a:pt x="218" y="522"/>
                    <a:pt x="218" y="522"/>
                  </a:cubicBezTo>
                  <a:cubicBezTo>
                    <a:pt x="215" y="523"/>
                    <a:pt x="215" y="523"/>
                    <a:pt x="215" y="523"/>
                  </a:cubicBezTo>
                  <a:cubicBezTo>
                    <a:pt x="219" y="523"/>
                    <a:pt x="219" y="523"/>
                    <a:pt x="219" y="523"/>
                  </a:cubicBezTo>
                  <a:cubicBezTo>
                    <a:pt x="219" y="523"/>
                    <a:pt x="218" y="523"/>
                    <a:pt x="218" y="522"/>
                  </a:cubicBezTo>
                  <a:cubicBezTo>
                    <a:pt x="215" y="523"/>
                    <a:pt x="215" y="523"/>
                    <a:pt x="215" y="523"/>
                  </a:cubicBezTo>
                  <a:cubicBezTo>
                    <a:pt x="219" y="523"/>
                    <a:pt x="219" y="523"/>
                    <a:pt x="219" y="523"/>
                  </a:cubicBezTo>
                  <a:cubicBezTo>
                    <a:pt x="219" y="522"/>
                    <a:pt x="218" y="521"/>
                    <a:pt x="217" y="520"/>
                  </a:cubicBezTo>
                  <a:cubicBezTo>
                    <a:pt x="214" y="518"/>
                    <a:pt x="214" y="518"/>
                    <a:pt x="214" y="518"/>
                  </a:cubicBezTo>
                  <a:cubicBezTo>
                    <a:pt x="203" y="498"/>
                    <a:pt x="203" y="498"/>
                    <a:pt x="203" y="498"/>
                  </a:cubicBezTo>
                  <a:cubicBezTo>
                    <a:pt x="202" y="498"/>
                    <a:pt x="202" y="497"/>
                    <a:pt x="201" y="497"/>
                  </a:cubicBezTo>
                  <a:cubicBezTo>
                    <a:pt x="198" y="495"/>
                    <a:pt x="198" y="495"/>
                    <a:pt x="198" y="495"/>
                  </a:cubicBezTo>
                  <a:cubicBezTo>
                    <a:pt x="189" y="477"/>
                    <a:pt x="189" y="477"/>
                    <a:pt x="189" y="477"/>
                  </a:cubicBezTo>
                  <a:cubicBezTo>
                    <a:pt x="188" y="477"/>
                    <a:pt x="188" y="476"/>
                    <a:pt x="187" y="476"/>
                  </a:cubicBezTo>
                  <a:cubicBezTo>
                    <a:pt x="187" y="476"/>
                    <a:pt x="187" y="476"/>
                    <a:pt x="187" y="476"/>
                  </a:cubicBezTo>
                  <a:cubicBezTo>
                    <a:pt x="179" y="458"/>
                    <a:pt x="179" y="458"/>
                    <a:pt x="179" y="458"/>
                  </a:cubicBezTo>
                  <a:cubicBezTo>
                    <a:pt x="179" y="458"/>
                    <a:pt x="178" y="457"/>
                    <a:pt x="178" y="457"/>
                  </a:cubicBezTo>
                  <a:cubicBezTo>
                    <a:pt x="174" y="455"/>
                    <a:pt x="174" y="455"/>
                    <a:pt x="174" y="455"/>
                  </a:cubicBezTo>
                  <a:cubicBezTo>
                    <a:pt x="160" y="430"/>
                    <a:pt x="160" y="430"/>
                    <a:pt x="160" y="430"/>
                  </a:cubicBezTo>
                  <a:cubicBezTo>
                    <a:pt x="160" y="429"/>
                    <a:pt x="160" y="429"/>
                    <a:pt x="159" y="429"/>
                  </a:cubicBezTo>
                  <a:cubicBezTo>
                    <a:pt x="157" y="427"/>
                    <a:pt x="157" y="427"/>
                    <a:pt x="157" y="427"/>
                  </a:cubicBezTo>
                  <a:cubicBezTo>
                    <a:pt x="149" y="410"/>
                    <a:pt x="149" y="410"/>
                    <a:pt x="149" y="410"/>
                  </a:cubicBezTo>
                  <a:cubicBezTo>
                    <a:pt x="149" y="409"/>
                    <a:pt x="148" y="408"/>
                    <a:pt x="148" y="408"/>
                  </a:cubicBezTo>
                  <a:cubicBezTo>
                    <a:pt x="144" y="406"/>
                    <a:pt x="144" y="406"/>
                    <a:pt x="144" y="406"/>
                  </a:cubicBezTo>
                  <a:cubicBezTo>
                    <a:pt x="135" y="384"/>
                    <a:pt x="135" y="384"/>
                    <a:pt x="135" y="384"/>
                  </a:cubicBezTo>
                  <a:cubicBezTo>
                    <a:pt x="135" y="383"/>
                    <a:pt x="135" y="383"/>
                    <a:pt x="134" y="382"/>
                  </a:cubicBezTo>
                  <a:cubicBezTo>
                    <a:pt x="131" y="380"/>
                    <a:pt x="131" y="380"/>
                    <a:pt x="131" y="380"/>
                  </a:cubicBezTo>
                  <a:cubicBezTo>
                    <a:pt x="122" y="360"/>
                    <a:pt x="122" y="360"/>
                    <a:pt x="122" y="360"/>
                  </a:cubicBezTo>
                  <a:cubicBezTo>
                    <a:pt x="122" y="359"/>
                    <a:pt x="122" y="358"/>
                    <a:pt x="121" y="358"/>
                  </a:cubicBezTo>
                  <a:cubicBezTo>
                    <a:pt x="116" y="355"/>
                    <a:pt x="116" y="355"/>
                    <a:pt x="116" y="355"/>
                  </a:cubicBezTo>
                  <a:cubicBezTo>
                    <a:pt x="110" y="335"/>
                    <a:pt x="110" y="335"/>
                    <a:pt x="110" y="335"/>
                  </a:cubicBezTo>
                  <a:cubicBezTo>
                    <a:pt x="110" y="334"/>
                    <a:pt x="109" y="333"/>
                    <a:pt x="109" y="333"/>
                  </a:cubicBezTo>
                  <a:cubicBezTo>
                    <a:pt x="106" y="331"/>
                    <a:pt x="106" y="331"/>
                    <a:pt x="106" y="331"/>
                  </a:cubicBezTo>
                  <a:cubicBezTo>
                    <a:pt x="96" y="312"/>
                    <a:pt x="96" y="312"/>
                    <a:pt x="96" y="312"/>
                  </a:cubicBezTo>
                  <a:cubicBezTo>
                    <a:pt x="95" y="311"/>
                    <a:pt x="95" y="310"/>
                    <a:pt x="94" y="310"/>
                  </a:cubicBezTo>
                  <a:cubicBezTo>
                    <a:pt x="92" y="309"/>
                    <a:pt x="92" y="309"/>
                    <a:pt x="92" y="309"/>
                  </a:cubicBezTo>
                  <a:cubicBezTo>
                    <a:pt x="91" y="312"/>
                    <a:pt x="91" y="312"/>
                    <a:pt x="91" y="312"/>
                  </a:cubicBezTo>
                  <a:cubicBezTo>
                    <a:pt x="94" y="312"/>
                    <a:pt x="94" y="312"/>
                    <a:pt x="94" y="312"/>
                  </a:cubicBezTo>
                  <a:cubicBezTo>
                    <a:pt x="94" y="311"/>
                    <a:pt x="94" y="311"/>
                    <a:pt x="94" y="311"/>
                  </a:cubicBezTo>
                  <a:cubicBezTo>
                    <a:pt x="94" y="311"/>
                    <a:pt x="94" y="311"/>
                    <a:pt x="94" y="310"/>
                  </a:cubicBezTo>
                  <a:cubicBezTo>
                    <a:pt x="94" y="310"/>
                    <a:pt x="93" y="309"/>
                    <a:pt x="93" y="309"/>
                  </a:cubicBezTo>
                  <a:cubicBezTo>
                    <a:pt x="92" y="306"/>
                    <a:pt x="89" y="300"/>
                    <a:pt x="86" y="295"/>
                  </a:cubicBezTo>
                  <a:cubicBezTo>
                    <a:pt x="85" y="292"/>
                    <a:pt x="84" y="290"/>
                    <a:pt x="83" y="288"/>
                  </a:cubicBezTo>
                  <a:cubicBezTo>
                    <a:pt x="83" y="287"/>
                    <a:pt x="82" y="286"/>
                    <a:pt x="82" y="286"/>
                  </a:cubicBezTo>
                  <a:cubicBezTo>
                    <a:pt x="82" y="285"/>
                    <a:pt x="82" y="285"/>
                    <a:pt x="82" y="285"/>
                  </a:cubicBezTo>
                  <a:cubicBezTo>
                    <a:pt x="82" y="285"/>
                    <a:pt x="82" y="285"/>
                    <a:pt x="82" y="285"/>
                  </a:cubicBezTo>
                  <a:cubicBezTo>
                    <a:pt x="80" y="286"/>
                    <a:pt x="80" y="286"/>
                    <a:pt x="80" y="286"/>
                  </a:cubicBezTo>
                  <a:cubicBezTo>
                    <a:pt x="82" y="285"/>
                    <a:pt x="82" y="285"/>
                    <a:pt x="82" y="285"/>
                  </a:cubicBezTo>
                  <a:cubicBezTo>
                    <a:pt x="82" y="285"/>
                    <a:pt x="82" y="285"/>
                    <a:pt x="82" y="285"/>
                  </a:cubicBezTo>
                  <a:cubicBezTo>
                    <a:pt x="80" y="286"/>
                    <a:pt x="80" y="286"/>
                    <a:pt x="80" y="286"/>
                  </a:cubicBezTo>
                  <a:cubicBezTo>
                    <a:pt x="82" y="285"/>
                    <a:pt x="82" y="285"/>
                    <a:pt x="82" y="285"/>
                  </a:cubicBezTo>
                  <a:cubicBezTo>
                    <a:pt x="79" y="286"/>
                    <a:pt x="79" y="286"/>
                    <a:pt x="79" y="286"/>
                  </a:cubicBezTo>
                  <a:cubicBezTo>
                    <a:pt x="82" y="286"/>
                    <a:pt x="82" y="286"/>
                    <a:pt x="82" y="286"/>
                  </a:cubicBezTo>
                  <a:cubicBezTo>
                    <a:pt x="82" y="286"/>
                    <a:pt x="82" y="286"/>
                    <a:pt x="82" y="285"/>
                  </a:cubicBezTo>
                  <a:cubicBezTo>
                    <a:pt x="79" y="286"/>
                    <a:pt x="79" y="286"/>
                    <a:pt x="79" y="286"/>
                  </a:cubicBezTo>
                  <a:cubicBezTo>
                    <a:pt x="82" y="286"/>
                    <a:pt x="82" y="286"/>
                    <a:pt x="82" y="286"/>
                  </a:cubicBezTo>
                  <a:cubicBezTo>
                    <a:pt x="79" y="286"/>
                    <a:pt x="79" y="286"/>
                    <a:pt x="79" y="286"/>
                  </a:cubicBezTo>
                  <a:cubicBezTo>
                    <a:pt x="82" y="287"/>
                    <a:pt x="82" y="287"/>
                    <a:pt x="82" y="287"/>
                  </a:cubicBezTo>
                  <a:cubicBezTo>
                    <a:pt x="82" y="286"/>
                    <a:pt x="82" y="286"/>
                    <a:pt x="82" y="286"/>
                  </a:cubicBezTo>
                  <a:cubicBezTo>
                    <a:pt x="79" y="286"/>
                    <a:pt x="79" y="286"/>
                    <a:pt x="79" y="286"/>
                  </a:cubicBezTo>
                  <a:cubicBezTo>
                    <a:pt x="82" y="287"/>
                    <a:pt x="82" y="287"/>
                    <a:pt x="82" y="287"/>
                  </a:cubicBezTo>
                  <a:cubicBezTo>
                    <a:pt x="79" y="286"/>
                    <a:pt x="79" y="286"/>
                    <a:pt x="79" y="286"/>
                  </a:cubicBezTo>
                  <a:cubicBezTo>
                    <a:pt x="81" y="288"/>
                    <a:pt x="81" y="288"/>
                    <a:pt x="81" y="288"/>
                  </a:cubicBezTo>
                  <a:cubicBezTo>
                    <a:pt x="82" y="288"/>
                    <a:pt x="82" y="287"/>
                    <a:pt x="82" y="287"/>
                  </a:cubicBezTo>
                  <a:cubicBezTo>
                    <a:pt x="79" y="286"/>
                    <a:pt x="79" y="286"/>
                    <a:pt x="79" y="286"/>
                  </a:cubicBezTo>
                  <a:cubicBezTo>
                    <a:pt x="81" y="288"/>
                    <a:pt x="81" y="288"/>
                    <a:pt x="81" y="288"/>
                  </a:cubicBezTo>
                  <a:cubicBezTo>
                    <a:pt x="82" y="287"/>
                    <a:pt x="82" y="286"/>
                    <a:pt x="82" y="285"/>
                  </a:cubicBezTo>
                  <a:cubicBezTo>
                    <a:pt x="82" y="284"/>
                    <a:pt x="81" y="284"/>
                    <a:pt x="80" y="283"/>
                  </a:cubicBezTo>
                  <a:cubicBezTo>
                    <a:pt x="78" y="281"/>
                    <a:pt x="78" y="281"/>
                    <a:pt x="78" y="281"/>
                  </a:cubicBezTo>
                  <a:cubicBezTo>
                    <a:pt x="77" y="270"/>
                    <a:pt x="77" y="270"/>
                    <a:pt x="77" y="270"/>
                  </a:cubicBezTo>
                  <a:cubicBezTo>
                    <a:pt x="77" y="269"/>
                    <a:pt x="76" y="268"/>
                    <a:pt x="75" y="267"/>
                  </a:cubicBezTo>
                  <a:cubicBezTo>
                    <a:pt x="73" y="266"/>
                    <a:pt x="73" y="266"/>
                    <a:pt x="73" y="266"/>
                  </a:cubicBezTo>
                  <a:cubicBezTo>
                    <a:pt x="71" y="269"/>
                    <a:pt x="71" y="269"/>
                    <a:pt x="71" y="269"/>
                  </a:cubicBezTo>
                  <a:cubicBezTo>
                    <a:pt x="75" y="271"/>
                    <a:pt x="75" y="271"/>
                    <a:pt x="75" y="271"/>
                  </a:cubicBezTo>
                  <a:cubicBezTo>
                    <a:pt x="75" y="270"/>
                    <a:pt x="75" y="269"/>
                    <a:pt x="75" y="269"/>
                  </a:cubicBezTo>
                  <a:cubicBezTo>
                    <a:pt x="75" y="269"/>
                    <a:pt x="75" y="268"/>
                    <a:pt x="75" y="268"/>
                  </a:cubicBezTo>
                  <a:cubicBezTo>
                    <a:pt x="75" y="268"/>
                    <a:pt x="75" y="267"/>
                    <a:pt x="74" y="267"/>
                  </a:cubicBezTo>
                  <a:cubicBezTo>
                    <a:pt x="74" y="266"/>
                    <a:pt x="73" y="264"/>
                    <a:pt x="72" y="261"/>
                  </a:cubicBezTo>
                  <a:cubicBezTo>
                    <a:pt x="68" y="254"/>
                    <a:pt x="61" y="242"/>
                    <a:pt x="61" y="242"/>
                  </a:cubicBezTo>
                  <a:cubicBezTo>
                    <a:pt x="61" y="242"/>
                    <a:pt x="61" y="241"/>
                    <a:pt x="60" y="241"/>
                  </a:cubicBezTo>
                  <a:cubicBezTo>
                    <a:pt x="59" y="240"/>
                    <a:pt x="59" y="240"/>
                    <a:pt x="59" y="240"/>
                  </a:cubicBezTo>
                  <a:cubicBezTo>
                    <a:pt x="55" y="221"/>
                    <a:pt x="55" y="221"/>
                    <a:pt x="55" y="221"/>
                  </a:cubicBezTo>
                  <a:cubicBezTo>
                    <a:pt x="54" y="220"/>
                    <a:pt x="54" y="219"/>
                    <a:pt x="53" y="219"/>
                  </a:cubicBezTo>
                  <a:cubicBezTo>
                    <a:pt x="48" y="216"/>
                    <a:pt x="48" y="216"/>
                    <a:pt x="48" y="216"/>
                  </a:cubicBezTo>
                  <a:cubicBezTo>
                    <a:pt x="47" y="219"/>
                    <a:pt x="47" y="219"/>
                    <a:pt x="47" y="219"/>
                  </a:cubicBezTo>
                  <a:cubicBezTo>
                    <a:pt x="50" y="221"/>
                    <a:pt x="50" y="221"/>
                    <a:pt x="50" y="221"/>
                  </a:cubicBezTo>
                  <a:cubicBezTo>
                    <a:pt x="50" y="220"/>
                    <a:pt x="50" y="219"/>
                    <a:pt x="50" y="219"/>
                  </a:cubicBezTo>
                  <a:cubicBezTo>
                    <a:pt x="50" y="218"/>
                    <a:pt x="50" y="218"/>
                    <a:pt x="50" y="217"/>
                  </a:cubicBezTo>
                  <a:cubicBezTo>
                    <a:pt x="50" y="216"/>
                    <a:pt x="49" y="215"/>
                    <a:pt x="48" y="213"/>
                  </a:cubicBezTo>
                  <a:cubicBezTo>
                    <a:pt x="47" y="209"/>
                    <a:pt x="46" y="206"/>
                    <a:pt x="44" y="202"/>
                  </a:cubicBezTo>
                  <a:cubicBezTo>
                    <a:pt x="44" y="201"/>
                    <a:pt x="43" y="199"/>
                    <a:pt x="43" y="198"/>
                  </a:cubicBezTo>
                  <a:cubicBezTo>
                    <a:pt x="43" y="198"/>
                    <a:pt x="43" y="197"/>
                    <a:pt x="42" y="197"/>
                  </a:cubicBezTo>
                  <a:cubicBezTo>
                    <a:pt x="42" y="197"/>
                    <a:pt x="42" y="197"/>
                    <a:pt x="42" y="197"/>
                  </a:cubicBezTo>
                  <a:cubicBezTo>
                    <a:pt x="41" y="197"/>
                    <a:pt x="41" y="197"/>
                    <a:pt x="41" y="197"/>
                  </a:cubicBezTo>
                  <a:cubicBezTo>
                    <a:pt x="42" y="197"/>
                    <a:pt x="42" y="197"/>
                    <a:pt x="42" y="197"/>
                  </a:cubicBezTo>
                  <a:cubicBezTo>
                    <a:pt x="42" y="197"/>
                    <a:pt x="42" y="197"/>
                    <a:pt x="42" y="197"/>
                  </a:cubicBezTo>
                  <a:cubicBezTo>
                    <a:pt x="41" y="197"/>
                    <a:pt x="41" y="197"/>
                    <a:pt x="41" y="197"/>
                  </a:cubicBezTo>
                  <a:cubicBezTo>
                    <a:pt x="42" y="197"/>
                    <a:pt x="42" y="197"/>
                    <a:pt x="42" y="197"/>
                  </a:cubicBezTo>
                  <a:cubicBezTo>
                    <a:pt x="39" y="198"/>
                    <a:pt x="39" y="198"/>
                    <a:pt x="39" y="198"/>
                  </a:cubicBezTo>
                  <a:cubicBezTo>
                    <a:pt x="43" y="198"/>
                    <a:pt x="43" y="198"/>
                    <a:pt x="43" y="198"/>
                  </a:cubicBezTo>
                  <a:cubicBezTo>
                    <a:pt x="42" y="197"/>
                    <a:pt x="42" y="197"/>
                    <a:pt x="42" y="197"/>
                  </a:cubicBezTo>
                  <a:cubicBezTo>
                    <a:pt x="39" y="198"/>
                    <a:pt x="39" y="198"/>
                    <a:pt x="39" y="198"/>
                  </a:cubicBezTo>
                  <a:cubicBezTo>
                    <a:pt x="43" y="198"/>
                    <a:pt x="43" y="198"/>
                    <a:pt x="43" y="198"/>
                  </a:cubicBezTo>
                  <a:cubicBezTo>
                    <a:pt x="39" y="198"/>
                    <a:pt x="39" y="198"/>
                    <a:pt x="39" y="198"/>
                  </a:cubicBezTo>
                  <a:cubicBezTo>
                    <a:pt x="42" y="198"/>
                    <a:pt x="42" y="198"/>
                    <a:pt x="42" y="198"/>
                  </a:cubicBezTo>
                  <a:cubicBezTo>
                    <a:pt x="43" y="198"/>
                    <a:pt x="43" y="198"/>
                    <a:pt x="43" y="198"/>
                  </a:cubicBezTo>
                  <a:cubicBezTo>
                    <a:pt x="39" y="198"/>
                    <a:pt x="39" y="198"/>
                    <a:pt x="39" y="198"/>
                  </a:cubicBezTo>
                  <a:cubicBezTo>
                    <a:pt x="42" y="198"/>
                    <a:pt x="42" y="198"/>
                    <a:pt x="42" y="198"/>
                  </a:cubicBezTo>
                  <a:cubicBezTo>
                    <a:pt x="39" y="198"/>
                    <a:pt x="39" y="198"/>
                    <a:pt x="39" y="198"/>
                  </a:cubicBezTo>
                  <a:cubicBezTo>
                    <a:pt x="42" y="199"/>
                    <a:pt x="42" y="199"/>
                    <a:pt x="42" y="199"/>
                  </a:cubicBezTo>
                  <a:cubicBezTo>
                    <a:pt x="42" y="198"/>
                    <a:pt x="42" y="198"/>
                    <a:pt x="42" y="198"/>
                  </a:cubicBezTo>
                  <a:cubicBezTo>
                    <a:pt x="39" y="198"/>
                    <a:pt x="39" y="198"/>
                    <a:pt x="39" y="198"/>
                  </a:cubicBezTo>
                  <a:cubicBezTo>
                    <a:pt x="42" y="199"/>
                    <a:pt x="42" y="199"/>
                    <a:pt x="42" y="199"/>
                  </a:cubicBezTo>
                  <a:cubicBezTo>
                    <a:pt x="39" y="198"/>
                    <a:pt x="39" y="198"/>
                    <a:pt x="39" y="198"/>
                  </a:cubicBezTo>
                  <a:cubicBezTo>
                    <a:pt x="41" y="200"/>
                    <a:pt x="41" y="200"/>
                    <a:pt x="41" y="200"/>
                  </a:cubicBezTo>
                  <a:cubicBezTo>
                    <a:pt x="42" y="200"/>
                    <a:pt x="42" y="200"/>
                    <a:pt x="42" y="199"/>
                  </a:cubicBezTo>
                  <a:cubicBezTo>
                    <a:pt x="39" y="198"/>
                    <a:pt x="39" y="198"/>
                    <a:pt x="39" y="198"/>
                  </a:cubicBezTo>
                  <a:cubicBezTo>
                    <a:pt x="41" y="200"/>
                    <a:pt x="41" y="200"/>
                    <a:pt x="41" y="200"/>
                  </a:cubicBezTo>
                  <a:cubicBezTo>
                    <a:pt x="42" y="200"/>
                    <a:pt x="43" y="199"/>
                    <a:pt x="43" y="197"/>
                  </a:cubicBezTo>
                  <a:cubicBezTo>
                    <a:pt x="42" y="196"/>
                    <a:pt x="42" y="195"/>
                    <a:pt x="41" y="195"/>
                  </a:cubicBezTo>
                  <a:cubicBezTo>
                    <a:pt x="40" y="194"/>
                    <a:pt x="40" y="194"/>
                    <a:pt x="40" y="194"/>
                  </a:cubicBezTo>
                  <a:cubicBezTo>
                    <a:pt x="38" y="197"/>
                    <a:pt x="38" y="197"/>
                    <a:pt x="38" y="197"/>
                  </a:cubicBezTo>
                  <a:cubicBezTo>
                    <a:pt x="41" y="196"/>
                    <a:pt x="41" y="196"/>
                    <a:pt x="41" y="196"/>
                  </a:cubicBezTo>
                  <a:cubicBezTo>
                    <a:pt x="36" y="180"/>
                    <a:pt x="36" y="180"/>
                    <a:pt x="36" y="180"/>
                  </a:cubicBezTo>
                  <a:cubicBezTo>
                    <a:pt x="36" y="179"/>
                    <a:pt x="35" y="178"/>
                    <a:pt x="34" y="178"/>
                  </a:cubicBezTo>
                  <a:cubicBezTo>
                    <a:pt x="33" y="177"/>
                    <a:pt x="33" y="177"/>
                    <a:pt x="33" y="177"/>
                  </a:cubicBezTo>
                  <a:cubicBezTo>
                    <a:pt x="30" y="159"/>
                    <a:pt x="30" y="159"/>
                    <a:pt x="30" y="159"/>
                  </a:cubicBezTo>
                  <a:cubicBezTo>
                    <a:pt x="30" y="158"/>
                    <a:pt x="29" y="157"/>
                    <a:pt x="28" y="157"/>
                  </a:cubicBezTo>
                  <a:cubicBezTo>
                    <a:pt x="23" y="154"/>
                    <a:pt x="23" y="154"/>
                    <a:pt x="23" y="154"/>
                  </a:cubicBezTo>
                  <a:cubicBezTo>
                    <a:pt x="21" y="139"/>
                    <a:pt x="21" y="139"/>
                    <a:pt x="21" y="139"/>
                  </a:cubicBezTo>
                  <a:cubicBezTo>
                    <a:pt x="20" y="138"/>
                    <a:pt x="20" y="137"/>
                    <a:pt x="19" y="137"/>
                  </a:cubicBezTo>
                  <a:cubicBezTo>
                    <a:pt x="18" y="136"/>
                    <a:pt x="18" y="136"/>
                    <a:pt x="18" y="136"/>
                  </a:cubicBezTo>
                  <a:cubicBezTo>
                    <a:pt x="15" y="123"/>
                    <a:pt x="15" y="123"/>
                    <a:pt x="15" y="123"/>
                  </a:cubicBezTo>
                  <a:cubicBezTo>
                    <a:pt x="15" y="122"/>
                    <a:pt x="14" y="121"/>
                    <a:pt x="13" y="120"/>
                  </a:cubicBezTo>
                  <a:cubicBezTo>
                    <a:pt x="11" y="119"/>
                    <a:pt x="11" y="119"/>
                    <a:pt x="11" y="119"/>
                  </a:cubicBezTo>
                  <a:cubicBezTo>
                    <a:pt x="10" y="106"/>
                    <a:pt x="10" y="106"/>
                    <a:pt x="10" y="106"/>
                  </a:cubicBezTo>
                  <a:cubicBezTo>
                    <a:pt x="10" y="105"/>
                    <a:pt x="9" y="104"/>
                    <a:pt x="8" y="104"/>
                  </a:cubicBezTo>
                  <a:cubicBezTo>
                    <a:pt x="8" y="103"/>
                    <a:pt x="8" y="103"/>
                    <a:pt x="8" y="103"/>
                  </a:cubicBezTo>
                  <a:cubicBezTo>
                    <a:pt x="11" y="93"/>
                    <a:pt x="11" y="93"/>
                    <a:pt x="11" y="93"/>
                  </a:cubicBezTo>
                  <a:cubicBezTo>
                    <a:pt x="11" y="91"/>
                    <a:pt x="11" y="90"/>
                    <a:pt x="9" y="89"/>
                  </a:cubicBezTo>
                  <a:cubicBezTo>
                    <a:pt x="7" y="88"/>
                    <a:pt x="7" y="88"/>
                    <a:pt x="7" y="88"/>
                  </a:cubicBezTo>
                  <a:cubicBezTo>
                    <a:pt x="5" y="91"/>
                    <a:pt x="5" y="91"/>
                    <a:pt x="5" y="91"/>
                  </a:cubicBezTo>
                  <a:cubicBezTo>
                    <a:pt x="9" y="92"/>
                    <a:pt x="9" y="92"/>
                    <a:pt x="9" y="92"/>
                  </a:cubicBezTo>
                  <a:cubicBezTo>
                    <a:pt x="12" y="82"/>
                    <a:pt x="12" y="82"/>
                    <a:pt x="12" y="82"/>
                  </a:cubicBezTo>
                  <a:cubicBezTo>
                    <a:pt x="13" y="80"/>
                    <a:pt x="12" y="79"/>
                    <a:pt x="11" y="78"/>
                  </a:cubicBezTo>
                  <a:cubicBezTo>
                    <a:pt x="9" y="77"/>
                    <a:pt x="9" y="77"/>
                    <a:pt x="9" y="77"/>
                  </a:cubicBezTo>
                  <a:cubicBezTo>
                    <a:pt x="7" y="80"/>
                    <a:pt x="7" y="80"/>
                    <a:pt x="7" y="80"/>
                  </a:cubicBezTo>
                  <a:cubicBezTo>
                    <a:pt x="9" y="83"/>
                    <a:pt x="9" y="83"/>
                    <a:pt x="9" y="83"/>
                  </a:cubicBezTo>
                  <a:cubicBezTo>
                    <a:pt x="20" y="79"/>
                    <a:pt x="20" y="79"/>
                    <a:pt x="20" y="79"/>
                  </a:cubicBezTo>
                  <a:cubicBezTo>
                    <a:pt x="22" y="78"/>
                    <a:pt x="23" y="77"/>
                    <a:pt x="23" y="76"/>
                  </a:cubicBezTo>
                  <a:cubicBezTo>
                    <a:pt x="23" y="74"/>
                    <a:pt x="22" y="73"/>
                    <a:pt x="21" y="72"/>
                  </a:cubicBezTo>
                  <a:cubicBezTo>
                    <a:pt x="21" y="72"/>
                    <a:pt x="21" y="72"/>
                    <a:pt x="21" y="72"/>
                  </a:cubicBezTo>
                  <a:cubicBezTo>
                    <a:pt x="27" y="67"/>
                    <a:pt x="27" y="67"/>
                    <a:pt x="27" y="67"/>
                  </a:cubicBezTo>
                  <a:cubicBezTo>
                    <a:pt x="28" y="66"/>
                    <a:pt x="28" y="65"/>
                    <a:pt x="28" y="64"/>
                  </a:cubicBezTo>
                  <a:cubicBezTo>
                    <a:pt x="28" y="63"/>
                    <a:pt x="27" y="62"/>
                    <a:pt x="26" y="61"/>
                  </a:cubicBezTo>
                  <a:cubicBezTo>
                    <a:pt x="25" y="60"/>
                    <a:pt x="25" y="60"/>
                    <a:pt x="25" y="60"/>
                  </a:cubicBezTo>
                  <a:cubicBezTo>
                    <a:pt x="23" y="63"/>
                    <a:pt x="23" y="63"/>
                    <a:pt x="23" y="63"/>
                  </a:cubicBezTo>
                  <a:cubicBezTo>
                    <a:pt x="26" y="66"/>
                    <a:pt x="26" y="66"/>
                    <a:pt x="26" y="66"/>
                  </a:cubicBezTo>
                  <a:cubicBezTo>
                    <a:pt x="34" y="60"/>
                    <a:pt x="34" y="60"/>
                    <a:pt x="34" y="60"/>
                  </a:cubicBezTo>
                  <a:cubicBezTo>
                    <a:pt x="35" y="59"/>
                    <a:pt x="36" y="58"/>
                    <a:pt x="36" y="57"/>
                  </a:cubicBezTo>
                  <a:cubicBezTo>
                    <a:pt x="36" y="55"/>
                    <a:pt x="35" y="54"/>
                    <a:pt x="34" y="54"/>
                  </a:cubicBezTo>
                  <a:cubicBezTo>
                    <a:pt x="30" y="51"/>
                    <a:pt x="30" y="51"/>
                    <a:pt x="30" y="51"/>
                  </a:cubicBezTo>
                  <a:cubicBezTo>
                    <a:pt x="28" y="54"/>
                    <a:pt x="28" y="54"/>
                    <a:pt x="28" y="54"/>
                  </a:cubicBezTo>
                  <a:cubicBezTo>
                    <a:pt x="29" y="57"/>
                    <a:pt x="29" y="57"/>
                    <a:pt x="29" y="57"/>
                  </a:cubicBezTo>
                  <a:cubicBezTo>
                    <a:pt x="42" y="52"/>
                    <a:pt x="42" y="52"/>
                    <a:pt x="42" y="52"/>
                  </a:cubicBezTo>
                  <a:cubicBezTo>
                    <a:pt x="44" y="52"/>
                    <a:pt x="45" y="50"/>
                    <a:pt x="45" y="49"/>
                  </a:cubicBezTo>
                  <a:cubicBezTo>
                    <a:pt x="45" y="48"/>
                    <a:pt x="44" y="46"/>
                    <a:pt x="43" y="46"/>
                  </a:cubicBezTo>
                  <a:cubicBezTo>
                    <a:pt x="40" y="44"/>
                    <a:pt x="40" y="44"/>
                    <a:pt x="40" y="44"/>
                  </a:cubicBezTo>
                  <a:cubicBezTo>
                    <a:pt x="38" y="47"/>
                    <a:pt x="38" y="47"/>
                    <a:pt x="38" y="47"/>
                  </a:cubicBezTo>
                  <a:cubicBezTo>
                    <a:pt x="40" y="49"/>
                    <a:pt x="40" y="49"/>
                    <a:pt x="40" y="49"/>
                  </a:cubicBezTo>
                  <a:cubicBezTo>
                    <a:pt x="51" y="38"/>
                    <a:pt x="51" y="38"/>
                    <a:pt x="51" y="38"/>
                  </a:cubicBezTo>
                  <a:cubicBezTo>
                    <a:pt x="52" y="38"/>
                    <a:pt x="53" y="37"/>
                    <a:pt x="52" y="36"/>
                  </a:cubicBezTo>
                  <a:cubicBezTo>
                    <a:pt x="52" y="34"/>
                    <a:pt x="52" y="33"/>
                    <a:pt x="51" y="33"/>
                  </a:cubicBezTo>
                  <a:cubicBezTo>
                    <a:pt x="48" y="31"/>
                    <a:pt x="48" y="31"/>
                    <a:pt x="48" y="31"/>
                  </a:cubicBezTo>
                  <a:cubicBezTo>
                    <a:pt x="46" y="34"/>
                    <a:pt x="46" y="34"/>
                    <a:pt x="46" y="34"/>
                  </a:cubicBezTo>
                  <a:cubicBezTo>
                    <a:pt x="47" y="37"/>
                    <a:pt x="47" y="37"/>
                    <a:pt x="47" y="37"/>
                  </a:cubicBezTo>
                  <a:cubicBezTo>
                    <a:pt x="59" y="32"/>
                    <a:pt x="59" y="32"/>
                    <a:pt x="59" y="32"/>
                  </a:cubicBezTo>
                  <a:cubicBezTo>
                    <a:pt x="60" y="31"/>
                    <a:pt x="61" y="30"/>
                    <a:pt x="61" y="29"/>
                  </a:cubicBezTo>
                  <a:cubicBezTo>
                    <a:pt x="61" y="28"/>
                    <a:pt x="60" y="26"/>
                    <a:pt x="59" y="26"/>
                  </a:cubicBezTo>
                  <a:cubicBezTo>
                    <a:pt x="58" y="25"/>
                    <a:pt x="58" y="25"/>
                    <a:pt x="58" y="25"/>
                  </a:cubicBezTo>
                  <a:cubicBezTo>
                    <a:pt x="56" y="28"/>
                    <a:pt x="56" y="28"/>
                    <a:pt x="56" y="28"/>
                  </a:cubicBezTo>
                  <a:cubicBezTo>
                    <a:pt x="58" y="31"/>
                    <a:pt x="58" y="31"/>
                    <a:pt x="58" y="31"/>
                  </a:cubicBezTo>
                  <a:cubicBezTo>
                    <a:pt x="69" y="24"/>
                    <a:pt x="69" y="24"/>
                    <a:pt x="69" y="24"/>
                  </a:cubicBezTo>
                  <a:cubicBezTo>
                    <a:pt x="70" y="24"/>
                    <a:pt x="70" y="23"/>
                    <a:pt x="70" y="21"/>
                  </a:cubicBezTo>
                  <a:cubicBezTo>
                    <a:pt x="70" y="20"/>
                    <a:pt x="70" y="19"/>
                    <a:pt x="69" y="18"/>
                  </a:cubicBezTo>
                  <a:cubicBezTo>
                    <a:pt x="66" y="16"/>
                    <a:pt x="66" y="16"/>
                    <a:pt x="66" y="16"/>
                  </a:cubicBezTo>
                  <a:cubicBezTo>
                    <a:pt x="64" y="19"/>
                    <a:pt x="64" y="19"/>
                    <a:pt x="64" y="19"/>
                  </a:cubicBezTo>
                  <a:cubicBezTo>
                    <a:pt x="66" y="23"/>
                    <a:pt x="66" y="23"/>
                    <a:pt x="66" y="23"/>
                  </a:cubicBezTo>
                  <a:cubicBezTo>
                    <a:pt x="75" y="17"/>
                    <a:pt x="75" y="17"/>
                    <a:pt x="75" y="17"/>
                  </a:cubicBezTo>
                  <a:cubicBezTo>
                    <a:pt x="76" y="17"/>
                    <a:pt x="77" y="16"/>
                    <a:pt x="77" y="14"/>
                  </a:cubicBezTo>
                  <a:cubicBezTo>
                    <a:pt x="77" y="13"/>
                    <a:pt x="76" y="12"/>
                    <a:pt x="75" y="11"/>
                  </a:cubicBezTo>
                  <a:cubicBezTo>
                    <a:pt x="74" y="10"/>
                    <a:pt x="74" y="10"/>
                    <a:pt x="74" y="10"/>
                  </a:cubicBezTo>
                  <a:cubicBezTo>
                    <a:pt x="72" y="14"/>
                    <a:pt x="72" y="14"/>
                    <a:pt x="72" y="14"/>
                  </a:cubicBezTo>
                  <a:cubicBezTo>
                    <a:pt x="74" y="16"/>
                    <a:pt x="74" y="16"/>
                    <a:pt x="74" y="16"/>
                  </a:cubicBezTo>
                  <a:cubicBezTo>
                    <a:pt x="88" y="7"/>
                    <a:pt x="88" y="7"/>
                    <a:pt x="88" y="7"/>
                  </a:cubicBezTo>
                  <a:cubicBezTo>
                    <a:pt x="89" y="7"/>
                    <a:pt x="90" y="5"/>
                    <a:pt x="90" y="4"/>
                  </a:cubicBezTo>
                  <a:cubicBezTo>
                    <a:pt x="90" y="3"/>
                    <a:pt x="89" y="2"/>
                    <a:pt x="88" y="1"/>
                  </a:cubicBezTo>
                  <a:cubicBezTo>
                    <a:pt x="87" y="1"/>
                    <a:pt x="87" y="1"/>
                    <a:pt x="87" y="1"/>
                  </a:cubicBezTo>
                  <a:cubicBezTo>
                    <a:pt x="85" y="0"/>
                    <a:pt x="83" y="0"/>
                    <a:pt x="82" y="2"/>
                  </a:cubicBezTo>
                  <a:cubicBezTo>
                    <a:pt x="81" y="3"/>
                    <a:pt x="81" y="6"/>
                    <a:pt x="83" y="7"/>
                  </a:cubicBezTo>
                  <a:cubicBezTo>
                    <a:pt x="84" y="7"/>
                    <a:pt x="84" y="7"/>
                    <a:pt x="84" y="7"/>
                  </a:cubicBezTo>
                  <a:cubicBezTo>
                    <a:pt x="86" y="4"/>
                    <a:pt x="86" y="4"/>
                    <a:pt x="86" y="4"/>
                  </a:cubicBezTo>
                  <a:cubicBezTo>
                    <a:pt x="84" y="1"/>
                    <a:pt x="84" y="1"/>
                    <a:pt x="84" y="1"/>
                  </a:cubicBezTo>
                  <a:cubicBezTo>
                    <a:pt x="70" y="11"/>
                    <a:pt x="70" y="11"/>
                    <a:pt x="70" y="11"/>
                  </a:cubicBezTo>
                  <a:cubicBezTo>
                    <a:pt x="69" y="11"/>
                    <a:pt x="69" y="12"/>
                    <a:pt x="69" y="14"/>
                  </a:cubicBezTo>
                  <a:cubicBezTo>
                    <a:pt x="69" y="15"/>
                    <a:pt x="69" y="16"/>
                    <a:pt x="70" y="17"/>
                  </a:cubicBezTo>
                  <a:cubicBezTo>
                    <a:pt x="72" y="17"/>
                    <a:pt x="72" y="17"/>
                    <a:pt x="72" y="17"/>
                  </a:cubicBezTo>
                  <a:cubicBezTo>
                    <a:pt x="73" y="14"/>
                    <a:pt x="73" y="14"/>
                    <a:pt x="73" y="14"/>
                  </a:cubicBezTo>
                  <a:cubicBezTo>
                    <a:pt x="72" y="11"/>
                    <a:pt x="72" y="11"/>
                    <a:pt x="72" y="11"/>
                  </a:cubicBezTo>
                  <a:cubicBezTo>
                    <a:pt x="62" y="16"/>
                    <a:pt x="62" y="16"/>
                    <a:pt x="62" y="16"/>
                  </a:cubicBezTo>
                  <a:cubicBezTo>
                    <a:pt x="61" y="17"/>
                    <a:pt x="60" y="18"/>
                    <a:pt x="60" y="19"/>
                  </a:cubicBezTo>
                  <a:cubicBezTo>
                    <a:pt x="60" y="21"/>
                    <a:pt x="61" y="22"/>
                    <a:pt x="62" y="22"/>
                  </a:cubicBezTo>
                  <a:cubicBezTo>
                    <a:pt x="65" y="24"/>
                    <a:pt x="65" y="24"/>
                    <a:pt x="65" y="24"/>
                  </a:cubicBezTo>
                  <a:cubicBezTo>
                    <a:pt x="67" y="21"/>
                    <a:pt x="67" y="21"/>
                    <a:pt x="67" y="21"/>
                  </a:cubicBezTo>
                  <a:cubicBezTo>
                    <a:pt x="65" y="18"/>
                    <a:pt x="65" y="18"/>
                    <a:pt x="65" y="18"/>
                  </a:cubicBezTo>
                  <a:cubicBezTo>
                    <a:pt x="54" y="25"/>
                    <a:pt x="54" y="25"/>
                    <a:pt x="54" y="25"/>
                  </a:cubicBezTo>
                  <a:cubicBezTo>
                    <a:pt x="53" y="26"/>
                    <a:pt x="52" y="27"/>
                    <a:pt x="52" y="28"/>
                  </a:cubicBezTo>
                  <a:cubicBezTo>
                    <a:pt x="52" y="29"/>
                    <a:pt x="53" y="30"/>
                    <a:pt x="54" y="31"/>
                  </a:cubicBezTo>
                  <a:cubicBezTo>
                    <a:pt x="55" y="32"/>
                    <a:pt x="55" y="32"/>
                    <a:pt x="55" y="32"/>
                  </a:cubicBezTo>
                  <a:cubicBezTo>
                    <a:pt x="57" y="29"/>
                    <a:pt x="57" y="29"/>
                    <a:pt x="57" y="29"/>
                  </a:cubicBezTo>
                  <a:cubicBezTo>
                    <a:pt x="55" y="26"/>
                    <a:pt x="55" y="26"/>
                    <a:pt x="55" y="26"/>
                  </a:cubicBezTo>
                  <a:cubicBezTo>
                    <a:pt x="44" y="31"/>
                    <a:pt x="44" y="31"/>
                    <a:pt x="44" y="31"/>
                  </a:cubicBezTo>
                  <a:cubicBezTo>
                    <a:pt x="43" y="31"/>
                    <a:pt x="42" y="33"/>
                    <a:pt x="42" y="34"/>
                  </a:cubicBezTo>
                  <a:cubicBezTo>
                    <a:pt x="42" y="35"/>
                    <a:pt x="43" y="36"/>
                    <a:pt x="44" y="37"/>
                  </a:cubicBezTo>
                  <a:cubicBezTo>
                    <a:pt x="47" y="39"/>
                    <a:pt x="47" y="39"/>
                    <a:pt x="47" y="39"/>
                  </a:cubicBezTo>
                  <a:cubicBezTo>
                    <a:pt x="49" y="36"/>
                    <a:pt x="49" y="36"/>
                    <a:pt x="49" y="36"/>
                  </a:cubicBezTo>
                  <a:cubicBezTo>
                    <a:pt x="46" y="33"/>
                    <a:pt x="46" y="33"/>
                    <a:pt x="46" y="33"/>
                  </a:cubicBezTo>
                  <a:cubicBezTo>
                    <a:pt x="35" y="44"/>
                    <a:pt x="35" y="44"/>
                    <a:pt x="35" y="44"/>
                  </a:cubicBezTo>
                  <a:cubicBezTo>
                    <a:pt x="35" y="45"/>
                    <a:pt x="34" y="46"/>
                    <a:pt x="34" y="47"/>
                  </a:cubicBezTo>
                  <a:cubicBezTo>
                    <a:pt x="34" y="48"/>
                    <a:pt x="35" y="49"/>
                    <a:pt x="36" y="50"/>
                  </a:cubicBezTo>
                  <a:cubicBezTo>
                    <a:pt x="39" y="52"/>
                    <a:pt x="39" y="52"/>
                    <a:pt x="39" y="52"/>
                  </a:cubicBezTo>
                  <a:cubicBezTo>
                    <a:pt x="41" y="49"/>
                    <a:pt x="41" y="49"/>
                    <a:pt x="41" y="49"/>
                  </a:cubicBezTo>
                  <a:cubicBezTo>
                    <a:pt x="40" y="45"/>
                    <a:pt x="40" y="45"/>
                    <a:pt x="40" y="45"/>
                  </a:cubicBezTo>
                  <a:cubicBezTo>
                    <a:pt x="27" y="51"/>
                    <a:pt x="27" y="51"/>
                    <a:pt x="27" y="51"/>
                  </a:cubicBezTo>
                  <a:cubicBezTo>
                    <a:pt x="25" y="51"/>
                    <a:pt x="25" y="53"/>
                    <a:pt x="25" y="54"/>
                  </a:cubicBezTo>
                  <a:cubicBezTo>
                    <a:pt x="24" y="55"/>
                    <a:pt x="25" y="57"/>
                    <a:pt x="26" y="57"/>
                  </a:cubicBezTo>
                  <a:cubicBezTo>
                    <a:pt x="30" y="60"/>
                    <a:pt x="30" y="60"/>
                    <a:pt x="30" y="60"/>
                  </a:cubicBezTo>
                  <a:cubicBezTo>
                    <a:pt x="32" y="57"/>
                    <a:pt x="32" y="57"/>
                    <a:pt x="32" y="57"/>
                  </a:cubicBezTo>
                  <a:cubicBezTo>
                    <a:pt x="30" y="54"/>
                    <a:pt x="30" y="54"/>
                    <a:pt x="30" y="54"/>
                  </a:cubicBezTo>
                  <a:cubicBezTo>
                    <a:pt x="21" y="61"/>
                    <a:pt x="21" y="61"/>
                    <a:pt x="21" y="61"/>
                  </a:cubicBezTo>
                  <a:cubicBezTo>
                    <a:pt x="20" y="61"/>
                    <a:pt x="20" y="62"/>
                    <a:pt x="20" y="64"/>
                  </a:cubicBezTo>
                  <a:cubicBezTo>
                    <a:pt x="20" y="65"/>
                    <a:pt x="20" y="66"/>
                    <a:pt x="21" y="66"/>
                  </a:cubicBezTo>
                  <a:cubicBezTo>
                    <a:pt x="23" y="67"/>
                    <a:pt x="23" y="67"/>
                    <a:pt x="23" y="67"/>
                  </a:cubicBezTo>
                  <a:cubicBezTo>
                    <a:pt x="24" y="64"/>
                    <a:pt x="24" y="64"/>
                    <a:pt x="24" y="64"/>
                  </a:cubicBezTo>
                  <a:cubicBezTo>
                    <a:pt x="22" y="61"/>
                    <a:pt x="22" y="61"/>
                    <a:pt x="22" y="61"/>
                  </a:cubicBezTo>
                  <a:cubicBezTo>
                    <a:pt x="12" y="70"/>
                    <a:pt x="12" y="70"/>
                    <a:pt x="12" y="70"/>
                  </a:cubicBezTo>
                  <a:cubicBezTo>
                    <a:pt x="12" y="71"/>
                    <a:pt x="11" y="72"/>
                    <a:pt x="11" y="73"/>
                  </a:cubicBezTo>
                  <a:cubicBezTo>
                    <a:pt x="11" y="74"/>
                    <a:pt x="12" y="75"/>
                    <a:pt x="13" y="76"/>
                  </a:cubicBezTo>
                  <a:cubicBezTo>
                    <a:pt x="17" y="78"/>
                    <a:pt x="17" y="78"/>
                    <a:pt x="17" y="78"/>
                  </a:cubicBezTo>
                  <a:cubicBezTo>
                    <a:pt x="19" y="75"/>
                    <a:pt x="19" y="75"/>
                    <a:pt x="19" y="75"/>
                  </a:cubicBezTo>
                  <a:cubicBezTo>
                    <a:pt x="18" y="72"/>
                    <a:pt x="18" y="72"/>
                    <a:pt x="18" y="72"/>
                  </a:cubicBezTo>
                  <a:cubicBezTo>
                    <a:pt x="6" y="77"/>
                    <a:pt x="6" y="77"/>
                    <a:pt x="6" y="77"/>
                  </a:cubicBezTo>
                  <a:cubicBezTo>
                    <a:pt x="5" y="77"/>
                    <a:pt x="4" y="78"/>
                    <a:pt x="4" y="80"/>
                  </a:cubicBezTo>
                  <a:cubicBezTo>
                    <a:pt x="4" y="81"/>
                    <a:pt x="4" y="82"/>
                    <a:pt x="6" y="83"/>
                  </a:cubicBezTo>
                  <a:cubicBezTo>
                    <a:pt x="7" y="84"/>
                    <a:pt x="7" y="84"/>
                    <a:pt x="7" y="84"/>
                  </a:cubicBezTo>
                  <a:cubicBezTo>
                    <a:pt x="9" y="81"/>
                    <a:pt x="9" y="81"/>
                    <a:pt x="9" y="81"/>
                  </a:cubicBezTo>
                  <a:cubicBezTo>
                    <a:pt x="5" y="80"/>
                    <a:pt x="5" y="80"/>
                    <a:pt x="5" y="80"/>
                  </a:cubicBezTo>
                  <a:cubicBezTo>
                    <a:pt x="2" y="90"/>
                    <a:pt x="2" y="90"/>
                    <a:pt x="2" y="90"/>
                  </a:cubicBezTo>
                  <a:cubicBezTo>
                    <a:pt x="2" y="91"/>
                    <a:pt x="2" y="93"/>
                    <a:pt x="4" y="94"/>
                  </a:cubicBezTo>
                  <a:cubicBezTo>
                    <a:pt x="5" y="95"/>
                    <a:pt x="5" y="95"/>
                    <a:pt x="5" y="95"/>
                  </a:cubicBezTo>
                  <a:cubicBezTo>
                    <a:pt x="7" y="92"/>
                    <a:pt x="7" y="92"/>
                    <a:pt x="7" y="92"/>
                  </a:cubicBezTo>
                  <a:cubicBezTo>
                    <a:pt x="4" y="91"/>
                    <a:pt x="4" y="91"/>
                    <a:pt x="4" y="91"/>
                  </a:cubicBezTo>
                  <a:cubicBezTo>
                    <a:pt x="0" y="104"/>
                    <a:pt x="0" y="104"/>
                    <a:pt x="0" y="104"/>
                  </a:cubicBezTo>
                  <a:cubicBezTo>
                    <a:pt x="0" y="105"/>
                    <a:pt x="0" y="107"/>
                    <a:pt x="2" y="108"/>
                  </a:cubicBezTo>
                  <a:cubicBezTo>
                    <a:pt x="3" y="109"/>
                    <a:pt x="3" y="109"/>
                    <a:pt x="3" y="109"/>
                  </a:cubicBezTo>
                  <a:cubicBezTo>
                    <a:pt x="4" y="122"/>
                    <a:pt x="4" y="122"/>
                    <a:pt x="4" y="122"/>
                  </a:cubicBezTo>
                  <a:cubicBezTo>
                    <a:pt x="5" y="123"/>
                    <a:pt x="5" y="124"/>
                    <a:pt x="6" y="124"/>
                  </a:cubicBezTo>
                  <a:cubicBezTo>
                    <a:pt x="8" y="125"/>
                    <a:pt x="8" y="125"/>
                    <a:pt x="8" y="125"/>
                  </a:cubicBezTo>
                  <a:cubicBezTo>
                    <a:pt x="11" y="139"/>
                    <a:pt x="11" y="139"/>
                    <a:pt x="11" y="139"/>
                  </a:cubicBezTo>
                  <a:cubicBezTo>
                    <a:pt x="11" y="140"/>
                    <a:pt x="12" y="141"/>
                    <a:pt x="13" y="141"/>
                  </a:cubicBezTo>
                  <a:cubicBezTo>
                    <a:pt x="14" y="142"/>
                    <a:pt x="14" y="142"/>
                    <a:pt x="14" y="142"/>
                  </a:cubicBezTo>
                  <a:cubicBezTo>
                    <a:pt x="17" y="156"/>
                    <a:pt x="17" y="156"/>
                    <a:pt x="17" y="156"/>
                  </a:cubicBezTo>
                  <a:cubicBezTo>
                    <a:pt x="17" y="157"/>
                    <a:pt x="17" y="158"/>
                    <a:pt x="18" y="159"/>
                  </a:cubicBezTo>
                  <a:cubicBezTo>
                    <a:pt x="23" y="162"/>
                    <a:pt x="23" y="162"/>
                    <a:pt x="23" y="162"/>
                  </a:cubicBezTo>
                  <a:cubicBezTo>
                    <a:pt x="26" y="179"/>
                    <a:pt x="26" y="179"/>
                    <a:pt x="26" y="179"/>
                  </a:cubicBezTo>
                  <a:cubicBezTo>
                    <a:pt x="26" y="180"/>
                    <a:pt x="27" y="181"/>
                    <a:pt x="28" y="182"/>
                  </a:cubicBezTo>
                  <a:cubicBezTo>
                    <a:pt x="30" y="183"/>
                    <a:pt x="30" y="183"/>
                    <a:pt x="30" y="183"/>
                  </a:cubicBezTo>
                  <a:cubicBezTo>
                    <a:pt x="35" y="198"/>
                    <a:pt x="35" y="198"/>
                    <a:pt x="35" y="198"/>
                  </a:cubicBezTo>
                  <a:cubicBezTo>
                    <a:pt x="35" y="199"/>
                    <a:pt x="36" y="200"/>
                    <a:pt x="36" y="200"/>
                  </a:cubicBezTo>
                  <a:cubicBezTo>
                    <a:pt x="37" y="201"/>
                    <a:pt x="37" y="201"/>
                    <a:pt x="37" y="201"/>
                  </a:cubicBezTo>
                  <a:cubicBezTo>
                    <a:pt x="39" y="198"/>
                    <a:pt x="39" y="198"/>
                    <a:pt x="39" y="198"/>
                  </a:cubicBezTo>
                  <a:cubicBezTo>
                    <a:pt x="37" y="195"/>
                    <a:pt x="37" y="195"/>
                    <a:pt x="37" y="195"/>
                  </a:cubicBezTo>
                  <a:cubicBezTo>
                    <a:pt x="36" y="195"/>
                    <a:pt x="36" y="196"/>
                    <a:pt x="36" y="196"/>
                  </a:cubicBezTo>
                  <a:cubicBezTo>
                    <a:pt x="35" y="197"/>
                    <a:pt x="35" y="197"/>
                    <a:pt x="35" y="197"/>
                  </a:cubicBezTo>
                  <a:cubicBezTo>
                    <a:pt x="35" y="198"/>
                    <a:pt x="35" y="198"/>
                    <a:pt x="35" y="198"/>
                  </a:cubicBezTo>
                  <a:cubicBezTo>
                    <a:pt x="35" y="198"/>
                    <a:pt x="35" y="198"/>
                    <a:pt x="35" y="199"/>
                  </a:cubicBezTo>
                  <a:cubicBezTo>
                    <a:pt x="36" y="199"/>
                    <a:pt x="36" y="199"/>
                    <a:pt x="36" y="199"/>
                  </a:cubicBezTo>
                  <a:cubicBezTo>
                    <a:pt x="36" y="200"/>
                    <a:pt x="37" y="202"/>
                    <a:pt x="37" y="204"/>
                  </a:cubicBezTo>
                  <a:cubicBezTo>
                    <a:pt x="38" y="207"/>
                    <a:pt x="40" y="211"/>
                    <a:pt x="41" y="214"/>
                  </a:cubicBezTo>
                  <a:cubicBezTo>
                    <a:pt x="42" y="215"/>
                    <a:pt x="42" y="217"/>
                    <a:pt x="43" y="218"/>
                  </a:cubicBezTo>
                  <a:cubicBezTo>
                    <a:pt x="43" y="218"/>
                    <a:pt x="43" y="219"/>
                    <a:pt x="43" y="219"/>
                  </a:cubicBezTo>
                  <a:cubicBezTo>
                    <a:pt x="43" y="219"/>
                    <a:pt x="43" y="219"/>
                    <a:pt x="43" y="219"/>
                  </a:cubicBezTo>
                  <a:cubicBezTo>
                    <a:pt x="45" y="219"/>
                    <a:pt x="45" y="219"/>
                    <a:pt x="45" y="219"/>
                  </a:cubicBezTo>
                  <a:cubicBezTo>
                    <a:pt x="43" y="219"/>
                    <a:pt x="43" y="219"/>
                    <a:pt x="43" y="219"/>
                  </a:cubicBezTo>
                  <a:cubicBezTo>
                    <a:pt x="43" y="219"/>
                    <a:pt x="43" y="219"/>
                    <a:pt x="43" y="219"/>
                  </a:cubicBezTo>
                  <a:cubicBezTo>
                    <a:pt x="45" y="219"/>
                    <a:pt x="45" y="219"/>
                    <a:pt x="45" y="219"/>
                  </a:cubicBezTo>
                  <a:cubicBezTo>
                    <a:pt x="43" y="219"/>
                    <a:pt x="43" y="219"/>
                    <a:pt x="43" y="219"/>
                  </a:cubicBezTo>
                  <a:cubicBezTo>
                    <a:pt x="46" y="219"/>
                    <a:pt x="46" y="219"/>
                    <a:pt x="46" y="219"/>
                  </a:cubicBezTo>
                  <a:cubicBezTo>
                    <a:pt x="44" y="217"/>
                    <a:pt x="44" y="217"/>
                    <a:pt x="44" y="217"/>
                  </a:cubicBezTo>
                  <a:cubicBezTo>
                    <a:pt x="43" y="218"/>
                    <a:pt x="43" y="219"/>
                    <a:pt x="43" y="219"/>
                  </a:cubicBezTo>
                  <a:cubicBezTo>
                    <a:pt x="46" y="219"/>
                    <a:pt x="46" y="219"/>
                    <a:pt x="46" y="219"/>
                  </a:cubicBezTo>
                  <a:cubicBezTo>
                    <a:pt x="44" y="217"/>
                    <a:pt x="44" y="217"/>
                    <a:pt x="44" y="217"/>
                  </a:cubicBezTo>
                  <a:cubicBezTo>
                    <a:pt x="43" y="219"/>
                    <a:pt x="43" y="221"/>
                    <a:pt x="45" y="222"/>
                  </a:cubicBezTo>
                  <a:cubicBezTo>
                    <a:pt x="48" y="224"/>
                    <a:pt x="48" y="224"/>
                    <a:pt x="48" y="224"/>
                  </a:cubicBezTo>
                  <a:cubicBezTo>
                    <a:pt x="52" y="243"/>
                    <a:pt x="52" y="243"/>
                    <a:pt x="52" y="243"/>
                  </a:cubicBezTo>
                  <a:cubicBezTo>
                    <a:pt x="52" y="244"/>
                    <a:pt x="53" y="245"/>
                    <a:pt x="54" y="245"/>
                  </a:cubicBezTo>
                  <a:cubicBezTo>
                    <a:pt x="56" y="247"/>
                    <a:pt x="56" y="247"/>
                    <a:pt x="56" y="247"/>
                  </a:cubicBezTo>
                  <a:cubicBezTo>
                    <a:pt x="58" y="244"/>
                    <a:pt x="58" y="244"/>
                    <a:pt x="58" y="244"/>
                  </a:cubicBezTo>
                  <a:cubicBezTo>
                    <a:pt x="55" y="246"/>
                    <a:pt x="55" y="246"/>
                    <a:pt x="55" y="246"/>
                  </a:cubicBezTo>
                  <a:cubicBezTo>
                    <a:pt x="55" y="246"/>
                    <a:pt x="58" y="252"/>
                    <a:pt x="62" y="258"/>
                  </a:cubicBezTo>
                  <a:cubicBezTo>
                    <a:pt x="63" y="261"/>
                    <a:pt x="65" y="264"/>
                    <a:pt x="66" y="266"/>
                  </a:cubicBezTo>
                  <a:cubicBezTo>
                    <a:pt x="67" y="268"/>
                    <a:pt x="67" y="269"/>
                    <a:pt x="68" y="269"/>
                  </a:cubicBezTo>
                  <a:cubicBezTo>
                    <a:pt x="68" y="270"/>
                    <a:pt x="68" y="270"/>
                    <a:pt x="68" y="270"/>
                  </a:cubicBezTo>
                  <a:cubicBezTo>
                    <a:pt x="68" y="270"/>
                    <a:pt x="68" y="270"/>
                    <a:pt x="68" y="270"/>
                  </a:cubicBezTo>
                  <a:cubicBezTo>
                    <a:pt x="68" y="270"/>
                    <a:pt x="68" y="270"/>
                    <a:pt x="68" y="270"/>
                  </a:cubicBezTo>
                  <a:cubicBezTo>
                    <a:pt x="68" y="270"/>
                    <a:pt x="68" y="270"/>
                    <a:pt x="68" y="270"/>
                  </a:cubicBezTo>
                  <a:cubicBezTo>
                    <a:pt x="68" y="270"/>
                    <a:pt x="68" y="270"/>
                    <a:pt x="68" y="270"/>
                  </a:cubicBezTo>
                  <a:cubicBezTo>
                    <a:pt x="68" y="270"/>
                    <a:pt x="68" y="270"/>
                    <a:pt x="68" y="270"/>
                  </a:cubicBezTo>
                  <a:cubicBezTo>
                    <a:pt x="68" y="270"/>
                    <a:pt x="68" y="270"/>
                    <a:pt x="68" y="270"/>
                  </a:cubicBezTo>
                  <a:cubicBezTo>
                    <a:pt x="70" y="269"/>
                    <a:pt x="70" y="269"/>
                    <a:pt x="70" y="269"/>
                  </a:cubicBezTo>
                  <a:cubicBezTo>
                    <a:pt x="68" y="270"/>
                    <a:pt x="68" y="270"/>
                    <a:pt x="68" y="270"/>
                  </a:cubicBezTo>
                  <a:cubicBezTo>
                    <a:pt x="68" y="270"/>
                    <a:pt x="68" y="270"/>
                    <a:pt x="68" y="270"/>
                  </a:cubicBezTo>
                  <a:cubicBezTo>
                    <a:pt x="70" y="269"/>
                    <a:pt x="70" y="269"/>
                    <a:pt x="70" y="269"/>
                  </a:cubicBezTo>
                  <a:cubicBezTo>
                    <a:pt x="68" y="270"/>
                    <a:pt x="68" y="270"/>
                    <a:pt x="68" y="270"/>
                  </a:cubicBezTo>
                  <a:cubicBezTo>
                    <a:pt x="71" y="269"/>
                    <a:pt x="71" y="269"/>
                    <a:pt x="71" y="269"/>
                  </a:cubicBezTo>
                  <a:cubicBezTo>
                    <a:pt x="68" y="269"/>
                    <a:pt x="68" y="269"/>
                    <a:pt x="68" y="269"/>
                  </a:cubicBezTo>
                  <a:cubicBezTo>
                    <a:pt x="68" y="270"/>
                    <a:pt x="68" y="270"/>
                    <a:pt x="68" y="270"/>
                  </a:cubicBezTo>
                  <a:cubicBezTo>
                    <a:pt x="71" y="269"/>
                    <a:pt x="71" y="269"/>
                    <a:pt x="71" y="269"/>
                  </a:cubicBezTo>
                  <a:cubicBezTo>
                    <a:pt x="68" y="269"/>
                    <a:pt x="68" y="269"/>
                    <a:pt x="68" y="269"/>
                  </a:cubicBezTo>
                  <a:cubicBezTo>
                    <a:pt x="71" y="269"/>
                    <a:pt x="71" y="269"/>
                    <a:pt x="71" y="269"/>
                  </a:cubicBezTo>
                  <a:cubicBezTo>
                    <a:pt x="68" y="267"/>
                    <a:pt x="68" y="267"/>
                    <a:pt x="68" y="267"/>
                  </a:cubicBezTo>
                  <a:cubicBezTo>
                    <a:pt x="68" y="268"/>
                    <a:pt x="68" y="269"/>
                    <a:pt x="68" y="269"/>
                  </a:cubicBezTo>
                  <a:cubicBezTo>
                    <a:pt x="71" y="269"/>
                    <a:pt x="71" y="269"/>
                    <a:pt x="71" y="269"/>
                  </a:cubicBezTo>
                  <a:cubicBezTo>
                    <a:pt x="68" y="267"/>
                    <a:pt x="68" y="267"/>
                    <a:pt x="68" y="267"/>
                  </a:cubicBezTo>
                  <a:cubicBezTo>
                    <a:pt x="67" y="269"/>
                    <a:pt x="68" y="271"/>
                    <a:pt x="70" y="272"/>
                  </a:cubicBezTo>
                  <a:cubicBezTo>
                    <a:pt x="70" y="272"/>
                    <a:pt x="70" y="272"/>
                    <a:pt x="70" y="272"/>
                  </a:cubicBezTo>
                  <a:cubicBezTo>
                    <a:pt x="71" y="284"/>
                    <a:pt x="71" y="284"/>
                    <a:pt x="71" y="284"/>
                  </a:cubicBezTo>
                  <a:cubicBezTo>
                    <a:pt x="71" y="285"/>
                    <a:pt x="72" y="286"/>
                    <a:pt x="73" y="287"/>
                  </a:cubicBezTo>
                  <a:cubicBezTo>
                    <a:pt x="77" y="289"/>
                    <a:pt x="77" y="289"/>
                    <a:pt x="77" y="289"/>
                  </a:cubicBezTo>
                  <a:cubicBezTo>
                    <a:pt x="79" y="286"/>
                    <a:pt x="79" y="286"/>
                    <a:pt x="79" y="286"/>
                  </a:cubicBezTo>
                  <a:cubicBezTo>
                    <a:pt x="76" y="284"/>
                    <a:pt x="76" y="284"/>
                    <a:pt x="76" y="284"/>
                  </a:cubicBezTo>
                  <a:cubicBezTo>
                    <a:pt x="75" y="285"/>
                    <a:pt x="75" y="285"/>
                    <a:pt x="75" y="285"/>
                  </a:cubicBezTo>
                  <a:cubicBezTo>
                    <a:pt x="75" y="286"/>
                    <a:pt x="75" y="286"/>
                    <a:pt x="75" y="286"/>
                  </a:cubicBezTo>
                  <a:cubicBezTo>
                    <a:pt x="75" y="287"/>
                    <a:pt x="75" y="287"/>
                    <a:pt x="75" y="287"/>
                  </a:cubicBezTo>
                  <a:cubicBezTo>
                    <a:pt x="75" y="288"/>
                    <a:pt x="76" y="289"/>
                    <a:pt x="76" y="290"/>
                  </a:cubicBezTo>
                  <a:cubicBezTo>
                    <a:pt x="77" y="293"/>
                    <a:pt x="80" y="299"/>
                    <a:pt x="83" y="304"/>
                  </a:cubicBezTo>
                  <a:cubicBezTo>
                    <a:pt x="84" y="306"/>
                    <a:pt x="85" y="309"/>
                    <a:pt x="86" y="311"/>
                  </a:cubicBezTo>
                  <a:cubicBezTo>
                    <a:pt x="86" y="311"/>
                    <a:pt x="87" y="312"/>
                    <a:pt x="87" y="313"/>
                  </a:cubicBezTo>
                  <a:cubicBezTo>
                    <a:pt x="87" y="313"/>
                    <a:pt x="87" y="313"/>
                    <a:pt x="87" y="313"/>
                  </a:cubicBezTo>
                  <a:cubicBezTo>
                    <a:pt x="87" y="313"/>
                    <a:pt x="87" y="313"/>
                    <a:pt x="87" y="313"/>
                  </a:cubicBezTo>
                  <a:cubicBezTo>
                    <a:pt x="88" y="313"/>
                    <a:pt x="88" y="313"/>
                    <a:pt x="88" y="313"/>
                  </a:cubicBezTo>
                  <a:cubicBezTo>
                    <a:pt x="87" y="313"/>
                    <a:pt x="87" y="313"/>
                    <a:pt x="87" y="313"/>
                  </a:cubicBezTo>
                  <a:cubicBezTo>
                    <a:pt x="87" y="313"/>
                    <a:pt x="87" y="313"/>
                    <a:pt x="87" y="313"/>
                  </a:cubicBezTo>
                  <a:cubicBezTo>
                    <a:pt x="88" y="313"/>
                    <a:pt x="88" y="313"/>
                    <a:pt x="88" y="313"/>
                  </a:cubicBezTo>
                  <a:cubicBezTo>
                    <a:pt x="87" y="313"/>
                    <a:pt x="87" y="313"/>
                    <a:pt x="87" y="313"/>
                  </a:cubicBezTo>
                  <a:cubicBezTo>
                    <a:pt x="90" y="312"/>
                    <a:pt x="90" y="312"/>
                    <a:pt x="90" y="312"/>
                  </a:cubicBezTo>
                  <a:cubicBezTo>
                    <a:pt x="87" y="313"/>
                    <a:pt x="87" y="313"/>
                    <a:pt x="87" y="313"/>
                  </a:cubicBezTo>
                  <a:cubicBezTo>
                    <a:pt x="87" y="313"/>
                    <a:pt x="87" y="313"/>
                    <a:pt x="87" y="313"/>
                  </a:cubicBezTo>
                  <a:cubicBezTo>
                    <a:pt x="90" y="312"/>
                    <a:pt x="90" y="312"/>
                    <a:pt x="90" y="312"/>
                  </a:cubicBezTo>
                  <a:cubicBezTo>
                    <a:pt x="87" y="313"/>
                    <a:pt x="87" y="313"/>
                    <a:pt x="87" y="313"/>
                  </a:cubicBezTo>
                  <a:cubicBezTo>
                    <a:pt x="91" y="312"/>
                    <a:pt x="91" y="312"/>
                    <a:pt x="91" y="312"/>
                  </a:cubicBezTo>
                  <a:cubicBezTo>
                    <a:pt x="87" y="312"/>
                    <a:pt x="87" y="312"/>
                    <a:pt x="87" y="312"/>
                  </a:cubicBezTo>
                  <a:cubicBezTo>
                    <a:pt x="87" y="313"/>
                    <a:pt x="87" y="313"/>
                    <a:pt x="87" y="313"/>
                  </a:cubicBezTo>
                  <a:cubicBezTo>
                    <a:pt x="91" y="312"/>
                    <a:pt x="91" y="312"/>
                    <a:pt x="91" y="312"/>
                  </a:cubicBezTo>
                  <a:cubicBezTo>
                    <a:pt x="87" y="312"/>
                    <a:pt x="87" y="312"/>
                    <a:pt x="87" y="312"/>
                  </a:cubicBezTo>
                  <a:cubicBezTo>
                    <a:pt x="87" y="313"/>
                    <a:pt x="88" y="314"/>
                    <a:pt x="89" y="315"/>
                  </a:cubicBezTo>
                  <a:cubicBezTo>
                    <a:pt x="90" y="316"/>
                    <a:pt x="90" y="316"/>
                    <a:pt x="90" y="316"/>
                  </a:cubicBezTo>
                  <a:cubicBezTo>
                    <a:pt x="100" y="335"/>
                    <a:pt x="100" y="335"/>
                    <a:pt x="100" y="335"/>
                  </a:cubicBezTo>
                  <a:cubicBezTo>
                    <a:pt x="100" y="336"/>
                    <a:pt x="100" y="336"/>
                    <a:pt x="101" y="337"/>
                  </a:cubicBezTo>
                  <a:cubicBezTo>
                    <a:pt x="104" y="338"/>
                    <a:pt x="104" y="338"/>
                    <a:pt x="104" y="338"/>
                  </a:cubicBezTo>
                  <a:cubicBezTo>
                    <a:pt x="110" y="358"/>
                    <a:pt x="110" y="358"/>
                    <a:pt x="110" y="358"/>
                  </a:cubicBezTo>
                  <a:cubicBezTo>
                    <a:pt x="110" y="359"/>
                    <a:pt x="110" y="360"/>
                    <a:pt x="111" y="360"/>
                  </a:cubicBezTo>
                  <a:cubicBezTo>
                    <a:pt x="116" y="363"/>
                    <a:pt x="116" y="363"/>
                    <a:pt x="116" y="363"/>
                  </a:cubicBezTo>
                  <a:cubicBezTo>
                    <a:pt x="124" y="384"/>
                    <a:pt x="124" y="384"/>
                    <a:pt x="124" y="384"/>
                  </a:cubicBezTo>
                  <a:cubicBezTo>
                    <a:pt x="125" y="385"/>
                    <a:pt x="125" y="385"/>
                    <a:pt x="126" y="386"/>
                  </a:cubicBezTo>
                  <a:cubicBezTo>
                    <a:pt x="129" y="388"/>
                    <a:pt x="129" y="388"/>
                    <a:pt x="129" y="388"/>
                  </a:cubicBezTo>
                  <a:cubicBezTo>
                    <a:pt x="138" y="409"/>
                    <a:pt x="138" y="409"/>
                    <a:pt x="138" y="409"/>
                  </a:cubicBezTo>
                  <a:cubicBezTo>
                    <a:pt x="138" y="410"/>
                    <a:pt x="139" y="411"/>
                    <a:pt x="139" y="411"/>
                  </a:cubicBezTo>
                  <a:cubicBezTo>
                    <a:pt x="143" y="413"/>
                    <a:pt x="143" y="413"/>
                    <a:pt x="143" y="413"/>
                  </a:cubicBezTo>
                  <a:cubicBezTo>
                    <a:pt x="151" y="431"/>
                    <a:pt x="151" y="431"/>
                    <a:pt x="151" y="431"/>
                  </a:cubicBezTo>
                  <a:cubicBezTo>
                    <a:pt x="151" y="432"/>
                    <a:pt x="152" y="433"/>
                    <a:pt x="152" y="433"/>
                  </a:cubicBezTo>
                  <a:cubicBezTo>
                    <a:pt x="154" y="434"/>
                    <a:pt x="154" y="434"/>
                    <a:pt x="154" y="434"/>
                  </a:cubicBezTo>
                  <a:cubicBezTo>
                    <a:pt x="168" y="459"/>
                    <a:pt x="168" y="459"/>
                    <a:pt x="168" y="459"/>
                  </a:cubicBezTo>
                  <a:cubicBezTo>
                    <a:pt x="168" y="459"/>
                    <a:pt x="169" y="460"/>
                    <a:pt x="169" y="460"/>
                  </a:cubicBezTo>
                  <a:cubicBezTo>
                    <a:pt x="173" y="462"/>
                    <a:pt x="173" y="462"/>
                    <a:pt x="173" y="462"/>
                  </a:cubicBezTo>
                  <a:cubicBezTo>
                    <a:pt x="181" y="480"/>
                    <a:pt x="181" y="480"/>
                    <a:pt x="181" y="480"/>
                  </a:cubicBezTo>
                  <a:cubicBezTo>
                    <a:pt x="181" y="480"/>
                    <a:pt x="181" y="481"/>
                    <a:pt x="182" y="481"/>
                  </a:cubicBezTo>
                  <a:cubicBezTo>
                    <a:pt x="183" y="482"/>
                    <a:pt x="183" y="482"/>
                    <a:pt x="183" y="482"/>
                  </a:cubicBezTo>
                  <a:cubicBezTo>
                    <a:pt x="192" y="499"/>
                    <a:pt x="192" y="499"/>
                    <a:pt x="192" y="499"/>
                  </a:cubicBezTo>
                  <a:cubicBezTo>
                    <a:pt x="192" y="499"/>
                    <a:pt x="192" y="500"/>
                    <a:pt x="193" y="500"/>
                  </a:cubicBezTo>
                  <a:cubicBezTo>
                    <a:pt x="197" y="503"/>
                    <a:pt x="197" y="503"/>
                    <a:pt x="197" y="503"/>
                  </a:cubicBezTo>
                  <a:cubicBezTo>
                    <a:pt x="208" y="523"/>
                    <a:pt x="208" y="523"/>
                    <a:pt x="208" y="523"/>
                  </a:cubicBezTo>
                  <a:cubicBezTo>
                    <a:pt x="208" y="523"/>
                    <a:pt x="209" y="524"/>
                    <a:pt x="209" y="524"/>
                  </a:cubicBezTo>
                  <a:cubicBezTo>
                    <a:pt x="213" y="526"/>
                    <a:pt x="213" y="526"/>
                    <a:pt x="213" y="526"/>
                  </a:cubicBezTo>
                  <a:cubicBezTo>
                    <a:pt x="215" y="523"/>
                    <a:pt x="215" y="523"/>
                    <a:pt x="215" y="523"/>
                  </a:cubicBezTo>
                  <a:cubicBezTo>
                    <a:pt x="211" y="523"/>
                    <a:pt x="211" y="523"/>
                    <a:pt x="211" y="523"/>
                  </a:cubicBezTo>
                  <a:cubicBezTo>
                    <a:pt x="211" y="524"/>
                    <a:pt x="212" y="524"/>
                    <a:pt x="212" y="524"/>
                  </a:cubicBezTo>
                  <a:cubicBezTo>
                    <a:pt x="212" y="525"/>
                    <a:pt x="212" y="525"/>
                    <a:pt x="212" y="525"/>
                  </a:cubicBezTo>
                  <a:cubicBezTo>
                    <a:pt x="212" y="526"/>
                    <a:pt x="212" y="526"/>
                    <a:pt x="212" y="526"/>
                  </a:cubicBezTo>
                  <a:cubicBezTo>
                    <a:pt x="213" y="528"/>
                    <a:pt x="217" y="534"/>
                    <a:pt x="221" y="540"/>
                  </a:cubicBezTo>
                  <a:cubicBezTo>
                    <a:pt x="223" y="544"/>
                    <a:pt x="225" y="546"/>
                    <a:pt x="226" y="549"/>
                  </a:cubicBezTo>
                  <a:cubicBezTo>
                    <a:pt x="226" y="550"/>
                    <a:pt x="227" y="551"/>
                    <a:pt x="227" y="552"/>
                  </a:cubicBezTo>
                  <a:cubicBezTo>
                    <a:pt x="228" y="552"/>
                    <a:pt x="228" y="552"/>
                    <a:pt x="228" y="552"/>
                  </a:cubicBezTo>
                  <a:cubicBezTo>
                    <a:pt x="228" y="552"/>
                    <a:pt x="228" y="552"/>
                    <a:pt x="228" y="552"/>
                  </a:cubicBezTo>
                  <a:cubicBezTo>
                    <a:pt x="229" y="552"/>
                    <a:pt x="229" y="552"/>
                    <a:pt x="229" y="552"/>
                  </a:cubicBezTo>
                  <a:cubicBezTo>
                    <a:pt x="228" y="552"/>
                    <a:pt x="228" y="552"/>
                    <a:pt x="228" y="552"/>
                  </a:cubicBezTo>
                  <a:cubicBezTo>
                    <a:pt x="228" y="552"/>
                    <a:pt x="228" y="552"/>
                    <a:pt x="228" y="552"/>
                  </a:cubicBezTo>
                  <a:cubicBezTo>
                    <a:pt x="229" y="552"/>
                    <a:pt x="229" y="552"/>
                    <a:pt x="229" y="552"/>
                  </a:cubicBezTo>
                  <a:cubicBezTo>
                    <a:pt x="228" y="552"/>
                    <a:pt x="228" y="552"/>
                    <a:pt x="228" y="552"/>
                  </a:cubicBezTo>
                  <a:cubicBezTo>
                    <a:pt x="230" y="551"/>
                    <a:pt x="230" y="551"/>
                    <a:pt x="230" y="551"/>
                  </a:cubicBezTo>
                  <a:cubicBezTo>
                    <a:pt x="228" y="551"/>
                    <a:pt x="228" y="551"/>
                    <a:pt x="228" y="551"/>
                  </a:cubicBezTo>
                  <a:cubicBezTo>
                    <a:pt x="228" y="552"/>
                    <a:pt x="228" y="552"/>
                    <a:pt x="228" y="552"/>
                  </a:cubicBezTo>
                  <a:cubicBezTo>
                    <a:pt x="230" y="551"/>
                    <a:pt x="230" y="551"/>
                    <a:pt x="230" y="551"/>
                  </a:cubicBezTo>
                  <a:cubicBezTo>
                    <a:pt x="228" y="551"/>
                    <a:pt x="228" y="551"/>
                    <a:pt x="228" y="551"/>
                  </a:cubicBezTo>
                  <a:cubicBezTo>
                    <a:pt x="231" y="551"/>
                    <a:pt x="231" y="551"/>
                    <a:pt x="231" y="551"/>
                  </a:cubicBezTo>
                  <a:cubicBezTo>
                    <a:pt x="228" y="550"/>
                    <a:pt x="228" y="550"/>
                    <a:pt x="228" y="550"/>
                  </a:cubicBezTo>
                  <a:cubicBezTo>
                    <a:pt x="227" y="551"/>
                    <a:pt x="228" y="551"/>
                    <a:pt x="228" y="551"/>
                  </a:cubicBezTo>
                  <a:cubicBezTo>
                    <a:pt x="231" y="551"/>
                    <a:pt x="231" y="551"/>
                    <a:pt x="231" y="551"/>
                  </a:cubicBezTo>
                  <a:cubicBezTo>
                    <a:pt x="228" y="550"/>
                    <a:pt x="228" y="550"/>
                    <a:pt x="228" y="550"/>
                  </a:cubicBezTo>
                  <a:cubicBezTo>
                    <a:pt x="227" y="551"/>
                    <a:pt x="228" y="553"/>
                    <a:pt x="229" y="554"/>
                  </a:cubicBezTo>
                  <a:cubicBezTo>
                    <a:pt x="233" y="557"/>
                    <a:pt x="233" y="557"/>
                    <a:pt x="233" y="557"/>
                  </a:cubicBezTo>
                  <a:cubicBezTo>
                    <a:pt x="246" y="579"/>
                    <a:pt x="246" y="579"/>
                    <a:pt x="246" y="579"/>
                  </a:cubicBezTo>
                  <a:cubicBezTo>
                    <a:pt x="246" y="580"/>
                    <a:pt x="246" y="580"/>
                    <a:pt x="247" y="580"/>
                  </a:cubicBezTo>
                  <a:cubicBezTo>
                    <a:pt x="255" y="586"/>
                    <a:pt x="255" y="586"/>
                    <a:pt x="255" y="586"/>
                  </a:cubicBezTo>
                  <a:cubicBezTo>
                    <a:pt x="257" y="583"/>
                    <a:pt x="257" y="583"/>
                    <a:pt x="257" y="583"/>
                  </a:cubicBezTo>
                  <a:cubicBezTo>
                    <a:pt x="254" y="585"/>
                    <a:pt x="254" y="585"/>
                    <a:pt x="254" y="585"/>
                  </a:cubicBezTo>
                  <a:cubicBezTo>
                    <a:pt x="254" y="585"/>
                    <a:pt x="255" y="586"/>
                    <a:pt x="256" y="588"/>
                  </a:cubicBezTo>
                  <a:cubicBezTo>
                    <a:pt x="258" y="591"/>
                    <a:pt x="261" y="596"/>
                    <a:pt x="263" y="600"/>
                  </a:cubicBezTo>
                  <a:cubicBezTo>
                    <a:pt x="264" y="602"/>
                    <a:pt x="265" y="604"/>
                    <a:pt x="266" y="605"/>
                  </a:cubicBezTo>
                  <a:cubicBezTo>
                    <a:pt x="266" y="606"/>
                    <a:pt x="267" y="606"/>
                    <a:pt x="267" y="607"/>
                  </a:cubicBezTo>
                  <a:cubicBezTo>
                    <a:pt x="267" y="607"/>
                    <a:pt x="267" y="607"/>
                    <a:pt x="267" y="607"/>
                  </a:cubicBezTo>
                  <a:cubicBezTo>
                    <a:pt x="268" y="607"/>
                    <a:pt x="268" y="607"/>
                    <a:pt x="268" y="607"/>
                  </a:cubicBezTo>
                  <a:cubicBezTo>
                    <a:pt x="267" y="607"/>
                    <a:pt x="267" y="607"/>
                    <a:pt x="267" y="607"/>
                  </a:cubicBezTo>
                  <a:cubicBezTo>
                    <a:pt x="267" y="607"/>
                    <a:pt x="267" y="607"/>
                    <a:pt x="267" y="607"/>
                  </a:cubicBezTo>
                  <a:cubicBezTo>
                    <a:pt x="268" y="607"/>
                    <a:pt x="268" y="607"/>
                    <a:pt x="268" y="607"/>
                  </a:cubicBezTo>
                  <a:cubicBezTo>
                    <a:pt x="267" y="607"/>
                    <a:pt x="267" y="607"/>
                    <a:pt x="267" y="607"/>
                  </a:cubicBezTo>
                  <a:cubicBezTo>
                    <a:pt x="270" y="606"/>
                    <a:pt x="270" y="606"/>
                    <a:pt x="270" y="606"/>
                  </a:cubicBezTo>
                  <a:cubicBezTo>
                    <a:pt x="267" y="606"/>
                    <a:pt x="267" y="606"/>
                    <a:pt x="267" y="606"/>
                  </a:cubicBezTo>
                  <a:cubicBezTo>
                    <a:pt x="267" y="607"/>
                    <a:pt x="267" y="607"/>
                    <a:pt x="267" y="607"/>
                  </a:cubicBezTo>
                  <a:cubicBezTo>
                    <a:pt x="270" y="606"/>
                    <a:pt x="270" y="606"/>
                    <a:pt x="270" y="606"/>
                  </a:cubicBezTo>
                  <a:cubicBezTo>
                    <a:pt x="267" y="606"/>
                    <a:pt x="267" y="606"/>
                    <a:pt x="267" y="606"/>
                  </a:cubicBezTo>
                  <a:cubicBezTo>
                    <a:pt x="270" y="606"/>
                    <a:pt x="270" y="606"/>
                    <a:pt x="270" y="606"/>
                  </a:cubicBezTo>
                  <a:cubicBezTo>
                    <a:pt x="267" y="604"/>
                    <a:pt x="267" y="604"/>
                    <a:pt x="267" y="604"/>
                  </a:cubicBezTo>
                  <a:cubicBezTo>
                    <a:pt x="267" y="605"/>
                    <a:pt x="267" y="606"/>
                    <a:pt x="267" y="606"/>
                  </a:cubicBezTo>
                  <a:cubicBezTo>
                    <a:pt x="270" y="606"/>
                    <a:pt x="270" y="606"/>
                    <a:pt x="270" y="606"/>
                  </a:cubicBezTo>
                  <a:cubicBezTo>
                    <a:pt x="267" y="604"/>
                    <a:pt x="267" y="604"/>
                    <a:pt x="267" y="604"/>
                  </a:cubicBezTo>
                  <a:cubicBezTo>
                    <a:pt x="266" y="606"/>
                    <a:pt x="267" y="608"/>
                    <a:pt x="269" y="609"/>
                  </a:cubicBezTo>
                  <a:cubicBezTo>
                    <a:pt x="272" y="611"/>
                    <a:pt x="272" y="611"/>
                    <a:pt x="272" y="611"/>
                  </a:cubicBezTo>
                  <a:cubicBezTo>
                    <a:pt x="293" y="640"/>
                    <a:pt x="293" y="640"/>
                    <a:pt x="293" y="640"/>
                  </a:cubicBezTo>
                  <a:cubicBezTo>
                    <a:pt x="293" y="640"/>
                    <a:pt x="293" y="640"/>
                    <a:pt x="294" y="641"/>
                  </a:cubicBezTo>
                  <a:cubicBezTo>
                    <a:pt x="299" y="644"/>
                    <a:pt x="299" y="644"/>
                    <a:pt x="299" y="644"/>
                  </a:cubicBezTo>
                  <a:cubicBezTo>
                    <a:pt x="316" y="669"/>
                    <a:pt x="316" y="669"/>
                    <a:pt x="316" y="669"/>
                  </a:cubicBezTo>
                  <a:cubicBezTo>
                    <a:pt x="316" y="669"/>
                    <a:pt x="317" y="670"/>
                    <a:pt x="317" y="670"/>
                  </a:cubicBezTo>
                  <a:cubicBezTo>
                    <a:pt x="325" y="675"/>
                    <a:pt x="325" y="675"/>
                    <a:pt x="325" y="675"/>
                  </a:cubicBezTo>
                  <a:cubicBezTo>
                    <a:pt x="326" y="672"/>
                    <a:pt x="326" y="672"/>
                    <a:pt x="326" y="672"/>
                  </a:cubicBezTo>
                  <a:cubicBezTo>
                    <a:pt x="324" y="669"/>
                    <a:pt x="324" y="669"/>
                    <a:pt x="324" y="669"/>
                  </a:cubicBezTo>
                  <a:cubicBezTo>
                    <a:pt x="323" y="670"/>
                    <a:pt x="323" y="671"/>
                    <a:pt x="323" y="671"/>
                  </a:cubicBezTo>
                  <a:cubicBezTo>
                    <a:pt x="323" y="671"/>
                    <a:pt x="323" y="672"/>
                    <a:pt x="323" y="672"/>
                  </a:cubicBezTo>
                  <a:cubicBezTo>
                    <a:pt x="323" y="672"/>
                    <a:pt x="323" y="673"/>
                    <a:pt x="323" y="673"/>
                  </a:cubicBezTo>
                  <a:cubicBezTo>
                    <a:pt x="323" y="674"/>
                    <a:pt x="323" y="674"/>
                    <a:pt x="324" y="674"/>
                  </a:cubicBezTo>
                  <a:cubicBezTo>
                    <a:pt x="324" y="674"/>
                    <a:pt x="324" y="675"/>
                    <a:pt x="324" y="675"/>
                  </a:cubicBezTo>
                  <a:cubicBezTo>
                    <a:pt x="325" y="676"/>
                    <a:pt x="327" y="679"/>
                    <a:pt x="330" y="682"/>
                  </a:cubicBezTo>
                  <a:cubicBezTo>
                    <a:pt x="337" y="691"/>
                    <a:pt x="349" y="704"/>
                    <a:pt x="349" y="704"/>
                  </a:cubicBezTo>
                  <a:cubicBezTo>
                    <a:pt x="350" y="705"/>
                    <a:pt x="350" y="705"/>
                    <a:pt x="350" y="705"/>
                  </a:cubicBezTo>
                  <a:cubicBezTo>
                    <a:pt x="361" y="712"/>
                    <a:pt x="361" y="712"/>
                    <a:pt x="361" y="712"/>
                  </a:cubicBezTo>
                  <a:cubicBezTo>
                    <a:pt x="363" y="709"/>
                    <a:pt x="363" y="709"/>
                    <a:pt x="363" y="709"/>
                  </a:cubicBezTo>
                  <a:cubicBezTo>
                    <a:pt x="361" y="712"/>
                    <a:pt x="361" y="712"/>
                    <a:pt x="361" y="712"/>
                  </a:cubicBezTo>
                  <a:cubicBezTo>
                    <a:pt x="361" y="712"/>
                    <a:pt x="363" y="714"/>
                    <a:pt x="366" y="718"/>
                  </a:cubicBezTo>
                  <a:cubicBezTo>
                    <a:pt x="371" y="723"/>
                    <a:pt x="379" y="730"/>
                    <a:pt x="385" y="737"/>
                  </a:cubicBezTo>
                  <a:cubicBezTo>
                    <a:pt x="388" y="740"/>
                    <a:pt x="391" y="743"/>
                    <a:pt x="393" y="745"/>
                  </a:cubicBezTo>
                  <a:cubicBezTo>
                    <a:pt x="393" y="746"/>
                    <a:pt x="394" y="747"/>
                    <a:pt x="395" y="748"/>
                  </a:cubicBezTo>
                  <a:cubicBezTo>
                    <a:pt x="395" y="748"/>
                    <a:pt x="395" y="748"/>
                    <a:pt x="395" y="748"/>
                  </a:cubicBezTo>
                  <a:cubicBezTo>
                    <a:pt x="395" y="748"/>
                    <a:pt x="395" y="748"/>
                    <a:pt x="395" y="748"/>
                  </a:cubicBezTo>
                  <a:cubicBezTo>
                    <a:pt x="397" y="747"/>
                    <a:pt x="397" y="747"/>
                    <a:pt x="397" y="747"/>
                  </a:cubicBezTo>
                  <a:cubicBezTo>
                    <a:pt x="395" y="748"/>
                    <a:pt x="395" y="748"/>
                    <a:pt x="395" y="748"/>
                  </a:cubicBezTo>
                  <a:cubicBezTo>
                    <a:pt x="395" y="748"/>
                    <a:pt x="395" y="748"/>
                    <a:pt x="395" y="748"/>
                  </a:cubicBezTo>
                  <a:cubicBezTo>
                    <a:pt x="397" y="747"/>
                    <a:pt x="397" y="747"/>
                    <a:pt x="397" y="747"/>
                  </a:cubicBezTo>
                  <a:cubicBezTo>
                    <a:pt x="395" y="748"/>
                    <a:pt x="395" y="748"/>
                    <a:pt x="395" y="748"/>
                  </a:cubicBezTo>
                  <a:cubicBezTo>
                    <a:pt x="398" y="747"/>
                    <a:pt x="398" y="747"/>
                    <a:pt x="398" y="747"/>
                  </a:cubicBezTo>
                  <a:cubicBezTo>
                    <a:pt x="395" y="747"/>
                    <a:pt x="395" y="747"/>
                    <a:pt x="395" y="747"/>
                  </a:cubicBezTo>
                  <a:cubicBezTo>
                    <a:pt x="395" y="748"/>
                    <a:pt x="395" y="748"/>
                    <a:pt x="395" y="748"/>
                  </a:cubicBezTo>
                  <a:cubicBezTo>
                    <a:pt x="398" y="747"/>
                    <a:pt x="398" y="747"/>
                    <a:pt x="398" y="747"/>
                  </a:cubicBezTo>
                  <a:cubicBezTo>
                    <a:pt x="395" y="747"/>
                    <a:pt x="395" y="747"/>
                    <a:pt x="395" y="747"/>
                  </a:cubicBezTo>
                  <a:cubicBezTo>
                    <a:pt x="398" y="747"/>
                    <a:pt x="398" y="747"/>
                    <a:pt x="398" y="747"/>
                  </a:cubicBezTo>
                  <a:cubicBezTo>
                    <a:pt x="395" y="745"/>
                    <a:pt x="395" y="745"/>
                    <a:pt x="395" y="745"/>
                  </a:cubicBezTo>
                  <a:cubicBezTo>
                    <a:pt x="395" y="746"/>
                    <a:pt x="395" y="746"/>
                    <a:pt x="395" y="747"/>
                  </a:cubicBezTo>
                  <a:cubicBezTo>
                    <a:pt x="398" y="747"/>
                    <a:pt x="398" y="747"/>
                    <a:pt x="398" y="747"/>
                  </a:cubicBezTo>
                  <a:cubicBezTo>
                    <a:pt x="395" y="745"/>
                    <a:pt x="395" y="745"/>
                    <a:pt x="395" y="745"/>
                  </a:cubicBezTo>
                  <a:cubicBezTo>
                    <a:pt x="394" y="747"/>
                    <a:pt x="395" y="749"/>
                    <a:pt x="396" y="750"/>
                  </a:cubicBezTo>
                  <a:cubicBezTo>
                    <a:pt x="409" y="758"/>
                    <a:pt x="409" y="758"/>
                    <a:pt x="409" y="758"/>
                  </a:cubicBezTo>
                  <a:cubicBezTo>
                    <a:pt x="411" y="759"/>
                    <a:pt x="413" y="758"/>
                    <a:pt x="414" y="757"/>
                  </a:cubicBezTo>
                  <a:cubicBezTo>
                    <a:pt x="415" y="755"/>
                    <a:pt x="415" y="753"/>
                    <a:pt x="413" y="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6" name="Freeform 157">
              <a:extLst>
                <a:ext uri="{FF2B5EF4-FFF2-40B4-BE49-F238E27FC236}">
                  <a16:creationId xmlns:a16="http://schemas.microsoft.com/office/drawing/2014/main" id="{6E0DA953-4440-4289-9977-18756CD36EDC}"/>
                </a:ext>
              </a:extLst>
            </p:cNvPr>
            <p:cNvSpPr>
              <a:spLocks/>
            </p:cNvSpPr>
            <p:nvPr/>
          </p:nvSpPr>
          <p:spPr bwMode="auto">
            <a:xfrm>
              <a:off x="4848362" y="2041636"/>
              <a:ext cx="392113" cy="777875"/>
            </a:xfrm>
            <a:custGeom>
              <a:avLst/>
              <a:gdLst>
                <a:gd name="T0" fmla="*/ 207 w 249"/>
                <a:gd name="T1" fmla="*/ 453 h 494"/>
                <a:gd name="T2" fmla="*/ 199 w 249"/>
                <a:gd name="T3" fmla="*/ 431 h 494"/>
                <a:gd name="T4" fmla="*/ 196 w 249"/>
                <a:gd name="T5" fmla="*/ 432 h 494"/>
                <a:gd name="T6" fmla="*/ 199 w 249"/>
                <a:gd name="T7" fmla="*/ 432 h 494"/>
                <a:gd name="T8" fmla="*/ 199 w 249"/>
                <a:gd name="T9" fmla="*/ 432 h 494"/>
                <a:gd name="T10" fmla="*/ 185 w 249"/>
                <a:gd name="T11" fmla="*/ 408 h 494"/>
                <a:gd name="T12" fmla="*/ 182 w 249"/>
                <a:gd name="T13" fmla="*/ 407 h 494"/>
                <a:gd name="T14" fmla="*/ 162 w 249"/>
                <a:gd name="T15" fmla="*/ 379 h 494"/>
                <a:gd name="T16" fmla="*/ 162 w 249"/>
                <a:gd name="T17" fmla="*/ 368 h 494"/>
                <a:gd name="T18" fmla="*/ 143 w 249"/>
                <a:gd name="T19" fmla="*/ 338 h 494"/>
                <a:gd name="T20" fmla="*/ 140 w 249"/>
                <a:gd name="T21" fmla="*/ 322 h 494"/>
                <a:gd name="T22" fmla="*/ 140 w 249"/>
                <a:gd name="T23" fmla="*/ 322 h 494"/>
                <a:gd name="T24" fmla="*/ 136 w 249"/>
                <a:gd name="T25" fmla="*/ 322 h 494"/>
                <a:gd name="T26" fmla="*/ 138 w 249"/>
                <a:gd name="T27" fmla="*/ 319 h 494"/>
                <a:gd name="T28" fmla="*/ 129 w 249"/>
                <a:gd name="T29" fmla="*/ 285 h 494"/>
                <a:gd name="T30" fmla="*/ 128 w 249"/>
                <a:gd name="T31" fmla="*/ 254 h 494"/>
                <a:gd name="T32" fmla="*/ 131 w 249"/>
                <a:gd name="T33" fmla="*/ 238 h 494"/>
                <a:gd name="T34" fmla="*/ 121 w 249"/>
                <a:gd name="T35" fmla="*/ 221 h 494"/>
                <a:gd name="T36" fmla="*/ 103 w 249"/>
                <a:gd name="T37" fmla="*/ 192 h 494"/>
                <a:gd name="T38" fmla="*/ 78 w 249"/>
                <a:gd name="T39" fmla="*/ 144 h 494"/>
                <a:gd name="T40" fmla="*/ 74 w 249"/>
                <a:gd name="T41" fmla="*/ 133 h 494"/>
                <a:gd name="T42" fmla="*/ 71 w 249"/>
                <a:gd name="T43" fmla="*/ 125 h 494"/>
                <a:gd name="T44" fmla="*/ 71 w 249"/>
                <a:gd name="T45" fmla="*/ 125 h 494"/>
                <a:gd name="T46" fmla="*/ 67 w 249"/>
                <a:gd name="T47" fmla="*/ 126 h 494"/>
                <a:gd name="T48" fmla="*/ 70 w 249"/>
                <a:gd name="T49" fmla="*/ 128 h 494"/>
                <a:gd name="T50" fmla="*/ 57 w 249"/>
                <a:gd name="T51" fmla="*/ 101 h 494"/>
                <a:gd name="T52" fmla="*/ 34 w 249"/>
                <a:gd name="T53" fmla="*/ 58 h 494"/>
                <a:gd name="T54" fmla="*/ 23 w 249"/>
                <a:gd name="T55" fmla="*/ 42 h 494"/>
                <a:gd name="T56" fmla="*/ 18 w 249"/>
                <a:gd name="T57" fmla="*/ 22 h 494"/>
                <a:gd name="T58" fmla="*/ 18 w 249"/>
                <a:gd name="T59" fmla="*/ 23 h 494"/>
                <a:gd name="T60" fmla="*/ 18 w 249"/>
                <a:gd name="T61" fmla="*/ 23 h 494"/>
                <a:gd name="T62" fmla="*/ 15 w 249"/>
                <a:gd name="T63" fmla="*/ 23 h 494"/>
                <a:gd name="T64" fmla="*/ 7 w 249"/>
                <a:gd name="T65" fmla="*/ 2 h 494"/>
                <a:gd name="T66" fmla="*/ 1 w 249"/>
                <a:gd name="T67" fmla="*/ 6 h 494"/>
                <a:gd name="T68" fmla="*/ 11 w 249"/>
                <a:gd name="T69" fmla="*/ 22 h 494"/>
                <a:gd name="T70" fmla="*/ 21 w 249"/>
                <a:gd name="T71" fmla="*/ 45 h 494"/>
                <a:gd name="T72" fmla="*/ 39 w 249"/>
                <a:gd name="T73" fmla="*/ 81 h 494"/>
                <a:gd name="T74" fmla="*/ 61 w 249"/>
                <a:gd name="T75" fmla="*/ 126 h 494"/>
                <a:gd name="T76" fmla="*/ 64 w 249"/>
                <a:gd name="T77" fmla="*/ 127 h 494"/>
                <a:gd name="T78" fmla="*/ 73 w 249"/>
                <a:gd name="T79" fmla="*/ 148 h 494"/>
                <a:gd name="T80" fmla="*/ 76 w 249"/>
                <a:gd name="T81" fmla="*/ 147 h 494"/>
                <a:gd name="T82" fmla="*/ 77 w 249"/>
                <a:gd name="T83" fmla="*/ 152 h 494"/>
                <a:gd name="T84" fmla="*/ 105 w 249"/>
                <a:gd name="T85" fmla="*/ 202 h 494"/>
                <a:gd name="T86" fmla="*/ 114 w 249"/>
                <a:gd name="T87" fmla="*/ 222 h 494"/>
                <a:gd name="T88" fmla="*/ 114 w 249"/>
                <a:gd name="T89" fmla="*/ 222 h 494"/>
                <a:gd name="T90" fmla="*/ 117 w 249"/>
                <a:gd name="T91" fmla="*/ 221 h 494"/>
                <a:gd name="T92" fmla="*/ 119 w 249"/>
                <a:gd name="T93" fmla="*/ 227 h 494"/>
                <a:gd name="T94" fmla="*/ 121 w 249"/>
                <a:gd name="T95" fmla="*/ 254 h 494"/>
                <a:gd name="T96" fmla="*/ 123 w 249"/>
                <a:gd name="T97" fmla="*/ 276 h 494"/>
                <a:gd name="T98" fmla="*/ 124 w 249"/>
                <a:gd name="T99" fmla="*/ 290 h 494"/>
                <a:gd name="T100" fmla="*/ 134 w 249"/>
                <a:gd name="T101" fmla="*/ 325 h 494"/>
                <a:gd name="T102" fmla="*/ 134 w 249"/>
                <a:gd name="T103" fmla="*/ 328 h 494"/>
                <a:gd name="T104" fmla="*/ 154 w 249"/>
                <a:gd name="T105" fmla="*/ 367 h 494"/>
                <a:gd name="T106" fmla="*/ 158 w 249"/>
                <a:gd name="T107" fmla="*/ 380 h 494"/>
                <a:gd name="T108" fmla="*/ 158 w 249"/>
                <a:gd name="T109" fmla="*/ 379 h 494"/>
                <a:gd name="T110" fmla="*/ 162 w 249"/>
                <a:gd name="T111" fmla="*/ 379 h 494"/>
                <a:gd name="T112" fmla="*/ 165 w 249"/>
                <a:gd name="T113" fmla="*/ 385 h 494"/>
                <a:gd name="T114" fmla="*/ 175 w 249"/>
                <a:gd name="T115" fmla="*/ 408 h 494"/>
                <a:gd name="T116" fmla="*/ 177 w 249"/>
                <a:gd name="T117" fmla="*/ 408 h 494"/>
                <a:gd name="T118" fmla="*/ 175 w 249"/>
                <a:gd name="T119" fmla="*/ 406 h 494"/>
                <a:gd name="T120" fmla="*/ 196 w 249"/>
                <a:gd name="T121" fmla="*/ 432 h 494"/>
                <a:gd name="T122" fmla="*/ 195 w 249"/>
                <a:gd name="T123" fmla="*/ 439 h 494"/>
                <a:gd name="T124" fmla="*/ 243 w 249"/>
                <a:gd name="T125"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494">
                  <a:moveTo>
                    <a:pt x="247" y="487"/>
                  </a:moveTo>
                  <a:cubicBezTo>
                    <a:pt x="233" y="479"/>
                    <a:pt x="233" y="479"/>
                    <a:pt x="233" y="479"/>
                  </a:cubicBezTo>
                  <a:cubicBezTo>
                    <a:pt x="216" y="455"/>
                    <a:pt x="216" y="455"/>
                    <a:pt x="216" y="455"/>
                  </a:cubicBezTo>
                  <a:cubicBezTo>
                    <a:pt x="216" y="454"/>
                    <a:pt x="216" y="454"/>
                    <a:pt x="215" y="454"/>
                  </a:cubicBezTo>
                  <a:cubicBezTo>
                    <a:pt x="208" y="450"/>
                    <a:pt x="208" y="450"/>
                    <a:pt x="208" y="450"/>
                  </a:cubicBezTo>
                  <a:cubicBezTo>
                    <a:pt x="207" y="453"/>
                    <a:pt x="207" y="453"/>
                    <a:pt x="207" y="453"/>
                  </a:cubicBezTo>
                  <a:cubicBezTo>
                    <a:pt x="210" y="451"/>
                    <a:pt x="210" y="451"/>
                    <a:pt x="210" y="451"/>
                  </a:cubicBezTo>
                  <a:cubicBezTo>
                    <a:pt x="210" y="451"/>
                    <a:pt x="209" y="450"/>
                    <a:pt x="208" y="448"/>
                  </a:cubicBezTo>
                  <a:cubicBezTo>
                    <a:pt x="206" y="445"/>
                    <a:pt x="204" y="441"/>
                    <a:pt x="202" y="437"/>
                  </a:cubicBezTo>
                  <a:cubicBezTo>
                    <a:pt x="201" y="435"/>
                    <a:pt x="200" y="434"/>
                    <a:pt x="200" y="433"/>
                  </a:cubicBezTo>
                  <a:cubicBezTo>
                    <a:pt x="200" y="432"/>
                    <a:pt x="199" y="431"/>
                    <a:pt x="199" y="431"/>
                  </a:cubicBezTo>
                  <a:cubicBezTo>
                    <a:pt x="199" y="431"/>
                    <a:pt x="199" y="431"/>
                    <a:pt x="199" y="431"/>
                  </a:cubicBezTo>
                  <a:cubicBezTo>
                    <a:pt x="198" y="431"/>
                    <a:pt x="198" y="431"/>
                    <a:pt x="198" y="431"/>
                  </a:cubicBezTo>
                  <a:cubicBezTo>
                    <a:pt x="199" y="431"/>
                    <a:pt x="199" y="431"/>
                    <a:pt x="199" y="431"/>
                  </a:cubicBezTo>
                  <a:cubicBezTo>
                    <a:pt x="199" y="431"/>
                    <a:pt x="199" y="431"/>
                    <a:pt x="199" y="431"/>
                  </a:cubicBezTo>
                  <a:cubicBezTo>
                    <a:pt x="198" y="431"/>
                    <a:pt x="198" y="431"/>
                    <a:pt x="198" y="431"/>
                  </a:cubicBezTo>
                  <a:cubicBezTo>
                    <a:pt x="199" y="431"/>
                    <a:pt x="199" y="431"/>
                    <a:pt x="199" y="431"/>
                  </a:cubicBezTo>
                  <a:cubicBezTo>
                    <a:pt x="196" y="432"/>
                    <a:pt x="196" y="432"/>
                    <a:pt x="196" y="432"/>
                  </a:cubicBezTo>
                  <a:cubicBezTo>
                    <a:pt x="199" y="432"/>
                    <a:pt x="199" y="432"/>
                    <a:pt x="199" y="432"/>
                  </a:cubicBezTo>
                  <a:cubicBezTo>
                    <a:pt x="199" y="431"/>
                    <a:pt x="199" y="431"/>
                    <a:pt x="199" y="431"/>
                  </a:cubicBezTo>
                  <a:cubicBezTo>
                    <a:pt x="196" y="432"/>
                    <a:pt x="196" y="432"/>
                    <a:pt x="196" y="432"/>
                  </a:cubicBezTo>
                  <a:cubicBezTo>
                    <a:pt x="199" y="432"/>
                    <a:pt x="199" y="432"/>
                    <a:pt x="199" y="432"/>
                  </a:cubicBezTo>
                  <a:cubicBezTo>
                    <a:pt x="196" y="432"/>
                    <a:pt x="196" y="432"/>
                    <a:pt x="196" y="432"/>
                  </a:cubicBezTo>
                  <a:cubicBezTo>
                    <a:pt x="199" y="432"/>
                    <a:pt x="199" y="432"/>
                    <a:pt x="199" y="432"/>
                  </a:cubicBezTo>
                  <a:cubicBezTo>
                    <a:pt x="199" y="432"/>
                    <a:pt x="199" y="432"/>
                    <a:pt x="199" y="432"/>
                  </a:cubicBezTo>
                  <a:cubicBezTo>
                    <a:pt x="196" y="432"/>
                    <a:pt x="196" y="432"/>
                    <a:pt x="196" y="432"/>
                  </a:cubicBezTo>
                  <a:cubicBezTo>
                    <a:pt x="199" y="432"/>
                    <a:pt x="199" y="432"/>
                    <a:pt x="199" y="432"/>
                  </a:cubicBezTo>
                  <a:cubicBezTo>
                    <a:pt x="196" y="432"/>
                    <a:pt x="196" y="432"/>
                    <a:pt x="196" y="432"/>
                  </a:cubicBezTo>
                  <a:cubicBezTo>
                    <a:pt x="199" y="434"/>
                    <a:pt x="199" y="434"/>
                    <a:pt x="199" y="434"/>
                  </a:cubicBezTo>
                  <a:cubicBezTo>
                    <a:pt x="199" y="433"/>
                    <a:pt x="199" y="433"/>
                    <a:pt x="199" y="432"/>
                  </a:cubicBezTo>
                  <a:cubicBezTo>
                    <a:pt x="196" y="432"/>
                    <a:pt x="196" y="432"/>
                    <a:pt x="196" y="432"/>
                  </a:cubicBezTo>
                  <a:cubicBezTo>
                    <a:pt x="199" y="434"/>
                    <a:pt x="199" y="434"/>
                    <a:pt x="199" y="434"/>
                  </a:cubicBezTo>
                  <a:cubicBezTo>
                    <a:pt x="199" y="433"/>
                    <a:pt x="199" y="432"/>
                    <a:pt x="199" y="431"/>
                  </a:cubicBezTo>
                  <a:cubicBezTo>
                    <a:pt x="199" y="430"/>
                    <a:pt x="198" y="429"/>
                    <a:pt x="198" y="429"/>
                  </a:cubicBezTo>
                  <a:cubicBezTo>
                    <a:pt x="193" y="426"/>
                    <a:pt x="193" y="426"/>
                    <a:pt x="193" y="426"/>
                  </a:cubicBezTo>
                  <a:cubicBezTo>
                    <a:pt x="185" y="408"/>
                    <a:pt x="185" y="408"/>
                    <a:pt x="185" y="408"/>
                  </a:cubicBezTo>
                  <a:cubicBezTo>
                    <a:pt x="184" y="407"/>
                    <a:pt x="184" y="407"/>
                    <a:pt x="183" y="407"/>
                  </a:cubicBezTo>
                  <a:cubicBezTo>
                    <a:pt x="180" y="405"/>
                    <a:pt x="180" y="405"/>
                    <a:pt x="180" y="405"/>
                  </a:cubicBezTo>
                  <a:cubicBezTo>
                    <a:pt x="178" y="408"/>
                    <a:pt x="178" y="408"/>
                    <a:pt x="178" y="408"/>
                  </a:cubicBezTo>
                  <a:cubicBezTo>
                    <a:pt x="181" y="410"/>
                    <a:pt x="181" y="410"/>
                    <a:pt x="181" y="410"/>
                  </a:cubicBezTo>
                  <a:cubicBezTo>
                    <a:pt x="182" y="408"/>
                    <a:pt x="182" y="408"/>
                    <a:pt x="182" y="408"/>
                  </a:cubicBezTo>
                  <a:cubicBezTo>
                    <a:pt x="182" y="407"/>
                    <a:pt x="182" y="407"/>
                    <a:pt x="182" y="407"/>
                  </a:cubicBezTo>
                  <a:cubicBezTo>
                    <a:pt x="182" y="406"/>
                    <a:pt x="181" y="405"/>
                    <a:pt x="181" y="404"/>
                  </a:cubicBezTo>
                  <a:cubicBezTo>
                    <a:pt x="180" y="401"/>
                    <a:pt x="177" y="395"/>
                    <a:pt x="175" y="390"/>
                  </a:cubicBezTo>
                  <a:cubicBezTo>
                    <a:pt x="172" y="385"/>
                    <a:pt x="170" y="381"/>
                    <a:pt x="170" y="381"/>
                  </a:cubicBezTo>
                  <a:cubicBezTo>
                    <a:pt x="170" y="380"/>
                    <a:pt x="169" y="380"/>
                    <a:pt x="169" y="379"/>
                  </a:cubicBezTo>
                  <a:cubicBezTo>
                    <a:pt x="164" y="376"/>
                    <a:pt x="164" y="376"/>
                    <a:pt x="164" y="376"/>
                  </a:cubicBezTo>
                  <a:cubicBezTo>
                    <a:pt x="162" y="379"/>
                    <a:pt x="162" y="379"/>
                    <a:pt x="162" y="379"/>
                  </a:cubicBezTo>
                  <a:cubicBezTo>
                    <a:pt x="165" y="381"/>
                    <a:pt x="165" y="381"/>
                    <a:pt x="165" y="381"/>
                  </a:cubicBezTo>
                  <a:cubicBezTo>
                    <a:pt x="165" y="380"/>
                    <a:pt x="165" y="380"/>
                    <a:pt x="165" y="380"/>
                  </a:cubicBezTo>
                  <a:cubicBezTo>
                    <a:pt x="165" y="379"/>
                    <a:pt x="165" y="379"/>
                    <a:pt x="165" y="379"/>
                  </a:cubicBezTo>
                  <a:cubicBezTo>
                    <a:pt x="165" y="379"/>
                    <a:pt x="165" y="379"/>
                    <a:pt x="165" y="378"/>
                  </a:cubicBezTo>
                  <a:cubicBezTo>
                    <a:pt x="165" y="378"/>
                    <a:pt x="165" y="377"/>
                    <a:pt x="165" y="377"/>
                  </a:cubicBezTo>
                  <a:cubicBezTo>
                    <a:pt x="164" y="375"/>
                    <a:pt x="163" y="371"/>
                    <a:pt x="162" y="368"/>
                  </a:cubicBezTo>
                  <a:cubicBezTo>
                    <a:pt x="160" y="365"/>
                    <a:pt x="159" y="363"/>
                    <a:pt x="159" y="363"/>
                  </a:cubicBezTo>
                  <a:cubicBezTo>
                    <a:pt x="159" y="362"/>
                    <a:pt x="159" y="362"/>
                    <a:pt x="158" y="361"/>
                  </a:cubicBezTo>
                  <a:cubicBezTo>
                    <a:pt x="152" y="358"/>
                    <a:pt x="152" y="358"/>
                    <a:pt x="152" y="358"/>
                  </a:cubicBezTo>
                  <a:cubicBezTo>
                    <a:pt x="147" y="342"/>
                    <a:pt x="147" y="342"/>
                    <a:pt x="147" y="342"/>
                  </a:cubicBezTo>
                  <a:cubicBezTo>
                    <a:pt x="147" y="341"/>
                    <a:pt x="146" y="340"/>
                    <a:pt x="146" y="340"/>
                  </a:cubicBezTo>
                  <a:cubicBezTo>
                    <a:pt x="143" y="338"/>
                    <a:pt x="143" y="338"/>
                    <a:pt x="143" y="338"/>
                  </a:cubicBezTo>
                  <a:cubicBezTo>
                    <a:pt x="141" y="341"/>
                    <a:pt x="141" y="341"/>
                    <a:pt x="141" y="341"/>
                  </a:cubicBezTo>
                  <a:cubicBezTo>
                    <a:pt x="144" y="340"/>
                    <a:pt x="144" y="340"/>
                    <a:pt x="144" y="340"/>
                  </a:cubicBezTo>
                  <a:cubicBezTo>
                    <a:pt x="144" y="340"/>
                    <a:pt x="143" y="336"/>
                    <a:pt x="142" y="331"/>
                  </a:cubicBezTo>
                  <a:cubicBezTo>
                    <a:pt x="141" y="329"/>
                    <a:pt x="141" y="327"/>
                    <a:pt x="140" y="325"/>
                  </a:cubicBezTo>
                  <a:cubicBezTo>
                    <a:pt x="140" y="324"/>
                    <a:pt x="140" y="323"/>
                    <a:pt x="140" y="323"/>
                  </a:cubicBezTo>
                  <a:cubicBezTo>
                    <a:pt x="140" y="322"/>
                    <a:pt x="140" y="322"/>
                    <a:pt x="140" y="322"/>
                  </a:cubicBezTo>
                  <a:cubicBezTo>
                    <a:pt x="140" y="322"/>
                    <a:pt x="140" y="322"/>
                    <a:pt x="140" y="322"/>
                  </a:cubicBezTo>
                  <a:cubicBezTo>
                    <a:pt x="138" y="322"/>
                    <a:pt x="138" y="322"/>
                    <a:pt x="138" y="322"/>
                  </a:cubicBezTo>
                  <a:cubicBezTo>
                    <a:pt x="140" y="322"/>
                    <a:pt x="140" y="322"/>
                    <a:pt x="140" y="322"/>
                  </a:cubicBezTo>
                  <a:cubicBezTo>
                    <a:pt x="140" y="322"/>
                    <a:pt x="140" y="322"/>
                    <a:pt x="140" y="322"/>
                  </a:cubicBezTo>
                  <a:cubicBezTo>
                    <a:pt x="138" y="322"/>
                    <a:pt x="138" y="322"/>
                    <a:pt x="138" y="322"/>
                  </a:cubicBezTo>
                  <a:cubicBezTo>
                    <a:pt x="140" y="322"/>
                    <a:pt x="140" y="322"/>
                    <a:pt x="140" y="322"/>
                  </a:cubicBezTo>
                  <a:cubicBezTo>
                    <a:pt x="137" y="322"/>
                    <a:pt x="137" y="322"/>
                    <a:pt x="137" y="322"/>
                  </a:cubicBezTo>
                  <a:cubicBezTo>
                    <a:pt x="140" y="323"/>
                    <a:pt x="140" y="323"/>
                    <a:pt x="140" y="323"/>
                  </a:cubicBezTo>
                  <a:cubicBezTo>
                    <a:pt x="140" y="322"/>
                    <a:pt x="140" y="322"/>
                    <a:pt x="140" y="322"/>
                  </a:cubicBezTo>
                  <a:cubicBezTo>
                    <a:pt x="137" y="322"/>
                    <a:pt x="137" y="322"/>
                    <a:pt x="137" y="322"/>
                  </a:cubicBezTo>
                  <a:cubicBezTo>
                    <a:pt x="140" y="323"/>
                    <a:pt x="140" y="323"/>
                    <a:pt x="140" y="323"/>
                  </a:cubicBezTo>
                  <a:cubicBezTo>
                    <a:pt x="136" y="322"/>
                    <a:pt x="136" y="322"/>
                    <a:pt x="136" y="322"/>
                  </a:cubicBezTo>
                  <a:cubicBezTo>
                    <a:pt x="139" y="324"/>
                    <a:pt x="139" y="324"/>
                    <a:pt x="139" y="324"/>
                  </a:cubicBezTo>
                  <a:cubicBezTo>
                    <a:pt x="140" y="323"/>
                    <a:pt x="140" y="323"/>
                    <a:pt x="140" y="323"/>
                  </a:cubicBezTo>
                  <a:cubicBezTo>
                    <a:pt x="136" y="322"/>
                    <a:pt x="136" y="322"/>
                    <a:pt x="136" y="322"/>
                  </a:cubicBezTo>
                  <a:cubicBezTo>
                    <a:pt x="139" y="324"/>
                    <a:pt x="139" y="324"/>
                    <a:pt x="139" y="324"/>
                  </a:cubicBezTo>
                  <a:cubicBezTo>
                    <a:pt x="140" y="323"/>
                    <a:pt x="140" y="322"/>
                    <a:pt x="140" y="321"/>
                  </a:cubicBezTo>
                  <a:cubicBezTo>
                    <a:pt x="140" y="320"/>
                    <a:pt x="139" y="319"/>
                    <a:pt x="138" y="319"/>
                  </a:cubicBezTo>
                  <a:cubicBezTo>
                    <a:pt x="138" y="319"/>
                    <a:pt x="138" y="319"/>
                    <a:pt x="138" y="319"/>
                  </a:cubicBezTo>
                  <a:cubicBezTo>
                    <a:pt x="138" y="309"/>
                    <a:pt x="138" y="309"/>
                    <a:pt x="138" y="309"/>
                  </a:cubicBezTo>
                  <a:cubicBezTo>
                    <a:pt x="138" y="308"/>
                    <a:pt x="138" y="307"/>
                    <a:pt x="137" y="306"/>
                  </a:cubicBezTo>
                  <a:cubicBezTo>
                    <a:pt x="133" y="304"/>
                    <a:pt x="133" y="304"/>
                    <a:pt x="133" y="304"/>
                  </a:cubicBezTo>
                  <a:cubicBezTo>
                    <a:pt x="131" y="287"/>
                    <a:pt x="131" y="287"/>
                    <a:pt x="131" y="287"/>
                  </a:cubicBezTo>
                  <a:cubicBezTo>
                    <a:pt x="130" y="286"/>
                    <a:pt x="130" y="286"/>
                    <a:pt x="129" y="285"/>
                  </a:cubicBezTo>
                  <a:cubicBezTo>
                    <a:pt x="129" y="285"/>
                    <a:pt x="129" y="285"/>
                    <a:pt x="129" y="285"/>
                  </a:cubicBezTo>
                  <a:cubicBezTo>
                    <a:pt x="130" y="275"/>
                    <a:pt x="130" y="275"/>
                    <a:pt x="130" y="275"/>
                  </a:cubicBezTo>
                  <a:cubicBezTo>
                    <a:pt x="130" y="274"/>
                    <a:pt x="130" y="272"/>
                    <a:pt x="128" y="271"/>
                  </a:cubicBezTo>
                  <a:cubicBezTo>
                    <a:pt x="128" y="271"/>
                    <a:pt x="128" y="271"/>
                    <a:pt x="128" y="271"/>
                  </a:cubicBezTo>
                  <a:cubicBezTo>
                    <a:pt x="129" y="257"/>
                    <a:pt x="129" y="257"/>
                    <a:pt x="129" y="257"/>
                  </a:cubicBezTo>
                  <a:cubicBezTo>
                    <a:pt x="129" y="256"/>
                    <a:pt x="129" y="255"/>
                    <a:pt x="128" y="254"/>
                  </a:cubicBezTo>
                  <a:cubicBezTo>
                    <a:pt x="126" y="253"/>
                    <a:pt x="126" y="253"/>
                    <a:pt x="126" y="253"/>
                  </a:cubicBezTo>
                  <a:cubicBezTo>
                    <a:pt x="124" y="256"/>
                    <a:pt x="124" y="256"/>
                    <a:pt x="124" y="256"/>
                  </a:cubicBezTo>
                  <a:cubicBezTo>
                    <a:pt x="128" y="257"/>
                    <a:pt x="128" y="257"/>
                    <a:pt x="128" y="257"/>
                  </a:cubicBezTo>
                  <a:cubicBezTo>
                    <a:pt x="133" y="243"/>
                    <a:pt x="133" y="243"/>
                    <a:pt x="133" y="243"/>
                  </a:cubicBezTo>
                  <a:cubicBezTo>
                    <a:pt x="134" y="241"/>
                    <a:pt x="134" y="239"/>
                    <a:pt x="132" y="238"/>
                  </a:cubicBezTo>
                  <a:cubicBezTo>
                    <a:pt x="131" y="238"/>
                    <a:pt x="131" y="238"/>
                    <a:pt x="131" y="238"/>
                  </a:cubicBezTo>
                  <a:cubicBezTo>
                    <a:pt x="125" y="223"/>
                    <a:pt x="125" y="223"/>
                    <a:pt x="125" y="223"/>
                  </a:cubicBezTo>
                  <a:cubicBezTo>
                    <a:pt x="125" y="222"/>
                    <a:pt x="124" y="221"/>
                    <a:pt x="123" y="221"/>
                  </a:cubicBezTo>
                  <a:cubicBezTo>
                    <a:pt x="119" y="218"/>
                    <a:pt x="119" y="218"/>
                    <a:pt x="119" y="218"/>
                  </a:cubicBezTo>
                  <a:cubicBezTo>
                    <a:pt x="117" y="221"/>
                    <a:pt x="117" y="221"/>
                    <a:pt x="117" y="221"/>
                  </a:cubicBezTo>
                  <a:cubicBezTo>
                    <a:pt x="120" y="223"/>
                    <a:pt x="120" y="223"/>
                    <a:pt x="120" y="223"/>
                  </a:cubicBezTo>
                  <a:cubicBezTo>
                    <a:pt x="121" y="222"/>
                    <a:pt x="121" y="222"/>
                    <a:pt x="121" y="221"/>
                  </a:cubicBezTo>
                  <a:cubicBezTo>
                    <a:pt x="121" y="221"/>
                    <a:pt x="121" y="221"/>
                    <a:pt x="121" y="220"/>
                  </a:cubicBezTo>
                  <a:cubicBezTo>
                    <a:pt x="121" y="220"/>
                    <a:pt x="120" y="219"/>
                    <a:pt x="120" y="218"/>
                  </a:cubicBezTo>
                  <a:cubicBezTo>
                    <a:pt x="119" y="216"/>
                    <a:pt x="116" y="210"/>
                    <a:pt x="114" y="206"/>
                  </a:cubicBezTo>
                  <a:cubicBezTo>
                    <a:pt x="112" y="201"/>
                    <a:pt x="110" y="197"/>
                    <a:pt x="110" y="197"/>
                  </a:cubicBezTo>
                  <a:cubicBezTo>
                    <a:pt x="110" y="197"/>
                    <a:pt x="110" y="196"/>
                    <a:pt x="109" y="196"/>
                  </a:cubicBezTo>
                  <a:cubicBezTo>
                    <a:pt x="103" y="192"/>
                    <a:pt x="103" y="192"/>
                    <a:pt x="103" y="192"/>
                  </a:cubicBezTo>
                  <a:cubicBezTo>
                    <a:pt x="99" y="177"/>
                    <a:pt x="99" y="177"/>
                    <a:pt x="99" y="177"/>
                  </a:cubicBezTo>
                  <a:cubicBezTo>
                    <a:pt x="99" y="176"/>
                    <a:pt x="98" y="175"/>
                    <a:pt x="98" y="175"/>
                  </a:cubicBezTo>
                  <a:cubicBezTo>
                    <a:pt x="95" y="173"/>
                    <a:pt x="95" y="173"/>
                    <a:pt x="95" y="173"/>
                  </a:cubicBezTo>
                  <a:cubicBezTo>
                    <a:pt x="84" y="149"/>
                    <a:pt x="84" y="149"/>
                    <a:pt x="84" y="149"/>
                  </a:cubicBezTo>
                  <a:cubicBezTo>
                    <a:pt x="83" y="148"/>
                    <a:pt x="83" y="147"/>
                    <a:pt x="82" y="147"/>
                  </a:cubicBezTo>
                  <a:cubicBezTo>
                    <a:pt x="78" y="144"/>
                    <a:pt x="78" y="144"/>
                    <a:pt x="78" y="144"/>
                  </a:cubicBezTo>
                  <a:cubicBezTo>
                    <a:pt x="76" y="147"/>
                    <a:pt x="76" y="147"/>
                    <a:pt x="76" y="147"/>
                  </a:cubicBezTo>
                  <a:cubicBezTo>
                    <a:pt x="79" y="149"/>
                    <a:pt x="79" y="149"/>
                    <a:pt x="79" y="149"/>
                  </a:cubicBezTo>
                  <a:cubicBezTo>
                    <a:pt x="80" y="148"/>
                    <a:pt x="80" y="148"/>
                    <a:pt x="80" y="147"/>
                  </a:cubicBezTo>
                  <a:cubicBezTo>
                    <a:pt x="80" y="147"/>
                    <a:pt x="80" y="147"/>
                    <a:pt x="79" y="146"/>
                  </a:cubicBezTo>
                  <a:cubicBezTo>
                    <a:pt x="79" y="146"/>
                    <a:pt x="79" y="145"/>
                    <a:pt x="79" y="144"/>
                  </a:cubicBezTo>
                  <a:cubicBezTo>
                    <a:pt x="78" y="142"/>
                    <a:pt x="76" y="137"/>
                    <a:pt x="74" y="133"/>
                  </a:cubicBezTo>
                  <a:cubicBezTo>
                    <a:pt x="73" y="131"/>
                    <a:pt x="72" y="129"/>
                    <a:pt x="71" y="127"/>
                  </a:cubicBezTo>
                  <a:cubicBezTo>
                    <a:pt x="71" y="127"/>
                    <a:pt x="71" y="126"/>
                    <a:pt x="71" y="126"/>
                  </a:cubicBezTo>
                  <a:cubicBezTo>
                    <a:pt x="71" y="125"/>
                    <a:pt x="71" y="125"/>
                    <a:pt x="71" y="125"/>
                  </a:cubicBezTo>
                  <a:cubicBezTo>
                    <a:pt x="71" y="125"/>
                    <a:pt x="71" y="125"/>
                    <a:pt x="71" y="125"/>
                  </a:cubicBezTo>
                  <a:cubicBezTo>
                    <a:pt x="69" y="126"/>
                    <a:pt x="69" y="126"/>
                    <a:pt x="69" y="126"/>
                  </a:cubicBezTo>
                  <a:cubicBezTo>
                    <a:pt x="71" y="125"/>
                    <a:pt x="71" y="125"/>
                    <a:pt x="71" y="125"/>
                  </a:cubicBezTo>
                  <a:cubicBezTo>
                    <a:pt x="71" y="125"/>
                    <a:pt x="71" y="125"/>
                    <a:pt x="71" y="125"/>
                  </a:cubicBezTo>
                  <a:cubicBezTo>
                    <a:pt x="69" y="126"/>
                    <a:pt x="69" y="126"/>
                    <a:pt x="69" y="126"/>
                  </a:cubicBezTo>
                  <a:cubicBezTo>
                    <a:pt x="71" y="125"/>
                    <a:pt x="71" y="125"/>
                    <a:pt x="71" y="125"/>
                  </a:cubicBezTo>
                  <a:cubicBezTo>
                    <a:pt x="68" y="126"/>
                    <a:pt x="68" y="126"/>
                    <a:pt x="68" y="126"/>
                  </a:cubicBezTo>
                  <a:cubicBezTo>
                    <a:pt x="71" y="126"/>
                    <a:pt x="71" y="126"/>
                    <a:pt x="71" y="126"/>
                  </a:cubicBezTo>
                  <a:cubicBezTo>
                    <a:pt x="71" y="126"/>
                    <a:pt x="71" y="125"/>
                    <a:pt x="71" y="125"/>
                  </a:cubicBezTo>
                  <a:cubicBezTo>
                    <a:pt x="68" y="126"/>
                    <a:pt x="68" y="126"/>
                    <a:pt x="68" y="126"/>
                  </a:cubicBezTo>
                  <a:cubicBezTo>
                    <a:pt x="71" y="126"/>
                    <a:pt x="71" y="126"/>
                    <a:pt x="71" y="126"/>
                  </a:cubicBezTo>
                  <a:cubicBezTo>
                    <a:pt x="67" y="126"/>
                    <a:pt x="67" y="126"/>
                    <a:pt x="67" y="126"/>
                  </a:cubicBezTo>
                  <a:cubicBezTo>
                    <a:pt x="71" y="127"/>
                    <a:pt x="71" y="127"/>
                    <a:pt x="71" y="127"/>
                  </a:cubicBezTo>
                  <a:cubicBezTo>
                    <a:pt x="71" y="126"/>
                    <a:pt x="71" y="126"/>
                    <a:pt x="71" y="126"/>
                  </a:cubicBezTo>
                  <a:cubicBezTo>
                    <a:pt x="67" y="126"/>
                    <a:pt x="67" y="126"/>
                    <a:pt x="67" y="126"/>
                  </a:cubicBezTo>
                  <a:cubicBezTo>
                    <a:pt x="71" y="127"/>
                    <a:pt x="71" y="127"/>
                    <a:pt x="71" y="127"/>
                  </a:cubicBezTo>
                  <a:cubicBezTo>
                    <a:pt x="67" y="126"/>
                    <a:pt x="67" y="126"/>
                    <a:pt x="67" y="126"/>
                  </a:cubicBezTo>
                  <a:cubicBezTo>
                    <a:pt x="70" y="128"/>
                    <a:pt x="70" y="128"/>
                    <a:pt x="70" y="128"/>
                  </a:cubicBezTo>
                  <a:cubicBezTo>
                    <a:pt x="70" y="128"/>
                    <a:pt x="71" y="127"/>
                    <a:pt x="71" y="127"/>
                  </a:cubicBezTo>
                  <a:cubicBezTo>
                    <a:pt x="67" y="126"/>
                    <a:pt x="67" y="126"/>
                    <a:pt x="67" y="126"/>
                  </a:cubicBezTo>
                  <a:cubicBezTo>
                    <a:pt x="70" y="128"/>
                    <a:pt x="70" y="128"/>
                    <a:pt x="70" y="128"/>
                  </a:cubicBezTo>
                  <a:cubicBezTo>
                    <a:pt x="71" y="127"/>
                    <a:pt x="71" y="126"/>
                    <a:pt x="71" y="125"/>
                  </a:cubicBezTo>
                  <a:cubicBezTo>
                    <a:pt x="71" y="124"/>
                    <a:pt x="70" y="123"/>
                    <a:pt x="69" y="123"/>
                  </a:cubicBezTo>
                  <a:cubicBezTo>
                    <a:pt x="66" y="121"/>
                    <a:pt x="66" y="121"/>
                    <a:pt x="66" y="121"/>
                  </a:cubicBezTo>
                  <a:cubicBezTo>
                    <a:pt x="61" y="105"/>
                    <a:pt x="61" y="105"/>
                    <a:pt x="61" y="105"/>
                  </a:cubicBezTo>
                  <a:cubicBezTo>
                    <a:pt x="61" y="104"/>
                    <a:pt x="61" y="103"/>
                    <a:pt x="60" y="103"/>
                  </a:cubicBezTo>
                  <a:cubicBezTo>
                    <a:pt x="57" y="101"/>
                    <a:pt x="57" y="101"/>
                    <a:pt x="57" y="101"/>
                  </a:cubicBezTo>
                  <a:cubicBezTo>
                    <a:pt x="49" y="80"/>
                    <a:pt x="49" y="80"/>
                    <a:pt x="49" y="80"/>
                  </a:cubicBezTo>
                  <a:cubicBezTo>
                    <a:pt x="49" y="79"/>
                    <a:pt x="48" y="79"/>
                    <a:pt x="48" y="78"/>
                  </a:cubicBezTo>
                  <a:cubicBezTo>
                    <a:pt x="44" y="76"/>
                    <a:pt x="44" y="76"/>
                    <a:pt x="44" y="76"/>
                  </a:cubicBezTo>
                  <a:cubicBezTo>
                    <a:pt x="36" y="60"/>
                    <a:pt x="36" y="60"/>
                    <a:pt x="36" y="60"/>
                  </a:cubicBezTo>
                  <a:cubicBezTo>
                    <a:pt x="36" y="59"/>
                    <a:pt x="35" y="58"/>
                    <a:pt x="35" y="58"/>
                  </a:cubicBezTo>
                  <a:cubicBezTo>
                    <a:pt x="34" y="58"/>
                    <a:pt x="34" y="58"/>
                    <a:pt x="34" y="58"/>
                  </a:cubicBezTo>
                  <a:cubicBezTo>
                    <a:pt x="32" y="61"/>
                    <a:pt x="32" y="61"/>
                    <a:pt x="32" y="61"/>
                  </a:cubicBezTo>
                  <a:cubicBezTo>
                    <a:pt x="35" y="59"/>
                    <a:pt x="35" y="59"/>
                    <a:pt x="35" y="59"/>
                  </a:cubicBezTo>
                  <a:cubicBezTo>
                    <a:pt x="29" y="42"/>
                    <a:pt x="29" y="42"/>
                    <a:pt x="29" y="42"/>
                  </a:cubicBezTo>
                  <a:cubicBezTo>
                    <a:pt x="28" y="41"/>
                    <a:pt x="28" y="41"/>
                    <a:pt x="27" y="40"/>
                  </a:cubicBezTo>
                  <a:cubicBezTo>
                    <a:pt x="25" y="39"/>
                    <a:pt x="25" y="39"/>
                    <a:pt x="25" y="39"/>
                  </a:cubicBezTo>
                  <a:cubicBezTo>
                    <a:pt x="23" y="42"/>
                    <a:pt x="23" y="42"/>
                    <a:pt x="23" y="42"/>
                  </a:cubicBezTo>
                  <a:cubicBezTo>
                    <a:pt x="26" y="40"/>
                    <a:pt x="26" y="40"/>
                    <a:pt x="26" y="40"/>
                  </a:cubicBezTo>
                  <a:cubicBezTo>
                    <a:pt x="26" y="40"/>
                    <a:pt x="24" y="36"/>
                    <a:pt x="22" y="31"/>
                  </a:cubicBezTo>
                  <a:cubicBezTo>
                    <a:pt x="21" y="29"/>
                    <a:pt x="20" y="27"/>
                    <a:pt x="19" y="25"/>
                  </a:cubicBezTo>
                  <a:cubicBezTo>
                    <a:pt x="19" y="24"/>
                    <a:pt x="19" y="23"/>
                    <a:pt x="19" y="23"/>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5" y="23"/>
                    <a:pt x="15" y="23"/>
                    <a:pt x="15" y="23"/>
                  </a:cubicBezTo>
                  <a:cubicBezTo>
                    <a:pt x="18" y="23"/>
                    <a:pt x="18" y="23"/>
                    <a:pt x="18" y="23"/>
                  </a:cubicBezTo>
                  <a:cubicBezTo>
                    <a:pt x="18" y="22"/>
                    <a:pt x="18" y="22"/>
                    <a:pt x="18" y="22"/>
                  </a:cubicBezTo>
                  <a:cubicBezTo>
                    <a:pt x="15" y="23"/>
                    <a:pt x="15" y="23"/>
                    <a:pt x="15" y="23"/>
                  </a:cubicBezTo>
                  <a:cubicBezTo>
                    <a:pt x="18" y="23"/>
                    <a:pt x="18" y="23"/>
                    <a:pt x="18" y="23"/>
                  </a:cubicBezTo>
                  <a:cubicBezTo>
                    <a:pt x="15" y="23"/>
                    <a:pt x="15" y="23"/>
                    <a:pt x="15" y="23"/>
                  </a:cubicBezTo>
                  <a:cubicBezTo>
                    <a:pt x="18" y="24"/>
                    <a:pt x="18" y="24"/>
                    <a:pt x="18" y="24"/>
                  </a:cubicBezTo>
                  <a:cubicBezTo>
                    <a:pt x="18" y="23"/>
                    <a:pt x="18" y="23"/>
                    <a:pt x="18" y="23"/>
                  </a:cubicBezTo>
                  <a:cubicBezTo>
                    <a:pt x="15" y="23"/>
                    <a:pt x="15" y="23"/>
                    <a:pt x="15" y="23"/>
                  </a:cubicBezTo>
                  <a:cubicBezTo>
                    <a:pt x="18" y="24"/>
                    <a:pt x="18" y="24"/>
                    <a:pt x="18" y="24"/>
                  </a:cubicBezTo>
                  <a:cubicBezTo>
                    <a:pt x="15" y="23"/>
                    <a:pt x="15" y="23"/>
                    <a:pt x="15" y="23"/>
                  </a:cubicBezTo>
                  <a:cubicBezTo>
                    <a:pt x="18" y="25"/>
                    <a:pt x="18" y="25"/>
                    <a:pt x="18" y="25"/>
                  </a:cubicBezTo>
                  <a:cubicBezTo>
                    <a:pt x="18" y="24"/>
                    <a:pt x="18" y="24"/>
                    <a:pt x="18" y="24"/>
                  </a:cubicBezTo>
                  <a:cubicBezTo>
                    <a:pt x="15" y="23"/>
                    <a:pt x="15" y="23"/>
                    <a:pt x="15" y="23"/>
                  </a:cubicBezTo>
                  <a:cubicBezTo>
                    <a:pt x="18" y="25"/>
                    <a:pt x="18" y="25"/>
                    <a:pt x="18" y="25"/>
                  </a:cubicBezTo>
                  <a:cubicBezTo>
                    <a:pt x="18" y="24"/>
                    <a:pt x="19" y="23"/>
                    <a:pt x="18" y="22"/>
                  </a:cubicBezTo>
                  <a:cubicBezTo>
                    <a:pt x="18" y="21"/>
                    <a:pt x="18" y="21"/>
                    <a:pt x="17" y="20"/>
                  </a:cubicBezTo>
                  <a:cubicBezTo>
                    <a:pt x="12" y="17"/>
                    <a:pt x="12" y="17"/>
                    <a:pt x="12" y="17"/>
                  </a:cubicBezTo>
                  <a:cubicBezTo>
                    <a:pt x="8" y="4"/>
                    <a:pt x="8" y="4"/>
                    <a:pt x="8" y="4"/>
                  </a:cubicBezTo>
                  <a:cubicBezTo>
                    <a:pt x="8" y="3"/>
                    <a:pt x="7" y="2"/>
                    <a:pt x="7" y="2"/>
                  </a:cubicBezTo>
                  <a:cubicBezTo>
                    <a:pt x="5" y="1"/>
                    <a:pt x="5" y="1"/>
                    <a:pt x="5" y="1"/>
                  </a:cubicBezTo>
                  <a:cubicBezTo>
                    <a:pt x="4" y="0"/>
                    <a:pt x="2" y="0"/>
                    <a:pt x="1" y="2"/>
                  </a:cubicBezTo>
                  <a:cubicBezTo>
                    <a:pt x="0" y="4"/>
                    <a:pt x="0" y="6"/>
                    <a:pt x="2" y="7"/>
                  </a:cubicBezTo>
                  <a:cubicBezTo>
                    <a:pt x="3" y="8"/>
                    <a:pt x="3" y="8"/>
                    <a:pt x="3" y="8"/>
                  </a:cubicBezTo>
                  <a:cubicBezTo>
                    <a:pt x="5" y="5"/>
                    <a:pt x="5" y="5"/>
                    <a:pt x="5" y="5"/>
                  </a:cubicBezTo>
                  <a:cubicBezTo>
                    <a:pt x="1" y="6"/>
                    <a:pt x="1" y="6"/>
                    <a:pt x="1" y="6"/>
                  </a:cubicBezTo>
                  <a:cubicBezTo>
                    <a:pt x="5" y="20"/>
                    <a:pt x="5" y="20"/>
                    <a:pt x="5" y="20"/>
                  </a:cubicBezTo>
                  <a:cubicBezTo>
                    <a:pt x="6" y="21"/>
                    <a:pt x="6" y="22"/>
                    <a:pt x="7" y="22"/>
                  </a:cubicBezTo>
                  <a:cubicBezTo>
                    <a:pt x="13" y="26"/>
                    <a:pt x="13" y="26"/>
                    <a:pt x="13" y="26"/>
                  </a:cubicBezTo>
                  <a:cubicBezTo>
                    <a:pt x="15" y="23"/>
                    <a:pt x="15" y="23"/>
                    <a:pt x="15" y="23"/>
                  </a:cubicBezTo>
                  <a:cubicBezTo>
                    <a:pt x="12" y="21"/>
                    <a:pt x="12" y="21"/>
                    <a:pt x="12" y="21"/>
                  </a:cubicBezTo>
                  <a:cubicBezTo>
                    <a:pt x="12" y="22"/>
                    <a:pt x="11" y="22"/>
                    <a:pt x="11" y="22"/>
                  </a:cubicBezTo>
                  <a:cubicBezTo>
                    <a:pt x="11" y="23"/>
                    <a:pt x="11" y="23"/>
                    <a:pt x="11" y="23"/>
                  </a:cubicBezTo>
                  <a:cubicBezTo>
                    <a:pt x="11" y="24"/>
                    <a:pt x="11" y="24"/>
                    <a:pt x="11" y="24"/>
                  </a:cubicBezTo>
                  <a:cubicBezTo>
                    <a:pt x="12" y="25"/>
                    <a:pt x="12" y="25"/>
                    <a:pt x="12" y="26"/>
                  </a:cubicBezTo>
                  <a:cubicBezTo>
                    <a:pt x="13" y="28"/>
                    <a:pt x="15" y="32"/>
                    <a:pt x="17" y="36"/>
                  </a:cubicBezTo>
                  <a:cubicBezTo>
                    <a:pt x="18" y="40"/>
                    <a:pt x="20" y="43"/>
                    <a:pt x="20" y="43"/>
                  </a:cubicBezTo>
                  <a:cubicBezTo>
                    <a:pt x="20" y="44"/>
                    <a:pt x="20" y="44"/>
                    <a:pt x="21" y="45"/>
                  </a:cubicBezTo>
                  <a:cubicBezTo>
                    <a:pt x="22" y="46"/>
                    <a:pt x="22" y="46"/>
                    <a:pt x="22" y="46"/>
                  </a:cubicBezTo>
                  <a:cubicBezTo>
                    <a:pt x="28" y="62"/>
                    <a:pt x="28" y="62"/>
                    <a:pt x="28" y="62"/>
                  </a:cubicBezTo>
                  <a:cubicBezTo>
                    <a:pt x="29" y="63"/>
                    <a:pt x="29" y="63"/>
                    <a:pt x="30" y="64"/>
                  </a:cubicBezTo>
                  <a:cubicBezTo>
                    <a:pt x="30" y="64"/>
                    <a:pt x="30" y="64"/>
                    <a:pt x="30" y="64"/>
                  </a:cubicBezTo>
                  <a:cubicBezTo>
                    <a:pt x="38" y="80"/>
                    <a:pt x="38" y="80"/>
                    <a:pt x="38" y="80"/>
                  </a:cubicBezTo>
                  <a:cubicBezTo>
                    <a:pt x="38" y="81"/>
                    <a:pt x="39" y="81"/>
                    <a:pt x="39" y="81"/>
                  </a:cubicBezTo>
                  <a:cubicBezTo>
                    <a:pt x="43" y="84"/>
                    <a:pt x="43" y="84"/>
                    <a:pt x="43" y="84"/>
                  </a:cubicBezTo>
                  <a:cubicBezTo>
                    <a:pt x="51" y="105"/>
                    <a:pt x="51" y="105"/>
                    <a:pt x="51" y="105"/>
                  </a:cubicBezTo>
                  <a:cubicBezTo>
                    <a:pt x="51" y="105"/>
                    <a:pt x="51" y="106"/>
                    <a:pt x="52" y="106"/>
                  </a:cubicBezTo>
                  <a:cubicBezTo>
                    <a:pt x="55" y="108"/>
                    <a:pt x="55" y="108"/>
                    <a:pt x="55" y="108"/>
                  </a:cubicBezTo>
                  <a:cubicBezTo>
                    <a:pt x="59" y="124"/>
                    <a:pt x="59" y="124"/>
                    <a:pt x="59" y="124"/>
                  </a:cubicBezTo>
                  <a:cubicBezTo>
                    <a:pt x="60" y="125"/>
                    <a:pt x="60" y="126"/>
                    <a:pt x="61" y="126"/>
                  </a:cubicBezTo>
                  <a:cubicBezTo>
                    <a:pt x="65" y="129"/>
                    <a:pt x="65" y="129"/>
                    <a:pt x="65" y="129"/>
                  </a:cubicBezTo>
                  <a:cubicBezTo>
                    <a:pt x="67" y="126"/>
                    <a:pt x="67" y="126"/>
                    <a:pt x="67" y="126"/>
                  </a:cubicBezTo>
                  <a:cubicBezTo>
                    <a:pt x="64" y="124"/>
                    <a:pt x="64" y="124"/>
                    <a:pt x="64" y="124"/>
                  </a:cubicBezTo>
                  <a:cubicBezTo>
                    <a:pt x="64" y="124"/>
                    <a:pt x="64" y="125"/>
                    <a:pt x="64" y="125"/>
                  </a:cubicBezTo>
                  <a:cubicBezTo>
                    <a:pt x="64" y="126"/>
                    <a:pt x="64" y="126"/>
                    <a:pt x="64" y="126"/>
                  </a:cubicBezTo>
                  <a:cubicBezTo>
                    <a:pt x="64" y="127"/>
                    <a:pt x="64" y="127"/>
                    <a:pt x="64" y="127"/>
                  </a:cubicBezTo>
                  <a:cubicBezTo>
                    <a:pt x="64" y="128"/>
                    <a:pt x="64" y="128"/>
                    <a:pt x="64" y="129"/>
                  </a:cubicBezTo>
                  <a:cubicBezTo>
                    <a:pt x="65" y="131"/>
                    <a:pt x="68" y="136"/>
                    <a:pt x="69" y="140"/>
                  </a:cubicBezTo>
                  <a:cubicBezTo>
                    <a:pt x="70" y="142"/>
                    <a:pt x="71" y="144"/>
                    <a:pt x="72" y="146"/>
                  </a:cubicBezTo>
                  <a:cubicBezTo>
                    <a:pt x="72" y="147"/>
                    <a:pt x="72" y="147"/>
                    <a:pt x="72" y="148"/>
                  </a:cubicBezTo>
                  <a:cubicBezTo>
                    <a:pt x="73" y="148"/>
                    <a:pt x="73" y="148"/>
                    <a:pt x="73" y="148"/>
                  </a:cubicBezTo>
                  <a:cubicBezTo>
                    <a:pt x="73" y="148"/>
                    <a:pt x="73" y="148"/>
                    <a:pt x="73" y="148"/>
                  </a:cubicBezTo>
                  <a:cubicBezTo>
                    <a:pt x="75" y="147"/>
                    <a:pt x="75" y="147"/>
                    <a:pt x="75" y="147"/>
                  </a:cubicBezTo>
                  <a:cubicBezTo>
                    <a:pt x="72" y="147"/>
                    <a:pt x="72" y="147"/>
                    <a:pt x="72" y="147"/>
                  </a:cubicBezTo>
                  <a:cubicBezTo>
                    <a:pt x="72" y="148"/>
                    <a:pt x="73" y="148"/>
                    <a:pt x="73" y="148"/>
                  </a:cubicBezTo>
                  <a:cubicBezTo>
                    <a:pt x="75" y="147"/>
                    <a:pt x="75" y="147"/>
                    <a:pt x="75" y="147"/>
                  </a:cubicBezTo>
                  <a:cubicBezTo>
                    <a:pt x="72" y="147"/>
                    <a:pt x="72" y="147"/>
                    <a:pt x="72" y="147"/>
                  </a:cubicBezTo>
                  <a:cubicBezTo>
                    <a:pt x="76" y="147"/>
                    <a:pt x="76" y="147"/>
                    <a:pt x="76" y="147"/>
                  </a:cubicBezTo>
                  <a:cubicBezTo>
                    <a:pt x="73" y="146"/>
                    <a:pt x="73" y="146"/>
                    <a:pt x="73" y="146"/>
                  </a:cubicBezTo>
                  <a:cubicBezTo>
                    <a:pt x="72" y="147"/>
                    <a:pt x="72" y="147"/>
                    <a:pt x="72" y="147"/>
                  </a:cubicBezTo>
                  <a:cubicBezTo>
                    <a:pt x="76" y="147"/>
                    <a:pt x="76" y="147"/>
                    <a:pt x="76" y="147"/>
                  </a:cubicBezTo>
                  <a:cubicBezTo>
                    <a:pt x="73" y="146"/>
                    <a:pt x="73" y="146"/>
                    <a:pt x="73" y="146"/>
                  </a:cubicBezTo>
                  <a:cubicBezTo>
                    <a:pt x="72" y="147"/>
                    <a:pt x="72" y="149"/>
                    <a:pt x="74" y="150"/>
                  </a:cubicBezTo>
                  <a:cubicBezTo>
                    <a:pt x="77" y="152"/>
                    <a:pt x="77" y="152"/>
                    <a:pt x="77" y="152"/>
                  </a:cubicBezTo>
                  <a:cubicBezTo>
                    <a:pt x="89" y="177"/>
                    <a:pt x="89" y="177"/>
                    <a:pt x="89" y="177"/>
                  </a:cubicBezTo>
                  <a:cubicBezTo>
                    <a:pt x="89" y="178"/>
                    <a:pt x="89" y="178"/>
                    <a:pt x="90" y="179"/>
                  </a:cubicBezTo>
                  <a:cubicBezTo>
                    <a:pt x="93" y="180"/>
                    <a:pt x="93" y="180"/>
                    <a:pt x="93" y="180"/>
                  </a:cubicBezTo>
                  <a:cubicBezTo>
                    <a:pt x="97" y="195"/>
                    <a:pt x="97" y="195"/>
                    <a:pt x="97" y="195"/>
                  </a:cubicBezTo>
                  <a:cubicBezTo>
                    <a:pt x="97" y="196"/>
                    <a:pt x="98" y="197"/>
                    <a:pt x="98" y="197"/>
                  </a:cubicBezTo>
                  <a:cubicBezTo>
                    <a:pt x="105" y="202"/>
                    <a:pt x="105" y="202"/>
                    <a:pt x="105" y="202"/>
                  </a:cubicBezTo>
                  <a:cubicBezTo>
                    <a:pt x="107" y="199"/>
                    <a:pt x="107" y="199"/>
                    <a:pt x="107" y="199"/>
                  </a:cubicBezTo>
                  <a:cubicBezTo>
                    <a:pt x="104" y="200"/>
                    <a:pt x="104" y="200"/>
                    <a:pt x="104" y="200"/>
                  </a:cubicBezTo>
                  <a:cubicBezTo>
                    <a:pt x="104" y="200"/>
                    <a:pt x="107" y="206"/>
                    <a:pt x="109" y="211"/>
                  </a:cubicBezTo>
                  <a:cubicBezTo>
                    <a:pt x="110" y="214"/>
                    <a:pt x="112" y="217"/>
                    <a:pt x="112" y="219"/>
                  </a:cubicBezTo>
                  <a:cubicBezTo>
                    <a:pt x="113" y="220"/>
                    <a:pt x="113" y="221"/>
                    <a:pt x="114" y="222"/>
                  </a:cubicBezTo>
                  <a:cubicBezTo>
                    <a:pt x="114" y="222"/>
                    <a:pt x="114" y="222"/>
                    <a:pt x="114" y="222"/>
                  </a:cubicBezTo>
                  <a:cubicBezTo>
                    <a:pt x="114" y="222"/>
                    <a:pt x="114" y="222"/>
                    <a:pt x="114" y="222"/>
                  </a:cubicBezTo>
                  <a:cubicBezTo>
                    <a:pt x="115" y="222"/>
                    <a:pt x="115" y="222"/>
                    <a:pt x="115" y="222"/>
                  </a:cubicBezTo>
                  <a:cubicBezTo>
                    <a:pt x="114" y="222"/>
                    <a:pt x="114" y="222"/>
                    <a:pt x="114" y="222"/>
                  </a:cubicBezTo>
                  <a:cubicBezTo>
                    <a:pt x="114" y="222"/>
                    <a:pt x="114" y="222"/>
                    <a:pt x="114" y="222"/>
                  </a:cubicBezTo>
                  <a:cubicBezTo>
                    <a:pt x="115" y="222"/>
                    <a:pt x="115" y="222"/>
                    <a:pt x="115" y="222"/>
                  </a:cubicBezTo>
                  <a:cubicBezTo>
                    <a:pt x="114" y="222"/>
                    <a:pt x="114" y="222"/>
                    <a:pt x="114" y="222"/>
                  </a:cubicBezTo>
                  <a:cubicBezTo>
                    <a:pt x="117" y="221"/>
                    <a:pt x="117" y="221"/>
                    <a:pt x="117" y="221"/>
                  </a:cubicBezTo>
                  <a:cubicBezTo>
                    <a:pt x="114" y="221"/>
                    <a:pt x="114" y="221"/>
                    <a:pt x="114" y="221"/>
                  </a:cubicBezTo>
                  <a:cubicBezTo>
                    <a:pt x="114" y="222"/>
                    <a:pt x="114" y="222"/>
                    <a:pt x="114" y="222"/>
                  </a:cubicBezTo>
                  <a:cubicBezTo>
                    <a:pt x="117" y="221"/>
                    <a:pt x="117" y="221"/>
                    <a:pt x="117" y="221"/>
                  </a:cubicBezTo>
                  <a:cubicBezTo>
                    <a:pt x="114" y="221"/>
                    <a:pt x="114" y="221"/>
                    <a:pt x="114" y="221"/>
                  </a:cubicBezTo>
                  <a:cubicBezTo>
                    <a:pt x="117" y="221"/>
                    <a:pt x="117" y="221"/>
                    <a:pt x="117" y="221"/>
                  </a:cubicBezTo>
                  <a:cubicBezTo>
                    <a:pt x="114" y="220"/>
                    <a:pt x="114" y="220"/>
                    <a:pt x="114" y="220"/>
                  </a:cubicBezTo>
                  <a:cubicBezTo>
                    <a:pt x="114" y="221"/>
                    <a:pt x="114" y="221"/>
                    <a:pt x="114" y="221"/>
                  </a:cubicBezTo>
                  <a:cubicBezTo>
                    <a:pt x="117" y="221"/>
                    <a:pt x="117" y="221"/>
                    <a:pt x="117" y="221"/>
                  </a:cubicBezTo>
                  <a:cubicBezTo>
                    <a:pt x="114" y="220"/>
                    <a:pt x="114" y="220"/>
                    <a:pt x="114" y="220"/>
                  </a:cubicBezTo>
                  <a:cubicBezTo>
                    <a:pt x="113" y="221"/>
                    <a:pt x="114" y="223"/>
                    <a:pt x="115" y="224"/>
                  </a:cubicBezTo>
                  <a:cubicBezTo>
                    <a:pt x="119" y="227"/>
                    <a:pt x="119" y="227"/>
                    <a:pt x="119" y="227"/>
                  </a:cubicBezTo>
                  <a:cubicBezTo>
                    <a:pt x="125" y="241"/>
                    <a:pt x="125" y="241"/>
                    <a:pt x="125" y="241"/>
                  </a:cubicBezTo>
                  <a:cubicBezTo>
                    <a:pt x="125" y="242"/>
                    <a:pt x="125" y="243"/>
                    <a:pt x="126" y="243"/>
                  </a:cubicBezTo>
                  <a:cubicBezTo>
                    <a:pt x="128" y="244"/>
                    <a:pt x="128" y="244"/>
                    <a:pt x="128" y="244"/>
                  </a:cubicBezTo>
                  <a:cubicBezTo>
                    <a:pt x="130" y="241"/>
                    <a:pt x="130" y="241"/>
                    <a:pt x="130" y="241"/>
                  </a:cubicBezTo>
                  <a:cubicBezTo>
                    <a:pt x="127" y="240"/>
                    <a:pt x="127" y="240"/>
                    <a:pt x="127" y="240"/>
                  </a:cubicBezTo>
                  <a:cubicBezTo>
                    <a:pt x="121" y="254"/>
                    <a:pt x="121" y="254"/>
                    <a:pt x="121" y="254"/>
                  </a:cubicBezTo>
                  <a:cubicBezTo>
                    <a:pt x="120" y="256"/>
                    <a:pt x="121" y="258"/>
                    <a:pt x="122" y="259"/>
                  </a:cubicBezTo>
                  <a:cubicBezTo>
                    <a:pt x="124" y="260"/>
                    <a:pt x="124" y="260"/>
                    <a:pt x="124" y="260"/>
                  </a:cubicBezTo>
                  <a:cubicBezTo>
                    <a:pt x="126" y="257"/>
                    <a:pt x="126" y="257"/>
                    <a:pt x="126" y="257"/>
                  </a:cubicBezTo>
                  <a:cubicBezTo>
                    <a:pt x="122" y="257"/>
                    <a:pt x="122" y="257"/>
                    <a:pt x="122" y="257"/>
                  </a:cubicBezTo>
                  <a:cubicBezTo>
                    <a:pt x="121" y="273"/>
                    <a:pt x="121" y="273"/>
                    <a:pt x="121" y="273"/>
                  </a:cubicBezTo>
                  <a:cubicBezTo>
                    <a:pt x="121" y="274"/>
                    <a:pt x="122" y="276"/>
                    <a:pt x="123" y="276"/>
                  </a:cubicBezTo>
                  <a:cubicBezTo>
                    <a:pt x="125" y="277"/>
                    <a:pt x="125" y="277"/>
                    <a:pt x="125" y="277"/>
                  </a:cubicBezTo>
                  <a:cubicBezTo>
                    <a:pt x="127" y="274"/>
                    <a:pt x="127" y="274"/>
                    <a:pt x="127" y="274"/>
                  </a:cubicBezTo>
                  <a:cubicBezTo>
                    <a:pt x="123" y="274"/>
                    <a:pt x="123" y="274"/>
                    <a:pt x="123" y="274"/>
                  </a:cubicBezTo>
                  <a:cubicBezTo>
                    <a:pt x="121" y="286"/>
                    <a:pt x="121" y="286"/>
                    <a:pt x="121" y="286"/>
                  </a:cubicBezTo>
                  <a:cubicBezTo>
                    <a:pt x="121" y="287"/>
                    <a:pt x="122" y="289"/>
                    <a:pt x="123" y="290"/>
                  </a:cubicBezTo>
                  <a:cubicBezTo>
                    <a:pt x="124" y="290"/>
                    <a:pt x="124" y="290"/>
                    <a:pt x="124" y="290"/>
                  </a:cubicBezTo>
                  <a:cubicBezTo>
                    <a:pt x="127" y="307"/>
                    <a:pt x="127" y="307"/>
                    <a:pt x="127" y="307"/>
                  </a:cubicBezTo>
                  <a:cubicBezTo>
                    <a:pt x="127" y="308"/>
                    <a:pt x="127" y="309"/>
                    <a:pt x="128" y="309"/>
                  </a:cubicBezTo>
                  <a:cubicBezTo>
                    <a:pt x="131" y="311"/>
                    <a:pt x="131" y="311"/>
                    <a:pt x="131" y="311"/>
                  </a:cubicBezTo>
                  <a:cubicBezTo>
                    <a:pt x="131" y="320"/>
                    <a:pt x="131" y="320"/>
                    <a:pt x="131" y="320"/>
                  </a:cubicBezTo>
                  <a:cubicBezTo>
                    <a:pt x="130" y="322"/>
                    <a:pt x="131" y="323"/>
                    <a:pt x="132" y="324"/>
                  </a:cubicBezTo>
                  <a:cubicBezTo>
                    <a:pt x="134" y="325"/>
                    <a:pt x="134" y="325"/>
                    <a:pt x="134" y="325"/>
                  </a:cubicBezTo>
                  <a:cubicBezTo>
                    <a:pt x="136" y="322"/>
                    <a:pt x="136" y="322"/>
                    <a:pt x="136" y="322"/>
                  </a:cubicBezTo>
                  <a:cubicBezTo>
                    <a:pt x="133" y="320"/>
                    <a:pt x="133" y="320"/>
                    <a:pt x="133" y="320"/>
                  </a:cubicBezTo>
                  <a:cubicBezTo>
                    <a:pt x="133" y="321"/>
                    <a:pt x="133" y="321"/>
                    <a:pt x="133" y="322"/>
                  </a:cubicBezTo>
                  <a:cubicBezTo>
                    <a:pt x="133" y="322"/>
                    <a:pt x="133" y="322"/>
                    <a:pt x="133" y="322"/>
                  </a:cubicBezTo>
                  <a:cubicBezTo>
                    <a:pt x="133" y="323"/>
                    <a:pt x="133" y="323"/>
                    <a:pt x="133" y="323"/>
                  </a:cubicBezTo>
                  <a:cubicBezTo>
                    <a:pt x="133" y="324"/>
                    <a:pt x="133" y="326"/>
                    <a:pt x="134" y="328"/>
                  </a:cubicBezTo>
                  <a:cubicBezTo>
                    <a:pt x="135" y="333"/>
                    <a:pt x="137" y="342"/>
                    <a:pt x="137" y="342"/>
                  </a:cubicBezTo>
                  <a:cubicBezTo>
                    <a:pt x="137" y="343"/>
                    <a:pt x="138" y="344"/>
                    <a:pt x="139" y="344"/>
                  </a:cubicBezTo>
                  <a:cubicBezTo>
                    <a:pt x="141" y="345"/>
                    <a:pt x="141" y="345"/>
                    <a:pt x="141" y="345"/>
                  </a:cubicBezTo>
                  <a:cubicBezTo>
                    <a:pt x="146" y="361"/>
                    <a:pt x="146" y="361"/>
                    <a:pt x="146" y="361"/>
                  </a:cubicBezTo>
                  <a:cubicBezTo>
                    <a:pt x="146" y="362"/>
                    <a:pt x="147" y="363"/>
                    <a:pt x="148" y="363"/>
                  </a:cubicBezTo>
                  <a:cubicBezTo>
                    <a:pt x="154" y="367"/>
                    <a:pt x="154" y="367"/>
                    <a:pt x="154" y="367"/>
                  </a:cubicBezTo>
                  <a:cubicBezTo>
                    <a:pt x="156" y="364"/>
                    <a:pt x="156" y="364"/>
                    <a:pt x="156" y="364"/>
                  </a:cubicBezTo>
                  <a:cubicBezTo>
                    <a:pt x="153" y="366"/>
                    <a:pt x="153" y="366"/>
                    <a:pt x="153" y="366"/>
                  </a:cubicBezTo>
                  <a:cubicBezTo>
                    <a:pt x="153" y="366"/>
                    <a:pt x="154" y="369"/>
                    <a:pt x="156" y="373"/>
                  </a:cubicBezTo>
                  <a:cubicBezTo>
                    <a:pt x="156" y="375"/>
                    <a:pt x="157" y="376"/>
                    <a:pt x="158" y="378"/>
                  </a:cubicBezTo>
                  <a:cubicBezTo>
                    <a:pt x="158" y="378"/>
                    <a:pt x="158" y="379"/>
                    <a:pt x="158" y="379"/>
                  </a:cubicBezTo>
                  <a:cubicBezTo>
                    <a:pt x="158" y="380"/>
                    <a:pt x="158" y="380"/>
                    <a:pt x="158" y="380"/>
                  </a:cubicBezTo>
                  <a:cubicBezTo>
                    <a:pt x="158" y="380"/>
                    <a:pt x="158" y="380"/>
                    <a:pt x="158" y="380"/>
                  </a:cubicBezTo>
                  <a:cubicBezTo>
                    <a:pt x="161" y="379"/>
                    <a:pt x="161" y="379"/>
                    <a:pt x="161" y="379"/>
                  </a:cubicBezTo>
                  <a:cubicBezTo>
                    <a:pt x="158" y="379"/>
                    <a:pt x="158" y="379"/>
                    <a:pt x="158" y="379"/>
                  </a:cubicBezTo>
                  <a:cubicBezTo>
                    <a:pt x="158" y="380"/>
                    <a:pt x="158" y="380"/>
                    <a:pt x="158" y="380"/>
                  </a:cubicBezTo>
                  <a:cubicBezTo>
                    <a:pt x="161" y="379"/>
                    <a:pt x="161" y="379"/>
                    <a:pt x="161" y="379"/>
                  </a:cubicBezTo>
                  <a:cubicBezTo>
                    <a:pt x="158" y="379"/>
                    <a:pt x="158" y="379"/>
                    <a:pt x="158" y="379"/>
                  </a:cubicBezTo>
                  <a:cubicBezTo>
                    <a:pt x="162" y="379"/>
                    <a:pt x="162" y="379"/>
                    <a:pt x="162" y="379"/>
                  </a:cubicBezTo>
                  <a:cubicBezTo>
                    <a:pt x="158" y="379"/>
                    <a:pt x="158" y="379"/>
                    <a:pt x="158" y="379"/>
                  </a:cubicBezTo>
                  <a:cubicBezTo>
                    <a:pt x="158" y="379"/>
                    <a:pt x="158" y="379"/>
                    <a:pt x="158" y="379"/>
                  </a:cubicBezTo>
                  <a:cubicBezTo>
                    <a:pt x="162" y="379"/>
                    <a:pt x="162" y="379"/>
                    <a:pt x="162" y="379"/>
                  </a:cubicBezTo>
                  <a:cubicBezTo>
                    <a:pt x="158" y="379"/>
                    <a:pt x="158" y="379"/>
                    <a:pt x="158" y="379"/>
                  </a:cubicBezTo>
                  <a:cubicBezTo>
                    <a:pt x="162" y="379"/>
                    <a:pt x="162" y="379"/>
                    <a:pt x="162" y="379"/>
                  </a:cubicBezTo>
                  <a:cubicBezTo>
                    <a:pt x="159" y="377"/>
                    <a:pt x="159" y="377"/>
                    <a:pt x="159" y="377"/>
                  </a:cubicBezTo>
                  <a:cubicBezTo>
                    <a:pt x="158" y="378"/>
                    <a:pt x="158" y="378"/>
                    <a:pt x="158" y="379"/>
                  </a:cubicBezTo>
                  <a:cubicBezTo>
                    <a:pt x="162" y="379"/>
                    <a:pt x="162" y="379"/>
                    <a:pt x="162" y="379"/>
                  </a:cubicBezTo>
                  <a:cubicBezTo>
                    <a:pt x="159" y="377"/>
                    <a:pt x="159" y="377"/>
                    <a:pt x="159" y="377"/>
                  </a:cubicBezTo>
                  <a:cubicBezTo>
                    <a:pt x="158" y="379"/>
                    <a:pt x="158" y="381"/>
                    <a:pt x="160" y="382"/>
                  </a:cubicBezTo>
                  <a:cubicBezTo>
                    <a:pt x="165" y="385"/>
                    <a:pt x="165" y="385"/>
                    <a:pt x="165" y="385"/>
                  </a:cubicBezTo>
                  <a:cubicBezTo>
                    <a:pt x="167" y="382"/>
                    <a:pt x="167" y="382"/>
                    <a:pt x="167" y="382"/>
                  </a:cubicBezTo>
                  <a:cubicBezTo>
                    <a:pt x="164" y="384"/>
                    <a:pt x="164" y="384"/>
                    <a:pt x="164" y="384"/>
                  </a:cubicBezTo>
                  <a:cubicBezTo>
                    <a:pt x="164" y="384"/>
                    <a:pt x="164" y="385"/>
                    <a:pt x="165" y="388"/>
                  </a:cubicBezTo>
                  <a:cubicBezTo>
                    <a:pt x="167" y="391"/>
                    <a:pt x="170" y="396"/>
                    <a:pt x="172" y="400"/>
                  </a:cubicBezTo>
                  <a:cubicBezTo>
                    <a:pt x="173" y="403"/>
                    <a:pt x="173" y="405"/>
                    <a:pt x="174" y="406"/>
                  </a:cubicBezTo>
                  <a:cubicBezTo>
                    <a:pt x="174" y="407"/>
                    <a:pt x="175" y="407"/>
                    <a:pt x="175" y="408"/>
                  </a:cubicBezTo>
                  <a:cubicBezTo>
                    <a:pt x="175" y="408"/>
                    <a:pt x="175" y="408"/>
                    <a:pt x="175" y="408"/>
                  </a:cubicBezTo>
                  <a:cubicBezTo>
                    <a:pt x="175" y="408"/>
                    <a:pt x="175" y="408"/>
                    <a:pt x="175" y="408"/>
                  </a:cubicBezTo>
                  <a:cubicBezTo>
                    <a:pt x="177" y="408"/>
                    <a:pt x="177" y="408"/>
                    <a:pt x="177" y="408"/>
                  </a:cubicBezTo>
                  <a:cubicBezTo>
                    <a:pt x="175" y="408"/>
                    <a:pt x="175" y="408"/>
                    <a:pt x="175" y="408"/>
                  </a:cubicBezTo>
                  <a:cubicBezTo>
                    <a:pt x="175" y="408"/>
                    <a:pt x="175" y="408"/>
                    <a:pt x="175" y="408"/>
                  </a:cubicBezTo>
                  <a:cubicBezTo>
                    <a:pt x="177" y="408"/>
                    <a:pt x="177" y="408"/>
                    <a:pt x="177" y="408"/>
                  </a:cubicBezTo>
                  <a:cubicBezTo>
                    <a:pt x="175" y="408"/>
                    <a:pt x="175" y="408"/>
                    <a:pt x="175" y="408"/>
                  </a:cubicBezTo>
                  <a:cubicBezTo>
                    <a:pt x="178" y="408"/>
                    <a:pt x="178" y="408"/>
                    <a:pt x="178" y="408"/>
                  </a:cubicBezTo>
                  <a:cubicBezTo>
                    <a:pt x="175" y="406"/>
                    <a:pt x="175" y="406"/>
                    <a:pt x="175" y="406"/>
                  </a:cubicBezTo>
                  <a:cubicBezTo>
                    <a:pt x="175" y="407"/>
                    <a:pt x="175" y="407"/>
                    <a:pt x="175" y="408"/>
                  </a:cubicBezTo>
                  <a:cubicBezTo>
                    <a:pt x="178" y="408"/>
                    <a:pt x="178" y="408"/>
                    <a:pt x="178" y="408"/>
                  </a:cubicBezTo>
                  <a:cubicBezTo>
                    <a:pt x="175" y="406"/>
                    <a:pt x="175" y="406"/>
                    <a:pt x="175" y="406"/>
                  </a:cubicBezTo>
                  <a:cubicBezTo>
                    <a:pt x="174" y="407"/>
                    <a:pt x="175" y="410"/>
                    <a:pt x="177" y="411"/>
                  </a:cubicBezTo>
                  <a:cubicBezTo>
                    <a:pt x="179" y="412"/>
                    <a:pt x="179" y="412"/>
                    <a:pt x="179" y="412"/>
                  </a:cubicBezTo>
                  <a:cubicBezTo>
                    <a:pt x="187" y="430"/>
                    <a:pt x="187" y="430"/>
                    <a:pt x="187" y="430"/>
                  </a:cubicBezTo>
                  <a:cubicBezTo>
                    <a:pt x="188" y="431"/>
                    <a:pt x="188" y="431"/>
                    <a:pt x="189" y="432"/>
                  </a:cubicBezTo>
                  <a:cubicBezTo>
                    <a:pt x="194" y="435"/>
                    <a:pt x="194" y="435"/>
                    <a:pt x="194" y="435"/>
                  </a:cubicBezTo>
                  <a:cubicBezTo>
                    <a:pt x="196" y="432"/>
                    <a:pt x="196" y="432"/>
                    <a:pt x="196" y="432"/>
                  </a:cubicBezTo>
                  <a:cubicBezTo>
                    <a:pt x="193" y="430"/>
                    <a:pt x="193" y="430"/>
                    <a:pt x="193" y="430"/>
                  </a:cubicBezTo>
                  <a:cubicBezTo>
                    <a:pt x="192" y="430"/>
                    <a:pt x="192" y="431"/>
                    <a:pt x="192" y="431"/>
                  </a:cubicBezTo>
                  <a:cubicBezTo>
                    <a:pt x="192" y="432"/>
                    <a:pt x="192" y="432"/>
                    <a:pt x="192" y="432"/>
                  </a:cubicBezTo>
                  <a:cubicBezTo>
                    <a:pt x="192" y="432"/>
                    <a:pt x="192" y="433"/>
                    <a:pt x="192" y="433"/>
                  </a:cubicBezTo>
                  <a:cubicBezTo>
                    <a:pt x="192" y="433"/>
                    <a:pt x="192" y="434"/>
                    <a:pt x="193" y="434"/>
                  </a:cubicBezTo>
                  <a:cubicBezTo>
                    <a:pt x="193" y="435"/>
                    <a:pt x="194" y="437"/>
                    <a:pt x="195" y="439"/>
                  </a:cubicBezTo>
                  <a:cubicBezTo>
                    <a:pt x="198" y="445"/>
                    <a:pt x="203" y="454"/>
                    <a:pt x="203" y="454"/>
                  </a:cubicBezTo>
                  <a:cubicBezTo>
                    <a:pt x="204" y="455"/>
                    <a:pt x="204" y="455"/>
                    <a:pt x="205" y="456"/>
                  </a:cubicBezTo>
                  <a:cubicBezTo>
                    <a:pt x="211" y="460"/>
                    <a:pt x="211" y="460"/>
                    <a:pt x="211" y="460"/>
                  </a:cubicBezTo>
                  <a:cubicBezTo>
                    <a:pt x="228" y="483"/>
                    <a:pt x="228" y="483"/>
                    <a:pt x="228" y="483"/>
                  </a:cubicBezTo>
                  <a:cubicBezTo>
                    <a:pt x="228" y="484"/>
                    <a:pt x="228" y="484"/>
                    <a:pt x="229" y="484"/>
                  </a:cubicBezTo>
                  <a:cubicBezTo>
                    <a:pt x="243" y="493"/>
                    <a:pt x="243" y="493"/>
                    <a:pt x="243" y="493"/>
                  </a:cubicBezTo>
                  <a:cubicBezTo>
                    <a:pt x="245" y="494"/>
                    <a:pt x="247" y="494"/>
                    <a:pt x="248" y="492"/>
                  </a:cubicBezTo>
                  <a:cubicBezTo>
                    <a:pt x="249" y="491"/>
                    <a:pt x="248" y="488"/>
                    <a:pt x="247" y="4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7" name="Freeform 158">
              <a:extLst>
                <a:ext uri="{FF2B5EF4-FFF2-40B4-BE49-F238E27FC236}">
                  <a16:creationId xmlns:a16="http://schemas.microsoft.com/office/drawing/2014/main" id="{5A4E806F-D9BB-4999-884A-416DDD3399DE}"/>
                </a:ext>
              </a:extLst>
            </p:cNvPr>
            <p:cNvSpPr>
              <a:spLocks/>
            </p:cNvSpPr>
            <p:nvPr/>
          </p:nvSpPr>
          <p:spPr bwMode="auto">
            <a:xfrm>
              <a:off x="5229362" y="2813161"/>
              <a:ext cx="53975" cy="38100"/>
            </a:xfrm>
            <a:custGeom>
              <a:avLst/>
              <a:gdLst>
                <a:gd name="T0" fmla="*/ 32 w 34"/>
                <a:gd name="T1" fmla="*/ 18 h 25"/>
                <a:gd name="T2" fmla="*/ 28 w 34"/>
                <a:gd name="T3" fmla="*/ 16 h 25"/>
                <a:gd name="T4" fmla="*/ 14 w 34"/>
                <a:gd name="T5" fmla="*/ 7 h 25"/>
                <a:gd name="T6" fmla="*/ 8 w 34"/>
                <a:gd name="T7" fmla="*/ 3 h 25"/>
                <a:gd name="T8" fmla="*/ 6 w 34"/>
                <a:gd name="T9" fmla="*/ 2 h 25"/>
                <a:gd name="T10" fmla="*/ 6 w 34"/>
                <a:gd name="T11" fmla="*/ 2 h 25"/>
                <a:gd name="T12" fmla="*/ 6 w 34"/>
                <a:gd name="T13" fmla="*/ 2 h 25"/>
                <a:gd name="T14" fmla="*/ 5 w 34"/>
                <a:gd name="T15" fmla="*/ 4 h 25"/>
                <a:gd name="T16" fmla="*/ 6 w 34"/>
                <a:gd name="T17" fmla="*/ 2 h 25"/>
                <a:gd name="T18" fmla="*/ 6 w 34"/>
                <a:gd name="T19" fmla="*/ 2 h 25"/>
                <a:gd name="T20" fmla="*/ 5 w 34"/>
                <a:gd name="T21" fmla="*/ 4 h 25"/>
                <a:gd name="T22" fmla="*/ 6 w 34"/>
                <a:gd name="T23" fmla="*/ 2 h 25"/>
                <a:gd name="T24" fmla="*/ 4 w 34"/>
                <a:gd name="T25" fmla="*/ 4 h 25"/>
                <a:gd name="T26" fmla="*/ 7 w 34"/>
                <a:gd name="T27" fmla="*/ 3 h 25"/>
                <a:gd name="T28" fmla="*/ 6 w 34"/>
                <a:gd name="T29" fmla="*/ 2 h 25"/>
                <a:gd name="T30" fmla="*/ 4 w 34"/>
                <a:gd name="T31" fmla="*/ 4 h 25"/>
                <a:gd name="T32" fmla="*/ 7 w 34"/>
                <a:gd name="T33" fmla="*/ 3 h 25"/>
                <a:gd name="T34" fmla="*/ 3 w 34"/>
                <a:gd name="T35" fmla="*/ 4 h 25"/>
                <a:gd name="T36" fmla="*/ 7 w 34"/>
                <a:gd name="T37" fmla="*/ 4 h 25"/>
                <a:gd name="T38" fmla="*/ 7 w 34"/>
                <a:gd name="T39" fmla="*/ 3 h 25"/>
                <a:gd name="T40" fmla="*/ 3 w 34"/>
                <a:gd name="T41" fmla="*/ 4 h 25"/>
                <a:gd name="T42" fmla="*/ 7 w 34"/>
                <a:gd name="T43" fmla="*/ 4 h 25"/>
                <a:gd name="T44" fmla="*/ 3 w 34"/>
                <a:gd name="T45" fmla="*/ 4 h 25"/>
                <a:gd name="T46" fmla="*/ 6 w 34"/>
                <a:gd name="T47" fmla="*/ 6 h 25"/>
                <a:gd name="T48" fmla="*/ 7 w 34"/>
                <a:gd name="T49" fmla="*/ 4 h 25"/>
                <a:gd name="T50" fmla="*/ 3 w 34"/>
                <a:gd name="T51" fmla="*/ 4 h 25"/>
                <a:gd name="T52" fmla="*/ 6 w 34"/>
                <a:gd name="T53" fmla="*/ 6 h 25"/>
                <a:gd name="T54" fmla="*/ 5 w 34"/>
                <a:gd name="T55" fmla="*/ 1 h 25"/>
                <a:gd name="T56" fmla="*/ 0 w 34"/>
                <a:gd name="T57" fmla="*/ 2 h 25"/>
                <a:gd name="T58" fmla="*/ 0 w 34"/>
                <a:gd name="T59" fmla="*/ 4 h 25"/>
                <a:gd name="T60" fmla="*/ 0 w 34"/>
                <a:gd name="T61" fmla="*/ 6 h 25"/>
                <a:gd name="T62" fmla="*/ 1 w 34"/>
                <a:gd name="T63" fmla="*/ 7 h 25"/>
                <a:gd name="T64" fmla="*/ 2 w 34"/>
                <a:gd name="T65" fmla="*/ 8 h 25"/>
                <a:gd name="T66" fmla="*/ 8 w 34"/>
                <a:gd name="T67" fmla="*/ 12 h 25"/>
                <a:gd name="T68" fmla="*/ 28 w 34"/>
                <a:gd name="T69" fmla="*/ 24 h 25"/>
                <a:gd name="T70" fmla="*/ 33 w 34"/>
                <a:gd name="T71" fmla="*/ 23 h 25"/>
                <a:gd name="T72" fmla="*/ 32 w 34"/>
                <a:gd name="T73"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25">
                  <a:moveTo>
                    <a:pt x="32" y="18"/>
                  </a:moveTo>
                  <a:cubicBezTo>
                    <a:pt x="32" y="18"/>
                    <a:pt x="30" y="17"/>
                    <a:pt x="28" y="16"/>
                  </a:cubicBezTo>
                  <a:cubicBezTo>
                    <a:pt x="24" y="13"/>
                    <a:pt x="18" y="10"/>
                    <a:pt x="14" y="7"/>
                  </a:cubicBezTo>
                  <a:cubicBezTo>
                    <a:pt x="11" y="6"/>
                    <a:pt x="9" y="4"/>
                    <a:pt x="8" y="3"/>
                  </a:cubicBezTo>
                  <a:cubicBezTo>
                    <a:pt x="7" y="3"/>
                    <a:pt x="7" y="2"/>
                    <a:pt x="6" y="2"/>
                  </a:cubicBezTo>
                  <a:cubicBezTo>
                    <a:pt x="6" y="2"/>
                    <a:pt x="6" y="2"/>
                    <a:pt x="6" y="2"/>
                  </a:cubicBezTo>
                  <a:cubicBezTo>
                    <a:pt x="6" y="2"/>
                    <a:pt x="6" y="2"/>
                    <a:pt x="6" y="2"/>
                  </a:cubicBezTo>
                  <a:cubicBezTo>
                    <a:pt x="5" y="4"/>
                    <a:pt x="5" y="4"/>
                    <a:pt x="5" y="4"/>
                  </a:cubicBezTo>
                  <a:cubicBezTo>
                    <a:pt x="6" y="2"/>
                    <a:pt x="6" y="2"/>
                    <a:pt x="6" y="2"/>
                  </a:cubicBezTo>
                  <a:cubicBezTo>
                    <a:pt x="6" y="2"/>
                    <a:pt x="6" y="2"/>
                    <a:pt x="6" y="2"/>
                  </a:cubicBezTo>
                  <a:cubicBezTo>
                    <a:pt x="5" y="4"/>
                    <a:pt x="5" y="4"/>
                    <a:pt x="5" y="4"/>
                  </a:cubicBezTo>
                  <a:cubicBezTo>
                    <a:pt x="6" y="2"/>
                    <a:pt x="6" y="2"/>
                    <a:pt x="6" y="2"/>
                  </a:cubicBezTo>
                  <a:cubicBezTo>
                    <a:pt x="4" y="4"/>
                    <a:pt x="4" y="4"/>
                    <a:pt x="4" y="4"/>
                  </a:cubicBezTo>
                  <a:cubicBezTo>
                    <a:pt x="7" y="3"/>
                    <a:pt x="7" y="3"/>
                    <a:pt x="7" y="3"/>
                  </a:cubicBezTo>
                  <a:cubicBezTo>
                    <a:pt x="6" y="2"/>
                    <a:pt x="6" y="2"/>
                    <a:pt x="6" y="2"/>
                  </a:cubicBezTo>
                  <a:cubicBezTo>
                    <a:pt x="4" y="4"/>
                    <a:pt x="4" y="4"/>
                    <a:pt x="4" y="4"/>
                  </a:cubicBezTo>
                  <a:cubicBezTo>
                    <a:pt x="7" y="3"/>
                    <a:pt x="7" y="3"/>
                    <a:pt x="7" y="3"/>
                  </a:cubicBezTo>
                  <a:cubicBezTo>
                    <a:pt x="3" y="4"/>
                    <a:pt x="3" y="4"/>
                    <a:pt x="3" y="4"/>
                  </a:cubicBezTo>
                  <a:cubicBezTo>
                    <a:pt x="7" y="4"/>
                    <a:pt x="7" y="4"/>
                    <a:pt x="7" y="4"/>
                  </a:cubicBezTo>
                  <a:cubicBezTo>
                    <a:pt x="7" y="4"/>
                    <a:pt x="7" y="3"/>
                    <a:pt x="7" y="3"/>
                  </a:cubicBezTo>
                  <a:cubicBezTo>
                    <a:pt x="3" y="4"/>
                    <a:pt x="3" y="4"/>
                    <a:pt x="3" y="4"/>
                  </a:cubicBezTo>
                  <a:cubicBezTo>
                    <a:pt x="7" y="4"/>
                    <a:pt x="7" y="4"/>
                    <a:pt x="7" y="4"/>
                  </a:cubicBezTo>
                  <a:cubicBezTo>
                    <a:pt x="3" y="4"/>
                    <a:pt x="3" y="4"/>
                    <a:pt x="3" y="4"/>
                  </a:cubicBezTo>
                  <a:cubicBezTo>
                    <a:pt x="6" y="6"/>
                    <a:pt x="6" y="6"/>
                    <a:pt x="6" y="6"/>
                  </a:cubicBezTo>
                  <a:cubicBezTo>
                    <a:pt x="7" y="6"/>
                    <a:pt x="7" y="5"/>
                    <a:pt x="7" y="4"/>
                  </a:cubicBezTo>
                  <a:cubicBezTo>
                    <a:pt x="3" y="4"/>
                    <a:pt x="3" y="4"/>
                    <a:pt x="3" y="4"/>
                  </a:cubicBezTo>
                  <a:cubicBezTo>
                    <a:pt x="6" y="6"/>
                    <a:pt x="6" y="6"/>
                    <a:pt x="6" y="6"/>
                  </a:cubicBezTo>
                  <a:cubicBezTo>
                    <a:pt x="7" y="5"/>
                    <a:pt x="7" y="3"/>
                    <a:pt x="5" y="1"/>
                  </a:cubicBezTo>
                  <a:cubicBezTo>
                    <a:pt x="4" y="0"/>
                    <a:pt x="2" y="1"/>
                    <a:pt x="0" y="2"/>
                  </a:cubicBezTo>
                  <a:cubicBezTo>
                    <a:pt x="0" y="3"/>
                    <a:pt x="0" y="4"/>
                    <a:pt x="0" y="4"/>
                  </a:cubicBezTo>
                  <a:cubicBezTo>
                    <a:pt x="0" y="5"/>
                    <a:pt x="0" y="6"/>
                    <a:pt x="0" y="6"/>
                  </a:cubicBezTo>
                  <a:cubicBezTo>
                    <a:pt x="1" y="7"/>
                    <a:pt x="1" y="7"/>
                    <a:pt x="1" y="7"/>
                  </a:cubicBezTo>
                  <a:cubicBezTo>
                    <a:pt x="1" y="7"/>
                    <a:pt x="2" y="8"/>
                    <a:pt x="2" y="8"/>
                  </a:cubicBezTo>
                  <a:cubicBezTo>
                    <a:pt x="3" y="9"/>
                    <a:pt x="6" y="10"/>
                    <a:pt x="8" y="12"/>
                  </a:cubicBezTo>
                  <a:cubicBezTo>
                    <a:pt x="16" y="17"/>
                    <a:pt x="28" y="24"/>
                    <a:pt x="28" y="24"/>
                  </a:cubicBezTo>
                  <a:cubicBezTo>
                    <a:pt x="30" y="25"/>
                    <a:pt x="32" y="25"/>
                    <a:pt x="33" y="23"/>
                  </a:cubicBezTo>
                  <a:cubicBezTo>
                    <a:pt x="34" y="21"/>
                    <a:pt x="34" y="19"/>
                    <a:pt x="3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8" name="Freeform 159">
              <a:extLst>
                <a:ext uri="{FF2B5EF4-FFF2-40B4-BE49-F238E27FC236}">
                  <a16:creationId xmlns:a16="http://schemas.microsoft.com/office/drawing/2014/main" id="{FA51C7FC-C356-44B8-9BD3-845AD8372290}"/>
                </a:ext>
              </a:extLst>
            </p:cNvPr>
            <p:cNvSpPr>
              <a:spLocks/>
            </p:cNvSpPr>
            <p:nvPr/>
          </p:nvSpPr>
          <p:spPr bwMode="auto">
            <a:xfrm>
              <a:off x="5321437" y="2863961"/>
              <a:ext cx="250825" cy="400050"/>
            </a:xfrm>
            <a:custGeom>
              <a:avLst/>
              <a:gdLst>
                <a:gd name="T0" fmla="*/ 27 w 160"/>
                <a:gd name="T1" fmla="*/ 241 h 254"/>
                <a:gd name="T2" fmla="*/ 27 w 160"/>
                <a:gd name="T3" fmla="*/ 242 h 254"/>
                <a:gd name="T4" fmla="*/ 27 w 160"/>
                <a:gd name="T5" fmla="*/ 243 h 254"/>
                <a:gd name="T6" fmla="*/ 29 w 160"/>
                <a:gd name="T7" fmla="*/ 245 h 254"/>
                <a:gd name="T8" fmla="*/ 64 w 160"/>
                <a:gd name="T9" fmla="*/ 250 h 254"/>
                <a:gd name="T10" fmla="*/ 66 w 160"/>
                <a:gd name="T11" fmla="*/ 244 h 254"/>
                <a:gd name="T12" fmla="*/ 82 w 160"/>
                <a:gd name="T13" fmla="*/ 244 h 254"/>
                <a:gd name="T14" fmla="*/ 99 w 160"/>
                <a:gd name="T15" fmla="*/ 241 h 254"/>
                <a:gd name="T16" fmla="*/ 100 w 160"/>
                <a:gd name="T17" fmla="*/ 238 h 254"/>
                <a:gd name="T18" fmla="*/ 99 w 160"/>
                <a:gd name="T19" fmla="*/ 239 h 254"/>
                <a:gd name="T20" fmla="*/ 98 w 160"/>
                <a:gd name="T21" fmla="*/ 239 h 254"/>
                <a:gd name="T22" fmla="*/ 98 w 160"/>
                <a:gd name="T23" fmla="*/ 239 h 254"/>
                <a:gd name="T24" fmla="*/ 116 w 160"/>
                <a:gd name="T25" fmla="*/ 236 h 254"/>
                <a:gd name="T26" fmla="*/ 117 w 160"/>
                <a:gd name="T27" fmla="*/ 235 h 254"/>
                <a:gd name="T28" fmla="*/ 113 w 160"/>
                <a:gd name="T29" fmla="*/ 231 h 254"/>
                <a:gd name="T30" fmla="*/ 126 w 160"/>
                <a:gd name="T31" fmla="*/ 224 h 254"/>
                <a:gd name="T32" fmla="*/ 138 w 160"/>
                <a:gd name="T33" fmla="*/ 220 h 254"/>
                <a:gd name="T34" fmla="*/ 153 w 160"/>
                <a:gd name="T35" fmla="*/ 219 h 254"/>
                <a:gd name="T36" fmla="*/ 159 w 160"/>
                <a:gd name="T37" fmla="*/ 209 h 254"/>
                <a:gd name="T38" fmla="*/ 132 w 160"/>
                <a:gd name="T39" fmla="*/ 171 h 254"/>
                <a:gd name="T40" fmla="*/ 109 w 160"/>
                <a:gd name="T41" fmla="*/ 147 h 254"/>
                <a:gd name="T42" fmla="*/ 94 w 160"/>
                <a:gd name="T43" fmla="*/ 117 h 254"/>
                <a:gd name="T44" fmla="*/ 94 w 160"/>
                <a:gd name="T45" fmla="*/ 116 h 254"/>
                <a:gd name="T46" fmla="*/ 94 w 160"/>
                <a:gd name="T47" fmla="*/ 116 h 254"/>
                <a:gd name="T48" fmla="*/ 94 w 160"/>
                <a:gd name="T49" fmla="*/ 117 h 254"/>
                <a:gd name="T50" fmla="*/ 94 w 160"/>
                <a:gd name="T51" fmla="*/ 118 h 254"/>
                <a:gd name="T52" fmla="*/ 86 w 160"/>
                <a:gd name="T53" fmla="*/ 110 h 254"/>
                <a:gd name="T54" fmla="*/ 73 w 160"/>
                <a:gd name="T55" fmla="*/ 94 h 254"/>
                <a:gd name="T56" fmla="*/ 58 w 160"/>
                <a:gd name="T57" fmla="*/ 65 h 254"/>
                <a:gd name="T58" fmla="*/ 27 w 160"/>
                <a:gd name="T59" fmla="*/ 28 h 254"/>
                <a:gd name="T60" fmla="*/ 2 w 160"/>
                <a:gd name="T61" fmla="*/ 7 h 254"/>
                <a:gd name="T62" fmla="*/ 47 w 160"/>
                <a:gd name="T63" fmla="*/ 65 h 254"/>
                <a:gd name="T64" fmla="*/ 54 w 160"/>
                <a:gd name="T65" fmla="*/ 72 h 254"/>
                <a:gd name="T66" fmla="*/ 68 w 160"/>
                <a:gd name="T67" fmla="*/ 93 h 254"/>
                <a:gd name="T68" fmla="*/ 70 w 160"/>
                <a:gd name="T69" fmla="*/ 93 h 254"/>
                <a:gd name="T70" fmla="*/ 70 w 160"/>
                <a:gd name="T71" fmla="*/ 93 h 254"/>
                <a:gd name="T72" fmla="*/ 68 w 160"/>
                <a:gd name="T73" fmla="*/ 96 h 254"/>
                <a:gd name="T74" fmla="*/ 91 w 160"/>
                <a:gd name="T75" fmla="*/ 117 h 254"/>
                <a:gd name="T76" fmla="*/ 88 w 160"/>
                <a:gd name="T77" fmla="*/ 119 h 254"/>
                <a:gd name="T78" fmla="*/ 125 w 160"/>
                <a:gd name="T79" fmla="*/ 175 h 254"/>
                <a:gd name="T80" fmla="*/ 150 w 160"/>
                <a:gd name="T81" fmla="*/ 207 h 254"/>
                <a:gd name="T82" fmla="*/ 149 w 160"/>
                <a:gd name="T83" fmla="*/ 218 h 254"/>
                <a:gd name="T84" fmla="*/ 134 w 160"/>
                <a:gd name="T85" fmla="*/ 226 h 254"/>
                <a:gd name="T86" fmla="*/ 123 w 160"/>
                <a:gd name="T87" fmla="*/ 230 h 254"/>
                <a:gd name="T88" fmla="*/ 109 w 160"/>
                <a:gd name="T89" fmla="*/ 230 h 254"/>
                <a:gd name="T90" fmla="*/ 115 w 160"/>
                <a:gd name="T91" fmla="*/ 232 h 254"/>
                <a:gd name="T92" fmla="*/ 115 w 160"/>
                <a:gd name="T93" fmla="*/ 232 h 254"/>
                <a:gd name="T94" fmla="*/ 115 w 160"/>
                <a:gd name="T95" fmla="*/ 232 h 254"/>
                <a:gd name="T96" fmla="*/ 114 w 160"/>
                <a:gd name="T97" fmla="*/ 229 h 254"/>
                <a:gd name="T98" fmla="*/ 105 w 160"/>
                <a:gd name="T99" fmla="*/ 231 h 254"/>
                <a:gd name="T100" fmla="*/ 95 w 160"/>
                <a:gd name="T101" fmla="*/ 233 h 254"/>
                <a:gd name="T102" fmla="*/ 98 w 160"/>
                <a:gd name="T103" fmla="*/ 234 h 254"/>
                <a:gd name="T104" fmla="*/ 78 w 160"/>
                <a:gd name="T105" fmla="*/ 243 h 254"/>
                <a:gd name="T106" fmla="*/ 62 w 160"/>
                <a:gd name="T107" fmla="*/ 250 h 254"/>
                <a:gd name="T108" fmla="*/ 61 w 160"/>
                <a:gd name="T109" fmla="*/ 245 h 254"/>
                <a:gd name="T110" fmla="*/ 63 w 160"/>
                <a:gd name="T111" fmla="*/ 243 h 254"/>
                <a:gd name="T112" fmla="*/ 64 w 160"/>
                <a:gd name="T113" fmla="*/ 243 h 254"/>
                <a:gd name="T114" fmla="*/ 64 w 160"/>
                <a:gd name="T115" fmla="*/ 243 h 254"/>
                <a:gd name="T116" fmla="*/ 33 w 160"/>
                <a:gd name="T117" fmla="*/ 238 h 254"/>
                <a:gd name="T118" fmla="*/ 24 w 160"/>
                <a:gd name="T119" fmla="*/ 23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 h="254">
                  <a:moveTo>
                    <a:pt x="43" y="247"/>
                  </a:moveTo>
                  <a:cubicBezTo>
                    <a:pt x="29" y="238"/>
                    <a:pt x="29" y="238"/>
                    <a:pt x="29" y="238"/>
                  </a:cubicBezTo>
                  <a:cubicBezTo>
                    <a:pt x="27" y="241"/>
                    <a:pt x="27" y="241"/>
                    <a:pt x="27" y="241"/>
                  </a:cubicBezTo>
                  <a:cubicBezTo>
                    <a:pt x="30" y="243"/>
                    <a:pt x="30" y="243"/>
                    <a:pt x="30" y="243"/>
                  </a:cubicBezTo>
                  <a:cubicBezTo>
                    <a:pt x="27" y="241"/>
                    <a:pt x="27" y="241"/>
                    <a:pt x="27" y="241"/>
                  </a:cubicBezTo>
                  <a:cubicBezTo>
                    <a:pt x="28" y="245"/>
                    <a:pt x="28" y="245"/>
                    <a:pt x="28" y="245"/>
                  </a:cubicBezTo>
                  <a:cubicBezTo>
                    <a:pt x="28" y="244"/>
                    <a:pt x="29" y="244"/>
                    <a:pt x="30" y="243"/>
                  </a:cubicBezTo>
                  <a:cubicBezTo>
                    <a:pt x="27" y="241"/>
                    <a:pt x="27" y="241"/>
                    <a:pt x="27" y="241"/>
                  </a:cubicBezTo>
                  <a:cubicBezTo>
                    <a:pt x="28" y="245"/>
                    <a:pt x="28" y="245"/>
                    <a:pt x="28" y="245"/>
                  </a:cubicBezTo>
                  <a:cubicBezTo>
                    <a:pt x="27" y="242"/>
                    <a:pt x="27" y="242"/>
                    <a:pt x="27" y="242"/>
                  </a:cubicBezTo>
                  <a:cubicBezTo>
                    <a:pt x="27" y="245"/>
                    <a:pt x="27" y="245"/>
                    <a:pt x="27" y="245"/>
                  </a:cubicBezTo>
                  <a:cubicBezTo>
                    <a:pt x="27" y="245"/>
                    <a:pt x="27" y="245"/>
                    <a:pt x="28" y="245"/>
                  </a:cubicBezTo>
                  <a:cubicBezTo>
                    <a:pt x="27" y="242"/>
                    <a:pt x="27" y="242"/>
                    <a:pt x="27" y="242"/>
                  </a:cubicBezTo>
                  <a:cubicBezTo>
                    <a:pt x="27" y="245"/>
                    <a:pt x="27" y="245"/>
                    <a:pt x="27" y="245"/>
                  </a:cubicBezTo>
                  <a:cubicBezTo>
                    <a:pt x="27" y="243"/>
                    <a:pt x="27" y="243"/>
                    <a:pt x="27" y="243"/>
                  </a:cubicBezTo>
                  <a:cubicBezTo>
                    <a:pt x="27" y="245"/>
                    <a:pt x="27" y="245"/>
                    <a:pt x="27" y="245"/>
                  </a:cubicBezTo>
                  <a:cubicBezTo>
                    <a:pt x="27" y="245"/>
                    <a:pt x="27" y="245"/>
                    <a:pt x="27" y="245"/>
                  </a:cubicBezTo>
                  <a:cubicBezTo>
                    <a:pt x="27" y="243"/>
                    <a:pt x="27" y="243"/>
                    <a:pt x="27" y="243"/>
                  </a:cubicBezTo>
                  <a:cubicBezTo>
                    <a:pt x="27" y="245"/>
                    <a:pt x="27" y="245"/>
                    <a:pt x="27" y="245"/>
                  </a:cubicBezTo>
                  <a:cubicBezTo>
                    <a:pt x="27" y="245"/>
                    <a:pt x="28" y="245"/>
                    <a:pt x="29" y="245"/>
                  </a:cubicBezTo>
                  <a:cubicBezTo>
                    <a:pt x="33" y="246"/>
                    <a:pt x="41" y="247"/>
                    <a:pt x="48" y="248"/>
                  </a:cubicBezTo>
                  <a:cubicBezTo>
                    <a:pt x="52" y="249"/>
                    <a:pt x="56" y="249"/>
                    <a:pt x="58" y="249"/>
                  </a:cubicBezTo>
                  <a:cubicBezTo>
                    <a:pt x="60" y="250"/>
                    <a:pt x="61" y="250"/>
                    <a:pt x="62" y="250"/>
                  </a:cubicBezTo>
                  <a:cubicBezTo>
                    <a:pt x="62" y="250"/>
                    <a:pt x="63" y="250"/>
                    <a:pt x="63" y="250"/>
                  </a:cubicBezTo>
                  <a:cubicBezTo>
                    <a:pt x="63" y="250"/>
                    <a:pt x="63" y="250"/>
                    <a:pt x="64" y="250"/>
                  </a:cubicBezTo>
                  <a:cubicBezTo>
                    <a:pt x="65" y="250"/>
                    <a:pt x="65" y="250"/>
                    <a:pt x="65" y="250"/>
                  </a:cubicBezTo>
                  <a:cubicBezTo>
                    <a:pt x="65" y="250"/>
                    <a:pt x="65" y="250"/>
                    <a:pt x="65" y="250"/>
                  </a:cubicBezTo>
                  <a:cubicBezTo>
                    <a:pt x="66" y="250"/>
                    <a:pt x="66" y="250"/>
                    <a:pt x="67" y="249"/>
                  </a:cubicBezTo>
                  <a:cubicBezTo>
                    <a:pt x="68" y="248"/>
                    <a:pt x="68" y="247"/>
                    <a:pt x="68" y="246"/>
                  </a:cubicBezTo>
                  <a:cubicBezTo>
                    <a:pt x="67" y="245"/>
                    <a:pt x="67" y="244"/>
                    <a:pt x="66" y="244"/>
                  </a:cubicBezTo>
                  <a:cubicBezTo>
                    <a:pt x="60" y="240"/>
                    <a:pt x="60" y="240"/>
                    <a:pt x="60" y="240"/>
                  </a:cubicBezTo>
                  <a:cubicBezTo>
                    <a:pt x="58" y="243"/>
                    <a:pt x="58" y="243"/>
                    <a:pt x="58" y="243"/>
                  </a:cubicBezTo>
                  <a:cubicBezTo>
                    <a:pt x="58" y="246"/>
                    <a:pt x="58" y="246"/>
                    <a:pt x="58" y="246"/>
                  </a:cubicBezTo>
                  <a:cubicBezTo>
                    <a:pt x="78" y="246"/>
                    <a:pt x="78" y="246"/>
                    <a:pt x="78" y="246"/>
                  </a:cubicBezTo>
                  <a:cubicBezTo>
                    <a:pt x="80" y="246"/>
                    <a:pt x="81" y="245"/>
                    <a:pt x="82" y="244"/>
                  </a:cubicBezTo>
                  <a:cubicBezTo>
                    <a:pt x="82" y="242"/>
                    <a:pt x="82" y="240"/>
                    <a:pt x="80" y="240"/>
                  </a:cubicBezTo>
                  <a:cubicBezTo>
                    <a:pt x="78" y="238"/>
                    <a:pt x="78" y="238"/>
                    <a:pt x="78" y="238"/>
                  </a:cubicBezTo>
                  <a:cubicBezTo>
                    <a:pt x="76" y="241"/>
                    <a:pt x="76" y="241"/>
                    <a:pt x="76" y="241"/>
                  </a:cubicBezTo>
                  <a:cubicBezTo>
                    <a:pt x="77" y="245"/>
                    <a:pt x="77" y="245"/>
                    <a:pt x="77" y="245"/>
                  </a:cubicBezTo>
                  <a:cubicBezTo>
                    <a:pt x="99" y="241"/>
                    <a:pt x="99" y="241"/>
                    <a:pt x="99" y="241"/>
                  </a:cubicBezTo>
                  <a:cubicBezTo>
                    <a:pt x="101" y="241"/>
                    <a:pt x="102" y="240"/>
                    <a:pt x="102" y="238"/>
                  </a:cubicBezTo>
                  <a:cubicBezTo>
                    <a:pt x="103" y="237"/>
                    <a:pt x="102" y="235"/>
                    <a:pt x="101" y="234"/>
                  </a:cubicBezTo>
                  <a:cubicBezTo>
                    <a:pt x="99" y="233"/>
                    <a:pt x="99" y="233"/>
                    <a:pt x="99" y="233"/>
                  </a:cubicBezTo>
                  <a:cubicBezTo>
                    <a:pt x="97" y="236"/>
                    <a:pt x="97" y="236"/>
                    <a:pt x="97" y="236"/>
                  </a:cubicBezTo>
                  <a:cubicBezTo>
                    <a:pt x="100" y="238"/>
                    <a:pt x="100" y="238"/>
                    <a:pt x="100" y="238"/>
                  </a:cubicBezTo>
                  <a:cubicBezTo>
                    <a:pt x="97" y="236"/>
                    <a:pt x="97" y="236"/>
                    <a:pt x="97" y="236"/>
                  </a:cubicBezTo>
                  <a:cubicBezTo>
                    <a:pt x="99" y="239"/>
                    <a:pt x="99" y="239"/>
                    <a:pt x="99" y="239"/>
                  </a:cubicBezTo>
                  <a:cubicBezTo>
                    <a:pt x="99" y="239"/>
                    <a:pt x="99" y="239"/>
                    <a:pt x="100" y="238"/>
                  </a:cubicBezTo>
                  <a:cubicBezTo>
                    <a:pt x="97" y="236"/>
                    <a:pt x="97" y="236"/>
                    <a:pt x="97" y="236"/>
                  </a:cubicBezTo>
                  <a:cubicBezTo>
                    <a:pt x="99" y="239"/>
                    <a:pt x="99" y="239"/>
                    <a:pt x="99" y="239"/>
                  </a:cubicBezTo>
                  <a:cubicBezTo>
                    <a:pt x="97" y="237"/>
                    <a:pt x="97" y="237"/>
                    <a:pt x="97" y="237"/>
                  </a:cubicBezTo>
                  <a:cubicBezTo>
                    <a:pt x="98" y="239"/>
                    <a:pt x="98" y="239"/>
                    <a:pt x="98" y="239"/>
                  </a:cubicBezTo>
                  <a:cubicBezTo>
                    <a:pt x="98" y="239"/>
                    <a:pt x="98" y="239"/>
                    <a:pt x="99" y="239"/>
                  </a:cubicBezTo>
                  <a:cubicBezTo>
                    <a:pt x="97" y="237"/>
                    <a:pt x="97" y="237"/>
                    <a:pt x="97" y="237"/>
                  </a:cubicBezTo>
                  <a:cubicBezTo>
                    <a:pt x="98" y="239"/>
                    <a:pt x="98" y="239"/>
                    <a:pt x="98" y="239"/>
                  </a:cubicBezTo>
                  <a:cubicBezTo>
                    <a:pt x="98" y="239"/>
                    <a:pt x="98" y="239"/>
                    <a:pt x="98" y="239"/>
                  </a:cubicBezTo>
                  <a:cubicBezTo>
                    <a:pt x="98" y="239"/>
                    <a:pt x="98" y="239"/>
                    <a:pt x="98" y="239"/>
                  </a:cubicBezTo>
                  <a:cubicBezTo>
                    <a:pt x="98" y="239"/>
                    <a:pt x="98" y="239"/>
                    <a:pt x="98" y="239"/>
                  </a:cubicBezTo>
                  <a:cubicBezTo>
                    <a:pt x="98" y="239"/>
                    <a:pt x="98" y="239"/>
                    <a:pt x="98" y="239"/>
                  </a:cubicBezTo>
                  <a:cubicBezTo>
                    <a:pt x="98" y="239"/>
                    <a:pt x="98" y="239"/>
                    <a:pt x="98" y="239"/>
                  </a:cubicBezTo>
                  <a:cubicBezTo>
                    <a:pt x="98" y="239"/>
                    <a:pt x="99" y="239"/>
                    <a:pt x="99" y="239"/>
                  </a:cubicBezTo>
                  <a:cubicBezTo>
                    <a:pt x="101" y="239"/>
                    <a:pt x="106" y="238"/>
                    <a:pt x="109" y="237"/>
                  </a:cubicBezTo>
                  <a:cubicBezTo>
                    <a:pt x="111" y="237"/>
                    <a:pt x="113" y="237"/>
                    <a:pt x="114" y="236"/>
                  </a:cubicBezTo>
                  <a:cubicBezTo>
                    <a:pt x="114" y="236"/>
                    <a:pt x="115" y="236"/>
                    <a:pt x="115" y="236"/>
                  </a:cubicBezTo>
                  <a:cubicBezTo>
                    <a:pt x="116" y="236"/>
                    <a:pt x="116" y="236"/>
                    <a:pt x="116" y="236"/>
                  </a:cubicBezTo>
                  <a:cubicBezTo>
                    <a:pt x="116" y="236"/>
                    <a:pt x="116" y="236"/>
                    <a:pt x="116" y="236"/>
                  </a:cubicBezTo>
                  <a:cubicBezTo>
                    <a:pt x="116" y="236"/>
                    <a:pt x="116" y="236"/>
                    <a:pt x="116" y="236"/>
                  </a:cubicBezTo>
                  <a:cubicBezTo>
                    <a:pt x="116" y="236"/>
                    <a:pt x="116" y="236"/>
                    <a:pt x="116" y="236"/>
                  </a:cubicBezTo>
                  <a:cubicBezTo>
                    <a:pt x="117" y="236"/>
                    <a:pt x="117" y="236"/>
                    <a:pt x="117" y="236"/>
                  </a:cubicBezTo>
                  <a:cubicBezTo>
                    <a:pt x="117" y="235"/>
                    <a:pt x="117" y="235"/>
                    <a:pt x="117" y="235"/>
                  </a:cubicBezTo>
                  <a:cubicBezTo>
                    <a:pt x="117" y="235"/>
                    <a:pt x="118" y="235"/>
                    <a:pt x="118" y="234"/>
                  </a:cubicBezTo>
                  <a:cubicBezTo>
                    <a:pt x="119" y="234"/>
                    <a:pt x="119" y="233"/>
                    <a:pt x="119" y="232"/>
                  </a:cubicBezTo>
                  <a:cubicBezTo>
                    <a:pt x="118" y="231"/>
                    <a:pt x="118" y="230"/>
                    <a:pt x="117" y="229"/>
                  </a:cubicBezTo>
                  <a:cubicBezTo>
                    <a:pt x="115" y="228"/>
                    <a:pt x="115" y="228"/>
                    <a:pt x="115" y="228"/>
                  </a:cubicBezTo>
                  <a:cubicBezTo>
                    <a:pt x="113" y="231"/>
                    <a:pt x="113" y="231"/>
                    <a:pt x="113" y="231"/>
                  </a:cubicBezTo>
                  <a:cubicBezTo>
                    <a:pt x="113" y="234"/>
                    <a:pt x="113" y="234"/>
                    <a:pt x="113" y="234"/>
                  </a:cubicBezTo>
                  <a:cubicBezTo>
                    <a:pt x="128" y="233"/>
                    <a:pt x="128" y="233"/>
                    <a:pt x="128" y="233"/>
                  </a:cubicBezTo>
                  <a:cubicBezTo>
                    <a:pt x="130" y="233"/>
                    <a:pt x="131" y="231"/>
                    <a:pt x="131" y="230"/>
                  </a:cubicBezTo>
                  <a:cubicBezTo>
                    <a:pt x="132" y="228"/>
                    <a:pt x="131" y="227"/>
                    <a:pt x="130" y="226"/>
                  </a:cubicBezTo>
                  <a:cubicBezTo>
                    <a:pt x="126" y="224"/>
                    <a:pt x="126" y="224"/>
                    <a:pt x="126" y="224"/>
                  </a:cubicBezTo>
                  <a:cubicBezTo>
                    <a:pt x="125" y="227"/>
                    <a:pt x="125" y="227"/>
                    <a:pt x="125" y="227"/>
                  </a:cubicBezTo>
                  <a:cubicBezTo>
                    <a:pt x="126" y="231"/>
                    <a:pt x="126" y="231"/>
                    <a:pt x="126" y="231"/>
                  </a:cubicBezTo>
                  <a:cubicBezTo>
                    <a:pt x="137" y="226"/>
                    <a:pt x="137" y="226"/>
                    <a:pt x="137" y="226"/>
                  </a:cubicBezTo>
                  <a:cubicBezTo>
                    <a:pt x="139" y="226"/>
                    <a:pt x="140" y="225"/>
                    <a:pt x="140" y="223"/>
                  </a:cubicBezTo>
                  <a:cubicBezTo>
                    <a:pt x="140" y="222"/>
                    <a:pt x="139" y="221"/>
                    <a:pt x="138" y="220"/>
                  </a:cubicBezTo>
                  <a:cubicBezTo>
                    <a:pt x="136" y="219"/>
                    <a:pt x="136" y="219"/>
                    <a:pt x="136" y="219"/>
                  </a:cubicBezTo>
                  <a:cubicBezTo>
                    <a:pt x="134" y="222"/>
                    <a:pt x="134" y="222"/>
                    <a:pt x="134" y="222"/>
                  </a:cubicBezTo>
                  <a:cubicBezTo>
                    <a:pt x="135" y="226"/>
                    <a:pt x="135" y="226"/>
                    <a:pt x="135" y="226"/>
                  </a:cubicBezTo>
                  <a:cubicBezTo>
                    <a:pt x="150" y="222"/>
                    <a:pt x="150" y="222"/>
                    <a:pt x="150" y="222"/>
                  </a:cubicBezTo>
                  <a:cubicBezTo>
                    <a:pt x="151" y="221"/>
                    <a:pt x="152" y="220"/>
                    <a:pt x="153" y="219"/>
                  </a:cubicBezTo>
                  <a:cubicBezTo>
                    <a:pt x="153" y="218"/>
                    <a:pt x="152" y="216"/>
                    <a:pt x="151" y="215"/>
                  </a:cubicBezTo>
                  <a:cubicBezTo>
                    <a:pt x="148" y="214"/>
                    <a:pt x="148" y="214"/>
                    <a:pt x="148" y="214"/>
                  </a:cubicBezTo>
                  <a:cubicBezTo>
                    <a:pt x="146" y="217"/>
                    <a:pt x="146" y="217"/>
                    <a:pt x="146" y="217"/>
                  </a:cubicBezTo>
                  <a:cubicBezTo>
                    <a:pt x="149" y="219"/>
                    <a:pt x="149" y="219"/>
                    <a:pt x="149" y="219"/>
                  </a:cubicBezTo>
                  <a:cubicBezTo>
                    <a:pt x="159" y="209"/>
                    <a:pt x="159" y="209"/>
                    <a:pt x="159" y="209"/>
                  </a:cubicBezTo>
                  <a:cubicBezTo>
                    <a:pt x="159" y="208"/>
                    <a:pt x="160" y="207"/>
                    <a:pt x="159" y="206"/>
                  </a:cubicBezTo>
                  <a:cubicBezTo>
                    <a:pt x="159" y="205"/>
                    <a:pt x="159" y="204"/>
                    <a:pt x="158" y="203"/>
                  </a:cubicBezTo>
                  <a:cubicBezTo>
                    <a:pt x="152" y="200"/>
                    <a:pt x="152" y="200"/>
                    <a:pt x="152" y="200"/>
                  </a:cubicBezTo>
                  <a:cubicBezTo>
                    <a:pt x="133" y="172"/>
                    <a:pt x="133" y="172"/>
                    <a:pt x="133" y="172"/>
                  </a:cubicBezTo>
                  <a:cubicBezTo>
                    <a:pt x="133" y="171"/>
                    <a:pt x="132" y="171"/>
                    <a:pt x="132" y="171"/>
                  </a:cubicBezTo>
                  <a:cubicBezTo>
                    <a:pt x="131" y="170"/>
                    <a:pt x="131" y="170"/>
                    <a:pt x="131" y="170"/>
                  </a:cubicBezTo>
                  <a:cubicBezTo>
                    <a:pt x="118" y="148"/>
                    <a:pt x="118" y="148"/>
                    <a:pt x="118" y="148"/>
                  </a:cubicBezTo>
                  <a:cubicBezTo>
                    <a:pt x="117" y="148"/>
                    <a:pt x="117" y="147"/>
                    <a:pt x="116" y="147"/>
                  </a:cubicBezTo>
                  <a:cubicBezTo>
                    <a:pt x="111" y="144"/>
                    <a:pt x="111" y="144"/>
                    <a:pt x="111" y="144"/>
                  </a:cubicBezTo>
                  <a:cubicBezTo>
                    <a:pt x="109" y="147"/>
                    <a:pt x="109" y="147"/>
                    <a:pt x="109" y="147"/>
                  </a:cubicBezTo>
                  <a:cubicBezTo>
                    <a:pt x="112" y="145"/>
                    <a:pt x="112" y="145"/>
                    <a:pt x="112" y="145"/>
                  </a:cubicBezTo>
                  <a:cubicBezTo>
                    <a:pt x="112" y="145"/>
                    <a:pt x="111" y="143"/>
                    <a:pt x="109" y="140"/>
                  </a:cubicBezTo>
                  <a:cubicBezTo>
                    <a:pt x="107" y="136"/>
                    <a:pt x="103" y="130"/>
                    <a:pt x="100" y="125"/>
                  </a:cubicBezTo>
                  <a:cubicBezTo>
                    <a:pt x="98" y="123"/>
                    <a:pt x="97" y="120"/>
                    <a:pt x="95" y="119"/>
                  </a:cubicBezTo>
                  <a:cubicBezTo>
                    <a:pt x="95" y="118"/>
                    <a:pt x="95" y="117"/>
                    <a:pt x="94" y="117"/>
                  </a:cubicBezTo>
                  <a:cubicBezTo>
                    <a:pt x="94" y="116"/>
                    <a:pt x="94" y="116"/>
                    <a:pt x="94" y="116"/>
                  </a:cubicBezTo>
                  <a:cubicBezTo>
                    <a:pt x="94" y="116"/>
                    <a:pt x="94" y="116"/>
                    <a:pt x="94" y="116"/>
                  </a:cubicBezTo>
                  <a:cubicBezTo>
                    <a:pt x="92" y="117"/>
                    <a:pt x="92" y="117"/>
                    <a:pt x="92" y="117"/>
                  </a:cubicBezTo>
                  <a:cubicBezTo>
                    <a:pt x="94" y="116"/>
                    <a:pt x="94" y="116"/>
                    <a:pt x="94" y="116"/>
                  </a:cubicBezTo>
                  <a:cubicBezTo>
                    <a:pt x="94" y="116"/>
                    <a:pt x="94" y="116"/>
                    <a:pt x="94" y="116"/>
                  </a:cubicBezTo>
                  <a:cubicBezTo>
                    <a:pt x="92" y="117"/>
                    <a:pt x="92" y="117"/>
                    <a:pt x="92" y="117"/>
                  </a:cubicBezTo>
                  <a:cubicBezTo>
                    <a:pt x="94" y="116"/>
                    <a:pt x="94" y="116"/>
                    <a:pt x="94" y="116"/>
                  </a:cubicBezTo>
                  <a:cubicBezTo>
                    <a:pt x="91" y="117"/>
                    <a:pt x="91" y="117"/>
                    <a:pt x="91" y="117"/>
                  </a:cubicBezTo>
                  <a:cubicBezTo>
                    <a:pt x="94" y="117"/>
                    <a:pt x="94" y="117"/>
                    <a:pt x="94" y="117"/>
                  </a:cubicBezTo>
                  <a:cubicBezTo>
                    <a:pt x="94" y="117"/>
                    <a:pt x="94" y="117"/>
                    <a:pt x="94" y="116"/>
                  </a:cubicBezTo>
                  <a:cubicBezTo>
                    <a:pt x="91" y="117"/>
                    <a:pt x="91" y="117"/>
                    <a:pt x="91" y="117"/>
                  </a:cubicBezTo>
                  <a:cubicBezTo>
                    <a:pt x="94" y="117"/>
                    <a:pt x="94" y="117"/>
                    <a:pt x="94" y="117"/>
                  </a:cubicBezTo>
                  <a:cubicBezTo>
                    <a:pt x="91" y="117"/>
                    <a:pt x="91" y="117"/>
                    <a:pt x="91" y="117"/>
                  </a:cubicBezTo>
                  <a:cubicBezTo>
                    <a:pt x="94" y="118"/>
                    <a:pt x="94" y="118"/>
                    <a:pt x="94" y="118"/>
                  </a:cubicBezTo>
                  <a:cubicBezTo>
                    <a:pt x="94" y="118"/>
                    <a:pt x="94" y="118"/>
                    <a:pt x="94" y="117"/>
                  </a:cubicBezTo>
                  <a:cubicBezTo>
                    <a:pt x="91" y="117"/>
                    <a:pt x="91" y="117"/>
                    <a:pt x="91" y="117"/>
                  </a:cubicBezTo>
                  <a:cubicBezTo>
                    <a:pt x="94" y="118"/>
                    <a:pt x="94" y="118"/>
                    <a:pt x="94" y="118"/>
                  </a:cubicBezTo>
                  <a:cubicBezTo>
                    <a:pt x="91" y="117"/>
                    <a:pt x="91" y="117"/>
                    <a:pt x="91" y="117"/>
                  </a:cubicBezTo>
                  <a:cubicBezTo>
                    <a:pt x="93" y="120"/>
                    <a:pt x="93" y="120"/>
                    <a:pt x="93" y="120"/>
                  </a:cubicBezTo>
                  <a:cubicBezTo>
                    <a:pt x="94" y="119"/>
                    <a:pt x="94" y="119"/>
                    <a:pt x="94" y="118"/>
                  </a:cubicBezTo>
                  <a:cubicBezTo>
                    <a:pt x="91" y="117"/>
                    <a:pt x="91" y="117"/>
                    <a:pt x="91" y="117"/>
                  </a:cubicBezTo>
                  <a:cubicBezTo>
                    <a:pt x="93" y="120"/>
                    <a:pt x="93" y="120"/>
                    <a:pt x="93" y="120"/>
                  </a:cubicBezTo>
                  <a:cubicBezTo>
                    <a:pt x="94" y="119"/>
                    <a:pt x="94" y="118"/>
                    <a:pt x="94" y="117"/>
                  </a:cubicBezTo>
                  <a:cubicBezTo>
                    <a:pt x="94" y="116"/>
                    <a:pt x="94" y="115"/>
                    <a:pt x="93" y="114"/>
                  </a:cubicBezTo>
                  <a:cubicBezTo>
                    <a:pt x="86" y="110"/>
                    <a:pt x="86" y="110"/>
                    <a:pt x="86" y="110"/>
                  </a:cubicBezTo>
                  <a:cubicBezTo>
                    <a:pt x="75" y="92"/>
                    <a:pt x="75" y="92"/>
                    <a:pt x="75" y="92"/>
                  </a:cubicBezTo>
                  <a:cubicBezTo>
                    <a:pt x="74" y="91"/>
                    <a:pt x="74" y="91"/>
                    <a:pt x="73" y="90"/>
                  </a:cubicBezTo>
                  <a:cubicBezTo>
                    <a:pt x="72" y="90"/>
                    <a:pt x="72" y="90"/>
                    <a:pt x="72" y="90"/>
                  </a:cubicBezTo>
                  <a:cubicBezTo>
                    <a:pt x="70" y="93"/>
                    <a:pt x="70" y="93"/>
                    <a:pt x="70" y="93"/>
                  </a:cubicBezTo>
                  <a:cubicBezTo>
                    <a:pt x="73" y="94"/>
                    <a:pt x="73" y="94"/>
                    <a:pt x="73" y="94"/>
                  </a:cubicBezTo>
                  <a:cubicBezTo>
                    <a:pt x="74" y="94"/>
                    <a:pt x="74" y="93"/>
                    <a:pt x="74" y="93"/>
                  </a:cubicBezTo>
                  <a:cubicBezTo>
                    <a:pt x="74" y="92"/>
                    <a:pt x="74" y="92"/>
                    <a:pt x="74" y="91"/>
                  </a:cubicBezTo>
                  <a:cubicBezTo>
                    <a:pt x="74" y="91"/>
                    <a:pt x="73" y="90"/>
                    <a:pt x="73" y="90"/>
                  </a:cubicBezTo>
                  <a:cubicBezTo>
                    <a:pt x="73" y="89"/>
                    <a:pt x="71" y="86"/>
                    <a:pt x="70" y="84"/>
                  </a:cubicBezTo>
                  <a:cubicBezTo>
                    <a:pt x="65" y="76"/>
                    <a:pt x="58" y="65"/>
                    <a:pt x="58" y="65"/>
                  </a:cubicBezTo>
                  <a:cubicBezTo>
                    <a:pt x="58" y="64"/>
                    <a:pt x="57" y="64"/>
                    <a:pt x="57" y="63"/>
                  </a:cubicBezTo>
                  <a:cubicBezTo>
                    <a:pt x="52" y="60"/>
                    <a:pt x="52" y="60"/>
                    <a:pt x="52" y="60"/>
                  </a:cubicBezTo>
                  <a:cubicBezTo>
                    <a:pt x="32" y="32"/>
                    <a:pt x="32" y="32"/>
                    <a:pt x="32" y="32"/>
                  </a:cubicBezTo>
                  <a:cubicBezTo>
                    <a:pt x="32" y="31"/>
                    <a:pt x="31" y="31"/>
                    <a:pt x="31" y="31"/>
                  </a:cubicBezTo>
                  <a:cubicBezTo>
                    <a:pt x="27" y="28"/>
                    <a:pt x="27" y="28"/>
                    <a:pt x="27" y="28"/>
                  </a:cubicBezTo>
                  <a:cubicBezTo>
                    <a:pt x="13" y="5"/>
                    <a:pt x="13" y="5"/>
                    <a:pt x="13" y="5"/>
                  </a:cubicBezTo>
                  <a:cubicBezTo>
                    <a:pt x="13" y="5"/>
                    <a:pt x="12" y="5"/>
                    <a:pt x="12" y="4"/>
                  </a:cubicBezTo>
                  <a:cubicBezTo>
                    <a:pt x="6" y="1"/>
                    <a:pt x="6" y="1"/>
                    <a:pt x="6" y="1"/>
                  </a:cubicBezTo>
                  <a:cubicBezTo>
                    <a:pt x="4" y="0"/>
                    <a:pt x="2" y="0"/>
                    <a:pt x="1" y="2"/>
                  </a:cubicBezTo>
                  <a:cubicBezTo>
                    <a:pt x="0" y="3"/>
                    <a:pt x="1" y="6"/>
                    <a:pt x="2" y="7"/>
                  </a:cubicBezTo>
                  <a:cubicBezTo>
                    <a:pt x="7" y="10"/>
                    <a:pt x="7" y="10"/>
                    <a:pt x="7" y="10"/>
                  </a:cubicBezTo>
                  <a:cubicBezTo>
                    <a:pt x="22" y="33"/>
                    <a:pt x="22" y="33"/>
                    <a:pt x="22" y="33"/>
                  </a:cubicBezTo>
                  <a:cubicBezTo>
                    <a:pt x="22" y="33"/>
                    <a:pt x="23" y="34"/>
                    <a:pt x="23" y="34"/>
                  </a:cubicBezTo>
                  <a:cubicBezTo>
                    <a:pt x="27" y="36"/>
                    <a:pt x="27" y="36"/>
                    <a:pt x="27" y="36"/>
                  </a:cubicBezTo>
                  <a:cubicBezTo>
                    <a:pt x="47" y="65"/>
                    <a:pt x="47" y="65"/>
                    <a:pt x="47" y="65"/>
                  </a:cubicBezTo>
                  <a:cubicBezTo>
                    <a:pt x="47" y="65"/>
                    <a:pt x="47" y="66"/>
                    <a:pt x="48" y="66"/>
                  </a:cubicBezTo>
                  <a:cubicBezTo>
                    <a:pt x="53" y="69"/>
                    <a:pt x="53" y="69"/>
                    <a:pt x="53" y="69"/>
                  </a:cubicBezTo>
                  <a:cubicBezTo>
                    <a:pt x="55" y="66"/>
                    <a:pt x="55" y="66"/>
                    <a:pt x="55" y="66"/>
                  </a:cubicBezTo>
                  <a:cubicBezTo>
                    <a:pt x="52" y="68"/>
                    <a:pt x="52" y="68"/>
                    <a:pt x="52" y="68"/>
                  </a:cubicBezTo>
                  <a:cubicBezTo>
                    <a:pt x="52" y="68"/>
                    <a:pt x="53" y="70"/>
                    <a:pt x="54" y="72"/>
                  </a:cubicBezTo>
                  <a:cubicBezTo>
                    <a:pt x="57" y="76"/>
                    <a:pt x="60" y="81"/>
                    <a:pt x="62" y="85"/>
                  </a:cubicBezTo>
                  <a:cubicBezTo>
                    <a:pt x="64" y="88"/>
                    <a:pt x="65" y="90"/>
                    <a:pt x="66" y="91"/>
                  </a:cubicBezTo>
                  <a:cubicBezTo>
                    <a:pt x="66" y="92"/>
                    <a:pt x="67" y="93"/>
                    <a:pt x="67" y="93"/>
                  </a:cubicBezTo>
                  <a:cubicBezTo>
                    <a:pt x="67" y="93"/>
                    <a:pt x="67" y="93"/>
                    <a:pt x="67" y="93"/>
                  </a:cubicBezTo>
                  <a:cubicBezTo>
                    <a:pt x="68" y="93"/>
                    <a:pt x="68" y="93"/>
                    <a:pt x="68" y="93"/>
                  </a:cubicBezTo>
                  <a:cubicBezTo>
                    <a:pt x="67" y="93"/>
                    <a:pt x="67" y="93"/>
                    <a:pt x="67" y="93"/>
                  </a:cubicBezTo>
                  <a:cubicBezTo>
                    <a:pt x="67" y="93"/>
                    <a:pt x="67" y="93"/>
                    <a:pt x="67" y="93"/>
                  </a:cubicBezTo>
                  <a:cubicBezTo>
                    <a:pt x="68" y="93"/>
                    <a:pt x="68" y="93"/>
                    <a:pt x="68" y="93"/>
                  </a:cubicBezTo>
                  <a:cubicBezTo>
                    <a:pt x="67" y="93"/>
                    <a:pt x="67" y="93"/>
                    <a:pt x="67" y="93"/>
                  </a:cubicBezTo>
                  <a:cubicBezTo>
                    <a:pt x="70" y="93"/>
                    <a:pt x="70" y="93"/>
                    <a:pt x="70" y="93"/>
                  </a:cubicBezTo>
                  <a:cubicBezTo>
                    <a:pt x="67" y="93"/>
                    <a:pt x="67" y="93"/>
                    <a:pt x="67" y="93"/>
                  </a:cubicBezTo>
                  <a:cubicBezTo>
                    <a:pt x="67" y="93"/>
                    <a:pt x="67" y="93"/>
                    <a:pt x="67" y="93"/>
                  </a:cubicBezTo>
                  <a:cubicBezTo>
                    <a:pt x="70" y="93"/>
                    <a:pt x="70" y="93"/>
                    <a:pt x="70" y="93"/>
                  </a:cubicBezTo>
                  <a:cubicBezTo>
                    <a:pt x="67" y="93"/>
                    <a:pt x="67" y="93"/>
                    <a:pt x="67" y="93"/>
                  </a:cubicBezTo>
                  <a:cubicBezTo>
                    <a:pt x="70" y="93"/>
                    <a:pt x="70" y="93"/>
                    <a:pt x="70" y="93"/>
                  </a:cubicBezTo>
                  <a:cubicBezTo>
                    <a:pt x="67" y="91"/>
                    <a:pt x="67" y="91"/>
                    <a:pt x="67" y="91"/>
                  </a:cubicBezTo>
                  <a:cubicBezTo>
                    <a:pt x="67" y="92"/>
                    <a:pt x="67" y="92"/>
                    <a:pt x="67" y="93"/>
                  </a:cubicBezTo>
                  <a:cubicBezTo>
                    <a:pt x="70" y="93"/>
                    <a:pt x="70" y="93"/>
                    <a:pt x="70" y="93"/>
                  </a:cubicBezTo>
                  <a:cubicBezTo>
                    <a:pt x="67" y="91"/>
                    <a:pt x="67" y="91"/>
                    <a:pt x="67" y="91"/>
                  </a:cubicBezTo>
                  <a:cubicBezTo>
                    <a:pt x="66" y="92"/>
                    <a:pt x="67" y="95"/>
                    <a:pt x="68" y="96"/>
                  </a:cubicBezTo>
                  <a:cubicBezTo>
                    <a:pt x="69" y="96"/>
                    <a:pt x="69" y="96"/>
                    <a:pt x="69" y="96"/>
                  </a:cubicBezTo>
                  <a:cubicBezTo>
                    <a:pt x="81" y="115"/>
                    <a:pt x="81" y="115"/>
                    <a:pt x="81" y="115"/>
                  </a:cubicBezTo>
                  <a:cubicBezTo>
                    <a:pt x="81" y="115"/>
                    <a:pt x="81" y="116"/>
                    <a:pt x="82" y="116"/>
                  </a:cubicBezTo>
                  <a:cubicBezTo>
                    <a:pt x="89" y="120"/>
                    <a:pt x="89" y="120"/>
                    <a:pt x="89" y="120"/>
                  </a:cubicBezTo>
                  <a:cubicBezTo>
                    <a:pt x="91" y="117"/>
                    <a:pt x="91" y="117"/>
                    <a:pt x="91" y="117"/>
                  </a:cubicBezTo>
                  <a:cubicBezTo>
                    <a:pt x="88" y="115"/>
                    <a:pt x="88" y="115"/>
                    <a:pt x="88" y="115"/>
                  </a:cubicBezTo>
                  <a:cubicBezTo>
                    <a:pt x="88" y="116"/>
                    <a:pt x="87" y="116"/>
                    <a:pt x="87" y="117"/>
                  </a:cubicBezTo>
                  <a:cubicBezTo>
                    <a:pt x="87" y="117"/>
                    <a:pt x="87" y="117"/>
                    <a:pt x="87" y="117"/>
                  </a:cubicBezTo>
                  <a:cubicBezTo>
                    <a:pt x="87" y="118"/>
                    <a:pt x="87" y="118"/>
                    <a:pt x="87" y="119"/>
                  </a:cubicBezTo>
                  <a:cubicBezTo>
                    <a:pt x="87" y="119"/>
                    <a:pt x="88" y="119"/>
                    <a:pt x="88" y="119"/>
                  </a:cubicBezTo>
                  <a:cubicBezTo>
                    <a:pt x="88" y="120"/>
                    <a:pt x="88" y="121"/>
                    <a:pt x="89" y="122"/>
                  </a:cubicBezTo>
                  <a:cubicBezTo>
                    <a:pt x="93" y="129"/>
                    <a:pt x="106" y="149"/>
                    <a:pt x="106" y="149"/>
                  </a:cubicBezTo>
                  <a:cubicBezTo>
                    <a:pt x="107" y="149"/>
                    <a:pt x="107" y="150"/>
                    <a:pt x="107" y="150"/>
                  </a:cubicBezTo>
                  <a:cubicBezTo>
                    <a:pt x="112" y="153"/>
                    <a:pt x="112" y="153"/>
                    <a:pt x="112" y="153"/>
                  </a:cubicBezTo>
                  <a:cubicBezTo>
                    <a:pt x="125" y="175"/>
                    <a:pt x="125" y="175"/>
                    <a:pt x="125" y="175"/>
                  </a:cubicBezTo>
                  <a:cubicBezTo>
                    <a:pt x="126" y="175"/>
                    <a:pt x="126" y="176"/>
                    <a:pt x="127" y="176"/>
                  </a:cubicBezTo>
                  <a:cubicBezTo>
                    <a:pt x="127" y="176"/>
                    <a:pt x="127" y="176"/>
                    <a:pt x="127" y="176"/>
                  </a:cubicBezTo>
                  <a:cubicBezTo>
                    <a:pt x="146" y="204"/>
                    <a:pt x="146" y="204"/>
                    <a:pt x="146" y="204"/>
                  </a:cubicBezTo>
                  <a:cubicBezTo>
                    <a:pt x="147" y="205"/>
                    <a:pt x="147" y="205"/>
                    <a:pt x="148" y="205"/>
                  </a:cubicBezTo>
                  <a:cubicBezTo>
                    <a:pt x="150" y="207"/>
                    <a:pt x="150" y="207"/>
                    <a:pt x="150" y="207"/>
                  </a:cubicBezTo>
                  <a:cubicBezTo>
                    <a:pt x="144" y="214"/>
                    <a:pt x="144" y="214"/>
                    <a:pt x="144" y="214"/>
                  </a:cubicBezTo>
                  <a:cubicBezTo>
                    <a:pt x="143" y="215"/>
                    <a:pt x="143" y="216"/>
                    <a:pt x="143" y="217"/>
                  </a:cubicBezTo>
                  <a:cubicBezTo>
                    <a:pt x="143" y="218"/>
                    <a:pt x="144" y="219"/>
                    <a:pt x="144" y="220"/>
                  </a:cubicBezTo>
                  <a:cubicBezTo>
                    <a:pt x="147" y="221"/>
                    <a:pt x="147" y="221"/>
                    <a:pt x="147" y="221"/>
                  </a:cubicBezTo>
                  <a:cubicBezTo>
                    <a:pt x="149" y="218"/>
                    <a:pt x="149" y="218"/>
                    <a:pt x="149" y="218"/>
                  </a:cubicBezTo>
                  <a:cubicBezTo>
                    <a:pt x="148" y="215"/>
                    <a:pt x="148" y="215"/>
                    <a:pt x="148" y="215"/>
                  </a:cubicBezTo>
                  <a:cubicBezTo>
                    <a:pt x="134" y="219"/>
                    <a:pt x="134" y="219"/>
                    <a:pt x="134" y="219"/>
                  </a:cubicBezTo>
                  <a:cubicBezTo>
                    <a:pt x="132" y="219"/>
                    <a:pt x="131" y="220"/>
                    <a:pt x="131" y="221"/>
                  </a:cubicBezTo>
                  <a:cubicBezTo>
                    <a:pt x="131" y="223"/>
                    <a:pt x="131" y="224"/>
                    <a:pt x="133" y="225"/>
                  </a:cubicBezTo>
                  <a:cubicBezTo>
                    <a:pt x="134" y="226"/>
                    <a:pt x="134" y="226"/>
                    <a:pt x="134" y="226"/>
                  </a:cubicBezTo>
                  <a:cubicBezTo>
                    <a:pt x="136" y="223"/>
                    <a:pt x="136" y="223"/>
                    <a:pt x="136" y="223"/>
                  </a:cubicBezTo>
                  <a:cubicBezTo>
                    <a:pt x="135" y="220"/>
                    <a:pt x="135" y="220"/>
                    <a:pt x="135" y="220"/>
                  </a:cubicBezTo>
                  <a:cubicBezTo>
                    <a:pt x="123" y="224"/>
                    <a:pt x="123" y="224"/>
                    <a:pt x="123" y="224"/>
                  </a:cubicBezTo>
                  <a:cubicBezTo>
                    <a:pt x="122" y="224"/>
                    <a:pt x="121" y="225"/>
                    <a:pt x="121" y="227"/>
                  </a:cubicBezTo>
                  <a:cubicBezTo>
                    <a:pt x="121" y="228"/>
                    <a:pt x="121" y="230"/>
                    <a:pt x="123" y="230"/>
                  </a:cubicBezTo>
                  <a:cubicBezTo>
                    <a:pt x="126" y="232"/>
                    <a:pt x="126" y="232"/>
                    <a:pt x="126" y="232"/>
                  </a:cubicBezTo>
                  <a:cubicBezTo>
                    <a:pt x="128" y="229"/>
                    <a:pt x="128" y="229"/>
                    <a:pt x="128" y="229"/>
                  </a:cubicBezTo>
                  <a:cubicBezTo>
                    <a:pt x="127" y="226"/>
                    <a:pt x="127" y="226"/>
                    <a:pt x="127" y="226"/>
                  </a:cubicBezTo>
                  <a:cubicBezTo>
                    <a:pt x="112" y="227"/>
                    <a:pt x="112" y="227"/>
                    <a:pt x="112" y="227"/>
                  </a:cubicBezTo>
                  <a:cubicBezTo>
                    <a:pt x="111" y="228"/>
                    <a:pt x="110" y="229"/>
                    <a:pt x="109" y="230"/>
                  </a:cubicBezTo>
                  <a:cubicBezTo>
                    <a:pt x="109" y="232"/>
                    <a:pt x="110" y="233"/>
                    <a:pt x="111" y="234"/>
                  </a:cubicBezTo>
                  <a:cubicBezTo>
                    <a:pt x="113" y="236"/>
                    <a:pt x="113" y="236"/>
                    <a:pt x="113" y="236"/>
                  </a:cubicBezTo>
                  <a:cubicBezTo>
                    <a:pt x="115" y="232"/>
                    <a:pt x="115" y="232"/>
                    <a:pt x="115" y="232"/>
                  </a:cubicBezTo>
                  <a:cubicBezTo>
                    <a:pt x="112" y="231"/>
                    <a:pt x="112" y="231"/>
                    <a:pt x="112" y="231"/>
                  </a:cubicBezTo>
                  <a:cubicBezTo>
                    <a:pt x="115" y="232"/>
                    <a:pt x="115" y="232"/>
                    <a:pt x="115" y="232"/>
                  </a:cubicBezTo>
                  <a:cubicBezTo>
                    <a:pt x="113" y="229"/>
                    <a:pt x="113" y="229"/>
                    <a:pt x="113" y="229"/>
                  </a:cubicBezTo>
                  <a:cubicBezTo>
                    <a:pt x="113" y="230"/>
                    <a:pt x="113" y="230"/>
                    <a:pt x="112" y="231"/>
                  </a:cubicBezTo>
                  <a:cubicBezTo>
                    <a:pt x="115" y="232"/>
                    <a:pt x="115" y="232"/>
                    <a:pt x="115" y="232"/>
                  </a:cubicBezTo>
                  <a:cubicBezTo>
                    <a:pt x="113" y="229"/>
                    <a:pt x="113" y="229"/>
                    <a:pt x="113" y="229"/>
                  </a:cubicBezTo>
                  <a:cubicBezTo>
                    <a:pt x="115" y="232"/>
                    <a:pt x="115" y="232"/>
                    <a:pt x="115" y="232"/>
                  </a:cubicBezTo>
                  <a:cubicBezTo>
                    <a:pt x="114" y="229"/>
                    <a:pt x="114" y="229"/>
                    <a:pt x="114" y="229"/>
                  </a:cubicBezTo>
                  <a:cubicBezTo>
                    <a:pt x="114" y="229"/>
                    <a:pt x="114" y="229"/>
                    <a:pt x="113" y="229"/>
                  </a:cubicBezTo>
                  <a:cubicBezTo>
                    <a:pt x="115" y="232"/>
                    <a:pt x="115" y="232"/>
                    <a:pt x="115" y="232"/>
                  </a:cubicBezTo>
                  <a:cubicBezTo>
                    <a:pt x="114" y="229"/>
                    <a:pt x="114" y="229"/>
                    <a:pt x="114" y="229"/>
                  </a:cubicBezTo>
                  <a:cubicBezTo>
                    <a:pt x="115" y="232"/>
                    <a:pt x="115" y="232"/>
                    <a:pt x="115" y="232"/>
                  </a:cubicBezTo>
                  <a:cubicBezTo>
                    <a:pt x="114" y="229"/>
                    <a:pt x="114" y="229"/>
                    <a:pt x="114" y="229"/>
                  </a:cubicBezTo>
                  <a:cubicBezTo>
                    <a:pt x="114" y="229"/>
                    <a:pt x="114" y="229"/>
                    <a:pt x="114" y="229"/>
                  </a:cubicBezTo>
                  <a:cubicBezTo>
                    <a:pt x="115" y="232"/>
                    <a:pt x="115" y="232"/>
                    <a:pt x="115" y="232"/>
                  </a:cubicBezTo>
                  <a:cubicBezTo>
                    <a:pt x="114" y="229"/>
                    <a:pt x="114" y="229"/>
                    <a:pt x="114" y="229"/>
                  </a:cubicBezTo>
                  <a:cubicBezTo>
                    <a:pt x="114" y="229"/>
                    <a:pt x="114" y="229"/>
                    <a:pt x="114" y="229"/>
                  </a:cubicBezTo>
                  <a:cubicBezTo>
                    <a:pt x="114" y="229"/>
                    <a:pt x="114" y="229"/>
                    <a:pt x="114" y="229"/>
                  </a:cubicBezTo>
                  <a:cubicBezTo>
                    <a:pt x="114" y="229"/>
                    <a:pt x="114" y="229"/>
                    <a:pt x="114" y="229"/>
                  </a:cubicBezTo>
                  <a:cubicBezTo>
                    <a:pt x="114" y="229"/>
                    <a:pt x="114" y="229"/>
                    <a:pt x="114" y="229"/>
                  </a:cubicBezTo>
                  <a:cubicBezTo>
                    <a:pt x="114" y="229"/>
                    <a:pt x="114" y="229"/>
                    <a:pt x="114" y="229"/>
                  </a:cubicBezTo>
                  <a:cubicBezTo>
                    <a:pt x="114" y="229"/>
                    <a:pt x="109" y="230"/>
                    <a:pt x="105" y="231"/>
                  </a:cubicBezTo>
                  <a:cubicBezTo>
                    <a:pt x="103" y="231"/>
                    <a:pt x="100" y="232"/>
                    <a:pt x="99" y="232"/>
                  </a:cubicBezTo>
                  <a:cubicBezTo>
                    <a:pt x="98" y="232"/>
                    <a:pt x="97" y="232"/>
                    <a:pt x="97" y="232"/>
                  </a:cubicBezTo>
                  <a:cubicBezTo>
                    <a:pt x="96" y="233"/>
                    <a:pt x="96" y="233"/>
                    <a:pt x="96" y="233"/>
                  </a:cubicBezTo>
                  <a:cubicBezTo>
                    <a:pt x="96" y="233"/>
                    <a:pt x="96" y="233"/>
                    <a:pt x="96" y="233"/>
                  </a:cubicBezTo>
                  <a:cubicBezTo>
                    <a:pt x="95" y="233"/>
                    <a:pt x="95" y="233"/>
                    <a:pt x="95" y="233"/>
                  </a:cubicBezTo>
                  <a:cubicBezTo>
                    <a:pt x="95" y="233"/>
                    <a:pt x="94" y="233"/>
                    <a:pt x="94" y="234"/>
                  </a:cubicBezTo>
                  <a:cubicBezTo>
                    <a:pt x="93" y="236"/>
                    <a:pt x="93" y="238"/>
                    <a:pt x="95" y="239"/>
                  </a:cubicBezTo>
                  <a:cubicBezTo>
                    <a:pt x="97" y="240"/>
                    <a:pt x="97" y="240"/>
                    <a:pt x="97" y="240"/>
                  </a:cubicBezTo>
                  <a:cubicBezTo>
                    <a:pt x="99" y="237"/>
                    <a:pt x="99" y="237"/>
                    <a:pt x="99" y="237"/>
                  </a:cubicBezTo>
                  <a:cubicBezTo>
                    <a:pt x="98" y="234"/>
                    <a:pt x="98" y="234"/>
                    <a:pt x="98" y="234"/>
                  </a:cubicBezTo>
                  <a:cubicBezTo>
                    <a:pt x="76" y="238"/>
                    <a:pt x="76" y="238"/>
                    <a:pt x="76" y="238"/>
                  </a:cubicBezTo>
                  <a:cubicBezTo>
                    <a:pt x="74" y="238"/>
                    <a:pt x="73" y="239"/>
                    <a:pt x="73" y="241"/>
                  </a:cubicBezTo>
                  <a:cubicBezTo>
                    <a:pt x="73" y="242"/>
                    <a:pt x="73" y="243"/>
                    <a:pt x="74" y="244"/>
                  </a:cubicBezTo>
                  <a:cubicBezTo>
                    <a:pt x="77" y="246"/>
                    <a:pt x="77" y="246"/>
                    <a:pt x="77" y="246"/>
                  </a:cubicBezTo>
                  <a:cubicBezTo>
                    <a:pt x="78" y="243"/>
                    <a:pt x="78" y="243"/>
                    <a:pt x="78" y="243"/>
                  </a:cubicBezTo>
                  <a:cubicBezTo>
                    <a:pt x="78" y="239"/>
                    <a:pt x="78" y="239"/>
                    <a:pt x="78" y="239"/>
                  </a:cubicBezTo>
                  <a:cubicBezTo>
                    <a:pt x="58" y="239"/>
                    <a:pt x="58" y="239"/>
                    <a:pt x="58" y="239"/>
                  </a:cubicBezTo>
                  <a:cubicBezTo>
                    <a:pt x="56" y="239"/>
                    <a:pt x="55" y="240"/>
                    <a:pt x="54" y="242"/>
                  </a:cubicBezTo>
                  <a:cubicBezTo>
                    <a:pt x="54" y="243"/>
                    <a:pt x="54" y="245"/>
                    <a:pt x="56" y="246"/>
                  </a:cubicBezTo>
                  <a:cubicBezTo>
                    <a:pt x="62" y="250"/>
                    <a:pt x="62" y="250"/>
                    <a:pt x="62" y="250"/>
                  </a:cubicBezTo>
                  <a:cubicBezTo>
                    <a:pt x="64" y="247"/>
                    <a:pt x="64" y="247"/>
                    <a:pt x="64" y="247"/>
                  </a:cubicBezTo>
                  <a:cubicBezTo>
                    <a:pt x="61" y="245"/>
                    <a:pt x="61" y="245"/>
                    <a:pt x="61" y="245"/>
                  </a:cubicBezTo>
                  <a:cubicBezTo>
                    <a:pt x="64" y="247"/>
                    <a:pt x="64" y="247"/>
                    <a:pt x="64" y="247"/>
                  </a:cubicBezTo>
                  <a:cubicBezTo>
                    <a:pt x="63" y="243"/>
                    <a:pt x="63" y="243"/>
                    <a:pt x="63" y="243"/>
                  </a:cubicBezTo>
                  <a:cubicBezTo>
                    <a:pt x="62" y="243"/>
                    <a:pt x="62" y="244"/>
                    <a:pt x="61" y="245"/>
                  </a:cubicBezTo>
                  <a:cubicBezTo>
                    <a:pt x="64" y="247"/>
                    <a:pt x="64" y="247"/>
                    <a:pt x="64" y="247"/>
                  </a:cubicBezTo>
                  <a:cubicBezTo>
                    <a:pt x="63" y="243"/>
                    <a:pt x="63" y="243"/>
                    <a:pt x="63" y="243"/>
                  </a:cubicBezTo>
                  <a:cubicBezTo>
                    <a:pt x="64" y="246"/>
                    <a:pt x="64" y="246"/>
                    <a:pt x="64" y="246"/>
                  </a:cubicBezTo>
                  <a:cubicBezTo>
                    <a:pt x="64" y="243"/>
                    <a:pt x="64" y="243"/>
                    <a:pt x="64" y="243"/>
                  </a:cubicBezTo>
                  <a:cubicBezTo>
                    <a:pt x="64" y="243"/>
                    <a:pt x="63" y="243"/>
                    <a:pt x="63" y="243"/>
                  </a:cubicBezTo>
                  <a:cubicBezTo>
                    <a:pt x="64" y="246"/>
                    <a:pt x="64" y="246"/>
                    <a:pt x="64" y="246"/>
                  </a:cubicBezTo>
                  <a:cubicBezTo>
                    <a:pt x="64" y="243"/>
                    <a:pt x="64" y="243"/>
                    <a:pt x="64" y="243"/>
                  </a:cubicBezTo>
                  <a:cubicBezTo>
                    <a:pt x="64" y="246"/>
                    <a:pt x="64" y="246"/>
                    <a:pt x="64" y="246"/>
                  </a:cubicBezTo>
                  <a:cubicBezTo>
                    <a:pt x="64" y="243"/>
                    <a:pt x="64" y="243"/>
                    <a:pt x="64" y="243"/>
                  </a:cubicBezTo>
                  <a:cubicBezTo>
                    <a:pt x="64" y="243"/>
                    <a:pt x="64" y="243"/>
                    <a:pt x="64" y="243"/>
                  </a:cubicBezTo>
                  <a:cubicBezTo>
                    <a:pt x="64" y="246"/>
                    <a:pt x="64" y="246"/>
                    <a:pt x="64" y="246"/>
                  </a:cubicBezTo>
                  <a:cubicBezTo>
                    <a:pt x="64" y="243"/>
                    <a:pt x="64" y="243"/>
                    <a:pt x="64" y="243"/>
                  </a:cubicBezTo>
                  <a:cubicBezTo>
                    <a:pt x="64" y="244"/>
                    <a:pt x="64" y="244"/>
                    <a:pt x="64" y="244"/>
                  </a:cubicBezTo>
                  <a:cubicBezTo>
                    <a:pt x="64" y="243"/>
                    <a:pt x="64" y="243"/>
                    <a:pt x="64" y="243"/>
                  </a:cubicBezTo>
                  <a:cubicBezTo>
                    <a:pt x="64" y="243"/>
                    <a:pt x="64" y="243"/>
                    <a:pt x="64" y="243"/>
                  </a:cubicBezTo>
                  <a:cubicBezTo>
                    <a:pt x="64" y="244"/>
                    <a:pt x="64" y="244"/>
                    <a:pt x="64" y="244"/>
                  </a:cubicBezTo>
                  <a:cubicBezTo>
                    <a:pt x="64" y="243"/>
                    <a:pt x="64" y="243"/>
                    <a:pt x="64" y="243"/>
                  </a:cubicBezTo>
                  <a:cubicBezTo>
                    <a:pt x="64" y="243"/>
                    <a:pt x="63" y="243"/>
                    <a:pt x="62" y="243"/>
                  </a:cubicBezTo>
                  <a:cubicBezTo>
                    <a:pt x="58" y="242"/>
                    <a:pt x="50" y="241"/>
                    <a:pt x="43" y="240"/>
                  </a:cubicBezTo>
                  <a:cubicBezTo>
                    <a:pt x="39" y="239"/>
                    <a:pt x="36" y="239"/>
                    <a:pt x="33" y="238"/>
                  </a:cubicBezTo>
                  <a:cubicBezTo>
                    <a:pt x="32" y="238"/>
                    <a:pt x="30" y="238"/>
                    <a:pt x="30" y="238"/>
                  </a:cubicBezTo>
                  <a:cubicBezTo>
                    <a:pt x="28" y="238"/>
                    <a:pt x="28" y="238"/>
                    <a:pt x="27" y="238"/>
                  </a:cubicBezTo>
                  <a:cubicBezTo>
                    <a:pt x="27" y="238"/>
                    <a:pt x="27" y="238"/>
                    <a:pt x="26" y="238"/>
                  </a:cubicBezTo>
                  <a:cubicBezTo>
                    <a:pt x="26" y="238"/>
                    <a:pt x="26" y="238"/>
                    <a:pt x="25" y="238"/>
                  </a:cubicBezTo>
                  <a:cubicBezTo>
                    <a:pt x="25" y="238"/>
                    <a:pt x="24" y="238"/>
                    <a:pt x="24" y="239"/>
                  </a:cubicBezTo>
                  <a:cubicBezTo>
                    <a:pt x="23" y="241"/>
                    <a:pt x="23" y="243"/>
                    <a:pt x="25" y="244"/>
                  </a:cubicBezTo>
                  <a:cubicBezTo>
                    <a:pt x="39" y="253"/>
                    <a:pt x="39" y="253"/>
                    <a:pt x="39" y="253"/>
                  </a:cubicBezTo>
                  <a:cubicBezTo>
                    <a:pt x="41" y="254"/>
                    <a:pt x="43" y="254"/>
                    <a:pt x="44" y="252"/>
                  </a:cubicBezTo>
                  <a:cubicBezTo>
                    <a:pt x="45" y="250"/>
                    <a:pt x="44" y="248"/>
                    <a:pt x="4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29" name="Freeform 160">
              <a:extLst>
                <a:ext uri="{FF2B5EF4-FFF2-40B4-BE49-F238E27FC236}">
                  <a16:creationId xmlns:a16="http://schemas.microsoft.com/office/drawing/2014/main" id="{8E306566-6F6B-493E-8C94-C486FD0FB2CD}"/>
                </a:ext>
              </a:extLst>
            </p:cNvPr>
            <p:cNvSpPr>
              <a:spLocks/>
            </p:cNvSpPr>
            <p:nvPr/>
          </p:nvSpPr>
          <p:spPr bwMode="auto">
            <a:xfrm>
              <a:off x="5243649" y="2276586"/>
              <a:ext cx="127000" cy="117475"/>
            </a:xfrm>
            <a:custGeom>
              <a:avLst/>
              <a:gdLst>
                <a:gd name="T0" fmla="*/ 7 w 81"/>
                <a:gd name="T1" fmla="*/ 71 h 75"/>
                <a:gd name="T2" fmla="*/ 7 w 81"/>
                <a:gd name="T3" fmla="*/ 71 h 75"/>
                <a:gd name="T4" fmla="*/ 5 w 81"/>
                <a:gd name="T5" fmla="*/ 68 h 75"/>
                <a:gd name="T6" fmla="*/ 6 w 81"/>
                <a:gd name="T7" fmla="*/ 71 h 75"/>
                <a:gd name="T8" fmla="*/ 30 w 81"/>
                <a:gd name="T9" fmla="*/ 74 h 75"/>
                <a:gd name="T10" fmla="*/ 16 w 81"/>
                <a:gd name="T11" fmla="*/ 57 h 75"/>
                <a:gd name="T12" fmla="*/ 10 w 81"/>
                <a:gd name="T13" fmla="*/ 54 h 75"/>
                <a:gd name="T14" fmla="*/ 10 w 81"/>
                <a:gd name="T15" fmla="*/ 54 h 75"/>
                <a:gd name="T16" fmla="*/ 7 w 81"/>
                <a:gd name="T17" fmla="*/ 56 h 75"/>
                <a:gd name="T18" fmla="*/ 11 w 81"/>
                <a:gd name="T19" fmla="*/ 57 h 75"/>
                <a:gd name="T20" fmla="*/ 11 w 81"/>
                <a:gd name="T21" fmla="*/ 58 h 75"/>
                <a:gd name="T22" fmla="*/ 7 w 81"/>
                <a:gd name="T23" fmla="*/ 56 h 75"/>
                <a:gd name="T24" fmla="*/ 7 w 81"/>
                <a:gd name="T25" fmla="*/ 60 h 75"/>
                <a:gd name="T26" fmla="*/ 7 w 81"/>
                <a:gd name="T27" fmla="*/ 60 h 75"/>
                <a:gd name="T28" fmla="*/ 41 w 81"/>
                <a:gd name="T29" fmla="*/ 70 h 75"/>
                <a:gd name="T30" fmla="*/ 47 w 81"/>
                <a:gd name="T31" fmla="*/ 65 h 75"/>
                <a:gd name="T32" fmla="*/ 8 w 81"/>
                <a:gd name="T33" fmla="*/ 39 h 75"/>
                <a:gd name="T34" fmla="*/ 8 w 81"/>
                <a:gd name="T35" fmla="*/ 40 h 75"/>
                <a:gd name="T36" fmla="*/ 6 w 81"/>
                <a:gd name="T37" fmla="*/ 42 h 75"/>
                <a:gd name="T38" fmla="*/ 10 w 81"/>
                <a:gd name="T39" fmla="*/ 43 h 75"/>
                <a:gd name="T40" fmla="*/ 41 w 81"/>
                <a:gd name="T41" fmla="*/ 54 h 75"/>
                <a:gd name="T42" fmla="*/ 36 w 81"/>
                <a:gd name="T43" fmla="*/ 41 h 75"/>
                <a:gd name="T44" fmla="*/ 11 w 81"/>
                <a:gd name="T45" fmla="*/ 26 h 75"/>
                <a:gd name="T46" fmla="*/ 11 w 81"/>
                <a:gd name="T47" fmla="*/ 26 h 75"/>
                <a:gd name="T48" fmla="*/ 9 w 81"/>
                <a:gd name="T49" fmla="*/ 29 h 75"/>
                <a:gd name="T50" fmla="*/ 12 w 81"/>
                <a:gd name="T51" fmla="*/ 27 h 75"/>
                <a:gd name="T52" fmla="*/ 9 w 81"/>
                <a:gd name="T53" fmla="*/ 29 h 75"/>
                <a:gd name="T54" fmla="*/ 11 w 81"/>
                <a:gd name="T55" fmla="*/ 33 h 75"/>
                <a:gd name="T56" fmla="*/ 9 w 81"/>
                <a:gd name="T57" fmla="*/ 30 h 75"/>
                <a:gd name="T58" fmla="*/ 11 w 81"/>
                <a:gd name="T59" fmla="*/ 33 h 75"/>
                <a:gd name="T60" fmla="*/ 45 w 81"/>
                <a:gd name="T61" fmla="*/ 38 h 75"/>
                <a:gd name="T62" fmla="*/ 47 w 81"/>
                <a:gd name="T63" fmla="*/ 31 h 75"/>
                <a:gd name="T64" fmla="*/ 75 w 81"/>
                <a:gd name="T65" fmla="*/ 39 h 75"/>
                <a:gd name="T66" fmla="*/ 45 w 81"/>
                <a:gd name="T67" fmla="*/ 21 h 75"/>
                <a:gd name="T68" fmla="*/ 39 w 81"/>
                <a:gd name="T69" fmla="*/ 35 h 75"/>
                <a:gd name="T70" fmla="*/ 43 w 81"/>
                <a:gd name="T71" fmla="*/ 35 h 75"/>
                <a:gd name="T72" fmla="*/ 41 w 81"/>
                <a:gd name="T73" fmla="*/ 36 h 75"/>
                <a:gd name="T74" fmla="*/ 44 w 81"/>
                <a:gd name="T75" fmla="*/ 34 h 75"/>
                <a:gd name="T76" fmla="*/ 41 w 81"/>
                <a:gd name="T77" fmla="*/ 32 h 75"/>
                <a:gd name="T78" fmla="*/ 44 w 81"/>
                <a:gd name="T79" fmla="*/ 34 h 75"/>
                <a:gd name="T80" fmla="*/ 44 w 81"/>
                <a:gd name="T81" fmla="*/ 30 h 75"/>
                <a:gd name="T82" fmla="*/ 44 w 81"/>
                <a:gd name="T83" fmla="*/ 30 h 75"/>
                <a:gd name="T84" fmla="*/ 11 w 81"/>
                <a:gd name="T85" fmla="*/ 25 h 75"/>
                <a:gd name="T86" fmla="*/ 5 w 81"/>
                <a:gd name="T87" fmla="*/ 29 h 75"/>
                <a:gd name="T88" fmla="*/ 36 w 81"/>
                <a:gd name="T89" fmla="*/ 50 h 75"/>
                <a:gd name="T90" fmla="*/ 39 w 81"/>
                <a:gd name="T91" fmla="*/ 53 h 75"/>
                <a:gd name="T92" fmla="*/ 42 w 81"/>
                <a:gd name="T93" fmla="*/ 50 h 75"/>
                <a:gd name="T94" fmla="*/ 38 w 81"/>
                <a:gd name="T95" fmla="*/ 50 h 75"/>
                <a:gd name="T96" fmla="*/ 42 w 81"/>
                <a:gd name="T97" fmla="*/ 50 h 75"/>
                <a:gd name="T98" fmla="*/ 2 w 81"/>
                <a:gd name="T99" fmla="*/ 45 h 75"/>
                <a:gd name="T100" fmla="*/ 40 w 81"/>
                <a:gd name="T101" fmla="*/ 64 h 75"/>
                <a:gd name="T102" fmla="*/ 43 w 81"/>
                <a:gd name="T103" fmla="*/ 66 h 75"/>
                <a:gd name="T104" fmla="*/ 43 w 81"/>
                <a:gd name="T105" fmla="*/ 62 h 75"/>
                <a:gd name="T106" fmla="*/ 43 w 81"/>
                <a:gd name="T107" fmla="*/ 62 h 75"/>
                <a:gd name="T108" fmla="*/ 10 w 81"/>
                <a:gd name="T109" fmla="*/ 53 h 75"/>
                <a:gd name="T110" fmla="*/ 7 w 81"/>
                <a:gd name="T111" fmla="*/ 56 h 75"/>
                <a:gd name="T112" fmla="*/ 5 w 81"/>
                <a:gd name="T113" fmla="*/ 60 h 75"/>
                <a:gd name="T114" fmla="*/ 28 w 81"/>
                <a:gd name="T115" fmla="*/ 66 h 75"/>
                <a:gd name="T116" fmla="*/ 28 w 81"/>
                <a:gd name="T117" fmla="*/ 66 h 75"/>
                <a:gd name="T118" fmla="*/ 29 w 81"/>
                <a:gd name="T119" fmla="*/ 68 h 75"/>
                <a:gd name="T120" fmla="*/ 6 w 81"/>
                <a:gd name="T121" fmla="*/ 63 h 75"/>
                <a:gd name="T122" fmla="*/ 7 w 81"/>
                <a:gd name="T12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75">
                  <a:moveTo>
                    <a:pt x="12" y="67"/>
                  </a:moveTo>
                  <a:cubicBezTo>
                    <a:pt x="7" y="64"/>
                    <a:pt x="7" y="64"/>
                    <a:pt x="7" y="64"/>
                  </a:cubicBezTo>
                  <a:cubicBezTo>
                    <a:pt x="5" y="67"/>
                    <a:pt x="5" y="67"/>
                    <a:pt x="5" y="67"/>
                  </a:cubicBezTo>
                  <a:cubicBezTo>
                    <a:pt x="9" y="70"/>
                    <a:pt x="9" y="70"/>
                    <a:pt x="9" y="70"/>
                  </a:cubicBezTo>
                  <a:cubicBezTo>
                    <a:pt x="5" y="67"/>
                    <a:pt x="5" y="67"/>
                    <a:pt x="5" y="67"/>
                  </a:cubicBezTo>
                  <a:cubicBezTo>
                    <a:pt x="7" y="71"/>
                    <a:pt x="7" y="71"/>
                    <a:pt x="7" y="71"/>
                  </a:cubicBezTo>
                  <a:cubicBezTo>
                    <a:pt x="8" y="71"/>
                    <a:pt x="8" y="70"/>
                    <a:pt x="9" y="70"/>
                  </a:cubicBezTo>
                  <a:cubicBezTo>
                    <a:pt x="5" y="67"/>
                    <a:pt x="5" y="67"/>
                    <a:pt x="5" y="67"/>
                  </a:cubicBezTo>
                  <a:cubicBezTo>
                    <a:pt x="7" y="71"/>
                    <a:pt x="7" y="71"/>
                    <a:pt x="7" y="71"/>
                  </a:cubicBezTo>
                  <a:cubicBezTo>
                    <a:pt x="5" y="68"/>
                    <a:pt x="5" y="68"/>
                    <a:pt x="5" y="68"/>
                  </a:cubicBezTo>
                  <a:cubicBezTo>
                    <a:pt x="6" y="71"/>
                    <a:pt x="6" y="71"/>
                    <a:pt x="6" y="71"/>
                  </a:cubicBezTo>
                  <a:cubicBezTo>
                    <a:pt x="6" y="71"/>
                    <a:pt x="7" y="71"/>
                    <a:pt x="7" y="71"/>
                  </a:cubicBezTo>
                  <a:cubicBezTo>
                    <a:pt x="5" y="68"/>
                    <a:pt x="5" y="68"/>
                    <a:pt x="5" y="68"/>
                  </a:cubicBezTo>
                  <a:cubicBezTo>
                    <a:pt x="6" y="71"/>
                    <a:pt x="6" y="71"/>
                    <a:pt x="6" y="71"/>
                  </a:cubicBezTo>
                  <a:cubicBezTo>
                    <a:pt x="5" y="68"/>
                    <a:pt x="5" y="68"/>
                    <a:pt x="5" y="68"/>
                  </a:cubicBezTo>
                  <a:cubicBezTo>
                    <a:pt x="6" y="71"/>
                    <a:pt x="6" y="71"/>
                    <a:pt x="6" y="71"/>
                  </a:cubicBezTo>
                  <a:cubicBezTo>
                    <a:pt x="6" y="71"/>
                    <a:pt x="6" y="71"/>
                    <a:pt x="6" y="71"/>
                  </a:cubicBezTo>
                  <a:cubicBezTo>
                    <a:pt x="5" y="68"/>
                    <a:pt x="5" y="68"/>
                    <a:pt x="5" y="68"/>
                  </a:cubicBezTo>
                  <a:cubicBezTo>
                    <a:pt x="6" y="71"/>
                    <a:pt x="6" y="71"/>
                    <a:pt x="6" y="71"/>
                  </a:cubicBezTo>
                  <a:cubicBezTo>
                    <a:pt x="6" y="70"/>
                    <a:pt x="6" y="70"/>
                    <a:pt x="6" y="70"/>
                  </a:cubicBezTo>
                  <a:cubicBezTo>
                    <a:pt x="6" y="71"/>
                    <a:pt x="6" y="71"/>
                    <a:pt x="6" y="71"/>
                  </a:cubicBezTo>
                  <a:cubicBezTo>
                    <a:pt x="6" y="71"/>
                    <a:pt x="6" y="71"/>
                    <a:pt x="6" y="71"/>
                  </a:cubicBezTo>
                  <a:cubicBezTo>
                    <a:pt x="6" y="70"/>
                    <a:pt x="6" y="70"/>
                    <a:pt x="6" y="70"/>
                  </a:cubicBezTo>
                  <a:cubicBezTo>
                    <a:pt x="6" y="71"/>
                    <a:pt x="6" y="71"/>
                    <a:pt x="6" y="71"/>
                  </a:cubicBezTo>
                  <a:cubicBezTo>
                    <a:pt x="6" y="71"/>
                    <a:pt x="6" y="71"/>
                    <a:pt x="6" y="71"/>
                  </a:cubicBezTo>
                  <a:cubicBezTo>
                    <a:pt x="6" y="71"/>
                    <a:pt x="6" y="71"/>
                    <a:pt x="7" y="72"/>
                  </a:cubicBezTo>
                  <a:cubicBezTo>
                    <a:pt x="9" y="72"/>
                    <a:pt x="14" y="72"/>
                    <a:pt x="18" y="73"/>
                  </a:cubicBezTo>
                  <a:cubicBezTo>
                    <a:pt x="21" y="73"/>
                    <a:pt x="23" y="74"/>
                    <a:pt x="24" y="74"/>
                  </a:cubicBezTo>
                  <a:cubicBezTo>
                    <a:pt x="26" y="74"/>
                    <a:pt x="28" y="74"/>
                    <a:pt x="29" y="74"/>
                  </a:cubicBezTo>
                  <a:cubicBezTo>
                    <a:pt x="29" y="74"/>
                    <a:pt x="29" y="74"/>
                    <a:pt x="30" y="74"/>
                  </a:cubicBezTo>
                  <a:cubicBezTo>
                    <a:pt x="30" y="74"/>
                    <a:pt x="30" y="74"/>
                    <a:pt x="31" y="74"/>
                  </a:cubicBezTo>
                  <a:cubicBezTo>
                    <a:pt x="31" y="74"/>
                    <a:pt x="32" y="73"/>
                    <a:pt x="33" y="72"/>
                  </a:cubicBezTo>
                  <a:cubicBezTo>
                    <a:pt x="33" y="71"/>
                    <a:pt x="33" y="70"/>
                    <a:pt x="33" y="69"/>
                  </a:cubicBezTo>
                  <a:cubicBezTo>
                    <a:pt x="33" y="68"/>
                    <a:pt x="32" y="67"/>
                    <a:pt x="31" y="67"/>
                  </a:cubicBezTo>
                  <a:cubicBezTo>
                    <a:pt x="31" y="67"/>
                    <a:pt x="30" y="66"/>
                    <a:pt x="28" y="65"/>
                  </a:cubicBezTo>
                  <a:cubicBezTo>
                    <a:pt x="25" y="63"/>
                    <a:pt x="20" y="60"/>
                    <a:pt x="16" y="57"/>
                  </a:cubicBezTo>
                  <a:cubicBezTo>
                    <a:pt x="14" y="56"/>
                    <a:pt x="13" y="55"/>
                    <a:pt x="11" y="54"/>
                  </a:cubicBezTo>
                  <a:cubicBezTo>
                    <a:pt x="11" y="54"/>
                    <a:pt x="10" y="54"/>
                    <a:pt x="10" y="53"/>
                  </a:cubicBezTo>
                  <a:cubicBezTo>
                    <a:pt x="10" y="53"/>
                    <a:pt x="10" y="53"/>
                    <a:pt x="10" y="53"/>
                  </a:cubicBezTo>
                  <a:cubicBezTo>
                    <a:pt x="10" y="53"/>
                    <a:pt x="10" y="53"/>
                    <a:pt x="10" y="53"/>
                  </a:cubicBezTo>
                  <a:cubicBezTo>
                    <a:pt x="8" y="55"/>
                    <a:pt x="8" y="55"/>
                    <a:pt x="8" y="55"/>
                  </a:cubicBezTo>
                  <a:cubicBezTo>
                    <a:pt x="10" y="54"/>
                    <a:pt x="10" y="54"/>
                    <a:pt x="10" y="54"/>
                  </a:cubicBezTo>
                  <a:cubicBezTo>
                    <a:pt x="10" y="53"/>
                    <a:pt x="10" y="53"/>
                    <a:pt x="10" y="53"/>
                  </a:cubicBezTo>
                  <a:cubicBezTo>
                    <a:pt x="8" y="55"/>
                    <a:pt x="8" y="55"/>
                    <a:pt x="8" y="55"/>
                  </a:cubicBezTo>
                  <a:cubicBezTo>
                    <a:pt x="10" y="54"/>
                    <a:pt x="10" y="54"/>
                    <a:pt x="10" y="54"/>
                  </a:cubicBezTo>
                  <a:cubicBezTo>
                    <a:pt x="7" y="56"/>
                    <a:pt x="7" y="56"/>
                    <a:pt x="7" y="56"/>
                  </a:cubicBezTo>
                  <a:cubicBezTo>
                    <a:pt x="11" y="54"/>
                    <a:pt x="11" y="54"/>
                    <a:pt x="11" y="54"/>
                  </a:cubicBezTo>
                  <a:cubicBezTo>
                    <a:pt x="10" y="54"/>
                    <a:pt x="10" y="54"/>
                    <a:pt x="10" y="54"/>
                  </a:cubicBezTo>
                  <a:cubicBezTo>
                    <a:pt x="7" y="56"/>
                    <a:pt x="7" y="56"/>
                    <a:pt x="7" y="56"/>
                  </a:cubicBezTo>
                  <a:cubicBezTo>
                    <a:pt x="11" y="54"/>
                    <a:pt x="11" y="54"/>
                    <a:pt x="11" y="54"/>
                  </a:cubicBezTo>
                  <a:cubicBezTo>
                    <a:pt x="7" y="56"/>
                    <a:pt x="7" y="56"/>
                    <a:pt x="7" y="56"/>
                  </a:cubicBezTo>
                  <a:cubicBezTo>
                    <a:pt x="11" y="56"/>
                    <a:pt x="11" y="56"/>
                    <a:pt x="11" y="56"/>
                  </a:cubicBezTo>
                  <a:cubicBezTo>
                    <a:pt x="11" y="55"/>
                    <a:pt x="11" y="54"/>
                    <a:pt x="11" y="54"/>
                  </a:cubicBezTo>
                  <a:cubicBezTo>
                    <a:pt x="7" y="56"/>
                    <a:pt x="7" y="56"/>
                    <a:pt x="7" y="56"/>
                  </a:cubicBezTo>
                  <a:cubicBezTo>
                    <a:pt x="11" y="56"/>
                    <a:pt x="11" y="56"/>
                    <a:pt x="11" y="56"/>
                  </a:cubicBezTo>
                  <a:cubicBezTo>
                    <a:pt x="7" y="56"/>
                    <a:pt x="7" y="56"/>
                    <a:pt x="7" y="56"/>
                  </a:cubicBezTo>
                  <a:cubicBezTo>
                    <a:pt x="11" y="57"/>
                    <a:pt x="11" y="57"/>
                    <a:pt x="11" y="57"/>
                  </a:cubicBezTo>
                  <a:cubicBezTo>
                    <a:pt x="11" y="57"/>
                    <a:pt x="11" y="56"/>
                    <a:pt x="11" y="56"/>
                  </a:cubicBezTo>
                  <a:cubicBezTo>
                    <a:pt x="7" y="56"/>
                    <a:pt x="7" y="56"/>
                    <a:pt x="7" y="56"/>
                  </a:cubicBezTo>
                  <a:cubicBezTo>
                    <a:pt x="11" y="57"/>
                    <a:pt x="11" y="57"/>
                    <a:pt x="11" y="57"/>
                  </a:cubicBezTo>
                  <a:cubicBezTo>
                    <a:pt x="7" y="56"/>
                    <a:pt x="7" y="56"/>
                    <a:pt x="7" y="56"/>
                  </a:cubicBezTo>
                  <a:cubicBezTo>
                    <a:pt x="10" y="59"/>
                    <a:pt x="10" y="59"/>
                    <a:pt x="10" y="59"/>
                  </a:cubicBezTo>
                  <a:cubicBezTo>
                    <a:pt x="11" y="58"/>
                    <a:pt x="11" y="58"/>
                    <a:pt x="11" y="57"/>
                  </a:cubicBezTo>
                  <a:cubicBezTo>
                    <a:pt x="7" y="56"/>
                    <a:pt x="7" y="56"/>
                    <a:pt x="7" y="56"/>
                  </a:cubicBezTo>
                  <a:cubicBezTo>
                    <a:pt x="10" y="59"/>
                    <a:pt x="10" y="59"/>
                    <a:pt x="10" y="59"/>
                  </a:cubicBezTo>
                  <a:cubicBezTo>
                    <a:pt x="11" y="58"/>
                    <a:pt x="11" y="58"/>
                    <a:pt x="11" y="58"/>
                  </a:cubicBezTo>
                  <a:cubicBezTo>
                    <a:pt x="7" y="56"/>
                    <a:pt x="7" y="56"/>
                    <a:pt x="7" y="56"/>
                  </a:cubicBezTo>
                  <a:cubicBezTo>
                    <a:pt x="9" y="60"/>
                    <a:pt x="9" y="60"/>
                    <a:pt x="9" y="60"/>
                  </a:cubicBezTo>
                  <a:cubicBezTo>
                    <a:pt x="9" y="59"/>
                    <a:pt x="10" y="59"/>
                    <a:pt x="11" y="58"/>
                  </a:cubicBezTo>
                  <a:cubicBezTo>
                    <a:pt x="7" y="56"/>
                    <a:pt x="7" y="56"/>
                    <a:pt x="7" y="56"/>
                  </a:cubicBezTo>
                  <a:cubicBezTo>
                    <a:pt x="9" y="60"/>
                    <a:pt x="9" y="60"/>
                    <a:pt x="9" y="60"/>
                  </a:cubicBezTo>
                  <a:cubicBezTo>
                    <a:pt x="7" y="56"/>
                    <a:pt x="7" y="56"/>
                    <a:pt x="7" y="56"/>
                  </a:cubicBezTo>
                  <a:cubicBezTo>
                    <a:pt x="8" y="60"/>
                    <a:pt x="8" y="60"/>
                    <a:pt x="8" y="60"/>
                  </a:cubicBezTo>
                  <a:cubicBezTo>
                    <a:pt x="8" y="60"/>
                    <a:pt x="8" y="60"/>
                    <a:pt x="9" y="60"/>
                  </a:cubicBezTo>
                  <a:cubicBezTo>
                    <a:pt x="7" y="56"/>
                    <a:pt x="7" y="56"/>
                    <a:pt x="7" y="56"/>
                  </a:cubicBezTo>
                  <a:cubicBezTo>
                    <a:pt x="8" y="60"/>
                    <a:pt x="8" y="60"/>
                    <a:pt x="8" y="60"/>
                  </a:cubicBezTo>
                  <a:cubicBezTo>
                    <a:pt x="7" y="57"/>
                    <a:pt x="7" y="57"/>
                    <a:pt x="7" y="57"/>
                  </a:cubicBezTo>
                  <a:cubicBezTo>
                    <a:pt x="7" y="60"/>
                    <a:pt x="7" y="60"/>
                    <a:pt x="7" y="60"/>
                  </a:cubicBezTo>
                  <a:cubicBezTo>
                    <a:pt x="8" y="60"/>
                    <a:pt x="8" y="60"/>
                    <a:pt x="8" y="60"/>
                  </a:cubicBezTo>
                  <a:cubicBezTo>
                    <a:pt x="7" y="57"/>
                    <a:pt x="7" y="57"/>
                    <a:pt x="7" y="57"/>
                  </a:cubicBezTo>
                  <a:cubicBezTo>
                    <a:pt x="7" y="60"/>
                    <a:pt x="7" y="60"/>
                    <a:pt x="7" y="60"/>
                  </a:cubicBezTo>
                  <a:cubicBezTo>
                    <a:pt x="7" y="58"/>
                    <a:pt x="7" y="58"/>
                    <a:pt x="7" y="58"/>
                  </a:cubicBezTo>
                  <a:cubicBezTo>
                    <a:pt x="7" y="60"/>
                    <a:pt x="7" y="60"/>
                    <a:pt x="7" y="60"/>
                  </a:cubicBezTo>
                  <a:cubicBezTo>
                    <a:pt x="7" y="60"/>
                    <a:pt x="7" y="60"/>
                    <a:pt x="7" y="60"/>
                  </a:cubicBezTo>
                  <a:cubicBezTo>
                    <a:pt x="7" y="58"/>
                    <a:pt x="7" y="58"/>
                    <a:pt x="7" y="58"/>
                  </a:cubicBezTo>
                  <a:cubicBezTo>
                    <a:pt x="7" y="60"/>
                    <a:pt x="7" y="60"/>
                    <a:pt x="7" y="60"/>
                  </a:cubicBezTo>
                  <a:cubicBezTo>
                    <a:pt x="7" y="60"/>
                    <a:pt x="8" y="60"/>
                    <a:pt x="9" y="61"/>
                  </a:cubicBezTo>
                  <a:cubicBezTo>
                    <a:pt x="13" y="62"/>
                    <a:pt x="21" y="64"/>
                    <a:pt x="28" y="66"/>
                  </a:cubicBezTo>
                  <a:cubicBezTo>
                    <a:pt x="31" y="67"/>
                    <a:pt x="35" y="68"/>
                    <a:pt x="37" y="69"/>
                  </a:cubicBezTo>
                  <a:cubicBezTo>
                    <a:pt x="39" y="69"/>
                    <a:pt x="40" y="70"/>
                    <a:pt x="41" y="70"/>
                  </a:cubicBezTo>
                  <a:cubicBezTo>
                    <a:pt x="41" y="70"/>
                    <a:pt x="42" y="70"/>
                    <a:pt x="42" y="70"/>
                  </a:cubicBezTo>
                  <a:cubicBezTo>
                    <a:pt x="42" y="70"/>
                    <a:pt x="43" y="70"/>
                    <a:pt x="43" y="70"/>
                  </a:cubicBezTo>
                  <a:cubicBezTo>
                    <a:pt x="43" y="70"/>
                    <a:pt x="44" y="70"/>
                    <a:pt x="44" y="70"/>
                  </a:cubicBezTo>
                  <a:cubicBezTo>
                    <a:pt x="45" y="70"/>
                    <a:pt x="45" y="70"/>
                    <a:pt x="45" y="70"/>
                  </a:cubicBezTo>
                  <a:cubicBezTo>
                    <a:pt x="46" y="70"/>
                    <a:pt x="46" y="69"/>
                    <a:pt x="47" y="68"/>
                  </a:cubicBezTo>
                  <a:cubicBezTo>
                    <a:pt x="47" y="68"/>
                    <a:pt x="48" y="66"/>
                    <a:pt x="47" y="65"/>
                  </a:cubicBezTo>
                  <a:cubicBezTo>
                    <a:pt x="47" y="64"/>
                    <a:pt x="46" y="63"/>
                    <a:pt x="46" y="63"/>
                  </a:cubicBezTo>
                  <a:cubicBezTo>
                    <a:pt x="46" y="63"/>
                    <a:pt x="43" y="61"/>
                    <a:pt x="40" y="59"/>
                  </a:cubicBezTo>
                  <a:cubicBezTo>
                    <a:pt x="34" y="56"/>
                    <a:pt x="26" y="51"/>
                    <a:pt x="20" y="47"/>
                  </a:cubicBezTo>
                  <a:cubicBezTo>
                    <a:pt x="16" y="45"/>
                    <a:pt x="13" y="43"/>
                    <a:pt x="11" y="41"/>
                  </a:cubicBezTo>
                  <a:cubicBezTo>
                    <a:pt x="10" y="41"/>
                    <a:pt x="9" y="40"/>
                    <a:pt x="9" y="40"/>
                  </a:cubicBezTo>
                  <a:cubicBezTo>
                    <a:pt x="8" y="39"/>
                    <a:pt x="8" y="39"/>
                    <a:pt x="8" y="39"/>
                  </a:cubicBezTo>
                  <a:cubicBezTo>
                    <a:pt x="8" y="39"/>
                    <a:pt x="8" y="39"/>
                    <a:pt x="8" y="39"/>
                  </a:cubicBezTo>
                  <a:cubicBezTo>
                    <a:pt x="7" y="41"/>
                    <a:pt x="7" y="41"/>
                    <a:pt x="7" y="41"/>
                  </a:cubicBezTo>
                  <a:cubicBezTo>
                    <a:pt x="8" y="40"/>
                    <a:pt x="8" y="40"/>
                    <a:pt x="8" y="40"/>
                  </a:cubicBezTo>
                  <a:cubicBezTo>
                    <a:pt x="8" y="39"/>
                    <a:pt x="8" y="39"/>
                    <a:pt x="8" y="39"/>
                  </a:cubicBezTo>
                  <a:cubicBezTo>
                    <a:pt x="7" y="41"/>
                    <a:pt x="7" y="41"/>
                    <a:pt x="7" y="41"/>
                  </a:cubicBezTo>
                  <a:cubicBezTo>
                    <a:pt x="8" y="40"/>
                    <a:pt x="8" y="40"/>
                    <a:pt x="8" y="40"/>
                  </a:cubicBezTo>
                  <a:cubicBezTo>
                    <a:pt x="6" y="42"/>
                    <a:pt x="6" y="42"/>
                    <a:pt x="6" y="42"/>
                  </a:cubicBezTo>
                  <a:cubicBezTo>
                    <a:pt x="9" y="40"/>
                    <a:pt x="9" y="40"/>
                    <a:pt x="9" y="40"/>
                  </a:cubicBezTo>
                  <a:cubicBezTo>
                    <a:pt x="8" y="40"/>
                    <a:pt x="8" y="40"/>
                    <a:pt x="8" y="40"/>
                  </a:cubicBezTo>
                  <a:cubicBezTo>
                    <a:pt x="6" y="42"/>
                    <a:pt x="6" y="42"/>
                    <a:pt x="6" y="42"/>
                  </a:cubicBezTo>
                  <a:cubicBezTo>
                    <a:pt x="9" y="40"/>
                    <a:pt x="9" y="40"/>
                    <a:pt x="9" y="40"/>
                  </a:cubicBezTo>
                  <a:cubicBezTo>
                    <a:pt x="6" y="42"/>
                    <a:pt x="6" y="42"/>
                    <a:pt x="6" y="42"/>
                  </a:cubicBezTo>
                  <a:cubicBezTo>
                    <a:pt x="9" y="41"/>
                    <a:pt x="9" y="41"/>
                    <a:pt x="9" y="41"/>
                  </a:cubicBezTo>
                  <a:cubicBezTo>
                    <a:pt x="9" y="40"/>
                    <a:pt x="9" y="40"/>
                    <a:pt x="9" y="40"/>
                  </a:cubicBezTo>
                  <a:cubicBezTo>
                    <a:pt x="6" y="42"/>
                    <a:pt x="6" y="42"/>
                    <a:pt x="6" y="42"/>
                  </a:cubicBezTo>
                  <a:cubicBezTo>
                    <a:pt x="9" y="41"/>
                    <a:pt x="9" y="41"/>
                    <a:pt x="9" y="41"/>
                  </a:cubicBezTo>
                  <a:cubicBezTo>
                    <a:pt x="6" y="43"/>
                    <a:pt x="6" y="43"/>
                    <a:pt x="6" y="43"/>
                  </a:cubicBezTo>
                  <a:cubicBezTo>
                    <a:pt x="10" y="43"/>
                    <a:pt x="10" y="43"/>
                    <a:pt x="10" y="43"/>
                  </a:cubicBezTo>
                  <a:cubicBezTo>
                    <a:pt x="10" y="41"/>
                    <a:pt x="9" y="41"/>
                    <a:pt x="9" y="41"/>
                  </a:cubicBezTo>
                  <a:cubicBezTo>
                    <a:pt x="6" y="43"/>
                    <a:pt x="6" y="43"/>
                    <a:pt x="6" y="43"/>
                  </a:cubicBezTo>
                  <a:cubicBezTo>
                    <a:pt x="10" y="43"/>
                    <a:pt x="10" y="43"/>
                    <a:pt x="10" y="43"/>
                  </a:cubicBezTo>
                  <a:cubicBezTo>
                    <a:pt x="6" y="43"/>
                    <a:pt x="6" y="43"/>
                    <a:pt x="6" y="43"/>
                  </a:cubicBezTo>
                  <a:cubicBezTo>
                    <a:pt x="5" y="46"/>
                    <a:pt x="5" y="46"/>
                    <a:pt x="5" y="46"/>
                  </a:cubicBezTo>
                  <a:cubicBezTo>
                    <a:pt x="41" y="54"/>
                    <a:pt x="41" y="54"/>
                    <a:pt x="41" y="54"/>
                  </a:cubicBezTo>
                  <a:cubicBezTo>
                    <a:pt x="43" y="55"/>
                    <a:pt x="45" y="54"/>
                    <a:pt x="46" y="52"/>
                  </a:cubicBezTo>
                  <a:cubicBezTo>
                    <a:pt x="46" y="52"/>
                    <a:pt x="46" y="51"/>
                    <a:pt x="46" y="50"/>
                  </a:cubicBezTo>
                  <a:cubicBezTo>
                    <a:pt x="46" y="49"/>
                    <a:pt x="46" y="48"/>
                    <a:pt x="46" y="48"/>
                  </a:cubicBezTo>
                  <a:cubicBezTo>
                    <a:pt x="45" y="47"/>
                    <a:pt x="45" y="47"/>
                    <a:pt x="45" y="47"/>
                  </a:cubicBezTo>
                  <a:cubicBezTo>
                    <a:pt x="44" y="47"/>
                    <a:pt x="44" y="46"/>
                    <a:pt x="44" y="46"/>
                  </a:cubicBezTo>
                  <a:cubicBezTo>
                    <a:pt x="42" y="45"/>
                    <a:pt x="39" y="43"/>
                    <a:pt x="36" y="41"/>
                  </a:cubicBezTo>
                  <a:cubicBezTo>
                    <a:pt x="31" y="38"/>
                    <a:pt x="25" y="34"/>
                    <a:pt x="19" y="31"/>
                  </a:cubicBezTo>
                  <a:cubicBezTo>
                    <a:pt x="17" y="30"/>
                    <a:pt x="15" y="28"/>
                    <a:pt x="13" y="27"/>
                  </a:cubicBezTo>
                  <a:cubicBezTo>
                    <a:pt x="12" y="27"/>
                    <a:pt x="12"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9" y="28"/>
                    <a:pt x="9" y="28"/>
                    <a:pt x="9" y="28"/>
                  </a:cubicBezTo>
                  <a:cubicBezTo>
                    <a:pt x="11" y="26"/>
                    <a:pt x="11" y="26"/>
                    <a:pt x="11" y="26"/>
                  </a:cubicBezTo>
                  <a:cubicBezTo>
                    <a:pt x="11" y="26"/>
                    <a:pt x="11" y="26"/>
                    <a:pt x="11" y="26"/>
                  </a:cubicBezTo>
                  <a:cubicBezTo>
                    <a:pt x="9" y="28"/>
                    <a:pt x="9" y="28"/>
                    <a:pt x="9" y="28"/>
                  </a:cubicBezTo>
                  <a:cubicBezTo>
                    <a:pt x="11" y="26"/>
                    <a:pt x="11" y="26"/>
                    <a:pt x="11" y="26"/>
                  </a:cubicBezTo>
                  <a:cubicBezTo>
                    <a:pt x="9" y="29"/>
                    <a:pt x="9" y="29"/>
                    <a:pt x="9" y="29"/>
                  </a:cubicBezTo>
                  <a:cubicBezTo>
                    <a:pt x="12" y="26"/>
                    <a:pt x="12" y="26"/>
                    <a:pt x="12" y="26"/>
                  </a:cubicBezTo>
                  <a:cubicBezTo>
                    <a:pt x="11" y="26"/>
                    <a:pt x="11" y="26"/>
                    <a:pt x="11" y="26"/>
                  </a:cubicBezTo>
                  <a:cubicBezTo>
                    <a:pt x="9" y="29"/>
                    <a:pt x="9" y="29"/>
                    <a:pt x="9" y="29"/>
                  </a:cubicBezTo>
                  <a:cubicBezTo>
                    <a:pt x="12" y="26"/>
                    <a:pt x="12" y="26"/>
                    <a:pt x="12" y="26"/>
                  </a:cubicBezTo>
                  <a:cubicBezTo>
                    <a:pt x="9" y="29"/>
                    <a:pt x="9" y="29"/>
                    <a:pt x="9" y="29"/>
                  </a:cubicBezTo>
                  <a:cubicBezTo>
                    <a:pt x="12" y="27"/>
                    <a:pt x="12" y="27"/>
                    <a:pt x="12" y="27"/>
                  </a:cubicBezTo>
                  <a:cubicBezTo>
                    <a:pt x="12" y="26"/>
                    <a:pt x="12" y="26"/>
                    <a:pt x="12" y="26"/>
                  </a:cubicBezTo>
                  <a:cubicBezTo>
                    <a:pt x="9" y="29"/>
                    <a:pt x="9" y="29"/>
                    <a:pt x="9" y="29"/>
                  </a:cubicBezTo>
                  <a:cubicBezTo>
                    <a:pt x="12" y="27"/>
                    <a:pt x="12" y="27"/>
                    <a:pt x="12" y="27"/>
                  </a:cubicBezTo>
                  <a:cubicBezTo>
                    <a:pt x="9" y="29"/>
                    <a:pt x="9" y="29"/>
                    <a:pt x="9" y="29"/>
                  </a:cubicBezTo>
                  <a:cubicBezTo>
                    <a:pt x="13" y="29"/>
                    <a:pt x="13" y="29"/>
                    <a:pt x="13" y="29"/>
                  </a:cubicBezTo>
                  <a:cubicBezTo>
                    <a:pt x="13" y="28"/>
                    <a:pt x="12" y="27"/>
                    <a:pt x="12" y="27"/>
                  </a:cubicBezTo>
                  <a:cubicBezTo>
                    <a:pt x="9" y="29"/>
                    <a:pt x="9" y="29"/>
                    <a:pt x="9" y="29"/>
                  </a:cubicBezTo>
                  <a:cubicBezTo>
                    <a:pt x="13" y="29"/>
                    <a:pt x="13" y="29"/>
                    <a:pt x="13" y="29"/>
                  </a:cubicBezTo>
                  <a:cubicBezTo>
                    <a:pt x="9" y="29"/>
                    <a:pt x="9" y="29"/>
                    <a:pt x="9" y="29"/>
                  </a:cubicBezTo>
                  <a:cubicBezTo>
                    <a:pt x="12" y="31"/>
                    <a:pt x="12" y="31"/>
                    <a:pt x="12" y="31"/>
                  </a:cubicBezTo>
                  <a:cubicBezTo>
                    <a:pt x="9" y="29"/>
                    <a:pt x="9" y="29"/>
                    <a:pt x="9" y="29"/>
                  </a:cubicBezTo>
                  <a:cubicBezTo>
                    <a:pt x="11" y="33"/>
                    <a:pt x="11" y="33"/>
                    <a:pt x="11" y="33"/>
                  </a:cubicBezTo>
                  <a:cubicBezTo>
                    <a:pt x="11" y="32"/>
                    <a:pt x="12" y="32"/>
                    <a:pt x="12" y="31"/>
                  </a:cubicBezTo>
                  <a:cubicBezTo>
                    <a:pt x="9" y="29"/>
                    <a:pt x="9" y="29"/>
                    <a:pt x="9" y="29"/>
                  </a:cubicBezTo>
                  <a:cubicBezTo>
                    <a:pt x="11" y="33"/>
                    <a:pt x="11" y="33"/>
                    <a:pt x="11" y="33"/>
                  </a:cubicBezTo>
                  <a:cubicBezTo>
                    <a:pt x="9" y="29"/>
                    <a:pt x="9" y="29"/>
                    <a:pt x="9" y="29"/>
                  </a:cubicBezTo>
                  <a:cubicBezTo>
                    <a:pt x="10" y="33"/>
                    <a:pt x="10" y="33"/>
                    <a:pt x="10" y="33"/>
                  </a:cubicBezTo>
                  <a:cubicBezTo>
                    <a:pt x="10" y="33"/>
                    <a:pt x="10" y="33"/>
                    <a:pt x="11" y="33"/>
                  </a:cubicBezTo>
                  <a:cubicBezTo>
                    <a:pt x="9" y="29"/>
                    <a:pt x="9" y="29"/>
                    <a:pt x="9" y="29"/>
                  </a:cubicBezTo>
                  <a:cubicBezTo>
                    <a:pt x="10" y="33"/>
                    <a:pt x="10" y="33"/>
                    <a:pt x="10" y="33"/>
                  </a:cubicBezTo>
                  <a:cubicBezTo>
                    <a:pt x="9" y="30"/>
                    <a:pt x="9" y="30"/>
                    <a:pt x="9" y="30"/>
                  </a:cubicBezTo>
                  <a:cubicBezTo>
                    <a:pt x="9" y="33"/>
                    <a:pt x="9" y="33"/>
                    <a:pt x="9" y="33"/>
                  </a:cubicBezTo>
                  <a:cubicBezTo>
                    <a:pt x="9" y="33"/>
                    <a:pt x="9" y="33"/>
                    <a:pt x="10" y="33"/>
                  </a:cubicBezTo>
                  <a:cubicBezTo>
                    <a:pt x="9" y="30"/>
                    <a:pt x="9" y="30"/>
                    <a:pt x="9" y="30"/>
                  </a:cubicBezTo>
                  <a:cubicBezTo>
                    <a:pt x="9" y="33"/>
                    <a:pt x="9" y="33"/>
                    <a:pt x="9" y="33"/>
                  </a:cubicBezTo>
                  <a:cubicBezTo>
                    <a:pt x="9" y="33"/>
                    <a:pt x="9" y="33"/>
                    <a:pt x="9" y="33"/>
                  </a:cubicBezTo>
                  <a:cubicBezTo>
                    <a:pt x="9" y="33"/>
                    <a:pt x="10" y="33"/>
                    <a:pt x="11" y="33"/>
                  </a:cubicBezTo>
                  <a:cubicBezTo>
                    <a:pt x="15" y="34"/>
                    <a:pt x="23" y="35"/>
                    <a:pt x="30" y="36"/>
                  </a:cubicBezTo>
                  <a:cubicBezTo>
                    <a:pt x="33" y="36"/>
                    <a:pt x="36" y="37"/>
                    <a:pt x="39" y="37"/>
                  </a:cubicBezTo>
                  <a:cubicBezTo>
                    <a:pt x="40" y="37"/>
                    <a:pt x="41" y="38"/>
                    <a:pt x="42" y="38"/>
                  </a:cubicBezTo>
                  <a:cubicBezTo>
                    <a:pt x="43" y="38"/>
                    <a:pt x="43" y="38"/>
                    <a:pt x="43" y="38"/>
                  </a:cubicBezTo>
                  <a:cubicBezTo>
                    <a:pt x="44" y="38"/>
                    <a:pt x="44" y="38"/>
                    <a:pt x="44" y="38"/>
                  </a:cubicBezTo>
                  <a:cubicBezTo>
                    <a:pt x="45" y="38"/>
                    <a:pt x="45" y="38"/>
                    <a:pt x="45" y="38"/>
                  </a:cubicBezTo>
                  <a:cubicBezTo>
                    <a:pt x="45" y="38"/>
                    <a:pt x="45" y="38"/>
                    <a:pt x="46" y="38"/>
                  </a:cubicBezTo>
                  <a:cubicBezTo>
                    <a:pt x="46" y="37"/>
                    <a:pt x="46" y="37"/>
                    <a:pt x="46" y="37"/>
                  </a:cubicBezTo>
                  <a:cubicBezTo>
                    <a:pt x="47" y="37"/>
                    <a:pt x="47" y="37"/>
                    <a:pt x="48" y="36"/>
                  </a:cubicBezTo>
                  <a:cubicBezTo>
                    <a:pt x="48" y="35"/>
                    <a:pt x="48" y="35"/>
                    <a:pt x="48" y="34"/>
                  </a:cubicBezTo>
                  <a:cubicBezTo>
                    <a:pt x="48" y="33"/>
                    <a:pt x="48" y="32"/>
                    <a:pt x="48" y="32"/>
                  </a:cubicBezTo>
                  <a:cubicBezTo>
                    <a:pt x="48" y="31"/>
                    <a:pt x="47" y="31"/>
                    <a:pt x="47" y="31"/>
                  </a:cubicBezTo>
                  <a:cubicBezTo>
                    <a:pt x="47" y="30"/>
                    <a:pt x="47" y="30"/>
                    <a:pt x="47" y="30"/>
                  </a:cubicBezTo>
                  <a:cubicBezTo>
                    <a:pt x="46" y="30"/>
                    <a:pt x="45" y="29"/>
                    <a:pt x="44" y="29"/>
                  </a:cubicBezTo>
                  <a:cubicBezTo>
                    <a:pt x="37" y="24"/>
                    <a:pt x="15" y="11"/>
                    <a:pt x="15" y="11"/>
                  </a:cubicBezTo>
                  <a:cubicBezTo>
                    <a:pt x="13" y="14"/>
                    <a:pt x="13" y="14"/>
                    <a:pt x="13" y="14"/>
                  </a:cubicBezTo>
                  <a:cubicBezTo>
                    <a:pt x="12" y="18"/>
                    <a:pt x="12" y="18"/>
                    <a:pt x="12" y="18"/>
                  </a:cubicBezTo>
                  <a:cubicBezTo>
                    <a:pt x="75" y="39"/>
                    <a:pt x="75" y="39"/>
                    <a:pt x="75" y="39"/>
                  </a:cubicBezTo>
                  <a:cubicBezTo>
                    <a:pt x="77" y="40"/>
                    <a:pt x="79" y="39"/>
                    <a:pt x="80" y="37"/>
                  </a:cubicBezTo>
                  <a:cubicBezTo>
                    <a:pt x="81" y="35"/>
                    <a:pt x="80" y="33"/>
                    <a:pt x="78" y="32"/>
                  </a:cubicBezTo>
                  <a:cubicBezTo>
                    <a:pt x="29" y="1"/>
                    <a:pt x="29" y="1"/>
                    <a:pt x="29" y="1"/>
                  </a:cubicBezTo>
                  <a:cubicBezTo>
                    <a:pt x="27" y="0"/>
                    <a:pt x="25" y="0"/>
                    <a:pt x="24" y="2"/>
                  </a:cubicBezTo>
                  <a:cubicBezTo>
                    <a:pt x="22" y="4"/>
                    <a:pt x="23" y="7"/>
                    <a:pt x="25" y="8"/>
                  </a:cubicBezTo>
                  <a:cubicBezTo>
                    <a:pt x="45" y="21"/>
                    <a:pt x="45" y="21"/>
                    <a:pt x="45" y="21"/>
                  </a:cubicBezTo>
                  <a:cubicBezTo>
                    <a:pt x="14" y="10"/>
                    <a:pt x="14" y="10"/>
                    <a:pt x="14" y="10"/>
                  </a:cubicBezTo>
                  <a:cubicBezTo>
                    <a:pt x="12" y="10"/>
                    <a:pt x="10" y="10"/>
                    <a:pt x="9" y="12"/>
                  </a:cubicBezTo>
                  <a:cubicBezTo>
                    <a:pt x="8" y="14"/>
                    <a:pt x="9" y="16"/>
                    <a:pt x="11" y="18"/>
                  </a:cubicBezTo>
                  <a:cubicBezTo>
                    <a:pt x="11" y="18"/>
                    <a:pt x="13" y="19"/>
                    <a:pt x="16" y="21"/>
                  </a:cubicBezTo>
                  <a:cubicBezTo>
                    <a:pt x="20" y="23"/>
                    <a:pt x="27" y="27"/>
                    <a:pt x="32" y="31"/>
                  </a:cubicBezTo>
                  <a:cubicBezTo>
                    <a:pt x="35" y="32"/>
                    <a:pt x="38" y="34"/>
                    <a:pt x="39" y="35"/>
                  </a:cubicBezTo>
                  <a:cubicBezTo>
                    <a:pt x="40" y="36"/>
                    <a:pt x="41" y="36"/>
                    <a:pt x="41" y="36"/>
                  </a:cubicBezTo>
                  <a:cubicBezTo>
                    <a:pt x="42" y="37"/>
                    <a:pt x="42" y="37"/>
                    <a:pt x="42" y="37"/>
                  </a:cubicBezTo>
                  <a:cubicBezTo>
                    <a:pt x="43" y="35"/>
                    <a:pt x="43" y="35"/>
                    <a:pt x="43" y="35"/>
                  </a:cubicBezTo>
                  <a:cubicBezTo>
                    <a:pt x="42" y="37"/>
                    <a:pt x="42" y="37"/>
                    <a:pt x="42" y="37"/>
                  </a:cubicBezTo>
                  <a:cubicBezTo>
                    <a:pt x="42" y="37"/>
                    <a:pt x="42" y="37"/>
                    <a:pt x="42" y="37"/>
                  </a:cubicBezTo>
                  <a:cubicBezTo>
                    <a:pt x="43" y="35"/>
                    <a:pt x="43" y="35"/>
                    <a:pt x="43" y="35"/>
                  </a:cubicBezTo>
                  <a:cubicBezTo>
                    <a:pt x="42" y="37"/>
                    <a:pt x="42" y="37"/>
                    <a:pt x="42" y="37"/>
                  </a:cubicBezTo>
                  <a:cubicBezTo>
                    <a:pt x="44" y="34"/>
                    <a:pt x="44" y="34"/>
                    <a:pt x="44" y="34"/>
                  </a:cubicBezTo>
                  <a:cubicBezTo>
                    <a:pt x="41" y="36"/>
                    <a:pt x="41" y="36"/>
                    <a:pt x="41" y="36"/>
                  </a:cubicBezTo>
                  <a:cubicBezTo>
                    <a:pt x="42" y="37"/>
                    <a:pt x="42" y="37"/>
                    <a:pt x="42" y="37"/>
                  </a:cubicBezTo>
                  <a:cubicBezTo>
                    <a:pt x="44" y="34"/>
                    <a:pt x="44" y="34"/>
                    <a:pt x="44" y="34"/>
                  </a:cubicBezTo>
                  <a:cubicBezTo>
                    <a:pt x="41" y="36"/>
                    <a:pt x="41" y="36"/>
                    <a:pt x="41" y="36"/>
                  </a:cubicBezTo>
                  <a:cubicBezTo>
                    <a:pt x="44" y="34"/>
                    <a:pt x="44" y="34"/>
                    <a:pt x="44" y="34"/>
                  </a:cubicBezTo>
                  <a:cubicBezTo>
                    <a:pt x="41" y="36"/>
                    <a:pt x="41" y="36"/>
                    <a:pt x="41" y="36"/>
                  </a:cubicBezTo>
                  <a:cubicBezTo>
                    <a:pt x="41" y="36"/>
                    <a:pt x="41" y="36"/>
                    <a:pt x="41" y="36"/>
                  </a:cubicBezTo>
                  <a:cubicBezTo>
                    <a:pt x="44" y="34"/>
                    <a:pt x="44" y="34"/>
                    <a:pt x="44" y="34"/>
                  </a:cubicBezTo>
                  <a:cubicBezTo>
                    <a:pt x="41" y="36"/>
                    <a:pt x="41" y="36"/>
                    <a:pt x="41" y="36"/>
                  </a:cubicBezTo>
                  <a:cubicBezTo>
                    <a:pt x="44" y="34"/>
                    <a:pt x="44" y="34"/>
                    <a:pt x="44" y="34"/>
                  </a:cubicBezTo>
                  <a:cubicBezTo>
                    <a:pt x="40" y="34"/>
                    <a:pt x="40" y="34"/>
                    <a:pt x="40" y="34"/>
                  </a:cubicBezTo>
                  <a:cubicBezTo>
                    <a:pt x="40" y="35"/>
                    <a:pt x="41" y="35"/>
                    <a:pt x="41" y="36"/>
                  </a:cubicBezTo>
                  <a:cubicBezTo>
                    <a:pt x="44" y="34"/>
                    <a:pt x="44" y="34"/>
                    <a:pt x="44" y="34"/>
                  </a:cubicBezTo>
                  <a:cubicBezTo>
                    <a:pt x="40" y="34"/>
                    <a:pt x="40" y="34"/>
                    <a:pt x="40" y="34"/>
                  </a:cubicBezTo>
                  <a:cubicBezTo>
                    <a:pt x="44" y="34"/>
                    <a:pt x="44" y="34"/>
                    <a:pt x="44" y="34"/>
                  </a:cubicBezTo>
                  <a:cubicBezTo>
                    <a:pt x="41" y="32"/>
                    <a:pt x="41" y="32"/>
                    <a:pt x="41" y="32"/>
                  </a:cubicBezTo>
                  <a:cubicBezTo>
                    <a:pt x="44" y="34"/>
                    <a:pt x="44" y="34"/>
                    <a:pt x="44" y="34"/>
                  </a:cubicBezTo>
                  <a:cubicBezTo>
                    <a:pt x="42" y="30"/>
                    <a:pt x="42" y="30"/>
                    <a:pt x="42" y="30"/>
                  </a:cubicBezTo>
                  <a:cubicBezTo>
                    <a:pt x="42" y="30"/>
                    <a:pt x="42" y="31"/>
                    <a:pt x="41" y="32"/>
                  </a:cubicBezTo>
                  <a:cubicBezTo>
                    <a:pt x="44" y="34"/>
                    <a:pt x="44" y="34"/>
                    <a:pt x="44" y="34"/>
                  </a:cubicBezTo>
                  <a:cubicBezTo>
                    <a:pt x="42" y="30"/>
                    <a:pt x="42" y="30"/>
                    <a:pt x="42" y="30"/>
                  </a:cubicBezTo>
                  <a:cubicBezTo>
                    <a:pt x="44" y="34"/>
                    <a:pt x="44" y="34"/>
                    <a:pt x="44" y="34"/>
                  </a:cubicBezTo>
                  <a:cubicBezTo>
                    <a:pt x="43" y="30"/>
                    <a:pt x="43" y="30"/>
                    <a:pt x="43" y="30"/>
                  </a:cubicBezTo>
                  <a:cubicBezTo>
                    <a:pt x="43" y="30"/>
                    <a:pt x="43" y="30"/>
                    <a:pt x="42" y="30"/>
                  </a:cubicBezTo>
                  <a:cubicBezTo>
                    <a:pt x="44" y="34"/>
                    <a:pt x="44" y="34"/>
                    <a:pt x="44" y="34"/>
                  </a:cubicBezTo>
                  <a:cubicBezTo>
                    <a:pt x="43" y="30"/>
                    <a:pt x="43" y="30"/>
                    <a:pt x="43" y="30"/>
                  </a:cubicBezTo>
                  <a:cubicBezTo>
                    <a:pt x="44" y="33"/>
                    <a:pt x="44" y="33"/>
                    <a:pt x="44" y="33"/>
                  </a:cubicBezTo>
                  <a:cubicBezTo>
                    <a:pt x="44" y="30"/>
                    <a:pt x="44" y="30"/>
                    <a:pt x="44" y="30"/>
                  </a:cubicBezTo>
                  <a:cubicBezTo>
                    <a:pt x="44" y="30"/>
                    <a:pt x="44" y="30"/>
                    <a:pt x="43" y="30"/>
                  </a:cubicBezTo>
                  <a:cubicBezTo>
                    <a:pt x="44" y="33"/>
                    <a:pt x="44" y="33"/>
                    <a:pt x="44" y="33"/>
                  </a:cubicBezTo>
                  <a:cubicBezTo>
                    <a:pt x="44" y="30"/>
                    <a:pt x="44" y="30"/>
                    <a:pt x="44" y="30"/>
                  </a:cubicBezTo>
                  <a:cubicBezTo>
                    <a:pt x="44" y="31"/>
                    <a:pt x="44" y="31"/>
                    <a:pt x="44" y="31"/>
                  </a:cubicBezTo>
                  <a:cubicBezTo>
                    <a:pt x="44" y="30"/>
                    <a:pt x="44" y="30"/>
                    <a:pt x="44" y="30"/>
                  </a:cubicBezTo>
                  <a:cubicBezTo>
                    <a:pt x="44" y="30"/>
                    <a:pt x="44" y="30"/>
                    <a:pt x="44" y="30"/>
                  </a:cubicBezTo>
                  <a:cubicBezTo>
                    <a:pt x="44" y="31"/>
                    <a:pt x="44" y="31"/>
                    <a:pt x="44" y="31"/>
                  </a:cubicBezTo>
                  <a:cubicBezTo>
                    <a:pt x="44" y="30"/>
                    <a:pt x="44" y="30"/>
                    <a:pt x="44" y="30"/>
                  </a:cubicBezTo>
                  <a:cubicBezTo>
                    <a:pt x="44" y="30"/>
                    <a:pt x="43" y="30"/>
                    <a:pt x="42" y="30"/>
                  </a:cubicBezTo>
                  <a:cubicBezTo>
                    <a:pt x="39" y="29"/>
                    <a:pt x="31" y="28"/>
                    <a:pt x="24" y="27"/>
                  </a:cubicBezTo>
                  <a:cubicBezTo>
                    <a:pt x="20" y="26"/>
                    <a:pt x="17" y="26"/>
                    <a:pt x="14" y="26"/>
                  </a:cubicBezTo>
                  <a:cubicBezTo>
                    <a:pt x="13" y="25"/>
                    <a:pt x="12" y="25"/>
                    <a:pt x="11" y="25"/>
                  </a:cubicBezTo>
                  <a:cubicBezTo>
                    <a:pt x="10" y="25"/>
                    <a:pt x="9" y="25"/>
                    <a:pt x="9" y="25"/>
                  </a:cubicBezTo>
                  <a:cubicBezTo>
                    <a:pt x="8" y="25"/>
                    <a:pt x="8" y="25"/>
                    <a:pt x="8" y="25"/>
                  </a:cubicBezTo>
                  <a:cubicBezTo>
                    <a:pt x="8" y="25"/>
                    <a:pt x="8" y="25"/>
                    <a:pt x="7" y="25"/>
                  </a:cubicBezTo>
                  <a:cubicBezTo>
                    <a:pt x="7" y="25"/>
                    <a:pt x="7" y="26"/>
                    <a:pt x="6" y="26"/>
                  </a:cubicBezTo>
                  <a:cubicBezTo>
                    <a:pt x="6" y="26"/>
                    <a:pt x="6" y="26"/>
                    <a:pt x="5" y="27"/>
                  </a:cubicBezTo>
                  <a:cubicBezTo>
                    <a:pt x="5" y="28"/>
                    <a:pt x="5" y="28"/>
                    <a:pt x="5" y="29"/>
                  </a:cubicBezTo>
                  <a:cubicBezTo>
                    <a:pt x="5" y="30"/>
                    <a:pt x="5" y="31"/>
                    <a:pt x="5" y="31"/>
                  </a:cubicBezTo>
                  <a:cubicBezTo>
                    <a:pt x="5" y="32"/>
                    <a:pt x="6" y="32"/>
                    <a:pt x="6" y="32"/>
                  </a:cubicBezTo>
                  <a:cubicBezTo>
                    <a:pt x="6" y="32"/>
                    <a:pt x="6" y="32"/>
                    <a:pt x="6" y="32"/>
                  </a:cubicBezTo>
                  <a:cubicBezTo>
                    <a:pt x="7" y="33"/>
                    <a:pt x="7" y="33"/>
                    <a:pt x="7" y="33"/>
                  </a:cubicBezTo>
                  <a:cubicBezTo>
                    <a:pt x="10" y="35"/>
                    <a:pt x="18" y="40"/>
                    <a:pt x="26" y="44"/>
                  </a:cubicBezTo>
                  <a:cubicBezTo>
                    <a:pt x="29" y="47"/>
                    <a:pt x="33" y="49"/>
                    <a:pt x="36" y="50"/>
                  </a:cubicBezTo>
                  <a:cubicBezTo>
                    <a:pt x="37" y="51"/>
                    <a:pt x="38" y="52"/>
                    <a:pt x="39" y="52"/>
                  </a:cubicBezTo>
                  <a:cubicBezTo>
                    <a:pt x="39" y="53"/>
                    <a:pt x="39" y="53"/>
                    <a:pt x="39" y="53"/>
                  </a:cubicBezTo>
                  <a:cubicBezTo>
                    <a:pt x="39" y="53"/>
                    <a:pt x="39" y="53"/>
                    <a:pt x="39" y="53"/>
                  </a:cubicBezTo>
                  <a:cubicBezTo>
                    <a:pt x="41" y="51"/>
                    <a:pt x="41" y="51"/>
                    <a:pt x="41" y="51"/>
                  </a:cubicBezTo>
                  <a:cubicBezTo>
                    <a:pt x="39" y="53"/>
                    <a:pt x="39" y="53"/>
                    <a:pt x="39" y="53"/>
                  </a:cubicBezTo>
                  <a:cubicBezTo>
                    <a:pt x="39" y="53"/>
                    <a:pt x="39" y="53"/>
                    <a:pt x="39" y="53"/>
                  </a:cubicBezTo>
                  <a:cubicBezTo>
                    <a:pt x="41" y="51"/>
                    <a:pt x="41" y="51"/>
                    <a:pt x="41" y="51"/>
                  </a:cubicBezTo>
                  <a:cubicBezTo>
                    <a:pt x="39" y="53"/>
                    <a:pt x="39" y="53"/>
                    <a:pt x="39" y="53"/>
                  </a:cubicBezTo>
                  <a:cubicBezTo>
                    <a:pt x="42" y="50"/>
                    <a:pt x="42" y="50"/>
                    <a:pt x="42" y="50"/>
                  </a:cubicBezTo>
                  <a:cubicBezTo>
                    <a:pt x="39" y="52"/>
                    <a:pt x="39" y="52"/>
                    <a:pt x="39" y="52"/>
                  </a:cubicBezTo>
                  <a:cubicBezTo>
                    <a:pt x="39" y="53"/>
                    <a:pt x="39" y="53"/>
                    <a:pt x="39" y="53"/>
                  </a:cubicBezTo>
                  <a:cubicBezTo>
                    <a:pt x="42" y="50"/>
                    <a:pt x="42" y="50"/>
                    <a:pt x="42" y="50"/>
                  </a:cubicBezTo>
                  <a:cubicBezTo>
                    <a:pt x="39" y="52"/>
                    <a:pt x="39" y="52"/>
                    <a:pt x="39" y="52"/>
                  </a:cubicBezTo>
                  <a:cubicBezTo>
                    <a:pt x="42" y="50"/>
                    <a:pt x="42" y="50"/>
                    <a:pt x="42" y="50"/>
                  </a:cubicBezTo>
                  <a:cubicBezTo>
                    <a:pt x="38" y="50"/>
                    <a:pt x="38" y="50"/>
                    <a:pt x="38" y="50"/>
                  </a:cubicBezTo>
                  <a:cubicBezTo>
                    <a:pt x="38" y="51"/>
                    <a:pt x="39" y="52"/>
                    <a:pt x="39" y="52"/>
                  </a:cubicBezTo>
                  <a:cubicBezTo>
                    <a:pt x="42" y="50"/>
                    <a:pt x="42" y="50"/>
                    <a:pt x="42" y="50"/>
                  </a:cubicBezTo>
                  <a:cubicBezTo>
                    <a:pt x="38" y="50"/>
                    <a:pt x="38" y="50"/>
                    <a:pt x="38" y="50"/>
                  </a:cubicBezTo>
                  <a:cubicBezTo>
                    <a:pt x="42" y="50"/>
                    <a:pt x="42" y="50"/>
                    <a:pt x="42" y="50"/>
                  </a:cubicBezTo>
                  <a:cubicBezTo>
                    <a:pt x="39" y="48"/>
                    <a:pt x="39" y="48"/>
                    <a:pt x="39" y="48"/>
                  </a:cubicBezTo>
                  <a:cubicBezTo>
                    <a:pt x="38" y="49"/>
                    <a:pt x="38" y="50"/>
                    <a:pt x="38" y="50"/>
                  </a:cubicBezTo>
                  <a:cubicBezTo>
                    <a:pt x="42" y="50"/>
                    <a:pt x="42" y="50"/>
                    <a:pt x="42" y="50"/>
                  </a:cubicBezTo>
                  <a:cubicBezTo>
                    <a:pt x="39" y="48"/>
                    <a:pt x="39" y="48"/>
                    <a:pt x="39" y="48"/>
                  </a:cubicBezTo>
                  <a:cubicBezTo>
                    <a:pt x="42" y="50"/>
                    <a:pt x="42" y="50"/>
                    <a:pt x="42" y="50"/>
                  </a:cubicBezTo>
                  <a:cubicBezTo>
                    <a:pt x="43" y="46"/>
                    <a:pt x="43" y="46"/>
                    <a:pt x="43" y="46"/>
                  </a:cubicBezTo>
                  <a:cubicBezTo>
                    <a:pt x="6" y="39"/>
                    <a:pt x="6" y="39"/>
                    <a:pt x="6" y="39"/>
                  </a:cubicBezTo>
                  <a:cubicBezTo>
                    <a:pt x="5" y="38"/>
                    <a:pt x="4" y="39"/>
                    <a:pt x="3" y="39"/>
                  </a:cubicBezTo>
                  <a:cubicBezTo>
                    <a:pt x="2" y="40"/>
                    <a:pt x="1" y="41"/>
                    <a:pt x="1" y="43"/>
                  </a:cubicBezTo>
                  <a:cubicBezTo>
                    <a:pt x="1" y="43"/>
                    <a:pt x="2" y="44"/>
                    <a:pt x="2" y="44"/>
                  </a:cubicBezTo>
                  <a:cubicBezTo>
                    <a:pt x="2" y="45"/>
                    <a:pt x="2" y="45"/>
                    <a:pt x="2" y="45"/>
                  </a:cubicBezTo>
                  <a:cubicBezTo>
                    <a:pt x="3" y="46"/>
                    <a:pt x="3" y="46"/>
                    <a:pt x="3" y="46"/>
                  </a:cubicBezTo>
                  <a:cubicBezTo>
                    <a:pt x="3" y="46"/>
                    <a:pt x="4" y="46"/>
                    <a:pt x="4" y="46"/>
                  </a:cubicBezTo>
                  <a:cubicBezTo>
                    <a:pt x="6" y="48"/>
                    <a:pt x="9" y="49"/>
                    <a:pt x="12" y="52"/>
                  </a:cubicBezTo>
                  <a:cubicBezTo>
                    <a:pt x="24" y="59"/>
                    <a:pt x="41" y="70"/>
                    <a:pt x="41" y="70"/>
                  </a:cubicBezTo>
                  <a:cubicBezTo>
                    <a:pt x="43" y="66"/>
                    <a:pt x="43" y="66"/>
                    <a:pt x="43" y="66"/>
                  </a:cubicBezTo>
                  <a:cubicBezTo>
                    <a:pt x="40" y="64"/>
                    <a:pt x="40" y="64"/>
                    <a:pt x="40" y="64"/>
                  </a:cubicBezTo>
                  <a:cubicBezTo>
                    <a:pt x="43" y="66"/>
                    <a:pt x="43" y="66"/>
                    <a:pt x="43" y="66"/>
                  </a:cubicBezTo>
                  <a:cubicBezTo>
                    <a:pt x="42" y="63"/>
                    <a:pt x="42" y="63"/>
                    <a:pt x="42" y="63"/>
                  </a:cubicBezTo>
                  <a:cubicBezTo>
                    <a:pt x="41" y="63"/>
                    <a:pt x="41" y="63"/>
                    <a:pt x="40" y="64"/>
                  </a:cubicBezTo>
                  <a:cubicBezTo>
                    <a:pt x="43" y="66"/>
                    <a:pt x="43" y="66"/>
                    <a:pt x="43" y="66"/>
                  </a:cubicBezTo>
                  <a:cubicBezTo>
                    <a:pt x="42" y="63"/>
                    <a:pt x="42" y="63"/>
                    <a:pt x="42" y="63"/>
                  </a:cubicBezTo>
                  <a:cubicBezTo>
                    <a:pt x="43" y="66"/>
                    <a:pt x="43" y="66"/>
                    <a:pt x="43" y="66"/>
                  </a:cubicBezTo>
                  <a:cubicBezTo>
                    <a:pt x="43" y="62"/>
                    <a:pt x="43" y="62"/>
                    <a:pt x="43" y="62"/>
                  </a:cubicBezTo>
                  <a:cubicBezTo>
                    <a:pt x="43" y="62"/>
                    <a:pt x="42" y="62"/>
                    <a:pt x="42" y="63"/>
                  </a:cubicBezTo>
                  <a:cubicBezTo>
                    <a:pt x="43" y="66"/>
                    <a:pt x="43" y="66"/>
                    <a:pt x="43" y="66"/>
                  </a:cubicBezTo>
                  <a:cubicBezTo>
                    <a:pt x="43" y="62"/>
                    <a:pt x="43" y="62"/>
                    <a:pt x="43" y="62"/>
                  </a:cubicBezTo>
                  <a:cubicBezTo>
                    <a:pt x="43" y="66"/>
                    <a:pt x="43" y="66"/>
                    <a:pt x="43" y="66"/>
                  </a:cubicBezTo>
                  <a:cubicBezTo>
                    <a:pt x="43" y="62"/>
                    <a:pt x="43" y="62"/>
                    <a:pt x="43" y="62"/>
                  </a:cubicBezTo>
                  <a:cubicBezTo>
                    <a:pt x="43" y="62"/>
                    <a:pt x="43" y="62"/>
                    <a:pt x="43" y="62"/>
                  </a:cubicBezTo>
                  <a:cubicBezTo>
                    <a:pt x="43" y="66"/>
                    <a:pt x="43" y="66"/>
                    <a:pt x="43" y="66"/>
                  </a:cubicBezTo>
                  <a:cubicBezTo>
                    <a:pt x="43" y="62"/>
                    <a:pt x="43" y="62"/>
                    <a:pt x="43" y="62"/>
                  </a:cubicBezTo>
                  <a:cubicBezTo>
                    <a:pt x="43" y="64"/>
                    <a:pt x="43" y="64"/>
                    <a:pt x="43" y="64"/>
                  </a:cubicBezTo>
                  <a:cubicBezTo>
                    <a:pt x="44" y="62"/>
                    <a:pt x="44" y="62"/>
                    <a:pt x="44" y="62"/>
                  </a:cubicBezTo>
                  <a:cubicBezTo>
                    <a:pt x="43" y="62"/>
                    <a:pt x="43" y="62"/>
                    <a:pt x="43" y="62"/>
                  </a:cubicBezTo>
                  <a:cubicBezTo>
                    <a:pt x="43" y="64"/>
                    <a:pt x="43" y="64"/>
                    <a:pt x="43" y="64"/>
                  </a:cubicBezTo>
                  <a:cubicBezTo>
                    <a:pt x="44" y="62"/>
                    <a:pt x="44" y="62"/>
                    <a:pt x="44" y="62"/>
                  </a:cubicBezTo>
                  <a:cubicBezTo>
                    <a:pt x="43" y="62"/>
                    <a:pt x="43" y="62"/>
                    <a:pt x="41" y="62"/>
                  </a:cubicBezTo>
                  <a:cubicBezTo>
                    <a:pt x="37" y="61"/>
                    <a:pt x="30" y="58"/>
                    <a:pt x="23" y="56"/>
                  </a:cubicBezTo>
                  <a:cubicBezTo>
                    <a:pt x="19" y="55"/>
                    <a:pt x="16" y="54"/>
                    <a:pt x="13" y="53"/>
                  </a:cubicBezTo>
                  <a:cubicBezTo>
                    <a:pt x="12" y="53"/>
                    <a:pt x="11" y="53"/>
                    <a:pt x="10" y="53"/>
                  </a:cubicBezTo>
                  <a:cubicBezTo>
                    <a:pt x="9" y="52"/>
                    <a:pt x="9" y="52"/>
                    <a:pt x="9" y="52"/>
                  </a:cubicBezTo>
                  <a:cubicBezTo>
                    <a:pt x="8" y="52"/>
                    <a:pt x="8" y="52"/>
                    <a:pt x="7" y="52"/>
                  </a:cubicBezTo>
                  <a:cubicBezTo>
                    <a:pt x="7" y="52"/>
                    <a:pt x="7" y="52"/>
                    <a:pt x="6" y="52"/>
                  </a:cubicBezTo>
                  <a:cubicBezTo>
                    <a:pt x="6" y="52"/>
                    <a:pt x="6" y="52"/>
                    <a:pt x="5" y="53"/>
                  </a:cubicBezTo>
                  <a:cubicBezTo>
                    <a:pt x="5" y="53"/>
                    <a:pt x="4" y="53"/>
                    <a:pt x="4" y="54"/>
                  </a:cubicBezTo>
                  <a:cubicBezTo>
                    <a:pt x="7" y="56"/>
                    <a:pt x="7" y="56"/>
                    <a:pt x="7" y="56"/>
                  </a:cubicBezTo>
                  <a:cubicBezTo>
                    <a:pt x="4" y="53"/>
                    <a:pt x="4" y="53"/>
                    <a:pt x="4" y="53"/>
                  </a:cubicBezTo>
                  <a:cubicBezTo>
                    <a:pt x="4" y="54"/>
                    <a:pt x="3" y="55"/>
                    <a:pt x="3" y="55"/>
                  </a:cubicBezTo>
                  <a:cubicBezTo>
                    <a:pt x="3" y="56"/>
                    <a:pt x="3" y="56"/>
                    <a:pt x="3" y="56"/>
                  </a:cubicBezTo>
                  <a:cubicBezTo>
                    <a:pt x="3" y="57"/>
                    <a:pt x="3" y="58"/>
                    <a:pt x="4" y="58"/>
                  </a:cubicBezTo>
                  <a:cubicBezTo>
                    <a:pt x="4" y="59"/>
                    <a:pt x="4" y="59"/>
                    <a:pt x="4" y="59"/>
                  </a:cubicBezTo>
                  <a:cubicBezTo>
                    <a:pt x="5" y="60"/>
                    <a:pt x="5" y="60"/>
                    <a:pt x="5" y="60"/>
                  </a:cubicBezTo>
                  <a:cubicBezTo>
                    <a:pt x="7" y="61"/>
                    <a:pt x="8" y="62"/>
                    <a:pt x="11" y="63"/>
                  </a:cubicBezTo>
                  <a:cubicBezTo>
                    <a:pt x="17" y="68"/>
                    <a:pt x="27" y="74"/>
                    <a:pt x="27" y="74"/>
                  </a:cubicBezTo>
                  <a:cubicBezTo>
                    <a:pt x="29" y="70"/>
                    <a:pt x="29" y="70"/>
                    <a:pt x="29" y="70"/>
                  </a:cubicBezTo>
                  <a:cubicBezTo>
                    <a:pt x="26" y="68"/>
                    <a:pt x="26" y="68"/>
                    <a:pt x="26" y="68"/>
                  </a:cubicBezTo>
                  <a:cubicBezTo>
                    <a:pt x="29" y="70"/>
                    <a:pt x="29" y="70"/>
                    <a:pt x="29" y="70"/>
                  </a:cubicBezTo>
                  <a:cubicBezTo>
                    <a:pt x="28" y="66"/>
                    <a:pt x="28" y="66"/>
                    <a:pt x="28" y="66"/>
                  </a:cubicBezTo>
                  <a:cubicBezTo>
                    <a:pt x="27" y="66"/>
                    <a:pt x="27" y="67"/>
                    <a:pt x="26" y="68"/>
                  </a:cubicBezTo>
                  <a:cubicBezTo>
                    <a:pt x="29" y="70"/>
                    <a:pt x="29" y="70"/>
                    <a:pt x="29" y="70"/>
                  </a:cubicBezTo>
                  <a:cubicBezTo>
                    <a:pt x="28" y="66"/>
                    <a:pt x="28" y="66"/>
                    <a:pt x="28" y="66"/>
                  </a:cubicBezTo>
                  <a:cubicBezTo>
                    <a:pt x="29" y="69"/>
                    <a:pt x="29" y="69"/>
                    <a:pt x="29" y="69"/>
                  </a:cubicBezTo>
                  <a:cubicBezTo>
                    <a:pt x="29" y="66"/>
                    <a:pt x="29" y="66"/>
                    <a:pt x="29" y="66"/>
                  </a:cubicBezTo>
                  <a:cubicBezTo>
                    <a:pt x="29" y="66"/>
                    <a:pt x="28" y="66"/>
                    <a:pt x="28" y="66"/>
                  </a:cubicBezTo>
                  <a:cubicBezTo>
                    <a:pt x="29" y="69"/>
                    <a:pt x="29" y="69"/>
                    <a:pt x="29" y="69"/>
                  </a:cubicBezTo>
                  <a:cubicBezTo>
                    <a:pt x="29" y="66"/>
                    <a:pt x="29" y="66"/>
                    <a:pt x="29" y="66"/>
                  </a:cubicBezTo>
                  <a:cubicBezTo>
                    <a:pt x="29" y="68"/>
                    <a:pt x="29" y="68"/>
                    <a:pt x="29" y="68"/>
                  </a:cubicBezTo>
                  <a:cubicBezTo>
                    <a:pt x="29" y="66"/>
                    <a:pt x="29" y="66"/>
                    <a:pt x="29" y="66"/>
                  </a:cubicBezTo>
                  <a:cubicBezTo>
                    <a:pt x="29" y="66"/>
                    <a:pt x="29" y="66"/>
                    <a:pt x="29" y="66"/>
                  </a:cubicBezTo>
                  <a:cubicBezTo>
                    <a:pt x="29" y="68"/>
                    <a:pt x="29" y="68"/>
                    <a:pt x="29" y="68"/>
                  </a:cubicBezTo>
                  <a:cubicBezTo>
                    <a:pt x="29" y="66"/>
                    <a:pt x="29" y="66"/>
                    <a:pt x="29" y="66"/>
                  </a:cubicBezTo>
                  <a:cubicBezTo>
                    <a:pt x="29" y="66"/>
                    <a:pt x="29" y="66"/>
                    <a:pt x="29" y="66"/>
                  </a:cubicBezTo>
                  <a:cubicBezTo>
                    <a:pt x="29" y="66"/>
                    <a:pt x="28" y="66"/>
                    <a:pt x="27" y="66"/>
                  </a:cubicBezTo>
                  <a:cubicBezTo>
                    <a:pt x="25" y="66"/>
                    <a:pt x="20" y="65"/>
                    <a:pt x="16" y="64"/>
                  </a:cubicBezTo>
                  <a:cubicBezTo>
                    <a:pt x="14" y="64"/>
                    <a:pt x="12" y="64"/>
                    <a:pt x="10" y="64"/>
                  </a:cubicBezTo>
                  <a:cubicBezTo>
                    <a:pt x="8" y="63"/>
                    <a:pt x="7" y="63"/>
                    <a:pt x="6" y="63"/>
                  </a:cubicBezTo>
                  <a:cubicBezTo>
                    <a:pt x="5" y="63"/>
                    <a:pt x="5" y="63"/>
                    <a:pt x="5" y="63"/>
                  </a:cubicBezTo>
                  <a:cubicBezTo>
                    <a:pt x="4" y="63"/>
                    <a:pt x="4" y="63"/>
                    <a:pt x="4" y="64"/>
                  </a:cubicBezTo>
                  <a:cubicBezTo>
                    <a:pt x="3" y="64"/>
                    <a:pt x="3" y="64"/>
                    <a:pt x="3" y="64"/>
                  </a:cubicBezTo>
                  <a:cubicBezTo>
                    <a:pt x="3" y="64"/>
                    <a:pt x="2" y="65"/>
                    <a:pt x="2" y="65"/>
                  </a:cubicBezTo>
                  <a:cubicBezTo>
                    <a:pt x="0" y="67"/>
                    <a:pt x="1" y="70"/>
                    <a:pt x="3" y="71"/>
                  </a:cubicBezTo>
                  <a:cubicBezTo>
                    <a:pt x="7" y="74"/>
                    <a:pt x="7" y="74"/>
                    <a:pt x="7" y="74"/>
                  </a:cubicBezTo>
                  <a:cubicBezTo>
                    <a:pt x="9" y="75"/>
                    <a:pt x="12" y="74"/>
                    <a:pt x="13" y="72"/>
                  </a:cubicBezTo>
                  <a:cubicBezTo>
                    <a:pt x="14" y="70"/>
                    <a:pt x="13" y="68"/>
                    <a:pt x="1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30" name="Freeform 161">
              <a:extLst>
                <a:ext uri="{FF2B5EF4-FFF2-40B4-BE49-F238E27FC236}">
                  <a16:creationId xmlns:a16="http://schemas.microsoft.com/office/drawing/2014/main" id="{41202D02-0CD9-4051-8BAF-64641C992AB5}"/>
                </a:ext>
              </a:extLst>
            </p:cNvPr>
            <p:cNvSpPr>
              <a:spLocks/>
            </p:cNvSpPr>
            <p:nvPr/>
          </p:nvSpPr>
          <p:spPr bwMode="auto">
            <a:xfrm>
              <a:off x="5283337" y="2268648"/>
              <a:ext cx="185738" cy="317500"/>
            </a:xfrm>
            <a:custGeom>
              <a:avLst/>
              <a:gdLst>
                <a:gd name="T0" fmla="*/ 16 w 118"/>
                <a:gd name="T1" fmla="*/ 167 h 202"/>
                <a:gd name="T2" fmla="*/ 15 w 118"/>
                <a:gd name="T3" fmla="*/ 168 h 202"/>
                <a:gd name="T4" fmla="*/ 13 w 118"/>
                <a:gd name="T5" fmla="*/ 167 h 202"/>
                <a:gd name="T6" fmla="*/ 52 w 118"/>
                <a:gd name="T7" fmla="*/ 173 h 202"/>
                <a:gd name="T8" fmla="*/ 45 w 118"/>
                <a:gd name="T9" fmla="*/ 146 h 202"/>
                <a:gd name="T10" fmla="*/ 37 w 118"/>
                <a:gd name="T11" fmla="*/ 141 h 202"/>
                <a:gd name="T12" fmla="*/ 37 w 118"/>
                <a:gd name="T13" fmla="*/ 141 h 202"/>
                <a:gd name="T14" fmla="*/ 37 w 118"/>
                <a:gd name="T15" fmla="*/ 145 h 202"/>
                <a:gd name="T16" fmla="*/ 36 w 118"/>
                <a:gd name="T17" fmla="*/ 147 h 202"/>
                <a:gd name="T18" fmla="*/ 34 w 118"/>
                <a:gd name="T19" fmla="*/ 146 h 202"/>
                <a:gd name="T20" fmla="*/ 73 w 118"/>
                <a:gd name="T21" fmla="*/ 153 h 202"/>
                <a:gd name="T22" fmla="*/ 68 w 118"/>
                <a:gd name="T23" fmla="*/ 140 h 202"/>
                <a:gd name="T24" fmla="*/ 81 w 118"/>
                <a:gd name="T25" fmla="*/ 114 h 202"/>
                <a:gd name="T26" fmla="*/ 81 w 118"/>
                <a:gd name="T27" fmla="*/ 95 h 202"/>
                <a:gd name="T28" fmla="*/ 73 w 118"/>
                <a:gd name="T29" fmla="*/ 91 h 202"/>
                <a:gd name="T30" fmla="*/ 74 w 118"/>
                <a:gd name="T31" fmla="*/ 91 h 202"/>
                <a:gd name="T32" fmla="*/ 71 w 118"/>
                <a:gd name="T33" fmla="*/ 94 h 202"/>
                <a:gd name="T34" fmla="*/ 109 w 118"/>
                <a:gd name="T35" fmla="*/ 102 h 202"/>
                <a:gd name="T36" fmla="*/ 76 w 118"/>
                <a:gd name="T37" fmla="*/ 80 h 202"/>
                <a:gd name="T38" fmla="*/ 75 w 118"/>
                <a:gd name="T39" fmla="*/ 82 h 202"/>
                <a:gd name="T40" fmla="*/ 78 w 118"/>
                <a:gd name="T41" fmla="*/ 84 h 202"/>
                <a:gd name="T42" fmla="*/ 115 w 118"/>
                <a:gd name="T43" fmla="*/ 86 h 202"/>
                <a:gd name="T44" fmla="*/ 80 w 118"/>
                <a:gd name="T45" fmla="*/ 62 h 202"/>
                <a:gd name="T46" fmla="*/ 80 w 118"/>
                <a:gd name="T47" fmla="*/ 62 h 202"/>
                <a:gd name="T48" fmla="*/ 77 w 118"/>
                <a:gd name="T49" fmla="*/ 65 h 202"/>
                <a:gd name="T50" fmla="*/ 81 w 118"/>
                <a:gd name="T51" fmla="*/ 67 h 202"/>
                <a:gd name="T52" fmla="*/ 78 w 118"/>
                <a:gd name="T53" fmla="*/ 66 h 202"/>
                <a:gd name="T54" fmla="*/ 78 w 118"/>
                <a:gd name="T55" fmla="*/ 68 h 202"/>
                <a:gd name="T56" fmla="*/ 115 w 118"/>
                <a:gd name="T57" fmla="*/ 75 h 202"/>
                <a:gd name="T58" fmla="*/ 43 w 118"/>
                <a:gd name="T59" fmla="*/ 22 h 202"/>
                <a:gd name="T60" fmla="*/ 18 w 118"/>
                <a:gd name="T61" fmla="*/ 7 h 202"/>
                <a:gd name="T62" fmla="*/ 15 w 118"/>
                <a:gd name="T63" fmla="*/ 10 h 202"/>
                <a:gd name="T64" fmla="*/ 96 w 118"/>
                <a:gd name="T65" fmla="*/ 52 h 202"/>
                <a:gd name="T66" fmla="*/ 117 w 118"/>
                <a:gd name="T67" fmla="*/ 57 h 202"/>
                <a:gd name="T68" fmla="*/ 60 w 118"/>
                <a:gd name="T69" fmla="*/ 8 h 202"/>
                <a:gd name="T70" fmla="*/ 114 w 118"/>
                <a:gd name="T71" fmla="*/ 56 h 202"/>
                <a:gd name="T72" fmla="*/ 114 w 118"/>
                <a:gd name="T73" fmla="*/ 55 h 202"/>
                <a:gd name="T74" fmla="*/ 11 w 118"/>
                <a:gd name="T75" fmla="*/ 12 h 202"/>
                <a:gd name="T76" fmla="*/ 110 w 118"/>
                <a:gd name="T77" fmla="*/ 73 h 202"/>
                <a:gd name="T78" fmla="*/ 110 w 118"/>
                <a:gd name="T79" fmla="*/ 73 h 202"/>
                <a:gd name="T80" fmla="*/ 110 w 118"/>
                <a:gd name="T81" fmla="*/ 71 h 202"/>
                <a:gd name="T82" fmla="*/ 114 w 118"/>
                <a:gd name="T83" fmla="*/ 72 h 202"/>
                <a:gd name="T84" fmla="*/ 113 w 118"/>
                <a:gd name="T85" fmla="*/ 71 h 202"/>
                <a:gd name="T86" fmla="*/ 111 w 118"/>
                <a:gd name="T87" fmla="*/ 67 h 202"/>
                <a:gd name="T88" fmla="*/ 77 w 118"/>
                <a:gd name="T89" fmla="*/ 65 h 202"/>
                <a:gd name="T90" fmla="*/ 106 w 118"/>
                <a:gd name="T91" fmla="*/ 87 h 202"/>
                <a:gd name="T92" fmla="*/ 110 w 118"/>
                <a:gd name="T93" fmla="*/ 86 h 202"/>
                <a:gd name="T94" fmla="*/ 111 w 118"/>
                <a:gd name="T95" fmla="*/ 86 h 202"/>
                <a:gd name="T96" fmla="*/ 111 w 118"/>
                <a:gd name="T97" fmla="*/ 82 h 202"/>
                <a:gd name="T98" fmla="*/ 103 w 118"/>
                <a:gd name="T99" fmla="*/ 104 h 202"/>
                <a:gd name="T100" fmla="*/ 68 w 118"/>
                <a:gd name="T101" fmla="*/ 97 h 202"/>
                <a:gd name="T102" fmla="*/ 97 w 118"/>
                <a:gd name="T103" fmla="*/ 115 h 202"/>
                <a:gd name="T104" fmla="*/ 100 w 118"/>
                <a:gd name="T105" fmla="*/ 112 h 202"/>
                <a:gd name="T106" fmla="*/ 100 w 118"/>
                <a:gd name="T107" fmla="*/ 112 h 202"/>
                <a:gd name="T108" fmla="*/ 49 w 118"/>
                <a:gd name="T109" fmla="*/ 114 h 202"/>
                <a:gd name="T110" fmla="*/ 76 w 118"/>
                <a:gd name="T111" fmla="*/ 149 h 202"/>
                <a:gd name="T112" fmla="*/ 75 w 118"/>
                <a:gd name="T113" fmla="*/ 145 h 202"/>
                <a:gd name="T114" fmla="*/ 76 w 118"/>
                <a:gd name="T115" fmla="*/ 145 h 202"/>
                <a:gd name="T116" fmla="*/ 33 w 118"/>
                <a:gd name="T117" fmla="*/ 139 h 202"/>
                <a:gd name="T118" fmla="*/ 31 w 118"/>
                <a:gd name="T119" fmla="*/ 146 h 202"/>
                <a:gd name="T120" fmla="*/ 23 w 118"/>
                <a:gd name="T121" fmla="*/ 155 h 202"/>
                <a:gd name="T122" fmla="*/ 12 w 118"/>
                <a:gd name="T123" fmla="*/ 160 h 202"/>
                <a:gd name="T124" fmla="*/ 3 w 118"/>
                <a:gd name="T125" fmla="*/ 1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202">
                  <a:moveTo>
                    <a:pt x="38" y="194"/>
                  </a:moveTo>
                  <a:cubicBezTo>
                    <a:pt x="23" y="185"/>
                    <a:pt x="23" y="185"/>
                    <a:pt x="23" y="185"/>
                  </a:cubicBezTo>
                  <a:cubicBezTo>
                    <a:pt x="44" y="188"/>
                    <a:pt x="44" y="188"/>
                    <a:pt x="44" y="188"/>
                  </a:cubicBezTo>
                  <a:cubicBezTo>
                    <a:pt x="46" y="189"/>
                    <a:pt x="48" y="187"/>
                    <a:pt x="48" y="186"/>
                  </a:cubicBezTo>
                  <a:cubicBezTo>
                    <a:pt x="49" y="184"/>
                    <a:pt x="48" y="182"/>
                    <a:pt x="47" y="181"/>
                  </a:cubicBezTo>
                  <a:cubicBezTo>
                    <a:pt x="15" y="161"/>
                    <a:pt x="15" y="161"/>
                    <a:pt x="15" y="161"/>
                  </a:cubicBezTo>
                  <a:cubicBezTo>
                    <a:pt x="13" y="164"/>
                    <a:pt x="13" y="164"/>
                    <a:pt x="13" y="164"/>
                  </a:cubicBezTo>
                  <a:cubicBezTo>
                    <a:pt x="16" y="167"/>
                    <a:pt x="16" y="167"/>
                    <a:pt x="16" y="167"/>
                  </a:cubicBezTo>
                  <a:cubicBezTo>
                    <a:pt x="13" y="164"/>
                    <a:pt x="13" y="164"/>
                    <a:pt x="13" y="164"/>
                  </a:cubicBezTo>
                  <a:cubicBezTo>
                    <a:pt x="15" y="168"/>
                    <a:pt x="15" y="168"/>
                    <a:pt x="15" y="168"/>
                  </a:cubicBezTo>
                  <a:cubicBezTo>
                    <a:pt x="15" y="168"/>
                    <a:pt x="16" y="167"/>
                    <a:pt x="16" y="167"/>
                  </a:cubicBezTo>
                  <a:cubicBezTo>
                    <a:pt x="13" y="164"/>
                    <a:pt x="13" y="164"/>
                    <a:pt x="13" y="164"/>
                  </a:cubicBezTo>
                  <a:cubicBezTo>
                    <a:pt x="15" y="168"/>
                    <a:pt x="15" y="168"/>
                    <a:pt x="15" y="168"/>
                  </a:cubicBezTo>
                  <a:cubicBezTo>
                    <a:pt x="13" y="165"/>
                    <a:pt x="13" y="165"/>
                    <a:pt x="13" y="165"/>
                  </a:cubicBezTo>
                  <a:cubicBezTo>
                    <a:pt x="14" y="168"/>
                    <a:pt x="14" y="168"/>
                    <a:pt x="14" y="168"/>
                  </a:cubicBezTo>
                  <a:cubicBezTo>
                    <a:pt x="14" y="168"/>
                    <a:pt x="14" y="168"/>
                    <a:pt x="15" y="168"/>
                  </a:cubicBezTo>
                  <a:cubicBezTo>
                    <a:pt x="13" y="165"/>
                    <a:pt x="13" y="165"/>
                    <a:pt x="13" y="165"/>
                  </a:cubicBezTo>
                  <a:cubicBezTo>
                    <a:pt x="14" y="168"/>
                    <a:pt x="14" y="168"/>
                    <a:pt x="14" y="168"/>
                  </a:cubicBezTo>
                  <a:cubicBezTo>
                    <a:pt x="13" y="165"/>
                    <a:pt x="13" y="165"/>
                    <a:pt x="13" y="165"/>
                  </a:cubicBezTo>
                  <a:cubicBezTo>
                    <a:pt x="13" y="168"/>
                    <a:pt x="13" y="168"/>
                    <a:pt x="13" y="168"/>
                  </a:cubicBezTo>
                  <a:cubicBezTo>
                    <a:pt x="14" y="168"/>
                    <a:pt x="14" y="168"/>
                    <a:pt x="14" y="168"/>
                  </a:cubicBezTo>
                  <a:cubicBezTo>
                    <a:pt x="13" y="165"/>
                    <a:pt x="13" y="165"/>
                    <a:pt x="13" y="165"/>
                  </a:cubicBezTo>
                  <a:cubicBezTo>
                    <a:pt x="13" y="168"/>
                    <a:pt x="13" y="168"/>
                    <a:pt x="13" y="168"/>
                  </a:cubicBezTo>
                  <a:cubicBezTo>
                    <a:pt x="13" y="167"/>
                    <a:pt x="13" y="167"/>
                    <a:pt x="13" y="167"/>
                  </a:cubicBezTo>
                  <a:cubicBezTo>
                    <a:pt x="13" y="168"/>
                    <a:pt x="13" y="168"/>
                    <a:pt x="13" y="168"/>
                  </a:cubicBezTo>
                  <a:cubicBezTo>
                    <a:pt x="13" y="168"/>
                    <a:pt x="13" y="168"/>
                    <a:pt x="13" y="168"/>
                  </a:cubicBezTo>
                  <a:cubicBezTo>
                    <a:pt x="13" y="167"/>
                    <a:pt x="13" y="167"/>
                    <a:pt x="13" y="167"/>
                  </a:cubicBezTo>
                  <a:cubicBezTo>
                    <a:pt x="13" y="168"/>
                    <a:pt x="13" y="168"/>
                    <a:pt x="13" y="168"/>
                  </a:cubicBezTo>
                  <a:cubicBezTo>
                    <a:pt x="13" y="168"/>
                    <a:pt x="13" y="168"/>
                    <a:pt x="13" y="168"/>
                  </a:cubicBezTo>
                  <a:cubicBezTo>
                    <a:pt x="13" y="168"/>
                    <a:pt x="14" y="169"/>
                    <a:pt x="16" y="169"/>
                  </a:cubicBezTo>
                  <a:cubicBezTo>
                    <a:pt x="20" y="169"/>
                    <a:pt x="29" y="170"/>
                    <a:pt x="37" y="171"/>
                  </a:cubicBezTo>
                  <a:cubicBezTo>
                    <a:pt x="45" y="172"/>
                    <a:pt x="52" y="173"/>
                    <a:pt x="52" y="173"/>
                  </a:cubicBezTo>
                  <a:cubicBezTo>
                    <a:pt x="54" y="173"/>
                    <a:pt x="56" y="172"/>
                    <a:pt x="56" y="170"/>
                  </a:cubicBezTo>
                  <a:cubicBezTo>
                    <a:pt x="57" y="168"/>
                    <a:pt x="56" y="166"/>
                    <a:pt x="55" y="165"/>
                  </a:cubicBezTo>
                  <a:cubicBezTo>
                    <a:pt x="50" y="162"/>
                    <a:pt x="50" y="162"/>
                    <a:pt x="50" y="162"/>
                  </a:cubicBezTo>
                  <a:cubicBezTo>
                    <a:pt x="62" y="165"/>
                    <a:pt x="62" y="165"/>
                    <a:pt x="62" y="165"/>
                  </a:cubicBezTo>
                  <a:cubicBezTo>
                    <a:pt x="64" y="166"/>
                    <a:pt x="66" y="165"/>
                    <a:pt x="66" y="163"/>
                  </a:cubicBezTo>
                  <a:cubicBezTo>
                    <a:pt x="67" y="161"/>
                    <a:pt x="67" y="159"/>
                    <a:pt x="65" y="158"/>
                  </a:cubicBezTo>
                  <a:cubicBezTo>
                    <a:pt x="65" y="158"/>
                    <a:pt x="63" y="157"/>
                    <a:pt x="60" y="155"/>
                  </a:cubicBezTo>
                  <a:cubicBezTo>
                    <a:pt x="56" y="153"/>
                    <a:pt x="50" y="149"/>
                    <a:pt x="45" y="146"/>
                  </a:cubicBezTo>
                  <a:cubicBezTo>
                    <a:pt x="43" y="145"/>
                    <a:pt x="40" y="143"/>
                    <a:pt x="39" y="142"/>
                  </a:cubicBezTo>
                  <a:cubicBezTo>
                    <a:pt x="38" y="142"/>
                    <a:pt x="37" y="141"/>
                    <a:pt x="37" y="141"/>
                  </a:cubicBezTo>
                  <a:cubicBezTo>
                    <a:pt x="37" y="141"/>
                    <a:pt x="37" y="141"/>
                    <a:pt x="37" y="141"/>
                  </a:cubicBezTo>
                  <a:cubicBezTo>
                    <a:pt x="37" y="141"/>
                    <a:pt x="37" y="141"/>
                    <a:pt x="37" y="141"/>
                  </a:cubicBezTo>
                  <a:cubicBezTo>
                    <a:pt x="37" y="141"/>
                    <a:pt x="37" y="141"/>
                    <a:pt x="37" y="141"/>
                  </a:cubicBezTo>
                  <a:cubicBezTo>
                    <a:pt x="37" y="141"/>
                    <a:pt x="37" y="141"/>
                    <a:pt x="37" y="141"/>
                  </a:cubicBezTo>
                  <a:cubicBezTo>
                    <a:pt x="37" y="141"/>
                    <a:pt x="37" y="141"/>
                    <a:pt x="37" y="141"/>
                  </a:cubicBezTo>
                  <a:cubicBezTo>
                    <a:pt x="37" y="141"/>
                    <a:pt x="37" y="141"/>
                    <a:pt x="37" y="141"/>
                  </a:cubicBezTo>
                  <a:cubicBezTo>
                    <a:pt x="35" y="143"/>
                    <a:pt x="35" y="143"/>
                    <a:pt x="35" y="143"/>
                  </a:cubicBezTo>
                  <a:cubicBezTo>
                    <a:pt x="37" y="141"/>
                    <a:pt x="37" y="141"/>
                    <a:pt x="37" y="141"/>
                  </a:cubicBezTo>
                  <a:cubicBezTo>
                    <a:pt x="37" y="141"/>
                    <a:pt x="37" y="141"/>
                    <a:pt x="37" y="141"/>
                  </a:cubicBezTo>
                  <a:cubicBezTo>
                    <a:pt x="35" y="143"/>
                    <a:pt x="35" y="143"/>
                    <a:pt x="35" y="143"/>
                  </a:cubicBezTo>
                  <a:cubicBezTo>
                    <a:pt x="37" y="141"/>
                    <a:pt x="37" y="141"/>
                    <a:pt x="37" y="141"/>
                  </a:cubicBezTo>
                  <a:cubicBezTo>
                    <a:pt x="34" y="143"/>
                    <a:pt x="34" y="143"/>
                    <a:pt x="34" y="143"/>
                  </a:cubicBezTo>
                  <a:cubicBezTo>
                    <a:pt x="38" y="143"/>
                    <a:pt x="38" y="143"/>
                    <a:pt x="38" y="143"/>
                  </a:cubicBezTo>
                  <a:cubicBezTo>
                    <a:pt x="38" y="142"/>
                    <a:pt x="37" y="142"/>
                    <a:pt x="37" y="141"/>
                  </a:cubicBezTo>
                  <a:cubicBezTo>
                    <a:pt x="34" y="143"/>
                    <a:pt x="34" y="143"/>
                    <a:pt x="34" y="143"/>
                  </a:cubicBezTo>
                  <a:cubicBezTo>
                    <a:pt x="38" y="143"/>
                    <a:pt x="38" y="143"/>
                    <a:pt x="38" y="143"/>
                  </a:cubicBezTo>
                  <a:cubicBezTo>
                    <a:pt x="34" y="143"/>
                    <a:pt x="34" y="143"/>
                    <a:pt x="34" y="143"/>
                  </a:cubicBezTo>
                  <a:cubicBezTo>
                    <a:pt x="37" y="146"/>
                    <a:pt x="37" y="146"/>
                    <a:pt x="37" y="146"/>
                  </a:cubicBezTo>
                  <a:cubicBezTo>
                    <a:pt x="38" y="145"/>
                    <a:pt x="38" y="144"/>
                    <a:pt x="38" y="143"/>
                  </a:cubicBezTo>
                  <a:cubicBezTo>
                    <a:pt x="34" y="143"/>
                    <a:pt x="34" y="143"/>
                    <a:pt x="34" y="143"/>
                  </a:cubicBezTo>
                  <a:cubicBezTo>
                    <a:pt x="37" y="146"/>
                    <a:pt x="37" y="146"/>
                    <a:pt x="37" y="146"/>
                  </a:cubicBezTo>
                  <a:cubicBezTo>
                    <a:pt x="37" y="145"/>
                    <a:pt x="37" y="145"/>
                    <a:pt x="37" y="145"/>
                  </a:cubicBezTo>
                  <a:cubicBezTo>
                    <a:pt x="34" y="143"/>
                    <a:pt x="34" y="143"/>
                    <a:pt x="34" y="143"/>
                  </a:cubicBezTo>
                  <a:cubicBezTo>
                    <a:pt x="36" y="147"/>
                    <a:pt x="36" y="147"/>
                    <a:pt x="36" y="147"/>
                  </a:cubicBezTo>
                  <a:cubicBezTo>
                    <a:pt x="36" y="147"/>
                    <a:pt x="37" y="146"/>
                    <a:pt x="37" y="145"/>
                  </a:cubicBezTo>
                  <a:cubicBezTo>
                    <a:pt x="34" y="143"/>
                    <a:pt x="34" y="143"/>
                    <a:pt x="34" y="143"/>
                  </a:cubicBezTo>
                  <a:cubicBezTo>
                    <a:pt x="36" y="147"/>
                    <a:pt x="36" y="147"/>
                    <a:pt x="36" y="147"/>
                  </a:cubicBezTo>
                  <a:cubicBezTo>
                    <a:pt x="34" y="143"/>
                    <a:pt x="34" y="143"/>
                    <a:pt x="34" y="143"/>
                  </a:cubicBezTo>
                  <a:cubicBezTo>
                    <a:pt x="35" y="147"/>
                    <a:pt x="35" y="147"/>
                    <a:pt x="35" y="147"/>
                  </a:cubicBezTo>
                  <a:cubicBezTo>
                    <a:pt x="35" y="147"/>
                    <a:pt x="35" y="147"/>
                    <a:pt x="36" y="147"/>
                  </a:cubicBezTo>
                  <a:cubicBezTo>
                    <a:pt x="34" y="143"/>
                    <a:pt x="34" y="143"/>
                    <a:pt x="34" y="143"/>
                  </a:cubicBezTo>
                  <a:cubicBezTo>
                    <a:pt x="35" y="147"/>
                    <a:pt x="35" y="147"/>
                    <a:pt x="35" y="147"/>
                  </a:cubicBezTo>
                  <a:cubicBezTo>
                    <a:pt x="34" y="144"/>
                    <a:pt x="34" y="144"/>
                    <a:pt x="34" y="144"/>
                  </a:cubicBezTo>
                  <a:cubicBezTo>
                    <a:pt x="34" y="147"/>
                    <a:pt x="34" y="147"/>
                    <a:pt x="34" y="147"/>
                  </a:cubicBezTo>
                  <a:cubicBezTo>
                    <a:pt x="34" y="147"/>
                    <a:pt x="34" y="147"/>
                    <a:pt x="35" y="147"/>
                  </a:cubicBezTo>
                  <a:cubicBezTo>
                    <a:pt x="34" y="144"/>
                    <a:pt x="34" y="144"/>
                    <a:pt x="34" y="144"/>
                  </a:cubicBezTo>
                  <a:cubicBezTo>
                    <a:pt x="34" y="147"/>
                    <a:pt x="34" y="147"/>
                    <a:pt x="34" y="147"/>
                  </a:cubicBezTo>
                  <a:cubicBezTo>
                    <a:pt x="34" y="146"/>
                    <a:pt x="34" y="146"/>
                    <a:pt x="34" y="146"/>
                  </a:cubicBezTo>
                  <a:cubicBezTo>
                    <a:pt x="34" y="147"/>
                    <a:pt x="34" y="147"/>
                    <a:pt x="34" y="147"/>
                  </a:cubicBezTo>
                  <a:cubicBezTo>
                    <a:pt x="34" y="147"/>
                    <a:pt x="34" y="147"/>
                    <a:pt x="34" y="147"/>
                  </a:cubicBezTo>
                  <a:cubicBezTo>
                    <a:pt x="34" y="146"/>
                    <a:pt x="34" y="146"/>
                    <a:pt x="34" y="146"/>
                  </a:cubicBezTo>
                  <a:cubicBezTo>
                    <a:pt x="34" y="147"/>
                    <a:pt x="34" y="147"/>
                    <a:pt x="34" y="147"/>
                  </a:cubicBezTo>
                  <a:cubicBezTo>
                    <a:pt x="34" y="147"/>
                    <a:pt x="35" y="148"/>
                    <a:pt x="36" y="148"/>
                  </a:cubicBezTo>
                  <a:cubicBezTo>
                    <a:pt x="41" y="148"/>
                    <a:pt x="50" y="150"/>
                    <a:pt x="58" y="151"/>
                  </a:cubicBezTo>
                  <a:cubicBezTo>
                    <a:pt x="62" y="152"/>
                    <a:pt x="66" y="152"/>
                    <a:pt x="69" y="153"/>
                  </a:cubicBezTo>
                  <a:cubicBezTo>
                    <a:pt x="71" y="153"/>
                    <a:pt x="72" y="153"/>
                    <a:pt x="73" y="153"/>
                  </a:cubicBezTo>
                  <a:cubicBezTo>
                    <a:pt x="74" y="153"/>
                    <a:pt x="75" y="153"/>
                    <a:pt x="76" y="153"/>
                  </a:cubicBezTo>
                  <a:cubicBezTo>
                    <a:pt x="76" y="153"/>
                    <a:pt x="76" y="153"/>
                    <a:pt x="77" y="153"/>
                  </a:cubicBezTo>
                  <a:cubicBezTo>
                    <a:pt x="77" y="153"/>
                    <a:pt x="77" y="153"/>
                    <a:pt x="78" y="153"/>
                  </a:cubicBezTo>
                  <a:cubicBezTo>
                    <a:pt x="78" y="153"/>
                    <a:pt x="78" y="153"/>
                    <a:pt x="78" y="153"/>
                  </a:cubicBezTo>
                  <a:cubicBezTo>
                    <a:pt x="79" y="153"/>
                    <a:pt x="79" y="152"/>
                    <a:pt x="80" y="152"/>
                  </a:cubicBezTo>
                  <a:cubicBezTo>
                    <a:pt x="80" y="151"/>
                    <a:pt x="80" y="150"/>
                    <a:pt x="80" y="149"/>
                  </a:cubicBezTo>
                  <a:cubicBezTo>
                    <a:pt x="80" y="147"/>
                    <a:pt x="79" y="147"/>
                    <a:pt x="78" y="146"/>
                  </a:cubicBezTo>
                  <a:cubicBezTo>
                    <a:pt x="68" y="140"/>
                    <a:pt x="68" y="140"/>
                    <a:pt x="68" y="140"/>
                  </a:cubicBezTo>
                  <a:cubicBezTo>
                    <a:pt x="83" y="144"/>
                    <a:pt x="83" y="144"/>
                    <a:pt x="83" y="144"/>
                  </a:cubicBezTo>
                  <a:cubicBezTo>
                    <a:pt x="85" y="145"/>
                    <a:pt x="87" y="144"/>
                    <a:pt x="88" y="142"/>
                  </a:cubicBezTo>
                  <a:cubicBezTo>
                    <a:pt x="89" y="140"/>
                    <a:pt x="89" y="138"/>
                    <a:pt x="87" y="137"/>
                  </a:cubicBezTo>
                  <a:cubicBezTo>
                    <a:pt x="68" y="125"/>
                    <a:pt x="68" y="125"/>
                    <a:pt x="68" y="125"/>
                  </a:cubicBezTo>
                  <a:cubicBezTo>
                    <a:pt x="90" y="129"/>
                    <a:pt x="90" y="129"/>
                    <a:pt x="90" y="129"/>
                  </a:cubicBezTo>
                  <a:cubicBezTo>
                    <a:pt x="92" y="130"/>
                    <a:pt x="94" y="129"/>
                    <a:pt x="95" y="127"/>
                  </a:cubicBezTo>
                  <a:cubicBezTo>
                    <a:pt x="95" y="125"/>
                    <a:pt x="95" y="123"/>
                    <a:pt x="93" y="122"/>
                  </a:cubicBezTo>
                  <a:cubicBezTo>
                    <a:pt x="81" y="114"/>
                    <a:pt x="81" y="114"/>
                    <a:pt x="81" y="114"/>
                  </a:cubicBezTo>
                  <a:cubicBezTo>
                    <a:pt x="100" y="116"/>
                    <a:pt x="100" y="116"/>
                    <a:pt x="100" y="116"/>
                  </a:cubicBezTo>
                  <a:cubicBezTo>
                    <a:pt x="101" y="117"/>
                    <a:pt x="103" y="116"/>
                    <a:pt x="104" y="114"/>
                  </a:cubicBezTo>
                  <a:cubicBezTo>
                    <a:pt x="104" y="114"/>
                    <a:pt x="104" y="113"/>
                    <a:pt x="104" y="112"/>
                  </a:cubicBezTo>
                  <a:cubicBezTo>
                    <a:pt x="104" y="111"/>
                    <a:pt x="104" y="110"/>
                    <a:pt x="103" y="110"/>
                  </a:cubicBezTo>
                  <a:cubicBezTo>
                    <a:pt x="103" y="109"/>
                    <a:pt x="103" y="109"/>
                    <a:pt x="103" y="109"/>
                  </a:cubicBezTo>
                  <a:cubicBezTo>
                    <a:pt x="102" y="109"/>
                    <a:pt x="102" y="109"/>
                    <a:pt x="102" y="108"/>
                  </a:cubicBezTo>
                  <a:cubicBezTo>
                    <a:pt x="100" y="107"/>
                    <a:pt x="98" y="106"/>
                    <a:pt x="95" y="104"/>
                  </a:cubicBezTo>
                  <a:cubicBezTo>
                    <a:pt x="90" y="101"/>
                    <a:pt x="85" y="98"/>
                    <a:pt x="81" y="95"/>
                  </a:cubicBezTo>
                  <a:cubicBezTo>
                    <a:pt x="78" y="94"/>
                    <a:pt x="76" y="93"/>
                    <a:pt x="75" y="92"/>
                  </a:cubicBezTo>
                  <a:cubicBezTo>
                    <a:pt x="74" y="92"/>
                    <a:pt x="74" y="91"/>
                    <a:pt x="74" y="91"/>
                  </a:cubicBezTo>
                  <a:cubicBezTo>
                    <a:pt x="73" y="91"/>
                    <a:pt x="73" y="91"/>
                    <a:pt x="73" y="91"/>
                  </a:cubicBezTo>
                  <a:cubicBezTo>
                    <a:pt x="72" y="92"/>
                    <a:pt x="72" y="92"/>
                    <a:pt x="72" y="92"/>
                  </a:cubicBezTo>
                  <a:cubicBezTo>
                    <a:pt x="73" y="91"/>
                    <a:pt x="73" y="91"/>
                    <a:pt x="73" y="91"/>
                  </a:cubicBezTo>
                  <a:cubicBezTo>
                    <a:pt x="73" y="91"/>
                    <a:pt x="73" y="91"/>
                    <a:pt x="73" y="91"/>
                  </a:cubicBezTo>
                  <a:cubicBezTo>
                    <a:pt x="72" y="92"/>
                    <a:pt x="72" y="92"/>
                    <a:pt x="72" y="92"/>
                  </a:cubicBezTo>
                  <a:cubicBezTo>
                    <a:pt x="73" y="91"/>
                    <a:pt x="73" y="91"/>
                    <a:pt x="73" y="91"/>
                  </a:cubicBezTo>
                  <a:cubicBezTo>
                    <a:pt x="71" y="94"/>
                    <a:pt x="71" y="94"/>
                    <a:pt x="71" y="94"/>
                  </a:cubicBezTo>
                  <a:cubicBezTo>
                    <a:pt x="74" y="91"/>
                    <a:pt x="74" y="91"/>
                    <a:pt x="74" y="91"/>
                  </a:cubicBezTo>
                  <a:cubicBezTo>
                    <a:pt x="73" y="91"/>
                    <a:pt x="73" y="91"/>
                    <a:pt x="73" y="91"/>
                  </a:cubicBezTo>
                  <a:cubicBezTo>
                    <a:pt x="71" y="94"/>
                    <a:pt x="71" y="94"/>
                    <a:pt x="71" y="94"/>
                  </a:cubicBezTo>
                  <a:cubicBezTo>
                    <a:pt x="74" y="91"/>
                    <a:pt x="74" y="91"/>
                    <a:pt x="74" y="91"/>
                  </a:cubicBezTo>
                  <a:cubicBezTo>
                    <a:pt x="71" y="94"/>
                    <a:pt x="71" y="94"/>
                    <a:pt x="71" y="94"/>
                  </a:cubicBezTo>
                  <a:cubicBezTo>
                    <a:pt x="74" y="92"/>
                    <a:pt x="74" y="92"/>
                    <a:pt x="74" y="92"/>
                  </a:cubicBezTo>
                  <a:cubicBezTo>
                    <a:pt x="74" y="91"/>
                    <a:pt x="74" y="91"/>
                    <a:pt x="74" y="91"/>
                  </a:cubicBezTo>
                  <a:cubicBezTo>
                    <a:pt x="71" y="94"/>
                    <a:pt x="71" y="94"/>
                    <a:pt x="71" y="94"/>
                  </a:cubicBezTo>
                  <a:cubicBezTo>
                    <a:pt x="74" y="92"/>
                    <a:pt x="74" y="92"/>
                    <a:pt x="74" y="92"/>
                  </a:cubicBezTo>
                  <a:cubicBezTo>
                    <a:pt x="71" y="94"/>
                    <a:pt x="71" y="94"/>
                    <a:pt x="71" y="94"/>
                  </a:cubicBezTo>
                  <a:cubicBezTo>
                    <a:pt x="75" y="92"/>
                    <a:pt x="75" y="92"/>
                    <a:pt x="75" y="92"/>
                  </a:cubicBezTo>
                  <a:cubicBezTo>
                    <a:pt x="74" y="92"/>
                    <a:pt x="74" y="92"/>
                    <a:pt x="74" y="92"/>
                  </a:cubicBezTo>
                  <a:cubicBezTo>
                    <a:pt x="71" y="94"/>
                    <a:pt x="71" y="94"/>
                    <a:pt x="71" y="94"/>
                  </a:cubicBezTo>
                  <a:cubicBezTo>
                    <a:pt x="75" y="92"/>
                    <a:pt x="75" y="92"/>
                    <a:pt x="75" y="92"/>
                  </a:cubicBezTo>
                  <a:cubicBezTo>
                    <a:pt x="71" y="94"/>
                    <a:pt x="71" y="94"/>
                    <a:pt x="71" y="94"/>
                  </a:cubicBezTo>
                  <a:cubicBezTo>
                    <a:pt x="75" y="94"/>
                    <a:pt x="75" y="94"/>
                    <a:pt x="75" y="94"/>
                  </a:cubicBezTo>
                  <a:cubicBezTo>
                    <a:pt x="75" y="93"/>
                    <a:pt x="75" y="93"/>
                    <a:pt x="75" y="92"/>
                  </a:cubicBezTo>
                  <a:cubicBezTo>
                    <a:pt x="71" y="94"/>
                    <a:pt x="71" y="94"/>
                    <a:pt x="71" y="94"/>
                  </a:cubicBezTo>
                  <a:cubicBezTo>
                    <a:pt x="75" y="94"/>
                    <a:pt x="75" y="94"/>
                    <a:pt x="75" y="94"/>
                  </a:cubicBezTo>
                  <a:cubicBezTo>
                    <a:pt x="71" y="94"/>
                    <a:pt x="71" y="94"/>
                    <a:pt x="71" y="94"/>
                  </a:cubicBezTo>
                  <a:cubicBezTo>
                    <a:pt x="70" y="98"/>
                    <a:pt x="70" y="98"/>
                    <a:pt x="70" y="98"/>
                  </a:cubicBezTo>
                  <a:cubicBezTo>
                    <a:pt x="104" y="105"/>
                    <a:pt x="104" y="105"/>
                    <a:pt x="104" y="105"/>
                  </a:cubicBezTo>
                  <a:cubicBezTo>
                    <a:pt x="106" y="105"/>
                    <a:pt x="108" y="104"/>
                    <a:pt x="109" y="102"/>
                  </a:cubicBezTo>
                  <a:cubicBezTo>
                    <a:pt x="109" y="100"/>
                    <a:pt x="109" y="98"/>
                    <a:pt x="107" y="97"/>
                  </a:cubicBezTo>
                  <a:cubicBezTo>
                    <a:pt x="107" y="97"/>
                    <a:pt x="105" y="96"/>
                    <a:pt x="102" y="94"/>
                  </a:cubicBezTo>
                  <a:cubicBezTo>
                    <a:pt x="98" y="92"/>
                    <a:pt x="91" y="88"/>
                    <a:pt x="86" y="85"/>
                  </a:cubicBezTo>
                  <a:cubicBezTo>
                    <a:pt x="83" y="83"/>
                    <a:pt x="81" y="82"/>
                    <a:pt x="79" y="81"/>
                  </a:cubicBezTo>
                  <a:cubicBezTo>
                    <a:pt x="79" y="80"/>
                    <a:pt x="78" y="80"/>
                    <a:pt x="78" y="79"/>
                  </a:cubicBezTo>
                  <a:cubicBezTo>
                    <a:pt x="77" y="79"/>
                    <a:pt x="77" y="79"/>
                    <a:pt x="77" y="79"/>
                  </a:cubicBezTo>
                  <a:cubicBezTo>
                    <a:pt x="77" y="79"/>
                    <a:pt x="77" y="79"/>
                    <a:pt x="77" y="79"/>
                  </a:cubicBezTo>
                  <a:cubicBezTo>
                    <a:pt x="76" y="80"/>
                    <a:pt x="76" y="80"/>
                    <a:pt x="76" y="80"/>
                  </a:cubicBezTo>
                  <a:cubicBezTo>
                    <a:pt x="78" y="79"/>
                    <a:pt x="78" y="79"/>
                    <a:pt x="78" y="79"/>
                  </a:cubicBezTo>
                  <a:cubicBezTo>
                    <a:pt x="77" y="79"/>
                    <a:pt x="77" y="79"/>
                    <a:pt x="77" y="79"/>
                  </a:cubicBezTo>
                  <a:cubicBezTo>
                    <a:pt x="76" y="80"/>
                    <a:pt x="76" y="80"/>
                    <a:pt x="76" y="80"/>
                  </a:cubicBezTo>
                  <a:cubicBezTo>
                    <a:pt x="78" y="79"/>
                    <a:pt x="78" y="79"/>
                    <a:pt x="78" y="79"/>
                  </a:cubicBezTo>
                  <a:cubicBezTo>
                    <a:pt x="75" y="82"/>
                    <a:pt x="75" y="82"/>
                    <a:pt x="75" y="82"/>
                  </a:cubicBezTo>
                  <a:cubicBezTo>
                    <a:pt x="78" y="80"/>
                    <a:pt x="78" y="80"/>
                    <a:pt x="78" y="80"/>
                  </a:cubicBezTo>
                  <a:cubicBezTo>
                    <a:pt x="78" y="79"/>
                    <a:pt x="78" y="79"/>
                    <a:pt x="78" y="79"/>
                  </a:cubicBezTo>
                  <a:cubicBezTo>
                    <a:pt x="75" y="82"/>
                    <a:pt x="75" y="82"/>
                    <a:pt x="75" y="82"/>
                  </a:cubicBezTo>
                  <a:cubicBezTo>
                    <a:pt x="78" y="80"/>
                    <a:pt x="78" y="80"/>
                    <a:pt x="78" y="80"/>
                  </a:cubicBezTo>
                  <a:cubicBezTo>
                    <a:pt x="75" y="82"/>
                    <a:pt x="75" y="82"/>
                    <a:pt x="75" y="82"/>
                  </a:cubicBezTo>
                  <a:cubicBezTo>
                    <a:pt x="78" y="82"/>
                    <a:pt x="78" y="82"/>
                    <a:pt x="78" y="82"/>
                  </a:cubicBezTo>
                  <a:cubicBezTo>
                    <a:pt x="78" y="81"/>
                    <a:pt x="78" y="80"/>
                    <a:pt x="78" y="80"/>
                  </a:cubicBezTo>
                  <a:cubicBezTo>
                    <a:pt x="75" y="82"/>
                    <a:pt x="75" y="82"/>
                    <a:pt x="75" y="82"/>
                  </a:cubicBezTo>
                  <a:cubicBezTo>
                    <a:pt x="78" y="82"/>
                    <a:pt x="78" y="82"/>
                    <a:pt x="78" y="82"/>
                  </a:cubicBezTo>
                  <a:cubicBezTo>
                    <a:pt x="74" y="82"/>
                    <a:pt x="74" y="82"/>
                    <a:pt x="74" y="82"/>
                  </a:cubicBezTo>
                  <a:cubicBezTo>
                    <a:pt x="78" y="84"/>
                    <a:pt x="78" y="84"/>
                    <a:pt x="78" y="84"/>
                  </a:cubicBezTo>
                  <a:cubicBezTo>
                    <a:pt x="78" y="83"/>
                    <a:pt x="78" y="82"/>
                    <a:pt x="78" y="82"/>
                  </a:cubicBezTo>
                  <a:cubicBezTo>
                    <a:pt x="74" y="82"/>
                    <a:pt x="74" y="82"/>
                    <a:pt x="74" y="82"/>
                  </a:cubicBezTo>
                  <a:cubicBezTo>
                    <a:pt x="78" y="84"/>
                    <a:pt x="78" y="84"/>
                    <a:pt x="78" y="84"/>
                  </a:cubicBezTo>
                  <a:cubicBezTo>
                    <a:pt x="74" y="82"/>
                    <a:pt x="74" y="82"/>
                    <a:pt x="74" y="82"/>
                  </a:cubicBezTo>
                  <a:cubicBezTo>
                    <a:pt x="74" y="86"/>
                    <a:pt x="74" y="86"/>
                    <a:pt x="74" y="86"/>
                  </a:cubicBezTo>
                  <a:cubicBezTo>
                    <a:pt x="111" y="90"/>
                    <a:pt x="111" y="90"/>
                    <a:pt x="111" y="90"/>
                  </a:cubicBezTo>
                  <a:cubicBezTo>
                    <a:pt x="112" y="90"/>
                    <a:pt x="114" y="89"/>
                    <a:pt x="114" y="88"/>
                  </a:cubicBezTo>
                  <a:cubicBezTo>
                    <a:pt x="115" y="87"/>
                    <a:pt x="115" y="86"/>
                    <a:pt x="115" y="86"/>
                  </a:cubicBezTo>
                  <a:cubicBezTo>
                    <a:pt x="115" y="85"/>
                    <a:pt x="115" y="84"/>
                    <a:pt x="115" y="84"/>
                  </a:cubicBezTo>
                  <a:cubicBezTo>
                    <a:pt x="114" y="83"/>
                    <a:pt x="114" y="83"/>
                    <a:pt x="114" y="83"/>
                  </a:cubicBezTo>
                  <a:cubicBezTo>
                    <a:pt x="113" y="82"/>
                    <a:pt x="113" y="82"/>
                    <a:pt x="112" y="81"/>
                  </a:cubicBezTo>
                  <a:cubicBezTo>
                    <a:pt x="111" y="80"/>
                    <a:pt x="108" y="78"/>
                    <a:pt x="104" y="76"/>
                  </a:cubicBezTo>
                  <a:cubicBezTo>
                    <a:pt x="99" y="74"/>
                    <a:pt x="93" y="70"/>
                    <a:pt x="88" y="67"/>
                  </a:cubicBezTo>
                  <a:cubicBezTo>
                    <a:pt x="86" y="66"/>
                    <a:pt x="84" y="64"/>
                    <a:pt x="82" y="63"/>
                  </a:cubicBezTo>
                  <a:cubicBezTo>
                    <a:pt x="81" y="63"/>
                    <a:pt x="81" y="63"/>
                    <a:pt x="80" y="62"/>
                  </a:cubicBezTo>
                  <a:cubicBezTo>
                    <a:pt x="80" y="62"/>
                    <a:pt x="80" y="62"/>
                    <a:pt x="80" y="62"/>
                  </a:cubicBezTo>
                  <a:cubicBezTo>
                    <a:pt x="80" y="63"/>
                    <a:pt x="80" y="63"/>
                    <a:pt x="80" y="63"/>
                  </a:cubicBezTo>
                  <a:cubicBezTo>
                    <a:pt x="80" y="62"/>
                    <a:pt x="80" y="62"/>
                    <a:pt x="80" y="62"/>
                  </a:cubicBezTo>
                  <a:cubicBezTo>
                    <a:pt x="80" y="62"/>
                    <a:pt x="80" y="62"/>
                    <a:pt x="80" y="62"/>
                  </a:cubicBezTo>
                  <a:cubicBezTo>
                    <a:pt x="80" y="63"/>
                    <a:pt x="80" y="63"/>
                    <a:pt x="80" y="63"/>
                  </a:cubicBezTo>
                  <a:cubicBezTo>
                    <a:pt x="80" y="62"/>
                    <a:pt x="80" y="62"/>
                    <a:pt x="80" y="62"/>
                  </a:cubicBezTo>
                  <a:cubicBezTo>
                    <a:pt x="78" y="64"/>
                    <a:pt x="78" y="64"/>
                    <a:pt x="78" y="64"/>
                  </a:cubicBezTo>
                  <a:cubicBezTo>
                    <a:pt x="81" y="63"/>
                    <a:pt x="81" y="63"/>
                    <a:pt x="81" y="63"/>
                  </a:cubicBezTo>
                  <a:cubicBezTo>
                    <a:pt x="80" y="62"/>
                    <a:pt x="80" y="62"/>
                    <a:pt x="80" y="62"/>
                  </a:cubicBezTo>
                  <a:cubicBezTo>
                    <a:pt x="78" y="64"/>
                    <a:pt x="78" y="64"/>
                    <a:pt x="78" y="64"/>
                  </a:cubicBezTo>
                  <a:cubicBezTo>
                    <a:pt x="81" y="63"/>
                    <a:pt x="81" y="63"/>
                    <a:pt x="81" y="63"/>
                  </a:cubicBezTo>
                  <a:cubicBezTo>
                    <a:pt x="78" y="65"/>
                    <a:pt x="78" y="65"/>
                    <a:pt x="78" y="65"/>
                  </a:cubicBezTo>
                  <a:cubicBezTo>
                    <a:pt x="81" y="65"/>
                    <a:pt x="81" y="65"/>
                    <a:pt x="81" y="65"/>
                  </a:cubicBezTo>
                  <a:cubicBezTo>
                    <a:pt x="81" y="63"/>
                    <a:pt x="81" y="63"/>
                    <a:pt x="81" y="63"/>
                  </a:cubicBezTo>
                  <a:cubicBezTo>
                    <a:pt x="78" y="65"/>
                    <a:pt x="78" y="65"/>
                    <a:pt x="78" y="65"/>
                  </a:cubicBezTo>
                  <a:cubicBezTo>
                    <a:pt x="81" y="65"/>
                    <a:pt x="81" y="65"/>
                    <a:pt x="81" y="65"/>
                  </a:cubicBezTo>
                  <a:cubicBezTo>
                    <a:pt x="77" y="65"/>
                    <a:pt x="77" y="65"/>
                    <a:pt x="77" y="65"/>
                  </a:cubicBezTo>
                  <a:cubicBezTo>
                    <a:pt x="81" y="67"/>
                    <a:pt x="81" y="67"/>
                    <a:pt x="81" y="67"/>
                  </a:cubicBezTo>
                  <a:cubicBezTo>
                    <a:pt x="81" y="66"/>
                    <a:pt x="81" y="65"/>
                    <a:pt x="81" y="65"/>
                  </a:cubicBezTo>
                  <a:cubicBezTo>
                    <a:pt x="77" y="65"/>
                    <a:pt x="77" y="65"/>
                    <a:pt x="77" y="65"/>
                  </a:cubicBezTo>
                  <a:cubicBezTo>
                    <a:pt x="81" y="67"/>
                    <a:pt x="81" y="67"/>
                    <a:pt x="81" y="67"/>
                  </a:cubicBezTo>
                  <a:cubicBezTo>
                    <a:pt x="81" y="67"/>
                    <a:pt x="81" y="67"/>
                    <a:pt x="81" y="67"/>
                  </a:cubicBezTo>
                  <a:cubicBezTo>
                    <a:pt x="77" y="65"/>
                    <a:pt x="77" y="65"/>
                    <a:pt x="77" y="65"/>
                  </a:cubicBezTo>
                  <a:cubicBezTo>
                    <a:pt x="79" y="68"/>
                    <a:pt x="79" y="68"/>
                    <a:pt x="79" y="68"/>
                  </a:cubicBezTo>
                  <a:cubicBezTo>
                    <a:pt x="80" y="68"/>
                    <a:pt x="80" y="68"/>
                    <a:pt x="81" y="67"/>
                  </a:cubicBezTo>
                  <a:cubicBezTo>
                    <a:pt x="77" y="65"/>
                    <a:pt x="77" y="65"/>
                    <a:pt x="77" y="65"/>
                  </a:cubicBezTo>
                  <a:cubicBezTo>
                    <a:pt x="79" y="68"/>
                    <a:pt x="79" y="68"/>
                    <a:pt x="79" y="68"/>
                  </a:cubicBezTo>
                  <a:cubicBezTo>
                    <a:pt x="78" y="65"/>
                    <a:pt x="78" y="65"/>
                    <a:pt x="78" y="65"/>
                  </a:cubicBezTo>
                  <a:cubicBezTo>
                    <a:pt x="78" y="69"/>
                    <a:pt x="78" y="69"/>
                    <a:pt x="78" y="69"/>
                  </a:cubicBezTo>
                  <a:cubicBezTo>
                    <a:pt x="78" y="69"/>
                    <a:pt x="79" y="69"/>
                    <a:pt x="79" y="68"/>
                  </a:cubicBezTo>
                  <a:cubicBezTo>
                    <a:pt x="78" y="65"/>
                    <a:pt x="78" y="65"/>
                    <a:pt x="78" y="65"/>
                  </a:cubicBezTo>
                  <a:cubicBezTo>
                    <a:pt x="78" y="69"/>
                    <a:pt x="78" y="69"/>
                    <a:pt x="78" y="69"/>
                  </a:cubicBezTo>
                  <a:cubicBezTo>
                    <a:pt x="78" y="66"/>
                    <a:pt x="78" y="66"/>
                    <a:pt x="78" y="66"/>
                  </a:cubicBezTo>
                  <a:cubicBezTo>
                    <a:pt x="78" y="69"/>
                    <a:pt x="78" y="69"/>
                    <a:pt x="78" y="69"/>
                  </a:cubicBezTo>
                  <a:cubicBezTo>
                    <a:pt x="78" y="69"/>
                    <a:pt x="78" y="69"/>
                    <a:pt x="78" y="69"/>
                  </a:cubicBezTo>
                  <a:cubicBezTo>
                    <a:pt x="78" y="66"/>
                    <a:pt x="78" y="66"/>
                    <a:pt x="78" y="66"/>
                  </a:cubicBezTo>
                  <a:cubicBezTo>
                    <a:pt x="78" y="69"/>
                    <a:pt x="78" y="69"/>
                    <a:pt x="78" y="69"/>
                  </a:cubicBezTo>
                  <a:cubicBezTo>
                    <a:pt x="78" y="68"/>
                    <a:pt x="78" y="68"/>
                    <a:pt x="78" y="68"/>
                  </a:cubicBezTo>
                  <a:cubicBezTo>
                    <a:pt x="78" y="69"/>
                    <a:pt x="78" y="69"/>
                    <a:pt x="78" y="69"/>
                  </a:cubicBezTo>
                  <a:cubicBezTo>
                    <a:pt x="78" y="69"/>
                    <a:pt x="78" y="69"/>
                    <a:pt x="78" y="69"/>
                  </a:cubicBezTo>
                  <a:cubicBezTo>
                    <a:pt x="78" y="68"/>
                    <a:pt x="78" y="68"/>
                    <a:pt x="78" y="68"/>
                  </a:cubicBezTo>
                  <a:cubicBezTo>
                    <a:pt x="78" y="69"/>
                    <a:pt x="78" y="69"/>
                    <a:pt x="78" y="69"/>
                  </a:cubicBezTo>
                  <a:cubicBezTo>
                    <a:pt x="78" y="69"/>
                    <a:pt x="79" y="69"/>
                    <a:pt x="80" y="69"/>
                  </a:cubicBezTo>
                  <a:cubicBezTo>
                    <a:pt x="84" y="70"/>
                    <a:pt x="91" y="71"/>
                    <a:pt x="98" y="73"/>
                  </a:cubicBezTo>
                  <a:cubicBezTo>
                    <a:pt x="101" y="74"/>
                    <a:pt x="105" y="74"/>
                    <a:pt x="107" y="75"/>
                  </a:cubicBezTo>
                  <a:cubicBezTo>
                    <a:pt x="108" y="75"/>
                    <a:pt x="110" y="75"/>
                    <a:pt x="111" y="75"/>
                  </a:cubicBezTo>
                  <a:cubicBezTo>
                    <a:pt x="112" y="76"/>
                    <a:pt x="112" y="76"/>
                    <a:pt x="113" y="76"/>
                  </a:cubicBezTo>
                  <a:cubicBezTo>
                    <a:pt x="114" y="76"/>
                    <a:pt x="114" y="76"/>
                    <a:pt x="114" y="76"/>
                  </a:cubicBezTo>
                  <a:cubicBezTo>
                    <a:pt x="115" y="76"/>
                    <a:pt x="115" y="76"/>
                    <a:pt x="115" y="75"/>
                  </a:cubicBezTo>
                  <a:cubicBezTo>
                    <a:pt x="116" y="75"/>
                    <a:pt x="117" y="75"/>
                    <a:pt x="117" y="74"/>
                  </a:cubicBezTo>
                  <a:cubicBezTo>
                    <a:pt x="117" y="74"/>
                    <a:pt x="117" y="74"/>
                    <a:pt x="117" y="74"/>
                  </a:cubicBezTo>
                  <a:cubicBezTo>
                    <a:pt x="118" y="73"/>
                    <a:pt x="118" y="72"/>
                    <a:pt x="118" y="71"/>
                  </a:cubicBezTo>
                  <a:cubicBezTo>
                    <a:pt x="118" y="71"/>
                    <a:pt x="118" y="70"/>
                    <a:pt x="117" y="69"/>
                  </a:cubicBezTo>
                  <a:cubicBezTo>
                    <a:pt x="117" y="69"/>
                    <a:pt x="117" y="68"/>
                    <a:pt x="116" y="68"/>
                  </a:cubicBezTo>
                  <a:cubicBezTo>
                    <a:pt x="115" y="67"/>
                    <a:pt x="114" y="66"/>
                    <a:pt x="113" y="65"/>
                  </a:cubicBezTo>
                  <a:cubicBezTo>
                    <a:pt x="109" y="62"/>
                    <a:pt x="101" y="57"/>
                    <a:pt x="91" y="51"/>
                  </a:cubicBezTo>
                  <a:cubicBezTo>
                    <a:pt x="76" y="42"/>
                    <a:pt x="58" y="31"/>
                    <a:pt x="43" y="22"/>
                  </a:cubicBezTo>
                  <a:cubicBezTo>
                    <a:pt x="35" y="18"/>
                    <a:pt x="29" y="14"/>
                    <a:pt x="24" y="11"/>
                  </a:cubicBezTo>
                  <a:cubicBezTo>
                    <a:pt x="22" y="10"/>
                    <a:pt x="20" y="9"/>
                    <a:pt x="19" y="8"/>
                  </a:cubicBezTo>
                  <a:cubicBezTo>
                    <a:pt x="18" y="7"/>
                    <a:pt x="18" y="7"/>
                    <a:pt x="18" y="7"/>
                  </a:cubicBezTo>
                  <a:cubicBezTo>
                    <a:pt x="18" y="7"/>
                    <a:pt x="18" y="7"/>
                    <a:pt x="18" y="7"/>
                  </a:cubicBezTo>
                  <a:cubicBezTo>
                    <a:pt x="18" y="7"/>
                    <a:pt x="18" y="7"/>
                    <a:pt x="18" y="7"/>
                  </a:cubicBezTo>
                  <a:cubicBezTo>
                    <a:pt x="16" y="9"/>
                    <a:pt x="16" y="9"/>
                    <a:pt x="16" y="9"/>
                  </a:cubicBezTo>
                  <a:cubicBezTo>
                    <a:pt x="18" y="7"/>
                    <a:pt x="18" y="7"/>
                    <a:pt x="18" y="7"/>
                  </a:cubicBezTo>
                  <a:cubicBezTo>
                    <a:pt x="18" y="7"/>
                    <a:pt x="18" y="7"/>
                    <a:pt x="18" y="7"/>
                  </a:cubicBezTo>
                  <a:cubicBezTo>
                    <a:pt x="16" y="9"/>
                    <a:pt x="16" y="9"/>
                    <a:pt x="16" y="9"/>
                  </a:cubicBezTo>
                  <a:cubicBezTo>
                    <a:pt x="18" y="7"/>
                    <a:pt x="18" y="7"/>
                    <a:pt x="18" y="7"/>
                  </a:cubicBezTo>
                  <a:cubicBezTo>
                    <a:pt x="15" y="10"/>
                    <a:pt x="15" y="10"/>
                    <a:pt x="15" y="10"/>
                  </a:cubicBezTo>
                  <a:cubicBezTo>
                    <a:pt x="18" y="8"/>
                    <a:pt x="18" y="8"/>
                    <a:pt x="18" y="8"/>
                  </a:cubicBezTo>
                  <a:cubicBezTo>
                    <a:pt x="18" y="7"/>
                    <a:pt x="18" y="7"/>
                    <a:pt x="18" y="7"/>
                  </a:cubicBezTo>
                  <a:cubicBezTo>
                    <a:pt x="15" y="10"/>
                    <a:pt x="15" y="10"/>
                    <a:pt x="15" y="10"/>
                  </a:cubicBezTo>
                  <a:cubicBezTo>
                    <a:pt x="18" y="8"/>
                    <a:pt x="18" y="8"/>
                    <a:pt x="18" y="8"/>
                  </a:cubicBezTo>
                  <a:cubicBezTo>
                    <a:pt x="15" y="10"/>
                    <a:pt x="15" y="10"/>
                    <a:pt x="15" y="10"/>
                  </a:cubicBezTo>
                  <a:cubicBezTo>
                    <a:pt x="19" y="10"/>
                    <a:pt x="19" y="10"/>
                    <a:pt x="19" y="10"/>
                  </a:cubicBezTo>
                  <a:cubicBezTo>
                    <a:pt x="19" y="8"/>
                    <a:pt x="18" y="8"/>
                    <a:pt x="18" y="8"/>
                  </a:cubicBezTo>
                  <a:cubicBezTo>
                    <a:pt x="15" y="10"/>
                    <a:pt x="15" y="10"/>
                    <a:pt x="15" y="10"/>
                  </a:cubicBezTo>
                  <a:cubicBezTo>
                    <a:pt x="19" y="10"/>
                    <a:pt x="19" y="10"/>
                    <a:pt x="19" y="10"/>
                  </a:cubicBezTo>
                  <a:cubicBezTo>
                    <a:pt x="15" y="10"/>
                    <a:pt x="15" y="10"/>
                    <a:pt x="15" y="10"/>
                  </a:cubicBezTo>
                  <a:cubicBezTo>
                    <a:pt x="13" y="14"/>
                    <a:pt x="13" y="14"/>
                    <a:pt x="13" y="14"/>
                  </a:cubicBezTo>
                  <a:cubicBezTo>
                    <a:pt x="13" y="14"/>
                    <a:pt x="38" y="25"/>
                    <a:pt x="62" y="37"/>
                  </a:cubicBezTo>
                  <a:cubicBezTo>
                    <a:pt x="74" y="42"/>
                    <a:pt x="87" y="48"/>
                    <a:pt x="96" y="52"/>
                  </a:cubicBezTo>
                  <a:cubicBezTo>
                    <a:pt x="101" y="55"/>
                    <a:pt x="105" y="56"/>
                    <a:pt x="107" y="58"/>
                  </a:cubicBezTo>
                  <a:cubicBezTo>
                    <a:pt x="109" y="58"/>
                    <a:pt x="110" y="59"/>
                    <a:pt x="111" y="59"/>
                  </a:cubicBezTo>
                  <a:cubicBezTo>
                    <a:pt x="111" y="59"/>
                    <a:pt x="111" y="59"/>
                    <a:pt x="112" y="60"/>
                  </a:cubicBezTo>
                  <a:cubicBezTo>
                    <a:pt x="112" y="60"/>
                    <a:pt x="112" y="60"/>
                    <a:pt x="112" y="60"/>
                  </a:cubicBezTo>
                  <a:cubicBezTo>
                    <a:pt x="112" y="60"/>
                    <a:pt x="112" y="60"/>
                    <a:pt x="112" y="60"/>
                  </a:cubicBezTo>
                  <a:cubicBezTo>
                    <a:pt x="113" y="60"/>
                    <a:pt x="113" y="60"/>
                    <a:pt x="113" y="60"/>
                  </a:cubicBezTo>
                  <a:cubicBezTo>
                    <a:pt x="113" y="60"/>
                    <a:pt x="113" y="60"/>
                    <a:pt x="114" y="60"/>
                  </a:cubicBezTo>
                  <a:cubicBezTo>
                    <a:pt x="115" y="60"/>
                    <a:pt x="117" y="59"/>
                    <a:pt x="117" y="57"/>
                  </a:cubicBezTo>
                  <a:cubicBezTo>
                    <a:pt x="118" y="55"/>
                    <a:pt x="117" y="53"/>
                    <a:pt x="116" y="52"/>
                  </a:cubicBezTo>
                  <a:cubicBezTo>
                    <a:pt x="67" y="22"/>
                    <a:pt x="67" y="22"/>
                    <a:pt x="67" y="22"/>
                  </a:cubicBezTo>
                  <a:cubicBezTo>
                    <a:pt x="107" y="37"/>
                    <a:pt x="107" y="37"/>
                    <a:pt x="107" y="37"/>
                  </a:cubicBezTo>
                  <a:cubicBezTo>
                    <a:pt x="109" y="38"/>
                    <a:pt x="112" y="37"/>
                    <a:pt x="113" y="35"/>
                  </a:cubicBezTo>
                  <a:cubicBezTo>
                    <a:pt x="113" y="33"/>
                    <a:pt x="113" y="31"/>
                    <a:pt x="111" y="30"/>
                  </a:cubicBezTo>
                  <a:cubicBezTo>
                    <a:pt x="64" y="1"/>
                    <a:pt x="64" y="1"/>
                    <a:pt x="64" y="1"/>
                  </a:cubicBezTo>
                  <a:cubicBezTo>
                    <a:pt x="62" y="0"/>
                    <a:pt x="60" y="0"/>
                    <a:pt x="58" y="2"/>
                  </a:cubicBezTo>
                  <a:cubicBezTo>
                    <a:pt x="57" y="4"/>
                    <a:pt x="58" y="6"/>
                    <a:pt x="60" y="8"/>
                  </a:cubicBezTo>
                  <a:cubicBezTo>
                    <a:pt x="72" y="15"/>
                    <a:pt x="72" y="15"/>
                    <a:pt x="72" y="15"/>
                  </a:cubicBezTo>
                  <a:cubicBezTo>
                    <a:pt x="32" y="0"/>
                    <a:pt x="32" y="0"/>
                    <a:pt x="32" y="0"/>
                  </a:cubicBezTo>
                  <a:cubicBezTo>
                    <a:pt x="30" y="0"/>
                    <a:pt x="28" y="1"/>
                    <a:pt x="27" y="2"/>
                  </a:cubicBezTo>
                  <a:cubicBezTo>
                    <a:pt x="26" y="4"/>
                    <a:pt x="27" y="7"/>
                    <a:pt x="29" y="8"/>
                  </a:cubicBezTo>
                  <a:cubicBezTo>
                    <a:pt x="111" y="59"/>
                    <a:pt x="111" y="59"/>
                    <a:pt x="111" y="59"/>
                  </a:cubicBezTo>
                  <a:cubicBezTo>
                    <a:pt x="114" y="56"/>
                    <a:pt x="114" y="56"/>
                    <a:pt x="114" y="56"/>
                  </a:cubicBezTo>
                  <a:cubicBezTo>
                    <a:pt x="114" y="52"/>
                    <a:pt x="114" y="52"/>
                    <a:pt x="114" y="52"/>
                  </a:cubicBezTo>
                  <a:cubicBezTo>
                    <a:pt x="114" y="56"/>
                    <a:pt x="114" y="56"/>
                    <a:pt x="114" y="56"/>
                  </a:cubicBezTo>
                  <a:cubicBezTo>
                    <a:pt x="114" y="52"/>
                    <a:pt x="114" y="52"/>
                    <a:pt x="114" y="52"/>
                  </a:cubicBezTo>
                  <a:cubicBezTo>
                    <a:pt x="114" y="52"/>
                    <a:pt x="114" y="52"/>
                    <a:pt x="114" y="52"/>
                  </a:cubicBezTo>
                  <a:cubicBezTo>
                    <a:pt x="114" y="56"/>
                    <a:pt x="114" y="56"/>
                    <a:pt x="114" y="56"/>
                  </a:cubicBezTo>
                  <a:cubicBezTo>
                    <a:pt x="114" y="52"/>
                    <a:pt x="114" y="52"/>
                    <a:pt x="114" y="52"/>
                  </a:cubicBezTo>
                  <a:cubicBezTo>
                    <a:pt x="114" y="55"/>
                    <a:pt x="114" y="55"/>
                    <a:pt x="114" y="55"/>
                  </a:cubicBezTo>
                  <a:cubicBezTo>
                    <a:pt x="115" y="52"/>
                    <a:pt x="115" y="52"/>
                    <a:pt x="115" y="52"/>
                  </a:cubicBezTo>
                  <a:cubicBezTo>
                    <a:pt x="115" y="52"/>
                    <a:pt x="115" y="52"/>
                    <a:pt x="114" y="52"/>
                  </a:cubicBezTo>
                  <a:cubicBezTo>
                    <a:pt x="114" y="55"/>
                    <a:pt x="114" y="55"/>
                    <a:pt x="114" y="55"/>
                  </a:cubicBezTo>
                  <a:cubicBezTo>
                    <a:pt x="115" y="52"/>
                    <a:pt x="115" y="52"/>
                    <a:pt x="115" y="52"/>
                  </a:cubicBezTo>
                  <a:cubicBezTo>
                    <a:pt x="115" y="52"/>
                    <a:pt x="114" y="52"/>
                    <a:pt x="113" y="51"/>
                  </a:cubicBezTo>
                  <a:cubicBezTo>
                    <a:pt x="106" y="48"/>
                    <a:pt x="82" y="37"/>
                    <a:pt x="60" y="26"/>
                  </a:cubicBezTo>
                  <a:cubicBezTo>
                    <a:pt x="48" y="21"/>
                    <a:pt x="38" y="16"/>
                    <a:pt x="30" y="12"/>
                  </a:cubicBezTo>
                  <a:cubicBezTo>
                    <a:pt x="22" y="9"/>
                    <a:pt x="17" y="6"/>
                    <a:pt x="17" y="6"/>
                  </a:cubicBezTo>
                  <a:cubicBezTo>
                    <a:pt x="15" y="6"/>
                    <a:pt x="14" y="6"/>
                    <a:pt x="13" y="6"/>
                  </a:cubicBezTo>
                  <a:cubicBezTo>
                    <a:pt x="12" y="7"/>
                    <a:pt x="11" y="8"/>
                    <a:pt x="11" y="10"/>
                  </a:cubicBezTo>
                  <a:cubicBezTo>
                    <a:pt x="11" y="11"/>
                    <a:pt x="11" y="11"/>
                    <a:pt x="11" y="12"/>
                  </a:cubicBezTo>
                  <a:cubicBezTo>
                    <a:pt x="12" y="12"/>
                    <a:pt x="12" y="13"/>
                    <a:pt x="12" y="13"/>
                  </a:cubicBezTo>
                  <a:cubicBezTo>
                    <a:pt x="13" y="13"/>
                    <a:pt x="13" y="13"/>
                    <a:pt x="13" y="13"/>
                  </a:cubicBezTo>
                  <a:cubicBezTo>
                    <a:pt x="13" y="14"/>
                    <a:pt x="14" y="14"/>
                    <a:pt x="15" y="15"/>
                  </a:cubicBezTo>
                  <a:cubicBezTo>
                    <a:pt x="19" y="17"/>
                    <a:pt x="26" y="22"/>
                    <a:pt x="36" y="27"/>
                  </a:cubicBezTo>
                  <a:cubicBezTo>
                    <a:pt x="51" y="36"/>
                    <a:pt x="70" y="47"/>
                    <a:pt x="85" y="56"/>
                  </a:cubicBezTo>
                  <a:cubicBezTo>
                    <a:pt x="92" y="61"/>
                    <a:pt x="99" y="65"/>
                    <a:pt x="104" y="68"/>
                  </a:cubicBezTo>
                  <a:cubicBezTo>
                    <a:pt x="106" y="70"/>
                    <a:pt x="108" y="71"/>
                    <a:pt x="109" y="72"/>
                  </a:cubicBezTo>
                  <a:cubicBezTo>
                    <a:pt x="110" y="73"/>
                    <a:pt x="110" y="73"/>
                    <a:pt x="110" y="73"/>
                  </a:cubicBezTo>
                  <a:cubicBezTo>
                    <a:pt x="110" y="73"/>
                    <a:pt x="110" y="73"/>
                    <a:pt x="110" y="73"/>
                  </a:cubicBezTo>
                  <a:cubicBezTo>
                    <a:pt x="111" y="73"/>
                    <a:pt x="111" y="73"/>
                    <a:pt x="111" y="73"/>
                  </a:cubicBezTo>
                  <a:cubicBezTo>
                    <a:pt x="110" y="73"/>
                    <a:pt x="110" y="73"/>
                    <a:pt x="110" y="73"/>
                  </a:cubicBezTo>
                  <a:cubicBezTo>
                    <a:pt x="110" y="73"/>
                    <a:pt x="110" y="73"/>
                    <a:pt x="110" y="73"/>
                  </a:cubicBezTo>
                  <a:cubicBezTo>
                    <a:pt x="111" y="73"/>
                    <a:pt x="111" y="73"/>
                    <a:pt x="111" y="73"/>
                  </a:cubicBezTo>
                  <a:cubicBezTo>
                    <a:pt x="110" y="73"/>
                    <a:pt x="110" y="73"/>
                    <a:pt x="110" y="73"/>
                  </a:cubicBezTo>
                  <a:cubicBezTo>
                    <a:pt x="112" y="72"/>
                    <a:pt x="112" y="72"/>
                    <a:pt x="112" y="72"/>
                  </a:cubicBezTo>
                  <a:cubicBezTo>
                    <a:pt x="110" y="73"/>
                    <a:pt x="110" y="73"/>
                    <a:pt x="110" y="73"/>
                  </a:cubicBezTo>
                  <a:cubicBezTo>
                    <a:pt x="110" y="73"/>
                    <a:pt x="110" y="73"/>
                    <a:pt x="110" y="73"/>
                  </a:cubicBezTo>
                  <a:cubicBezTo>
                    <a:pt x="112" y="72"/>
                    <a:pt x="112" y="72"/>
                    <a:pt x="112" y="72"/>
                  </a:cubicBezTo>
                  <a:cubicBezTo>
                    <a:pt x="110" y="73"/>
                    <a:pt x="110" y="73"/>
                    <a:pt x="110" y="73"/>
                  </a:cubicBezTo>
                  <a:cubicBezTo>
                    <a:pt x="113" y="71"/>
                    <a:pt x="113" y="71"/>
                    <a:pt x="113" y="71"/>
                  </a:cubicBezTo>
                  <a:cubicBezTo>
                    <a:pt x="110" y="71"/>
                    <a:pt x="110" y="71"/>
                    <a:pt x="110" y="71"/>
                  </a:cubicBezTo>
                  <a:cubicBezTo>
                    <a:pt x="110" y="72"/>
                    <a:pt x="110" y="73"/>
                    <a:pt x="110" y="73"/>
                  </a:cubicBezTo>
                  <a:cubicBezTo>
                    <a:pt x="113" y="71"/>
                    <a:pt x="113" y="71"/>
                    <a:pt x="113" y="71"/>
                  </a:cubicBezTo>
                  <a:cubicBezTo>
                    <a:pt x="110" y="71"/>
                    <a:pt x="110" y="71"/>
                    <a:pt x="110" y="71"/>
                  </a:cubicBezTo>
                  <a:cubicBezTo>
                    <a:pt x="114" y="71"/>
                    <a:pt x="114" y="71"/>
                    <a:pt x="114" y="71"/>
                  </a:cubicBezTo>
                  <a:cubicBezTo>
                    <a:pt x="110" y="70"/>
                    <a:pt x="110" y="70"/>
                    <a:pt x="110" y="70"/>
                  </a:cubicBezTo>
                  <a:cubicBezTo>
                    <a:pt x="110" y="70"/>
                    <a:pt x="110" y="71"/>
                    <a:pt x="110" y="71"/>
                  </a:cubicBezTo>
                  <a:cubicBezTo>
                    <a:pt x="114" y="71"/>
                    <a:pt x="114" y="71"/>
                    <a:pt x="114" y="71"/>
                  </a:cubicBezTo>
                  <a:cubicBezTo>
                    <a:pt x="110" y="70"/>
                    <a:pt x="110" y="70"/>
                    <a:pt x="110" y="70"/>
                  </a:cubicBezTo>
                  <a:cubicBezTo>
                    <a:pt x="114" y="72"/>
                    <a:pt x="114" y="72"/>
                    <a:pt x="114" y="72"/>
                  </a:cubicBezTo>
                  <a:cubicBezTo>
                    <a:pt x="110" y="69"/>
                    <a:pt x="110" y="69"/>
                    <a:pt x="110" y="69"/>
                  </a:cubicBezTo>
                  <a:cubicBezTo>
                    <a:pt x="114" y="72"/>
                    <a:pt x="114" y="72"/>
                    <a:pt x="114" y="72"/>
                  </a:cubicBezTo>
                  <a:cubicBezTo>
                    <a:pt x="112" y="68"/>
                    <a:pt x="112" y="68"/>
                    <a:pt x="112" y="68"/>
                  </a:cubicBezTo>
                  <a:cubicBezTo>
                    <a:pt x="112" y="68"/>
                    <a:pt x="111" y="69"/>
                    <a:pt x="110" y="69"/>
                  </a:cubicBezTo>
                  <a:cubicBezTo>
                    <a:pt x="114" y="72"/>
                    <a:pt x="114" y="72"/>
                    <a:pt x="114" y="72"/>
                  </a:cubicBezTo>
                  <a:cubicBezTo>
                    <a:pt x="112" y="68"/>
                    <a:pt x="112" y="68"/>
                    <a:pt x="112" y="68"/>
                  </a:cubicBezTo>
                  <a:cubicBezTo>
                    <a:pt x="113" y="71"/>
                    <a:pt x="113" y="71"/>
                    <a:pt x="113" y="71"/>
                  </a:cubicBezTo>
                  <a:cubicBezTo>
                    <a:pt x="113" y="68"/>
                    <a:pt x="113" y="68"/>
                    <a:pt x="113" y="68"/>
                  </a:cubicBezTo>
                  <a:cubicBezTo>
                    <a:pt x="113" y="68"/>
                    <a:pt x="113" y="68"/>
                    <a:pt x="112" y="68"/>
                  </a:cubicBezTo>
                  <a:cubicBezTo>
                    <a:pt x="113" y="71"/>
                    <a:pt x="113" y="71"/>
                    <a:pt x="113" y="71"/>
                  </a:cubicBezTo>
                  <a:cubicBezTo>
                    <a:pt x="113" y="68"/>
                    <a:pt x="113" y="68"/>
                    <a:pt x="113" y="68"/>
                  </a:cubicBezTo>
                  <a:cubicBezTo>
                    <a:pt x="113" y="70"/>
                    <a:pt x="113" y="70"/>
                    <a:pt x="113" y="70"/>
                  </a:cubicBezTo>
                  <a:cubicBezTo>
                    <a:pt x="113" y="68"/>
                    <a:pt x="113" y="68"/>
                    <a:pt x="113" y="68"/>
                  </a:cubicBezTo>
                  <a:cubicBezTo>
                    <a:pt x="113" y="68"/>
                    <a:pt x="113" y="68"/>
                    <a:pt x="113" y="68"/>
                  </a:cubicBezTo>
                  <a:cubicBezTo>
                    <a:pt x="113" y="70"/>
                    <a:pt x="113" y="70"/>
                    <a:pt x="113" y="70"/>
                  </a:cubicBezTo>
                  <a:cubicBezTo>
                    <a:pt x="113" y="68"/>
                    <a:pt x="113" y="68"/>
                    <a:pt x="113" y="68"/>
                  </a:cubicBezTo>
                  <a:cubicBezTo>
                    <a:pt x="113" y="68"/>
                    <a:pt x="113" y="68"/>
                    <a:pt x="113" y="68"/>
                  </a:cubicBezTo>
                  <a:cubicBezTo>
                    <a:pt x="113" y="68"/>
                    <a:pt x="112" y="68"/>
                    <a:pt x="111" y="67"/>
                  </a:cubicBezTo>
                  <a:cubicBezTo>
                    <a:pt x="107" y="67"/>
                    <a:pt x="100" y="65"/>
                    <a:pt x="93" y="64"/>
                  </a:cubicBezTo>
                  <a:cubicBezTo>
                    <a:pt x="90" y="63"/>
                    <a:pt x="86" y="62"/>
                    <a:pt x="84" y="62"/>
                  </a:cubicBezTo>
                  <a:cubicBezTo>
                    <a:pt x="82" y="61"/>
                    <a:pt x="81" y="61"/>
                    <a:pt x="80" y="61"/>
                  </a:cubicBezTo>
                  <a:cubicBezTo>
                    <a:pt x="79" y="61"/>
                    <a:pt x="79" y="61"/>
                    <a:pt x="78" y="61"/>
                  </a:cubicBezTo>
                  <a:cubicBezTo>
                    <a:pt x="77" y="61"/>
                    <a:pt x="77" y="61"/>
                    <a:pt x="77" y="61"/>
                  </a:cubicBezTo>
                  <a:cubicBezTo>
                    <a:pt x="76" y="61"/>
                    <a:pt x="76" y="61"/>
                    <a:pt x="76" y="61"/>
                  </a:cubicBezTo>
                  <a:cubicBezTo>
                    <a:pt x="75" y="61"/>
                    <a:pt x="74" y="62"/>
                    <a:pt x="74" y="63"/>
                  </a:cubicBezTo>
                  <a:cubicBezTo>
                    <a:pt x="77" y="65"/>
                    <a:pt x="77" y="65"/>
                    <a:pt x="77" y="65"/>
                  </a:cubicBezTo>
                  <a:cubicBezTo>
                    <a:pt x="74" y="62"/>
                    <a:pt x="74" y="62"/>
                    <a:pt x="74" y="62"/>
                  </a:cubicBezTo>
                  <a:cubicBezTo>
                    <a:pt x="73" y="63"/>
                    <a:pt x="73" y="64"/>
                    <a:pt x="73" y="65"/>
                  </a:cubicBezTo>
                  <a:cubicBezTo>
                    <a:pt x="73" y="66"/>
                    <a:pt x="74" y="66"/>
                    <a:pt x="74" y="67"/>
                  </a:cubicBezTo>
                  <a:cubicBezTo>
                    <a:pt x="74" y="67"/>
                    <a:pt x="74" y="68"/>
                    <a:pt x="75" y="68"/>
                  </a:cubicBezTo>
                  <a:cubicBezTo>
                    <a:pt x="75" y="68"/>
                    <a:pt x="76" y="69"/>
                    <a:pt x="76" y="69"/>
                  </a:cubicBezTo>
                  <a:cubicBezTo>
                    <a:pt x="78" y="70"/>
                    <a:pt x="80" y="72"/>
                    <a:pt x="84" y="74"/>
                  </a:cubicBezTo>
                  <a:cubicBezTo>
                    <a:pt x="89" y="77"/>
                    <a:pt x="95" y="80"/>
                    <a:pt x="100" y="83"/>
                  </a:cubicBezTo>
                  <a:cubicBezTo>
                    <a:pt x="103" y="85"/>
                    <a:pt x="105" y="86"/>
                    <a:pt x="106" y="87"/>
                  </a:cubicBezTo>
                  <a:cubicBezTo>
                    <a:pt x="107" y="88"/>
                    <a:pt x="108" y="88"/>
                    <a:pt x="108" y="88"/>
                  </a:cubicBezTo>
                  <a:cubicBezTo>
                    <a:pt x="108" y="88"/>
                    <a:pt x="108" y="88"/>
                    <a:pt x="108" y="88"/>
                  </a:cubicBezTo>
                  <a:cubicBezTo>
                    <a:pt x="109" y="87"/>
                    <a:pt x="109" y="87"/>
                    <a:pt x="109" y="87"/>
                  </a:cubicBezTo>
                  <a:cubicBezTo>
                    <a:pt x="108" y="88"/>
                    <a:pt x="108" y="88"/>
                    <a:pt x="108" y="88"/>
                  </a:cubicBezTo>
                  <a:cubicBezTo>
                    <a:pt x="108" y="88"/>
                    <a:pt x="108" y="88"/>
                    <a:pt x="108" y="88"/>
                  </a:cubicBezTo>
                  <a:cubicBezTo>
                    <a:pt x="109" y="87"/>
                    <a:pt x="109" y="87"/>
                    <a:pt x="109" y="87"/>
                  </a:cubicBezTo>
                  <a:cubicBezTo>
                    <a:pt x="108" y="88"/>
                    <a:pt x="108" y="88"/>
                    <a:pt x="108" y="88"/>
                  </a:cubicBezTo>
                  <a:cubicBezTo>
                    <a:pt x="110" y="86"/>
                    <a:pt x="110" y="86"/>
                    <a:pt x="110" y="86"/>
                  </a:cubicBezTo>
                  <a:cubicBezTo>
                    <a:pt x="107" y="87"/>
                    <a:pt x="107" y="87"/>
                    <a:pt x="107" y="87"/>
                  </a:cubicBezTo>
                  <a:cubicBezTo>
                    <a:pt x="108" y="88"/>
                    <a:pt x="108" y="88"/>
                    <a:pt x="108" y="88"/>
                  </a:cubicBezTo>
                  <a:cubicBezTo>
                    <a:pt x="110" y="86"/>
                    <a:pt x="110" y="86"/>
                    <a:pt x="110" y="86"/>
                  </a:cubicBezTo>
                  <a:cubicBezTo>
                    <a:pt x="107" y="87"/>
                    <a:pt x="107" y="87"/>
                    <a:pt x="107" y="87"/>
                  </a:cubicBezTo>
                  <a:cubicBezTo>
                    <a:pt x="111" y="86"/>
                    <a:pt x="111" y="86"/>
                    <a:pt x="111" y="86"/>
                  </a:cubicBezTo>
                  <a:cubicBezTo>
                    <a:pt x="107" y="86"/>
                    <a:pt x="107" y="86"/>
                    <a:pt x="107" y="86"/>
                  </a:cubicBezTo>
                  <a:cubicBezTo>
                    <a:pt x="107" y="87"/>
                    <a:pt x="107" y="87"/>
                    <a:pt x="107" y="87"/>
                  </a:cubicBezTo>
                  <a:cubicBezTo>
                    <a:pt x="111" y="86"/>
                    <a:pt x="111" y="86"/>
                    <a:pt x="111" y="86"/>
                  </a:cubicBezTo>
                  <a:cubicBezTo>
                    <a:pt x="107" y="86"/>
                    <a:pt x="107" y="86"/>
                    <a:pt x="107" y="86"/>
                  </a:cubicBezTo>
                  <a:cubicBezTo>
                    <a:pt x="111" y="86"/>
                    <a:pt x="111" y="86"/>
                    <a:pt x="111" y="86"/>
                  </a:cubicBezTo>
                  <a:cubicBezTo>
                    <a:pt x="108" y="84"/>
                    <a:pt x="108" y="84"/>
                    <a:pt x="108" y="84"/>
                  </a:cubicBezTo>
                  <a:cubicBezTo>
                    <a:pt x="107" y="84"/>
                    <a:pt x="107" y="85"/>
                    <a:pt x="107" y="86"/>
                  </a:cubicBezTo>
                  <a:cubicBezTo>
                    <a:pt x="111" y="86"/>
                    <a:pt x="111" y="86"/>
                    <a:pt x="111" y="86"/>
                  </a:cubicBezTo>
                  <a:cubicBezTo>
                    <a:pt x="108" y="84"/>
                    <a:pt x="108" y="84"/>
                    <a:pt x="108" y="84"/>
                  </a:cubicBezTo>
                  <a:cubicBezTo>
                    <a:pt x="111" y="86"/>
                    <a:pt x="111" y="86"/>
                    <a:pt x="111" y="86"/>
                  </a:cubicBezTo>
                  <a:cubicBezTo>
                    <a:pt x="111" y="82"/>
                    <a:pt x="111" y="82"/>
                    <a:pt x="111" y="82"/>
                  </a:cubicBezTo>
                  <a:cubicBezTo>
                    <a:pt x="75" y="78"/>
                    <a:pt x="75" y="78"/>
                    <a:pt x="75" y="78"/>
                  </a:cubicBezTo>
                  <a:cubicBezTo>
                    <a:pt x="73" y="77"/>
                    <a:pt x="72" y="78"/>
                    <a:pt x="71" y="79"/>
                  </a:cubicBezTo>
                  <a:cubicBezTo>
                    <a:pt x="70" y="80"/>
                    <a:pt x="70" y="81"/>
                    <a:pt x="70" y="82"/>
                  </a:cubicBezTo>
                  <a:cubicBezTo>
                    <a:pt x="70" y="83"/>
                    <a:pt x="71" y="83"/>
                    <a:pt x="71" y="84"/>
                  </a:cubicBezTo>
                  <a:cubicBezTo>
                    <a:pt x="71" y="84"/>
                    <a:pt x="71" y="85"/>
                    <a:pt x="72" y="85"/>
                  </a:cubicBezTo>
                  <a:cubicBezTo>
                    <a:pt x="72" y="85"/>
                    <a:pt x="72" y="86"/>
                    <a:pt x="73" y="86"/>
                  </a:cubicBezTo>
                  <a:cubicBezTo>
                    <a:pt x="74" y="87"/>
                    <a:pt x="77" y="89"/>
                    <a:pt x="80" y="91"/>
                  </a:cubicBezTo>
                  <a:cubicBezTo>
                    <a:pt x="89" y="96"/>
                    <a:pt x="103" y="104"/>
                    <a:pt x="103" y="104"/>
                  </a:cubicBezTo>
                  <a:cubicBezTo>
                    <a:pt x="105" y="101"/>
                    <a:pt x="105" y="101"/>
                    <a:pt x="105" y="101"/>
                  </a:cubicBezTo>
                  <a:cubicBezTo>
                    <a:pt x="106" y="97"/>
                    <a:pt x="106" y="97"/>
                    <a:pt x="106" y="97"/>
                  </a:cubicBezTo>
                  <a:cubicBezTo>
                    <a:pt x="72" y="90"/>
                    <a:pt x="72" y="90"/>
                    <a:pt x="72" y="90"/>
                  </a:cubicBezTo>
                  <a:cubicBezTo>
                    <a:pt x="70" y="90"/>
                    <a:pt x="69" y="90"/>
                    <a:pt x="68" y="91"/>
                  </a:cubicBezTo>
                  <a:cubicBezTo>
                    <a:pt x="67" y="92"/>
                    <a:pt x="67" y="93"/>
                    <a:pt x="67" y="94"/>
                  </a:cubicBezTo>
                  <a:cubicBezTo>
                    <a:pt x="67" y="95"/>
                    <a:pt x="67" y="96"/>
                    <a:pt x="67" y="96"/>
                  </a:cubicBezTo>
                  <a:cubicBezTo>
                    <a:pt x="68" y="97"/>
                    <a:pt x="68" y="97"/>
                    <a:pt x="68" y="97"/>
                  </a:cubicBezTo>
                  <a:cubicBezTo>
                    <a:pt x="68" y="97"/>
                    <a:pt x="68" y="97"/>
                    <a:pt x="68" y="97"/>
                  </a:cubicBezTo>
                  <a:cubicBezTo>
                    <a:pt x="69" y="98"/>
                    <a:pt x="69" y="98"/>
                    <a:pt x="69" y="98"/>
                  </a:cubicBezTo>
                  <a:cubicBezTo>
                    <a:pt x="72" y="99"/>
                    <a:pt x="79" y="104"/>
                    <a:pt x="85" y="108"/>
                  </a:cubicBezTo>
                  <a:cubicBezTo>
                    <a:pt x="89" y="110"/>
                    <a:pt x="92" y="112"/>
                    <a:pt x="94" y="113"/>
                  </a:cubicBezTo>
                  <a:cubicBezTo>
                    <a:pt x="95" y="114"/>
                    <a:pt x="96" y="114"/>
                    <a:pt x="97" y="115"/>
                  </a:cubicBezTo>
                  <a:cubicBezTo>
                    <a:pt x="97" y="115"/>
                    <a:pt x="97" y="115"/>
                    <a:pt x="97" y="115"/>
                  </a:cubicBezTo>
                  <a:cubicBezTo>
                    <a:pt x="99" y="114"/>
                    <a:pt x="99" y="114"/>
                    <a:pt x="99" y="114"/>
                  </a:cubicBezTo>
                  <a:cubicBezTo>
                    <a:pt x="97" y="115"/>
                    <a:pt x="97" y="115"/>
                    <a:pt x="97" y="115"/>
                  </a:cubicBezTo>
                  <a:cubicBezTo>
                    <a:pt x="97" y="115"/>
                    <a:pt x="97" y="115"/>
                    <a:pt x="97" y="115"/>
                  </a:cubicBezTo>
                  <a:cubicBezTo>
                    <a:pt x="99" y="114"/>
                    <a:pt x="99" y="114"/>
                    <a:pt x="99" y="114"/>
                  </a:cubicBezTo>
                  <a:cubicBezTo>
                    <a:pt x="97" y="115"/>
                    <a:pt x="97" y="115"/>
                    <a:pt x="97" y="115"/>
                  </a:cubicBezTo>
                  <a:cubicBezTo>
                    <a:pt x="100" y="113"/>
                    <a:pt x="100" y="113"/>
                    <a:pt x="100" y="113"/>
                  </a:cubicBezTo>
                  <a:cubicBezTo>
                    <a:pt x="97" y="115"/>
                    <a:pt x="97" y="115"/>
                    <a:pt x="97" y="115"/>
                  </a:cubicBezTo>
                  <a:cubicBezTo>
                    <a:pt x="97" y="115"/>
                    <a:pt x="97" y="115"/>
                    <a:pt x="97" y="115"/>
                  </a:cubicBezTo>
                  <a:cubicBezTo>
                    <a:pt x="100" y="113"/>
                    <a:pt x="100" y="113"/>
                    <a:pt x="100" y="113"/>
                  </a:cubicBezTo>
                  <a:cubicBezTo>
                    <a:pt x="97" y="115"/>
                    <a:pt x="97" y="115"/>
                    <a:pt x="97" y="115"/>
                  </a:cubicBezTo>
                  <a:cubicBezTo>
                    <a:pt x="100" y="112"/>
                    <a:pt x="100" y="112"/>
                    <a:pt x="100" y="112"/>
                  </a:cubicBezTo>
                  <a:cubicBezTo>
                    <a:pt x="96" y="112"/>
                    <a:pt x="96" y="112"/>
                    <a:pt x="96" y="112"/>
                  </a:cubicBezTo>
                  <a:cubicBezTo>
                    <a:pt x="96" y="114"/>
                    <a:pt x="97" y="114"/>
                    <a:pt x="97" y="115"/>
                  </a:cubicBezTo>
                  <a:cubicBezTo>
                    <a:pt x="100" y="112"/>
                    <a:pt x="100" y="112"/>
                    <a:pt x="100" y="112"/>
                  </a:cubicBezTo>
                  <a:cubicBezTo>
                    <a:pt x="96" y="112"/>
                    <a:pt x="96" y="112"/>
                    <a:pt x="96" y="112"/>
                  </a:cubicBezTo>
                  <a:cubicBezTo>
                    <a:pt x="100" y="112"/>
                    <a:pt x="100" y="112"/>
                    <a:pt x="100" y="112"/>
                  </a:cubicBezTo>
                  <a:cubicBezTo>
                    <a:pt x="97" y="110"/>
                    <a:pt x="97" y="110"/>
                    <a:pt x="97" y="110"/>
                  </a:cubicBezTo>
                  <a:cubicBezTo>
                    <a:pt x="96" y="111"/>
                    <a:pt x="96" y="112"/>
                    <a:pt x="96" y="112"/>
                  </a:cubicBezTo>
                  <a:cubicBezTo>
                    <a:pt x="100" y="112"/>
                    <a:pt x="100" y="112"/>
                    <a:pt x="100" y="112"/>
                  </a:cubicBezTo>
                  <a:cubicBezTo>
                    <a:pt x="97" y="110"/>
                    <a:pt x="97" y="110"/>
                    <a:pt x="97" y="110"/>
                  </a:cubicBezTo>
                  <a:cubicBezTo>
                    <a:pt x="100" y="112"/>
                    <a:pt x="100" y="112"/>
                    <a:pt x="100" y="112"/>
                  </a:cubicBezTo>
                  <a:cubicBezTo>
                    <a:pt x="101" y="108"/>
                    <a:pt x="101" y="108"/>
                    <a:pt x="101" y="108"/>
                  </a:cubicBezTo>
                  <a:cubicBezTo>
                    <a:pt x="64" y="104"/>
                    <a:pt x="64" y="104"/>
                    <a:pt x="64" y="104"/>
                  </a:cubicBezTo>
                  <a:cubicBezTo>
                    <a:pt x="62" y="104"/>
                    <a:pt x="60" y="105"/>
                    <a:pt x="60" y="107"/>
                  </a:cubicBezTo>
                  <a:cubicBezTo>
                    <a:pt x="59" y="109"/>
                    <a:pt x="60" y="111"/>
                    <a:pt x="61" y="112"/>
                  </a:cubicBezTo>
                  <a:cubicBezTo>
                    <a:pt x="71" y="118"/>
                    <a:pt x="71" y="118"/>
                    <a:pt x="71" y="118"/>
                  </a:cubicBezTo>
                  <a:cubicBezTo>
                    <a:pt x="49" y="114"/>
                    <a:pt x="49" y="114"/>
                    <a:pt x="49" y="114"/>
                  </a:cubicBezTo>
                  <a:cubicBezTo>
                    <a:pt x="47" y="113"/>
                    <a:pt x="45" y="114"/>
                    <a:pt x="44" y="116"/>
                  </a:cubicBezTo>
                  <a:cubicBezTo>
                    <a:pt x="43" y="118"/>
                    <a:pt x="44" y="120"/>
                    <a:pt x="46" y="121"/>
                  </a:cubicBezTo>
                  <a:cubicBezTo>
                    <a:pt x="56" y="127"/>
                    <a:pt x="56" y="127"/>
                    <a:pt x="56" y="127"/>
                  </a:cubicBezTo>
                  <a:cubicBezTo>
                    <a:pt x="41" y="123"/>
                    <a:pt x="41" y="123"/>
                    <a:pt x="41" y="123"/>
                  </a:cubicBezTo>
                  <a:cubicBezTo>
                    <a:pt x="39" y="122"/>
                    <a:pt x="37" y="123"/>
                    <a:pt x="36" y="125"/>
                  </a:cubicBezTo>
                  <a:cubicBezTo>
                    <a:pt x="35" y="127"/>
                    <a:pt x="36" y="129"/>
                    <a:pt x="37" y="130"/>
                  </a:cubicBezTo>
                  <a:cubicBezTo>
                    <a:pt x="74" y="153"/>
                    <a:pt x="74" y="153"/>
                    <a:pt x="74" y="153"/>
                  </a:cubicBezTo>
                  <a:cubicBezTo>
                    <a:pt x="76" y="149"/>
                    <a:pt x="76" y="149"/>
                    <a:pt x="76" y="149"/>
                  </a:cubicBezTo>
                  <a:cubicBezTo>
                    <a:pt x="73" y="147"/>
                    <a:pt x="73" y="147"/>
                    <a:pt x="73" y="147"/>
                  </a:cubicBezTo>
                  <a:cubicBezTo>
                    <a:pt x="76" y="149"/>
                    <a:pt x="76" y="149"/>
                    <a:pt x="76" y="149"/>
                  </a:cubicBezTo>
                  <a:cubicBezTo>
                    <a:pt x="74" y="146"/>
                    <a:pt x="74" y="146"/>
                    <a:pt x="74" y="146"/>
                  </a:cubicBezTo>
                  <a:cubicBezTo>
                    <a:pt x="74" y="146"/>
                    <a:pt x="73" y="147"/>
                    <a:pt x="73" y="147"/>
                  </a:cubicBezTo>
                  <a:cubicBezTo>
                    <a:pt x="76" y="149"/>
                    <a:pt x="76" y="149"/>
                    <a:pt x="76" y="149"/>
                  </a:cubicBezTo>
                  <a:cubicBezTo>
                    <a:pt x="74" y="146"/>
                    <a:pt x="74" y="146"/>
                    <a:pt x="74" y="146"/>
                  </a:cubicBezTo>
                  <a:cubicBezTo>
                    <a:pt x="76" y="149"/>
                    <a:pt x="76" y="149"/>
                    <a:pt x="76" y="149"/>
                  </a:cubicBezTo>
                  <a:cubicBezTo>
                    <a:pt x="75" y="145"/>
                    <a:pt x="75" y="145"/>
                    <a:pt x="75" y="145"/>
                  </a:cubicBezTo>
                  <a:cubicBezTo>
                    <a:pt x="75" y="146"/>
                    <a:pt x="75" y="146"/>
                    <a:pt x="74" y="146"/>
                  </a:cubicBezTo>
                  <a:cubicBezTo>
                    <a:pt x="76" y="149"/>
                    <a:pt x="76" y="149"/>
                    <a:pt x="76" y="149"/>
                  </a:cubicBezTo>
                  <a:cubicBezTo>
                    <a:pt x="75" y="145"/>
                    <a:pt x="75" y="145"/>
                    <a:pt x="75" y="145"/>
                  </a:cubicBezTo>
                  <a:cubicBezTo>
                    <a:pt x="76" y="148"/>
                    <a:pt x="76" y="148"/>
                    <a:pt x="76" y="148"/>
                  </a:cubicBezTo>
                  <a:cubicBezTo>
                    <a:pt x="76" y="145"/>
                    <a:pt x="76" y="145"/>
                    <a:pt x="76" y="145"/>
                  </a:cubicBezTo>
                  <a:cubicBezTo>
                    <a:pt x="76" y="145"/>
                    <a:pt x="76" y="145"/>
                    <a:pt x="75" y="145"/>
                  </a:cubicBezTo>
                  <a:cubicBezTo>
                    <a:pt x="76" y="148"/>
                    <a:pt x="76" y="148"/>
                    <a:pt x="76" y="148"/>
                  </a:cubicBezTo>
                  <a:cubicBezTo>
                    <a:pt x="76" y="145"/>
                    <a:pt x="76" y="145"/>
                    <a:pt x="76" y="145"/>
                  </a:cubicBezTo>
                  <a:cubicBezTo>
                    <a:pt x="76" y="145"/>
                    <a:pt x="76" y="145"/>
                    <a:pt x="76" y="145"/>
                  </a:cubicBezTo>
                  <a:cubicBezTo>
                    <a:pt x="75" y="145"/>
                    <a:pt x="72" y="145"/>
                    <a:pt x="68" y="144"/>
                  </a:cubicBezTo>
                  <a:cubicBezTo>
                    <a:pt x="62" y="143"/>
                    <a:pt x="54" y="142"/>
                    <a:pt x="47" y="141"/>
                  </a:cubicBezTo>
                  <a:cubicBezTo>
                    <a:pt x="44" y="141"/>
                    <a:pt x="41" y="140"/>
                    <a:pt x="39" y="140"/>
                  </a:cubicBezTo>
                  <a:cubicBezTo>
                    <a:pt x="38" y="140"/>
                    <a:pt x="37" y="140"/>
                    <a:pt x="36" y="139"/>
                  </a:cubicBezTo>
                  <a:cubicBezTo>
                    <a:pt x="36" y="139"/>
                    <a:pt x="35" y="139"/>
                    <a:pt x="35" y="139"/>
                  </a:cubicBezTo>
                  <a:cubicBezTo>
                    <a:pt x="35" y="139"/>
                    <a:pt x="34" y="139"/>
                    <a:pt x="34" y="139"/>
                  </a:cubicBezTo>
                  <a:cubicBezTo>
                    <a:pt x="33" y="139"/>
                    <a:pt x="33" y="139"/>
                    <a:pt x="33" y="139"/>
                  </a:cubicBezTo>
                  <a:cubicBezTo>
                    <a:pt x="33" y="139"/>
                    <a:pt x="33" y="139"/>
                    <a:pt x="32" y="140"/>
                  </a:cubicBezTo>
                  <a:cubicBezTo>
                    <a:pt x="32" y="140"/>
                    <a:pt x="32" y="140"/>
                    <a:pt x="32" y="140"/>
                  </a:cubicBezTo>
                  <a:cubicBezTo>
                    <a:pt x="31" y="140"/>
                    <a:pt x="31" y="141"/>
                    <a:pt x="30" y="141"/>
                  </a:cubicBezTo>
                  <a:cubicBezTo>
                    <a:pt x="34" y="143"/>
                    <a:pt x="34" y="143"/>
                    <a:pt x="34" y="143"/>
                  </a:cubicBezTo>
                  <a:cubicBezTo>
                    <a:pt x="31" y="141"/>
                    <a:pt x="31" y="141"/>
                    <a:pt x="31" y="141"/>
                  </a:cubicBezTo>
                  <a:cubicBezTo>
                    <a:pt x="30" y="142"/>
                    <a:pt x="30" y="143"/>
                    <a:pt x="30" y="143"/>
                  </a:cubicBezTo>
                  <a:cubicBezTo>
                    <a:pt x="30" y="144"/>
                    <a:pt x="30" y="145"/>
                    <a:pt x="30" y="145"/>
                  </a:cubicBezTo>
                  <a:cubicBezTo>
                    <a:pt x="31" y="146"/>
                    <a:pt x="31" y="146"/>
                    <a:pt x="31" y="146"/>
                  </a:cubicBezTo>
                  <a:cubicBezTo>
                    <a:pt x="31" y="147"/>
                    <a:pt x="32" y="147"/>
                    <a:pt x="32" y="148"/>
                  </a:cubicBezTo>
                  <a:cubicBezTo>
                    <a:pt x="34" y="149"/>
                    <a:pt x="36" y="150"/>
                    <a:pt x="39" y="152"/>
                  </a:cubicBezTo>
                  <a:cubicBezTo>
                    <a:pt x="48" y="157"/>
                    <a:pt x="61" y="165"/>
                    <a:pt x="61" y="165"/>
                  </a:cubicBezTo>
                  <a:cubicBezTo>
                    <a:pt x="63" y="161"/>
                    <a:pt x="63" y="161"/>
                    <a:pt x="63" y="161"/>
                  </a:cubicBezTo>
                  <a:cubicBezTo>
                    <a:pt x="64" y="158"/>
                    <a:pt x="64" y="158"/>
                    <a:pt x="64" y="158"/>
                  </a:cubicBezTo>
                  <a:cubicBezTo>
                    <a:pt x="26" y="147"/>
                    <a:pt x="26" y="147"/>
                    <a:pt x="26" y="147"/>
                  </a:cubicBezTo>
                  <a:cubicBezTo>
                    <a:pt x="24" y="147"/>
                    <a:pt x="22" y="148"/>
                    <a:pt x="21" y="150"/>
                  </a:cubicBezTo>
                  <a:cubicBezTo>
                    <a:pt x="20" y="152"/>
                    <a:pt x="21" y="154"/>
                    <a:pt x="23" y="155"/>
                  </a:cubicBezTo>
                  <a:cubicBezTo>
                    <a:pt x="50" y="172"/>
                    <a:pt x="50" y="172"/>
                    <a:pt x="50" y="172"/>
                  </a:cubicBezTo>
                  <a:cubicBezTo>
                    <a:pt x="52" y="169"/>
                    <a:pt x="52" y="169"/>
                    <a:pt x="52" y="169"/>
                  </a:cubicBezTo>
                  <a:cubicBezTo>
                    <a:pt x="53" y="164"/>
                    <a:pt x="53" y="164"/>
                    <a:pt x="53" y="164"/>
                  </a:cubicBezTo>
                  <a:cubicBezTo>
                    <a:pt x="53" y="164"/>
                    <a:pt x="44" y="163"/>
                    <a:pt x="35" y="162"/>
                  </a:cubicBezTo>
                  <a:cubicBezTo>
                    <a:pt x="30" y="162"/>
                    <a:pt x="25" y="161"/>
                    <a:pt x="21" y="161"/>
                  </a:cubicBezTo>
                  <a:cubicBezTo>
                    <a:pt x="20" y="161"/>
                    <a:pt x="18" y="161"/>
                    <a:pt x="16" y="161"/>
                  </a:cubicBezTo>
                  <a:cubicBezTo>
                    <a:pt x="15" y="160"/>
                    <a:pt x="14" y="160"/>
                    <a:pt x="13" y="160"/>
                  </a:cubicBezTo>
                  <a:cubicBezTo>
                    <a:pt x="12" y="160"/>
                    <a:pt x="12" y="160"/>
                    <a:pt x="12" y="160"/>
                  </a:cubicBezTo>
                  <a:cubicBezTo>
                    <a:pt x="12" y="160"/>
                    <a:pt x="12" y="160"/>
                    <a:pt x="12" y="161"/>
                  </a:cubicBezTo>
                  <a:cubicBezTo>
                    <a:pt x="11" y="161"/>
                    <a:pt x="11" y="161"/>
                    <a:pt x="11" y="161"/>
                  </a:cubicBezTo>
                  <a:cubicBezTo>
                    <a:pt x="10" y="161"/>
                    <a:pt x="10" y="161"/>
                    <a:pt x="9" y="162"/>
                  </a:cubicBezTo>
                  <a:cubicBezTo>
                    <a:pt x="8" y="164"/>
                    <a:pt x="9" y="167"/>
                    <a:pt x="11" y="168"/>
                  </a:cubicBezTo>
                  <a:cubicBezTo>
                    <a:pt x="26" y="178"/>
                    <a:pt x="26" y="178"/>
                    <a:pt x="26" y="178"/>
                  </a:cubicBezTo>
                  <a:cubicBezTo>
                    <a:pt x="5" y="175"/>
                    <a:pt x="5" y="175"/>
                    <a:pt x="5" y="175"/>
                  </a:cubicBezTo>
                  <a:cubicBezTo>
                    <a:pt x="3" y="174"/>
                    <a:pt x="2" y="176"/>
                    <a:pt x="1" y="177"/>
                  </a:cubicBezTo>
                  <a:cubicBezTo>
                    <a:pt x="0" y="179"/>
                    <a:pt x="1" y="181"/>
                    <a:pt x="3" y="182"/>
                  </a:cubicBezTo>
                  <a:cubicBezTo>
                    <a:pt x="33" y="201"/>
                    <a:pt x="33" y="201"/>
                    <a:pt x="33" y="201"/>
                  </a:cubicBezTo>
                  <a:cubicBezTo>
                    <a:pt x="35" y="202"/>
                    <a:pt x="38" y="202"/>
                    <a:pt x="39" y="200"/>
                  </a:cubicBezTo>
                  <a:cubicBezTo>
                    <a:pt x="40" y="198"/>
                    <a:pt x="39" y="196"/>
                    <a:pt x="38"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431" name="Freeform 162">
              <a:extLst>
                <a:ext uri="{FF2B5EF4-FFF2-40B4-BE49-F238E27FC236}">
                  <a16:creationId xmlns:a16="http://schemas.microsoft.com/office/drawing/2014/main" id="{B7597B91-25F6-4008-A32E-55130EE334BA}"/>
                </a:ext>
              </a:extLst>
            </p:cNvPr>
            <p:cNvSpPr>
              <a:spLocks/>
            </p:cNvSpPr>
            <p:nvPr/>
          </p:nvSpPr>
          <p:spPr bwMode="auto">
            <a:xfrm>
              <a:off x="5242062" y="2552811"/>
              <a:ext cx="233363" cy="88900"/>
            </a:xfrm>
            <a:custGeom>
              <a:avLst/>
              <a:gdLst>
                <a:gd name="T0" fmla="*/ 39 w 148"/>
                <a:gd name="T1" fmla="*/ 53 h 56"/>
                <a:gd name="T2" fmla="*/ 31 w 148"/>
                <a:gd name="T3" fmla="*/ 42 h 56"/>
                <a:gd name="T4" fmla="*/ 6 w 148"/>
                <a:gd name="T5" fmla="*/ 30 h 56"/>
                <a:gd name="T6" fmla="*/ 9 w 148"/>
                <a:gd name="T7" fmla="*/ 29 h 56"/>
                <a:gd name="T8" fmla="*/ 9 w 148"/>
                <a:gd name="T9" fmla="*/ 29 h 56"/>
                <a:gd name="T10" fmla="*/ 7 w 148"/>
                <a:gd name="T11" fmla="*/ 34 h 56"/>
                <a:gd name="T12" fmla="*/ 7 w 148"/>
                <a:gd name="T13" fmla="*/ 34 h 56"/>
                <a:gd name="T14" fmla="*/ 5 w 148"/>
                <a:gd name="T15" fmla="*/ 31 h 56"/>
                <a:gd name="T16" fmla="*/ 5 w 148"/>
                <a:gd name="T17" fmla="*/ 35 h 56"/>
                <a:gd name="T18" fmla="*/ 73 w 148"/>
                <a:gd name="T19" fmla="*/ 53 h 56"/>
                <a:gd name="T20" fmla="*/ 85 w 148"/>
                <a:gd name="T21" fmla="*/ 49 h 56"/>
                <a:gd name="T22" fmla="*/ 104 w 148"/>
                <a:gd name="T23" fmla="*/ 54 h 56"/>
                <a:gd name="T24" fmla="*/ 31 w 148"/>
                <a:gd name="T25" fmla="*/ 6 h 56"/>
                <a:gd name="T26" fmla="*/ 28 w 148"/>
                <a:gd name="T27" fmla="*/ 4 h 56"/>
                <a:gd name="T28" fmla="*/ 27 w 148"/>
                <a:gd name="T29" fmla="*/ 8 h 56"/>
                <a:gd name="T30" fmla="*/ 27 w 148"/>
                <a:gd name="T31" fmla="*/ 8 h 56"/>
                <a:gd name="T32" fmla="*/ 120 w 148"/>
                <a:gd name="T33" fmla="*/ 54 h 56"/>
                <a:gd name="T34" fmla="*/ 131 w 148"/>
                <a:gd name="T35" fmla="*/ 51 h 56"/>
                <a:gd name="T36" fmla="*/ 75 w 148"/>
                <a:gd name="T37" fmla="*/ 15 h 56"/>
                <a:gd name="T38" fmla="*/ 75 w 148"/>
                <a:gd name="T39" fmla="*/ 15 h 56"/>
                <a:gd name="T40" fmla="*/ 72 w 148"/>
                <a:gd name="T41" fmla="*/ 17 h 56"/>
                <a:gd name="T42" fmla="*/ 75 w 148"/>
                <a:gd name="T43" fmla="*/ 20 h 56"/>
                <a:gd name="T44" fmla="*/ 140 w 148"/>
                <a:gd name="T45" fmla="*/ 46 h 56"/>
                <a:gd name="T46" fmla="*/ 133 w 148"/>
                <a:gd name="T47" fmla="*/ 32 h 56"/>
                <a:gd name="T48" fmla="*/ 140 w 148"/>
                <a:gd name="T49" fmla="*/ 30 h 56"/>
                <a:gd name="T50" fmla="*/ 148 w 148"/>
                <a:gd name="T51" fmla="*/ 26 h 56"/>
                <a:gd name="T52" fmla="*/ 144 w 148"/>
                <a:gd name="T53" fmla="*/ 26 h 56"/>
                <a:gd name="T54" fmla="*/ 142 w 148"/>
                <a:gd name="T55" fmla="*/ 23 h 56"/>
                <a:gd name="T56" fmla="*/ 144 w 148"/>
                <a:gd name="T57" fmla="*/ 26 h 56"/>
                <a:gd name="T58" fmla="*/ 144 w 148"/>
                <a:gd name="T59" fmla="*/ 22 h 56"/>
                <a:gd name="T60" fmla="*/ 106 w 148"/>
                <a:gd name="T61" fmla="*/ 14 h 56"/>
                <a:gd name="T62" fmla="*/ 135 w 148"/>
                <a:gd name="T63" fmla="*/ 43 h 56"/>
                <a:gd name="T64" fmla="*/ 138 w 148"/>
                <a:gd name="T65" fmla="*/ 45 h 56"/>
                <a:gd name="T66" fmla="*/ 141 w 148"/>
                <a:gd name="T67" fmla="*/ 42 h 56"/>
                <a:gd name="T68" fmla="*/ 138 w 148"/>
                <a:gd name="T69" fmla="*/ 40 h 56"/>
                <a:gd name="T70" fmla="*/ 68 w 148"/>
                <a:gd name="T71" fmla="*/ 20 h 56"/>
                <a:gd name="T72" fmla="*/ 124 w 148"/>
                <a:gd name="T73" fmla="*/ 50 h 56"/>
                <a:gd name="T74" fmla="*/ 127 w 148"/>
                <a:gd name="T75" fmla="*/ 52 h 56"/>
                <a:gd name="T76" fmla="*/ 127 w 148"/>
                <a:gd name="T77" fmla="*/ 48 h 56"/>
                <a:gd name="T78" fmla="*/ 104 w 148"/>
                <a:gd name="T79" fmla="*/ 37 h 56"/>
                <a:gd name="T80" fmla="*/ 29 w 148"/>
                <a:gd name="T81" fmla="*/ 0 h 56"/>
                <a:gd name="T82" fmla="*/ 100 w 148"/>
                <a:gd name="T83" fmla="*/ 54 h 56"/>
                <a:gd name="T84" fmla="*/ 102 w 148"/>
                <a:gd name="T85" fmla="*/ 51 h 56"/>
                <a:gd name="T86" fmla="*/ 101 w 148"/>
                <a:gd name="T87" fmla="*/ 47 h 56"/>
                <a:gd name="T88" fmla="*/ 102 w 148"/>
                <a:gd name="T89" fmla="*/ 49 h 56"/>
                <a:gd name="T90" fmla="*/ 82 w 148"/>
                <a:gd name="T91" fmla="*/ 40 h 56"/>
                <a:gd name="T92" fmla="*/ 68 w 148"/>
                <a:gd name="T93" fmla="*/ 54 h 56"/>
                <a:gd name="T94" fmla="*/ 7 w 148"/>
                <a:gd name="T95" fmla="*/ 27 h 56"/>
                <a:gd name="T96" fmla="*/ 2 w 148"/>
                <a:gd name="T97" fmla="*/ 29 h 56"/>
                <a:gd name="T98" fmla="*/ 23 w 148"/>
                <a:gd name="T99" fmla="*/ 46 h 56"/>
                <a:gd name="T100" fmla="*/ 33 w 148"/>
                <a:gd name="T101" fmla="*/ 53 h 56"/>
                <a:gd name="T102" fmla="*/ 33 w 148"/>
                <a:gd name="T103" fmla="*/ 53 h 56"/>
                <a:gd name="T104" fmla="*/ 36 w 148"/>
                <a:gd name="T105" fmla="*/ 50 h 56"/>
                <a:gd name="T106" fmla="*/ 32 w 148"/>
                <a:gd name="T107" fmla="*/ 50 h 56"/>
                <a:gd name="T108" fmla="*/ 7 w 148"/>
                <a:gd name="T10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56">
                  <a:moveTo>
                    <a:pt x="11" y="47"/>
                  </a:moveTo>
                  <a:cubicBezTo>
                    <a:pt x="7" y="44"/>
                    <a:pt x="7" y="44"/>
                    <a:pt x="7" y="44"/>
                  </a:cubicBezTo>
                  <a:cubicBezTo>
                    <a:pt x="5" y="48"/>
                    <a:pt x="5" y="48"/>
                    <a:pt x="5" y="48"/>
                  </a:cubicBezTo>
                  <a:cubicBezTo>
                    <a:pt x="5" y="52"/>
                    <a:pt x="5" y="52"/>
                    <a:pt x="5" y="52"/>
                  </a:cubicBezTo>
                  <a:cubicBezTo>
                    <a:pt x="36" y="54"/>
                    <a:pt x="36" y="54"/>
                    <a:pt x="36" y="54"/>
                  </a:cubicBezTo>
                  <a:cubicBezTo>
                    <a:pt x="37" y="54"/>
                    <a:pt x="38" y="54"/>
                    <a:pt x="39" y="53"/>
                  </a:cubicBezTo>
                  <a:cubicBezTo>
                    <a:pt x="40" y="52"/>
                    <a:pt x="40" y="51"/>
                    <a:pt x="40" y="50"/>
                  </a:cubicBezTo>
                  <a:cubicBezTo>
                    <a:pt x="40" y="49"/>
                    <a:pt x="40" y="49"/>
                    <a:pt x="40" y="48"/>
                  </a:cubicBezTo>
                  <a:cubicBezTo>
                    <a:pt x="39" y="48"/>
                    <a:pt x="39" y="47"/>
                    <a:pt x="39" y="47"/>
                  </a:cubicBezTo>
                  <a:cubicBezTo>
                    <a:pt x="39" y="47"/>
                    <a:pt x="39" y="47"/>
                    <a:pt x="39" y="47"/>
                  </a:cubicBezTo>
                  <a:cubicBezTo>
                    <a:pt x="38" y="47"/>
                    <a:pt x="38" y="46"/>
                    <a:pt x="38" y="46"/>
                  </a:cubicBezTo>
                  <a:cubicBezTo>
                    <a:pt x="36" y="45"/>
                    <a:pt x="34" y="44"/>
                    <a:pt x="31" y="42"/>
                  </a:cubicBezTo>
                  <a:cubicBezTo>
                    <a:pt x="26" y="39"/>
                    <a:pt x="20" y="36"/>
                    <a:pt x="16" y="33"/>
                  </a:cubicBezTo>
                  <a:cubicBezTo>
                    <a:pt x="13" y="31"/>
                    <a:pt x="11" y="30"/>
                    <a:pt x="10" y="29"/>
                  </a:cubicBezTo>
                  <a:cubicBezTo>
                    <a:pt x="9" y="29"/>
                    <a:pt x="9" y="28"/>
                    <a:pt x="8" y="28"/>
                  </a:cubicBezTo>
                  <a:cubicBezTo>
                    <a:pt x="8" y="28"/>
                    <a:pt x="8" y="28"/>
                    <a:pt x="8" y="28"/>
                  </a:cubicBezTo>
                  <a:cubicBezTo>
                    <a:pt x="8" y="28"/>
                    <a:pt x="8" y="28"/>
                    <a:pt x="8" y="28"/>
                  </a:cubicBezTo>
                  <a:cubicBezTo>
                    <a:pt x="6" y="30"/>
                    <a:pt x="6" y="30"/>
                    <a:pt x="6" y="30"/>
                  </a:cubicBezTo>
                  <a:cubicBezTo>
                    <a:pt x="8" y="28"/>
                    <a:pt x="8" y="28"/>
                    <a:pt x="8" y="28"/>
                  </a:cubicBezTo>
                  <a:cubicBezTo>
                    <a:pt x="8" y="28"/>
                    <a:pt x="8" y="28"/>
                    <a:pt x="8" y="28"/>
                  </a:cubicBezTo>
                  <a:cubicBezTo>
                    <a:pt x="6" y="30"/>
                    <a:pt x="6" y="30"/>
                    <a:pt x="6" y="30"/>
                  </a:cubicBezTo>
                  <a:cubicBezTo>
                    <a:pt x="8" y="28"/>
                    <a:pt x="8" y="28"/>
                    <a:pt x="8" y="28"/>
                  </a:cubicBezTo>
                  <a:cubicBezTo>
                    <a:pt x="5" y="31"/>
                    <a:pt x="5" y="31"/>
                    <a:pt x="5" y="31"/>
                  </a:cubicBezTo>
                  <a:cubicBezTo>
                    <a:pt x="9" y="29"/>
                    <a:pt x="9" y="29"/>
                    <a:pt x="9" y="29"/>
                  </a:cubicBezTo>
                  <a:cubicBezTo>
                    <a:pt x="8" y="28"/>
                    <a:pt x="8" y="28"/>
                    <a:pt x="8" y="28"/>
                  </a:cubicBezTo>
                  <a:cubicBezTo>
                    <a:pt x="5" y="31"/>
                    <a:pt x="5" y="31"/>
                    <a:pt x="5" y="31"/>
                  </a:cubicBezTo>
                  <a:cubicBezTo>
                    <a:pt x="9" y="29"/>
                    <a:pt x="9" y="29"/>
                    <a:pt x="9" y="29"/>
                  </a:cubicBezTo>
                  <a:cubicBezTo>
                    <a:pt x="5" y="31"/>
                    <a:pt x="5" y="31"/>
                    <a:pt x="5" y="31"/>
                  </a:cubicBezTo>
                  <a:cubicBezTo>
                    <a:pt x="9" y="31"/>
                    <a:pt x="9" y="31"/>
                    <a:pt x="9" y="31"/>
                  </a:cubicBezTo>
                  <a:cubicBezTo>
                    <a:pt x="9" y="30"/>
                    <a:pt x="9" y="29"/>
                    <a:pt x="9" y="29"/>
                  </a:cubicBezTo>
                  <a:cubicBezTo>
                    <a:pt x="5" y="31"/>
                    <a:pt x="5" y="31"/>
                    <a:pt x="5" y="31"/>
                  </a:cubicBezTo>
                  <a:cubicBezTo>
                    <a:pt x="9" y="31"/>
                    <a:pt x="9" y="31"/>
                    <a:pt x="9" y="31"/>
                  </a:cubicBezTo>
                  <a:cubicBezTo>
                    <a:pt x="5" y="31"/>
                    <a:pt x="5" y="31"/>
                    <a:pt x="5" y="31"/>
                  </a:cubicBezTo>
                  <a:cubicBezTo>
                    <a:pt x="9" y="33"/>
                    <a:pt x="9" y="33"/>
                    <a:pt x="9" y="33"/>
                  </a:cubicBezTo>
                  <a:cubicBezTo>
                    <a:pt x="5" y="31"/>
                    <a:pt x="5" y="31"/>
                    <a:pt x="5" y="31"/>
                  </a:cubicBezTo>
                  <a:cubicBezTo>
                    <a:pt x="7" y="34"/>
                    <a:pt x="7" y="34"/>
                    <a:pt x="7" y="34"/>
                  </a:cubicBezTo>
                  <a:cubicBezTo>
                    <a:pt x="8" y="34"/>
                    <a:pt x="8" y="34"/>
                    <a:pt x="9" y="33"/>
                  </a:cubicBezTo>
                  <a:cubicBezTo>
                    <a:pt x="5" y="31"/>
                    <a:pt x="5" y="31"/>
                    <a:pt x="5" y="31"/>
                  </a:cubicBezTo>
                  <a:cubicBezTo>
                    <a:pt x="7" y="34"/>
                    <a:pt x="7" y="34"/>
                    <a:pt x="7" y="34"/>
                  </a:cubicBezTo>
                  <a:cubicBezTo>
                    <a:pt x="5" y="31"/>
                    <a:pt x="5" y="31"/>
                    <a:pt x="5" y="31"/>
                  </a:cubicBezTo>
                  <a:cubicBezTo>
                    <a:pt x="6" y="35"/>
                    <a:pt x="6" y="35"/>
                    <a:pt x="6" y="35"/>
                  </a:cubicBezTo>
                  <a:cubicBezTo>
                    <a:pt x="6" y="35"/>
                    <a:pt x="7" y="35"/>
                    <a:pt x="7" y="34"/>
                  </a:cubicBezTo>
                  <a:cubicBezTo>
                    <a:pt x="5" y="31"/>
                    <a:pt x="5" y="31"/>
                    <a:pt x="5" y="31"/>
                  </a:cubicBezTo>
                  <a:cubicBezTo>
                    <a:pt x="6" y="35"/>
                    <a:pt x="6" y="35"/>
                    <a:pt x="6" y="35"/>
                  </a:cubicBezTo>
                  <a:cubicBezTo>
                    <a:pt x="5" y="31"/>
                    <a:pt x="5" y="31"/>
                    <a:pt x="5" y="31"/>
                  </a:cubicBezTo>
                  <a:cubicBezTo>
                    <a:pt x="5" y="35"/>
                    <a:pt x="5" y="35"/>
                    <a:pt x="5" y="35"/>
                  </a:cubicBezTo>
                  <a:cubicBezTo>
                    <a:pt x="6" y="35"/>
                    <a:pt x="6" y="35"/>
                    <a:pt x="6" y="35"/>
                  </a:cubicBezTo>
                  <a:cubicBezTo>
                    <a:pt x="5" y="31"/>
                    <a:pt x="5" y="31"/>
                    <a:pt x="5" y="31"/>
                  </a:cubicBezTo>
                  <a:cubicBezTo>
                    <a:pt x="5" y="35"/>
                    <a:pt x="5" y="35"/>
                    <a:pt x="5" y="35"/>
                  </a:cubicBezTo>
                  <a:cubicBezTo>
                    <a:pt x="5" y="32"/>
                    <a:pt x="5" y="32"/>
                    <a:pt x="5" y="32"/>
                  </a:cubicBezTo>
                  <a:cubicBezTo>
                    <a:pt x="5" y="35"/>
                    <a:pt x="5" y="35"/>
                    <a:pt x="5" y="35"/>
                  </a:cubicBezTo>
                  <a:cubicBezTo>
                    <a:pt x="5" y="35"/>
                    <a:pt x="5" y="35"/>
                    <a:pt x="5" y="35"/>
                  </a:cubicBezTo>
                  <a:cubicBezTo>
                    <a:pt x="5" y="32"/>
                    <a:pt x="5" y="32"/>
                    <a:pt x="5" y="32"/>
                  </a:cubicBezTo>
                  <a:cubicBezTo>
                    <a:pt x="5" y="35"/>
                    <a:pt x="5" y="35"/>
                    <a:pt x="5" y="35"/>
                  </a:cubicBezTo>
                  <a:cubicBezTo>
                    <a:pt x="5" y="35"/>
                    <a:pt x="5" y="35"/>
                    <a:pt x="5" y="35"/>
                  </a:cubicBezTo>
                  <a:cubicBezTo>
                    <a:pt x="5" y="35"/>
                    <a:pt x="7" y="35"/>
                    <a:pt x="9" y="36"/>
                  </a:cubicBezTo>
                  <a:cubicBezTo>
                    <a:pt x="16" y="38"/>
                    <a:pt x="31" y="43"/>
                    <a:pt x="44" y="47"/>
                  </a:cubicBezTo>
                  <a:cubicBezTo>
                    <a:pt x="51" y="49"/>
                    <a:pt x="57" y="51"/>
                    <a:pt x="61" y="52"/>
                  </a:cubicBezTo>
                  <a:cubicBezTo>
                    <a:pt x="66" y="54"/>
                    <a:pt x="68" y="55"/>
                    <a:pt x="68" y="55"/>
                  </a:cubicBezTo>
                  <a:cubicBezTo>
                    <a:pt x="70" y="55"/>
                    <a:pt x="73" y="54"/>
                    <a:pt x="73" y="53"/>
                  </a:cubicBezTo>
                  <a:cubicBezTo>
                    <a:pt x="74" y="51"/>
                    <a:pt x="74" y="49"/>
                    <a:pt x="72" y="47"/>
                  </a:cubicBezTo>
                  <a:cubicBezTo>
                    <a:pt x="18" y="14"/>
                    <a:pt x="18" y="14"/>
                    <a:pt x="18" y="14"/>
                  </a:cubicBezTo>
                  <a:cubicBezTo>
                    <a:pt x="16" y="17"/>
                    <a:pt x="16" y="17"/>
                    <a:pt x="16" y="17"/>
                  </a:cubicBezTo>
                  <a:cubicBezTo>
                    <a:pt x="15" y="21"/>
                    <a:pt x="15" y="21"/>
                    <a:pt x="15" y="21"/>
                  </a:cubicBezTo>
                  <a:cubicBezTo>
                    <a:pt x="15" y="21"/>
                    <a:pt x="35" y="30"/>
                    <a:pt x="55" y="38"/>
                  </a:cubicBezTo>
                  <a:cubicBezTo>
                    <a:pt x="66" y="42"/>
                    <a:pt x="76" y="46"/>
                    <a:pt x="85" y="49"/>
                  </a:cubicBezTo>
                  <a:cubicBezTo>
                    <a:pt x="89" y="51"/>
                    <a:pt x="93" y="52"/>
                    <a:pt x="95" y="53"/>
                  </a:cubicBezTo>
                  <a:cubicBezTo>
                    <a:pt x="97" y="54"/>
                    <a:pt x="98" y="54"/>
                    <a:pt x="99" y="54"/>
                  </a:cubicBezTo>
                  <a:cubicBezTo>
                    <a:pt x="99" y="55"/>
                    <a:pt x="100" y="55"/>
                    <a:pt x="100" y="55"/>
                  </a:cubicBezTo>
                  <a:cubicBezTo>
                    <a:pt x="101" y="55"/>
                    <a:pt x="101" y="55"/>
                    <a:pt x="102" y="55"/>
                  </a:cubicBezTo>
                  <a:cubicBezTo>
                    <a:pt x="102" y="55"/>
                    <a:pt x="103" y="55"/>
                    <a:pt x="103" y="55"/>
                  </a:cubicBezTo>
                  <a:cubicBezTo>
                    <a:pt x="103" y="55"/>
                    <a:pt x="104" y="55"/>
                    <a:pt x="104" y="54"/>
                  </a:cubicBezTo>
                  <a:cubicBezTo>
                    <a:pt x="105" y="54"/>
                    <a:pt x="105" y="54"/>
                    <a:pt x="106" y="53"/>
                  </a:cubicBezTo>
                  <a:cubicBezTo>
                    <a:pt x="106" y="52"/>
                    <a:pt x="106" y="51"/>
                    <a:pt x="106" y="50"/>
                  </a:cubicBezTo>
                  <a:cubicBezTo>
                    <a:pt x="106" y="49"/>
                    <a:pt x="105" y="48"/>
                    <a:pt x="104" y="47"/>
                  </a:cubicBezTo>
                  <a:cubicBezTo>
                    <a:pt x="30" y="1"/>
                    <a:pt x="30" y="1"/>
                    <a:pt x="30" y="1"/>
                  </a:cubicBezTo>
                  <a:cubicBezTo>
                    <a:pt x="28" y="4"/>
                    <a:pt x="28" y="4"/>
                    <a:pt x="28" y="4"/>
                  </a:cubicBezTo>
                  <a:cubicBezTo>
                    <a:pt x="31" y="6"/>
                    <a:pt x="31" y="6"/>
                    <a:pt x="31" y="6"/>
                  </a:cubicBezTo>
                  <a:cubicBezTo>
                    <a:pt x="28" y="4"/>
                    <a:pt x="28" y="4"/>
                    <a:pt x="28" y="4"/>
                  </a:cubicBezTo>
                  <a:cubicBezTo>
                    <a:pt x="29" y="8"/>
                    <a:pt x="29" y="8"/>
                    <a:pt x="29" y="8"/>
                  </a:cubicBezTo>
                  <a:cubicBezTo>
                    <a:pt x="30" y="8"/>
                    <a:pt x="30" y="7"/>
                    <a:pt x="31" y="6"/>
                  </a:cubicBezTo>
                  <a:cubicBezTo>
                    <a:pt x="28" y="4"/>
                    <a:pt x="28" y="4"/>
                    <a:pt x="28" y="4"/>
                  </a:cubicBezTo>
                  <a:cubicBezTo>
                    <a:pt x="29" y="8"/>
                    <a:pt x="29" y="8"/>
                    <a:pt x="29" y="8"/>
                  </a:cubicBezTo>
                  <a:cubicBezTo>
                    <a:pt x="28" y="4"/>
                    <a:pt x="28" y="4"/>
                    <a:pt x="28" y="4"/>
                  </a:cubicBezTo>
                  <a:cubicBezTo>
                    <a:pt x="28" y="8"/>
                    <a:pt x="28" y="8"/>
                    <a:pt x="28" y="8"/>
                  </a:cubicBezTo>
                  <a:cubicBezTo>
                    <a:pt x="28" y="8"/>
                    <a:pt x="28" y="8"/>
                    <a:pt x="29" y="8"/>
                  </a:cubicBezTo>
                  <a:cubicBezTo>
                    <a:pt x="28" y="4"/>
                    <a:pt x="28" y="4"/>
                    <a:pt x="28" y="4"/>
                  </a:cubicBezTo>
                  <a:cubicBezTo>
                    <a:pt x="28" y="8"/>
                    <a:pt x="28" y="8"/>
                    <a:pt x="28" y="8"/>
                  </a:cubicBezTo>
                  <a:cubicBezTo>
                    <a:pt x="28" y="4"/>
                    <a:pt x="28" y="4"/>
                    <a:pt x="28" y="4"/>
                  </a:cubicBezTo>
                  <a:cubicBezTo>
                    <a:pt x="27" y="8"/>
                    <a:pt x="27" y="8"/>
                    <a:pt x="27" y="8"/>
                  </a:cubicBezTo>
                  <a:cubicBezTo>
                    <a:pt x="27" y="8"/>
                    <a:pt x="27" y="8"/>
                    <a:pt x="28" y="8"/>
                  </a:cubicBezTo>
                  <a:cubicBezTo>
                    <a:pt x="28" y="4"/>
                    <a:pt x="28" y="4"/>
                    <a:pt x="28" y="4"/>
                  </a:cubicBezTo>
                  <a:cubicBezTo>
                    <a:pt x="27" y="8"/>
                    <a:pt x="27" y="8"/>
                    <a:pt x="27" y="8"/>
                  </a:cubicBezTo>
                  <a:cubicBezTo>
                    <a:pt x="27" y="6"/>
                    <a:pt x="27" y="6"/>
                    <a:pt x="27" y="6"/>
                  </a:cubicBezTo>
                  <a:cubicBezTo>
                    <a:pt x="26" y="8"/>
                    <a:pt x="26" y="8"/>
                    <a:pt x="26" y="8"/>
                  </a:cubicBezTo>
                  <a:cubicBezTo>
                    <a:pt x="27" y="8"/>
                    <a:pt x="27" y="8"/>
                    <a:pt x="27" y="8"/>
                  </a:cubicBezTo>
                  <a:cubicBezTo>
                    <a:pt x="27" y="6"/>
                    <a:pt x="27" y="6"/>
                    <a:pt x="27" y="6"/>
                  </a:cubicBezTo>
                  <a:cubicBezTo>
                    <a:pt x="26" y="8"/>
                    <a:pt x="26" y="8"/>
                    <a:pt x="26" y="8"/>
                  </a:cubicBezTo>
                  <a:cubicBezTo>
                    <a:pt x="26" y="8"/>
                    <a:pt x="27" y="8"/>
                    <a:pt x="28" y="9"/>
                  </a:cubicBezTo>
                  <a:cubicBezTo>
                    <a:pt x="35" y="12"/>
                    <a:pt x="58" y="24"/>
                    <a:pt x="80" y="35"/>
                  </a:cubicBezTo>
                  <a:cubicBezTo>
                    <a:pt x="91" y="40"/>
                    <a:pt x="102" y="45"/>
                    <a:pt x="110" y="49"/>
                  </a:cubicBezTo>
                  <a:cubicBezTo>
                    <a:pt x="114" y="51"/>
                    <a:pt x="118" y="53"/>
                    <a:pt x="120" y="54"/>
                  </a:cubicBezTo>
                  <a:cubicBezTo>
                    <a:pt x="122" y="55"/>
                    <a:pt x="123" y="55"/>
                    <a:pt x="124" y="55"/>
                  </a:cubicBezTo>
                  <a:cubicBezTo>
                    <a:pt x="124" y="56"/>
                    <a:pt x="125" y="56"/>
                    <a:pt x="125" y="56"/>
                  </a:cubicBezTo>
                  <a:cubicBezTo>
                    <a:pt x="126" y="56"/>
                    <a:pt x="126" y="56"/>
                    <a:pt x="127" y="56"/>
                  </a:cubicBezTo>
                  <a:cubicBezTo>
                    <a:pt x="127" y="56"/>
                    <a:pt x="128" y="56"/>
                    <a:pt x="128" y="56"/>
                  </a:cubicBezTo>
                  <a:cubicBezTo>
                    <a:pt x="129" y="56"/>
                    <a:pt x="130" y="55"/>
                    <a:pt x="131" y="54"/>
                  </a:cubicBezTo>
                  <a:cubicBezTo>
                    <a:pt x="131" y="53"/>
                    <a:pt x="131" y="52"/>
                    <a:pt x="131" y="51"/>
                  </a:cubicBezTo>
                  <a:cubicBezTo>
                    <a:pt x="131" y="50"/>
                    <a:pt x="130" y="49"/>
                    <a:pt x="129" y="48"/>
                  </a:cubicBezTo>
                  <a:cubicBezTo>
                    <a:pt x="129" y="48"/>
                    <a:pt x="126" y="46"/>
                    <a:pt x="121" y="43"/>
                  </a:cubicBezTo>
                  <a:cubicBezTo>
                    <a:pt x="113" y="39"/>
                    <a:pt x="101" y="32"/>
                    <a:pt x="91" y="25"/>
                  </a:cubicBezTo>
                  <a:cubicBezTo>
                    <a:pt x="86" y="22"/>
                    <a:pt x="82" y="20"/>
                    <a:pt x="79" y="18"/>
                  </a:cubicBezTo>
                  <a:cubicBezTo>
                    <a:pt x="77" y="17"/>
                    <a:pt x="76" y="16"/>
                    <a:pt x="75" y="15"/>
                  </a:cubicBezTo>
                  <a:cubicBezTo>
                    <a:pt x="75" y="15"/>
                    <a:pt x="75" y="15"/>
                    <a:pt x="75" y="15"/>
                  </a:cubicBezTo>
                  <a:cubicBezTo>
                    <a:pt x="75" y="15"/>
                    <a:pt x="75" y="15"/>
                    <a:pt x="75" y="15"/>
                  </a:cubicBezTo>
                  <a:cubicBezTo>
                    <a:pt x="73" y="16"/>
                    <a:pt x="73" y="16"/>
                    <a:pt x="73" y="16"/>
                  </a:cubicBezTo>
                  <a:cubicBezTo>
                    <a:pt x="75" y="15"/>
                    <a:pt x="75" y="15"/>
                    <a:pt x="75" y="15"/>
                  </a:cubicBezTo>
                  <a:cubicBezTo>
                    <a:pt x="75" y="15"/>
                    <a:pt x="75" y="15"/>
                    <a:pt x="75" y="15"/>
                  </a:cubicBezTo>
                  <a:cubicBezTo>
                    <a:pt x="73" y="16"/>
                    <a:pt x="73" y="16"/>
                    <a:pt x="73" y="16"/>
                  </a:cubicBezTo>
                  <a:cubicBezTo>
                    <a:pt x="75" y="15"/>
                    <a:pt x="75" y="15"/>
                    <a:pt x="75" y="15"/>
                  </a:cubicBezTo>
                  <a:cubicBezTo>
                    <a:pt x="72" y="17"/>
                    <a:pt x="72" y="17"/>
                    <a:pt x="72" y="17"/>
                  </a:cubicBezTo>
                  <a:cubicBezTo>
                    <a:pt x="75" y="15"/>
                    <a:pt x="75" y="15"/>
                    <a:pt x="75" y="15"/>
                  </a:cubicBezTo>
                  <a:cubicBezTo>
                    <a:pt x="75" y="15"/>
                    <a:pt x="75" y="15"/>
                    <a:pt x="75" y="15"/>
                  </a:cubicBezTo>
                  <a:cubicBezTo>
                    <a:pt x="72" y="17"/>
                    <a:pt x="72" y="17"/>
                    <a:pt x="72" y="17"/>
                  </a:cubicBezTo>
                  <a:cubicBezTo>
                    <a:pt x="75" y="15"/>
                    <a:pt x="75" y="15"/>
                    <a:pt x="75" y="15"/>
                  </a:cubicBezTo>
                  <a:cubicBezTo>
                    <a:pt x="72" y="17"/>
                    <a:pt x="72" y="17"/>
                    <a:pt x="72" y="17"/>
                  </a:cubicBezTo>
                  <a:cubicBezTo>
                    <a:pt x="76" y="17"/>
                    <a:pt x="76" y="17"/>
                    <a:pt x="76" y="17"/>
                  </a:cubicBezTo>
                  <a:cubicBezTo>
                    <a:pt x="76" y="16"/>
                    <a:pt x="75" y="16"/>
                    <a:pt x="75" y="15"/>
                  </a:cubicBezTo>
                  <a:cubicBezTo>
                    <a:pt x="72" y="17"/>
                    <a:pt x="72" y="17"/>
                    <a:pt x="72" y="17"/>
                  </a:cubicBezTo>
                  <a:cubicBezTo>
                    <a:pt x="76" y="17"/>
                    <a:pt x="76" y="17"/>
                    <a:pt x="76" y="17"/>
                  </a:cubicBezTo>
                  <a:cubicBezTo>
                    <a:pt x="72" y="17"/>
                    <a:pt x="72" y="17"/>
                    <a:pt x="72" y="17"/>
                  </a:cubicBezTo>
                  <a:cubicBezTo>
                    <a:pt x="75" y="20"/>
                    <a:pt x="75" y="20"/>
                    <a:pt x="75" y="20"/>
                  </a:cubicBezTo>
                  <a:cubicBezTo>
                    <a:pt x="75" y="19"/>
                    <a:pt x="76" y="18"/>
                    <a:pt x="76" y="17"/>
                  </a:cubicBezTo>
                  <a:cubicBezTo>
                    <a:pt x="72" y="17"/>
                    <a:pt x="72" y="17"/>
                    <a:pt x="72" y="17"/>
                  </a:cubicBezTo>
                  <a:cubicBezTo>
                    <a:pt x="75" y="20"/>
                    <a:pt x="75" y="20"/>
                    <a:pt x="75" y="20"/>
                  </a:cubicBezTo>
                  <a:cubicBezTo>
                    <a:pt x="72" y="17"/>
                    <a:pt x="72" y="17"/>
                    <a:pt x="72" y="17"/>
                  </a:cubicBezTo>
                  <a:cubicBezTo>
                    <a:pt x="70" y="21"/>
                    <a:pt x="70" y="21"/>
                    <a:pt x="70" y="21"/>
                  </a:cubicBezTo>
                  <a:cubicBezTo>
                    <a:pt x="140" y="46"/>
                    <a:pt x="140" y="46"/>
                    <a:pt x="140" y="46"/>
                  </a:cubicBezTo>
                  <a:cubicBezTo>
                    <a:pt x="142" y="47"/>
                    <a:pt x="144" y="46"/>
                    <a:pt x="145" y="45"/>
                  </a:cubicBezTo>
                  <a:cubicBezTo>
                    <a:pt x="145" y="44"/>
                    <a:pt x="145" y="43"/>
                    <a:pt x="145" y="42"/>
                  </a:cubicBezTo>
                  <a:cubicBezTo>
                    <a:pt x="145" y="41"/>
                    <a:pt x="145" y="41"/>
                    <a:pt x="145" y="41"/>
                  </a:cubicBezTo>
                  <a:cubicBezTo>
                    <a:pt x="144" y="40"/>
                    <a:pt x="144" y="40"/>
                    <a:pt x="144" y="39"/>
                  </a:cubicBezTo>
                  <a:cubicBezTo>
                    <a:pt x="143" y="39"/>
                    <a:pt x="143" y="38"/>
                    <a:pt x="142" y="38"/>
                  </a:cubicBezTo>
                  <a:cubicBezTo>
                    <a:pt x="140" y="36"/>
                    <a:pt x="137" y="34"/>
                    <a:pt x="133" y="32"/>
                  </a:cubicBezTo>
                  <a:cubicBezTo>
                    <a:pt x="120" y="24"/>
                    <a:pt x="102" y="13"/>
                    <a:pt x="102" y="13"/>
                  </a:cubicBezTo>
                  <a:cubicBezTo>
                    <a:pt x="100" y="17"/>
                    <a:pt x="100" y="17"/>
                    <a:pt x="100" y="17"/>
                  </a:cubicBezTo>
                  <a:cubicBezTo>
                    <a:pt x="99" y="21"/>
                    <a:pt x="99" y="21"/>
                    <a:pt x="99" y="21"/>
                  </a:cubicBezTo>
                  <a:cubicBezTo>
                    <a:pt x="99" y="21"/>
                    <a:pt x="109" y="23"/>
                    <a:pt x="120" y="25"/>
                  </a:cubicBezTo>
                  <a:cubicBezTo>
                    <a:pt x="125" y="27"/>
                    <a:pt x="130" y="28"/>
                    <a:pt x="135" y="29"/>
                  </a:cubicBezTo>
                  <a:cubicBezTo>
                    <a:pt x="137" y="29"/>
                    <a:pt x="139" y="30"/>
                    <a:pt x="140" y="30"/>
                  </a:cubicBezTo>
                  <a:cubicBezTo>
                    <a:pt x="141" y="30"/>
                    <a:pt x="141" y="30"/>
                    <a:pt x="142" y="30"/>
                  </a:cubicBezTo>
                  <a:cubicBezTo>
                    <a:pt x="143" y="30"/>
                    <a:pt x="143" y="31"/>
                    <a:pt x="144" y="31"/>
                  </a:cubicBezTo>
                  <a:cubicBezTo>
                    <a:pt x="144" y="31"/>
                    <a:pt x="144" y="31"/>
                    <a:pt x="145" y="30"/>
                  </a:cubicBezTo>
                  <a:cubicBezTo>
                    <a:pt x="145" y="30"/>
                    <a:pt x="145" y="30"/>
                    <a:pt x="146" y="30"/>
                  </a:cubicBezTo>
                  <a:cubicBezTo>
                    <a:pt x="146" y="30"/>
                    <a:pt x="147" y="30"/>
                    <a:pt x="147" y="29"/>
                  </a:cubicBezTo>
                  <a:cubicBezTo>
                    <a:pt x="148" y="28"/>
                    <a:pt x="148" y="27"/>
                    <a:pt x="148" y="26"/>
                  </a:cubicBezTo>
                  <a:cubicBezTo>
                    <a:pt x="148" y="25"/>
                    <a:pt x="147" y="24"/>
                    <a:pt x="146" y="23"/>
                  </a:cubicBezTo>
                  <a:cubicBezTo>
                    <a:pt x="133" y="15"/>
                    <a:pt x="133" y="15"/>
                    <a:pt x="133" y="15"/>
                  </a:cubicBezTo>
                  <a:cubicBezTo>
                    <a:pt x="131" y="14"/>
                    <a:pt x="129" y="14"/>
                    <a:pt x="127" y="16"/>
                  </a:cubicBezTo>
                  <a:cubicBezTo>
                    <a:pt x="126" y="18"/>
                    <a:pt x="127" y="21"/>
                    <a:pt x="129" y="22"/>
                  </a:cubicBezTo>
                  <a:cubicBezTo>
                    <a:pt x="142" y="30"/>
                    <a:pt x="142" y="30"/>
                    <a:pt x="142" y="30"/>
                  </a:cubicBezTo>
                  <a:cubicBezTo>
                    <a:pt x="144" y="26"/>
                    <a:pt x="144" y="26"/>
                    <a:pt x="144" y="26"/>
                  </a:cubicBezTo>
                  <a:cubicBezTo>
                    <a:pt x="140" y="24"/>
                    <a:pt x="140" y="24"/>
                    <a:pt x="140" y="24"/>
                  </a:cubicBezTo>
                  <a:cubicBezTo>
                    <a:pt x="144" y="26"/>
                    <a:pt x="144" y="26"/>
                    <a:pt x="144" y="26"/>
                  </a:cubicBezTo>
                  <a:cubicBezTo>
                    <a:pt x="142" y="23"/>
                    <a:pt x="142" y="23"/>
                    <a:pt x="142" y="23"/>
                  </a:cubicBezTo>
                  <a:cubicBezTo>
                    <a:pt x="142" y="23"/>
                    <a:pt x="141" y="23"/>
                    <a:pt x="140" y="24"/>
                  </a:cubicBezTo>
                  <a:cubicBezTo>
                    <a:pt x="144" y="26"/>
                    <a:pt x="144" y="26"/>
                    <a:pt x="144" y="26"/>
                  </a:cubicBezTo>
                  <a:cubicBezTo>
                    <a:pt x="142" y="23"/>
                    <a:pt x="142" y="23"/>
                    <a:pt x="142" y="23"/>
                  </a:cubicBezTo>
                  <a:cubicBezTo>
                    <a:pt x="144" y="26"/>
                    <a:pt x="144" y="26"/>
                    <a:pt x="144" y="26"/>
                  </a:cubicBezTo>
                  <a:cubicBezTo>
                    <a:pt x="143" y="22"/>
                    <a:pt x="143" y="22"/>
                    <a:pt x="143" y="22"/>
                  </a:cubicBezTo>
                  <a:cubicBezTo>
                    <a:pt x="143" y="23"/>
                    <a:pt x="143" y="23"/>
                    <a:pt x="142" y="23"/>
                  </a:cubicBezTo>
                  <a:cubicBezTo>
                    <a:pt x="144" y="26"/>
                    <a:pt x="144" y="26"/>
                    <a:pt x="144" y="26"/>
                  </a:cubicBezTo>
                  <a:cubicBezTo>
                    <a:pt x="143" y="22"/>
                    <a:pt x="143" y="22"/>
                    <a:pt x="143" y="22"/>
                  </a:cubicBezTo>
                  <a:cubicBezTo>
                    <a:pt x="144" y="26"/>
                    <a:pt x="144" y="26"/>
                    <a:pt x="144" y="26"/>
                  </a:cubicBezTo>
                  <a:cubicBezTo>
                    <a:pt x="144" y="22"/>
                    <a:pt x="144" y="22"/>
                    <a:pt x="144" y="22"/>
                  </a:cubicBezTo>
                  <a:cubicBezTo>
                    <a:pt x="143" y="22"/>
                    <a:pt x="143" y="22"/>
                    <a:pt x="143" y="22"/>
                  </a:cubicBezTo>
                  <a:cubicBezTo>
                    <a:pt x="144" y="26"/>
                    <a:pt x="144" y="26"/>
                    <a:pt x="144" y="26"/>
                  </a:cubicBezTo>
                  <a:cubicBezTo>
                    <a:pt x="144" y="22"/>
                    <a:pt x="144" y="22"/>
                    <a:pt x="144" y="22"/>
                  </a:cubicBezTo>
                  <a:cubicBezTo>
                    <a:pt x="144" y="24"/>
                    <a:pt x="144" y="24"/>
                    <a:pt x="144" y="24"/>
                  </a:cubicBezTo>
                  <a:cubicBezTo>
                    <a:pt x="144" y="22"/>
                    <a:pt x="144" y="22"/>
                    <a:pt x="144" y="22"/>
                  </a:cubicBezTo>
                  <a:cubicBezTo>
                    <a:pt x="144" y="22"/>
                    <a:pt x="144" y="22"/>
                    <a:pt x="144" y="22"/>
                  </a:cubicBezTo>
                  <a:cubicBezTo>
                    <a:pt x="144" y="24"/>
                    <a:pt x="144" y="24"/>
                    <a:pt x="144" y="24"/>
                  </a:cubicBezTo>
                  <a:cubicBezTo>
                    <a:pt x="144" y="22"/>
                    <a:pt x="144" y="22"/>
                    <a:pt x="144" y="22"/>
                  </a:cubicBezTo>
                  <a:cubicBezTo>
                    <a:pt x="144" y="22"/>
                    <a:pt x="143" y="22"/>
                    <a:pt x="141" y="22"/>
                  </a:cubicBezTo>
                  <a:cubicBezTo>
                    <a:pt x="136" y="21"/>
                    <a:pt x="126" y="19"/>
                    <a:pt x="117" y="17"/>
                  </a:cubicBezTo>
                  <a:cubicBezTo>
                    <a:pt x="113" y="16"/>
                    <a:pt x="109" y="15"/>
                    <a:pt x="106" y="14"/>
                  </a:cubicBezTo>
                  <a:cubicBezTo>
                    <a:pt x="103" y="13"/>
                    <a:pt x="101" y="13"/>
                    <a:pt x="101" y="13"/>
                  </a:cubicBezTo>
                  <a:cubicBezTo>
                    <a:pt x="99" y="12"/>
                    <a:pt x="97" y="13"/>
                    <a:pt x="96" y="15"/>
                  </a:cubicBezTo>
                  <a:cubicBezTo>
                    <a:pt x="95" y="17"/>
                    <a:pt x="96" y="19"/>
                    <a:pt x="98" y="20"/>
                  </a:cubicBezTo>
                  <a:cubicBezTo>
                    <a:pt x="98" y="20"/>
                    <a:pt x="100" y="22"/>
                    <a:pt x="104" y="24"/>
                  </a:cubicBezTo>
                  <a:cubicBezTo>
                    <a:pt x="110" y="27"/>
                    <a:pt x="119" y="32"/>
                    <a:pt x="126" y="37"/>
                  </a:cubicBezTo>
                  <a:cubicBezTo>
                    <a:pt x="130" y="39"/>
                    <a:pt x="133" y="41"/>
                    <a:pt x="135" y="43"/>
                  </a:cubicBezTo>
                  <a:cubicBezTo>
                    <a:pt x="136" y="43"/>
                    <a:pt x="137" y="44"/>
                    <a:pt x="138" y="44"/>
                  </a:cubicBezTo>
                  <a:cubicBezTo>
                    <a:pt x="138" y="45"/>
                    <a:pt x="138" y="45"/>
                    <a:pt x="138" y="45"/>
                  </a:cubicBezTo>
                  <a:cubicBezTo>
                    <a:pt x="138" y="45"/>
                    <a:pt x="138" y="45"/>
                    <a:pt x="138" y="45"/>
                  </a:cubicBezTo>
                  <a:cubicBezTo>
                    <a:pt x="139" y="43"/>
                    <a:pt x="139" y="43"/>
                    <a:pt x="139" y="43"/>
                  </a:cubicBezTo>
                  <a:cubicBezTo>
                    <a:pt x="138" y="44"/>
                    <a:pt x="138" y="44"/>
                    <a:pt x="138" y="44"/>
                  </a:cubicBezTo>
                  <a:cubicBezTo>
                    <a:pt x="138" y="45"/>
                    <a:pt x="138" y="45"/>
                    <a:pt x="138" y="45"/>
                  </a:cubicBezTo>
                  <a:cubicBezTo>
                    <a:pt x="139" y="43"/>
                    <a:pt x="139" y="43"/>
                    <a:pt x="139" y="43"/>
                  </a:cubicBezTo>
                  <a:cubicBezTo>
                    <a:pt x="138" y="44"/>
                    <a:pt x="138" y="44"/>
                    <a:pt x="138" y="44"/>
                  </a:cubicBezTo>
                  <a:cubicBezTo>
                    <a:pt x="141" y="42"/>
                    <a:pt x="141" y="42"/>
                    <a:pt x="141" y="42"/>
                  </a:cubicBezTo>
                  <a:cubicBezTo>
                    <a:pt x="137" y="42"/>
                    <a:pt x="137" y="42"/>
                    <a:pt x="137" y="42"/>
                  </a:cubicBezTo>
                  <a:cubicBezTo>
                    <a:pt x="137" y="44"/>
                    <a:pt x="138" y="44"/>
                    <a:pt x="138" y="44"/>
                  </a:cubicBezTo>
                  <a:cubicBezTo>
                    <a:pt x="141" y="42"/>
                    <a:pt x="141" y="42"/>
                    <a:pt x="141" y="42"/>
                  </a:cubicBezTo>
                  <a:cubicBezTo>
                    <a:pt x="137" y="42"/>
                    <a:pt x="137" y="42"/>
                    <a:pt x="137" y="42"/>
                  </a:cubicBezTo>
                  <a:cubicBezTo>
                    <a:pt x="141" y="42"/>
                    <a:pt x="141" y="42"/>
                    <a:pt x="141" y="42"/>
                  </a:cubicBezTo>
                  <a:cubicBezTo>
                    <a:pt x="138" y="40"/>
                    <a:pt x="138" y="40"/>
                    <a:pt x="138" y="40"/>
                  </a:cubicBezTo>
                  <a:cubicBezTo>
                    <a:pt x="137" y="41"/>
                    <a:pt x="137" y="42"/>
                    <a:pt x="137" y="42"/>
                  </a:cubicBezTo>
                  <a:cubicBezTo>
                    <a:pt x="141" y="42"/>
                    <a:pt x="141" y="42"/>
                    <a:pt x="141" y="42"/>
                  </a:cubicBezTo>
                  <a:cubicBezTo>
                    <a:pt x="138" y="40"/>
                    <a:pt x="138" y="40"/>
                    <a:pt x="138" y="40"/>
                  </a:cubicBezTo>
                  <a:cubicBezTo>
                    <a:pt x="141" y="42"/>
                    <a:pt x="141" y="42"/>
                    <a:pt x="141" y="42"/>
                  </a:cubicBezTo>
                  <a:cubicBezTo>
                    <a:pt x="143" y="39"/>
                    <a:pt x="143" y="39"/>
                    <a:pt x="143" y="39"/>
                  </a:cubicBezTo>
                  <a:cubicBezTo>
                    <a:pt x="73" y="13"/>
                    <a:pt x="73" y="13"/>
                    <a:pt x="73" y="13"/>
                  </a:cubicBezTo>
                  <a:cubicBezTo>
                    <a:pt x="71" y="13"/>
                    <a:pt x="69" y="13"/>
                    <a:pt x="68" y="15"/>
                  </a:cubicBezTo>
                  <a:cubicBezTo>
                    <a:pt x="68" y="16"/>
                    <a:pt x="67" y="17"/>
                    <a:pt x="67" y="17"/>
                  </a:cubicBezTo>
                  <a:cubicBezTo>
                    <a:pt x="68" y="19"/>
                    <a:pt x="68" y="19"/>
                    <a:pt x="68" y="20"/>
                  </a:cubicBezTo>
                  <a:cubicBezTo>
                    <a:pt x="69" y="20"/>
                    <a:pt x="69" y="20"/>
                    <a:pt x="69" y="21"/>
                  </a:cubicBezTo>
                  <a:cubicBezTo>
                    <a:pt x="70" y="21"/>
                    <a:pt x="70" y="21"/>
                    <a:pt x="71" y="22"/>
                  </a:cubicBezTo>
                  <a:cubicBezTo>
                    <a:pt x="73" y="24"/>
                    <a:pt x="78" y="27"/>
                    <a:pt x="84" y="30"/>
                  </a:cubicBezTo>
                  <a:cubicBezTo>
                    <a:pt x="100" y="41"/>
                    <a:pt x="125" y="55"/>
                    <a:pt x="125" y="55"/>
                  </a:cubicBezTo>
                  <a:cubicBezTo>
                    <a:pt x="127" y="52"/>
                    <a:pt x="127" y="52"/>
                    <a:pt x="127" y="52"/>
                  </a:cubicBezTo>
                  <a:cubicBezTo>
                    <a:pt x="124" y="50"/>
                    <a:pt x="124" y="50"/>
                    <a:pt x="124" y="50"/>
                  </a:cubicBezTo>
                  <a:cubicBezTo>
                    <a:pt x="127" y="52"/>
                    <a:pt x="127" y="52"/>
                    <a:pt x="127" y="52"/>
                  </a:cubicBezTo>
                  <a:cubicBezTo>
                    <a:pt x="126" y="48"/>
                    <a:pt x="126" y="48"/>
                    <a:pt x="126" y="48"/>
                  </a:cubicBezTo>
                  <a:cubicBezTo>
                    <a:pt x="125" y="48"/>
                    <a:pt x="125" y="49"/>
                    <a:pt x="124" y="50"/>
                  </a:cubicBezTo>
                  <a:cubicBezTo>
                    <a:pt x="127" y="52"/>
                    <a:pt x="127" y="52"/>
                    <a:pt x="127" y="52"/>
                  </a:cubicBezTo>
                  <a:cubicBezTo>
                    <a:pt x="126" y="48"/>
                    <a:pt x="126" y="48"/>
                    <a:pt x="126" y="48"/>
                  </a:cubicBezTo>
                  <a:cubicBezTo>
                    <a:pt x="127" y="52"/>
                    <a:pt x="127" y="52"/>
                    <a:pt x="127" y="52"/>
                  </a:cubicBezTo>
                  <a:cubicBezTo>
                    <a:pt x="127" y="48"/>
                    <a:pt x="127" y="48"/>
                    <a:pt x="127" y="48"/>
                  </a:cubicBezTo>
                  <a:cubicBezTo>
                    <a:pt x="127" y="48"/>
                    <a:pt x="126" y="48"/>
                    <a:pt x="126" y="48"/>
                  </a:cubicBezTo>
                  <a:cubicBezTo>
                    <a:pt x="127" y="52"/>
                    <a:pt x="127" y="52"/>
                    <a:pt x="127" y="52"/>
                  </a:cubicBezTo>
                  <a:cubicBezTo>
                    <a:pt x="127" y="48"/>
                    <a:pt x="127" y="48"/>
                    <a:pt x="127" y="48"/>
                  </a:cubicBezTo>
                  <a:cubicBezTo>
                    <a:pt x="127" y="50"/>
                    <a:pt x="127" y="50"/>
                    <a:pt x="127" y="50"/>
                  </a:cubicBezTo>
                  <a:cubicBezTo>
                    <a:pt x="127" y="48"/>
                    <a:pt x="127" y="48"/>
                    <a:pt x="127" y="48"/>
                  </a:cubicBezTo>
                  <a:cubicBezTo>
                    <a:pt x="127" y="48"/>
                    <a:pt x="127" y="48"/>
                    <a:pt x="127" y="48"/>
                  </a:cubicBezTo>
                  <a:cubicBezTo>
                    <a:pt x="127" y="50"/>
                    <a:pt x="127" y="50"/>
                    <a:pt x="127" y="50"/>
                  </a:cubicBezTo>
                  <a:cubicBezTo>
                    <a:pt x="127" y="48"/>
                    <a:pt x="127" y="48"/>
                    <a:pt x="127" y="48"/>
                  </a:cubicBezTo>
                  <a:cubicBezTo>
                    <a:pt x="127" y="48"/>
                    <a:pt x="127" y="48"/>
                    <a:pt x="127" y="48"/>
                  </a:cubicBezTo>
                  <a:cubicBezTo>
                    <a:pt x="127" y="48"/>
                    <a:pt x="126" y="48"/>
                    <a:pt x="125" y="47"/>
                  </a:cubicBezTo>
                  <a:cubicBezTo>
                    <a:pt x="121" y="46"/>
                    <a:pt x="113" y="42"/>
                    <a:pt x="104" y="37"/>
                  </a:cubicBezTo>
                  <a:cubicBezTo>
                    <a:pt x="89" y="30"/>
                    <a:pt x="71" y="21"/>
                    <a:pt x="56" y="14"/>
                  </a:cubicBezTo>
                  <a:cubicBezTo>
                    <a:pt x="48" y="10"/>
                    <a:pt x="42" y="7"/>
                    <a:pt x="37" y="4"/>
                  </a:cubicBezTo>
                  <a:cubicBezTo>
                    <a:pt x="35" y="3"/>
                    <a:pt x="33" y="2"/>
                    <a:pt x="32" y="1"/>
                  </a:cubicBezTo>
                  <a:cubicBezTo>
                    <a:pt x="31" y="1"/>
                    <a:pt x="30" y="1"/>
                    <a:pt x="30" y="1"/>
                  </a:cubicBezTo>
                  <a:cubicBezTo>
                    <a:pt x="29" y="0"/>
                    <a:pt x="29" y="0"/>
                    <a:pt x="29" y="0"/>
                  </a:cubicBezTo>
                  <a:cubicBezTo>
                    <a:pt x="29" y="0"/>
                    <a:pt x="29" y="0"/>
                    <a:pt x="29" y="0"/>
                  </a:cubicBezTo>
                  <a:cubicBezTo>
                    <a:pt x="28" y="0"/>
                    <a:pt x="28" y="0"/>
                    <a:pt x="28" y="0"/>
                  </a:cubicBezTo>
                  <a:cubicBezTo>
                    <a:pt x="28" y="0"/>
                    <a:pt x="28" y="0"/>
                    <a:pt x="28" y="0"/>
                  </a:cubicBezTo>
                  <a:cubicBezTo>
                    <a:pt x="27" y="0"/>
                    <a:pt x="27" y="0"/>
                    <a:pt x="26" y="0"/>
                  </a:cubicBezTo>
                  <a:cubicBezTo>
                    <a:pt x="26" y="1"/>
                    <a:pt x="25" y="1"/>
                    <a:pt x="24" y="2"/>
                  </a:cubicBezTo>
                  <a:cubicBezTo>
                    <a:pt x="23" y="4"/>
                    <a:pt x="24" y="6"/>
                    <a:pt x="25" y="8"/>
                  </a:cubicBezTo>
                  <a:cubicBezTo>
                    <a:pt x="100" y="54"/>
                    <a:pt x="100" y="54"/>
                    <a:pt x="100" y="54"/>
                  </a:cubicBezTo>
                  <a:cubicBezTo>
                    <a:pt x="102" y="51"/>
                    <a:pt x="102" y="51"/>
                    <a:pt x="102" y="51"/>
                  </a:cubicBezTo>
                  <a:cubicBezTo>
                    <a:pt x="99" y="49"/>
                    <a:pt x="99" y="49"/>
                    <a:pt x="99" y="49"/>
                  </a:cubicBezTo>
                  <a:cubicBezTo>
                    <a:pt x="102" y="51"/>
                    <a:pt x="102" y="51"/>
                    <a:pt x="102" y="51"/>
                  </a:cubicBezTo>
                  <a:cubicBezTo>
                    <a:pt x="100" y="47"/>
                    <a:pt x="100" y="47"/>
                    <a:pt x="100" y="47"/>
                  </a:cubicBezTo>
                  <a:cubicBezTo>
                    <a:pt x="100" y="48"/>
                    <a:pt x="99" y="48"/>
                    <a:pt x="99" y="49"/>
                  </a:cubicBezTo>
                  <a:cubicBezTo>
                    <a:pt x="102" y="51"/>
                    <a:pt x="102" y="51"/>
                    <a:pt x="102" y="51"/>
                  </a:cubicBezTo>
                  <a:cubicBezTo>
                    <a:pt x="100" y="47"/>
                    <a:pt x="100" y="47"/>
                    <a:pt x="100" y="47"/>
                  </a:cubicBezTo>
                  <a:cubicBezTo>
                    <a:pt x="102" y="51"/>
                    <a:pt x="102" y="51"/>
                    <a:pt x="102" y="51"/>
                  </a:cubicBezTo>
                  <a:cubicBezTo>
                    <a:pt x="101" y="47"/>
                    <a:pt x="101" y="47"/>
                    <a:pt x="101" y="47"/>
                  </a:cubicBezTo>
                  <a:cubicBezTo>
                    <a:pt x="101" y="47"/>
                    <a:pt x="101" y="47"/>
                    <a:pt x="100" y="47"/>
                  </a:cubicBezTo>
                  <a:cubicBezTo>
                    <a:pt x="102" y="51"/>
                    <a:pt x="102" y="51"/>
                    <a:pt x="102" y="51"/>
                  </a:cubicBezTo>
                  <a:cubicBezTo>
                    <a:pt x="101" y="47"/>
                    <a:pt x="101" y="47"/>
                    <a:pt x="101" y="47"/>
                  </a:cubicBezTo>
                  <a:cubicBezTo>
                    <a:pt x="102" y="50"/>
                    <a:pt x="102" y="50"/>
                    <a:pt x="102" y="50"/>
                  </a:cubicBezTo>
                  <a:cubicBezTo>
                    <a:pt x="102" y="47"/>
                    <a:pt x="102" y="47"/>
                    <a:pt x="102" y="47"/>
                  </a:cubicBezTo>
                  <a:cubicBezTo>
                    <a:pt x="101" y="47"/>
                    <a:pt x="101" y="47"/>
                    <a:pt x="101" y="47"/>
                  </a:cubicBezTo>
                  <a:cubicBezTo>
                    <a:pt x="102" y="50"/>
                    <a:pt x="102" y="50"/>
                    <a:pt x="102" y="50"/>
                  </a:cubicBezTo>
                  <a:cubicBezTo>
                    <a:pt x="102" y="47"/>
                    <a:pt x="102" y="47"/>
                    <a:pt x="102" y="47"/>
                  </a:cubicBezTo>
                  <a:cubicBezTo>
                    <a:pt x="102" y="49"/>
                    <a:pt x="102" y="49"/>
                    <a:pt x="102" y="49"/>
                  </a:cubicBezTo>
                  <a:cubicBezTo>
                    <a:pt x="102" y="47"/>
                    <a:pt x="102" y="47"/>
                    <a:pt x="102" y="47"/>
                  </a:cubicBezTo>
                  <a:cubicBezTo>
                    <a:pt x="102" y="47"/>
                    <a:pt x="102" y="47"/>
                    <a:pt x="102" y="47"/>
                  </a:cubicBezTo>
                  <a:cubicBezTo>
                    <a:pt x="102" y="49"/>
                    <a:pt x="102" y="49"/>
                    <a:pt x="102" y="49"/>
                  </a:cubicBezTo>
                  <a:cubicBezTo>
                    <a:pt x="102" y="47"/>
                    <a:pt x="102" y="47"/>
                    <a:pt x="102" y="47"/>
                  </a:cubicBezTo>
                  <a:cubicBezTo>
                    <a:pt x="102" y="47"/>
                    <a:pt x="101" y="47"/>
                    <a:pt x="101" y="46"/>
                  </a:cubicBezTo>
                  <a:cubicBezTo>
                    <a:pt x="97" y="45"/>
                    <a:pt x="90" y="43"/>
                    <a:pt x="82" y="40"/>
                  </a:cubicBezTo>
                  <a:cubicBezTo>
                    <a:pt x="69" y="35"/>
                    <a:pt x="53" y="28"/>
                    <a:pt x="40" y="23"/>
                  </a:cubicBezTo>
                  <a:cubicBezTo>
                    <a:pt x="34" y="20"/>
                    <a:pt x="28" y="18"/>
                    <a:pt x="24" y="16"/>
                  </a:cubicBezTo>
                  <a:cubicBezTo>
                    <a:pt x="20" y="15"/>
                    <a:pt x="18" y="14"/>
                    <a:pt x="18" y="14"/>
                  </a:cubicBezTo>
                  <a:cubicBezTo>
                    <a:pt x="16" y="13"/>
                    <a:pt x="13" y="14"/>
                    <a:pt x="12" y="16"/>
                  </a:cubicBezTo>
                  <a:cubicBezTo>
                    <a:pt x="12" y="17"/>
                    <a:pt x="12" y="20"/>
                    <a:pt x="14" y="21"/>
                  </a:cubicBezTo>
                  <a:cubicBezTo>
                    <a:pt x="68" y="54"/>
                    <a:pt x="68" y="54"/>
                    <a:pt x="68" y="54"/>
                  </a:cubicBezTo>
                  <a:cubicBezTo>
                    <a:pt x="70" y="51"/>
                    <a:pt x="70" y="51"/>
                    <a:pt x="70" y="51"/>
                  </a:cubicBezTo>
                  <a:cubicBezTo>
                    <a:pt x="71" y="47"/>
                    <a:pt x="71" y="47"/>
                    <a:pt x="71" y="47"/>
                  </a:cubicBezTo>
                  <a:cubicBezTo>
                    <a:pt x="71" y="47"/>
                    <a:pt x="55" y="42"/>
                    <a:pt x="39" y="37"/>
                  </a:cubicBezTo>
                  <a:cubicBezTo>
                    <a:pt x="31" y="34"/>
                    <a:pt x="24" y="32"/>
                    <a:pt x="17" y="30"/>
                  </a:cubicBezTo>
                  <a:cubicBezTo>
                    <a:pt x="14" y="29"/>
                    <a:pt x="12" y="28"/>
                    <a:pt x="10" y="28"/>
                  </a:cubicBezTo>
                  <a:cubicBezTo>
                    <a:pt x="9" y="27"/>
                    <a:pt x="8" y="27"/>
                    <a:pt x="7" y="27"/>
                  </a:cubicBezTo>
                  <a:cubicBezTo>
                    <a:pt x="7" y="27"/>
                    <a:pt x="7" y="27"/>
                    <a:pt x="7" y="27"/>
                  </a:cubicBezTo>
                  <a:cubicBezTo>
                    <a:pt x="6" y="27"/>
                    <a:pt x="6" y="27"/>
                    <a:pt x="6" y="27"/>
                  </a:cubicBezTo>
                  <a:cubicBezTo>
                    <a:pt x="6" y="27"/>
                    <a:pt x="6" y="27"/>
                    <a:pt x="5" y="27"/>
                  </a:cubicBezTo>
                  <a:cubicBezTo>
                    <a:pt x="5" y="27"/>
                    <a:pt x="5" y="27"/>
                    <a:pt x="4" y="27"/>
                  </a:cubicBezTo>
                  <a:cubicBezTo>
                    <a:pt x="4" y="27"/>
                    <a:pt x="4" y="27"/>
                    <a:pt x="3" y="27"/>
                  </a:cubicBezTo>
                  <a:cubicBezTo>
                    <a:pt x="3" y="28"/>
                    <a:pt x="2" y="28"/>
                    <a:pt x="2" y="29"/>
                  </a:cubicBezTo>
                  <a:cubicBezTo>
                    <a:pt x="1" y="29"/>
                    <a:pt x="1" y="30"/>
                    <a:pt x="1" y="31"/>
                  </a:cubicBezTo>
                  <a:cubicBezTo>
                    <a:pt x="1" y="32"/>
                    <a:pt x="2" y="33"/>
                    <a:pt x="2" y="33"/>
                  </a:cubicBezTo>
                  <a:cubicBezTo>
                    <a:pt x="2" y="34"/>
                    <a:pt x="2" y="34"/>
                    <a:pt x="3" y="34"/>
                  </a:cubicBezTo>
                  <a:cubicBezTo>
                    <a:pt x="3" y="34"/>
                    <a:pt x="3" y="34"/>
                    <a:pt x="3" y="34"/>
                  </a:cubicBezTo>
                  <a:cubicBezTo>
                    <a:pt x="4" y="35"/>
                    <a:pt x="4" y="35"/>
                    <a:pt x="6" y="36"/>
                  </a:cubicBezTo>
                  <a:cubicBezTo>
                    <a:pt x="9" y="38"/>
                    <a:pt x="16" y="43"/>
                    <a:pt x="23" y="46"/>
                  </a:cubicBezTo>
                  <a:cubicBezTo>
                    <a:pt x="26" y="48"/>
                    <a:pt x="28" y="50"/>
                    <a:pt x="31" y="51"/>
                  </a:cubicBezTo>
                  <a:cubicBezTo>
                    <a:pt x="32" y="52"/>
                    <a:pt x="32" y="52"/>
                    <a:pt x="33" y="53"/>
                  </a:cubicBezTo>
                  <a:cubicBezTo>
                    <a:pt x="33" y="53"/>
                    <a:pt x="33" y="53"/>
                    <a:pt x="33" y="53"/>
                  </a:cubicBezTo>
                  <a:cubicBezTo>
                    <a:pt x="34" y="53"/>
                    <a:pt x="34" y="53"/>
                    <a:pt x="34" y="53"/>
                  </a:cubicBezTo>
                  <a:cubicBezTo>
                    <a:pt x="35" y="51"/>
                    <a:pt x="35" y="51"/>
                    <a:pt x="35" y="51"/>
                  </a:cubicBezTo>
                  <a:cubicBezTo>
                    <a:pt x="33" y="53"/>
                    <a:pt x="33" y="53"/>
                    <a:pt x="33" y="53"/>
                  </a:cubicBezTo>
                  <a:cubicBezTo>
                    <a:pt x="34" y="53"/>
                    <a:pt x="34" y="53"/>
                    <a:pt x="34" y="53"/>
                  </a:cubicBezTo>
                  <a:cubicBezTo>
                    <a:pt x="35" y="51"/>
                    <a:pt x="35" y="51"/>
                    <a:pt x="35" y="51"/>
                  </a:cubicBezTo>
                  <a:cubicBezTo>
                    <a:pt x="33" y="53"/>
                    <a:pt x="33" y="53"/>
                    <a:pt x="33" y="53"/>
                  </a:cubicBezTo>
                  <a:cubicBezTo>
                    <a:pt x="36" y="50"/>
                    <a:pt x="36" y="50"/>
                    <a:pt x="36" y="50"/>
                  </a:cubicBezTo>
                  <a:cubicBezTo>
                    <a:pt x="33" y="53"/>
                    <a:pt x="33" y="53"/>
                    <a:pt x="33" y="53"/>
                  </a:cubicBezTo>
                  <a:cubicBezTo>
                    <a:pt x="33" y="53"/>
                    <a:pt x="33" y="53"/>
                    <a:pt x="33" y="53"/>
                  </a:cubicBezTo>
                  <a:cubicBezTo>
                    <a:pt x="36" y="50"/>
                    <a:pt x="36" y="50"/>
                    <a:pt x="36" y="50"/>
                  </a:cubicBezTo>
                  <a:cubicBezTo>
                    <a:pt x="33" y="53"/>
                    <a:pt x="33" y="53"/>
                    <a:pt x="33" y="53"/>
                  </a:cubicBezTo>
                  <a:cubicBezTo>
                    <a:pt x="36" y="50"/>
                    <a:pt x="36" y="50"/>
                    <a:pt x="36" y="50"/>
                  </a:cubicBezTo>
                  <a:cubicBezTo>
                    <a:pt x="32" y="52"/>
                    <a:pt x="32" y="52"/>
                    <a:pt x="32" y="52"/>
                  </a:cubicBezTo>
                  <a:cubicBezTo>
                    <a:pt x="33" y="53"/>
                    <a:pt x="33" y="53"/>
                    <a:pt x="33" y="53"/>
                  </a:cubicBezTo>
                  <a:cubicBezTo>
                    <a:pt x="36" y="50"/>
                    <a:pt x="36" y="50"/>
                    <a:pt x="36" y="50"/>
                  </a:cubicBezTo>
                  <a:cubicBezTo>
                    <a:pt x="32" y="52"/>
                    <a:pt x="32" y="52"/>
                    <a:pt x="32" y="52"/>
                  </a:cubicBezTo>
                  <a:cubicBezTo>
                    <a:pt x="36" y="50"/>
                    <a:pt x="36" y="50"/>
                    <a:pt x="36" y="50"/>
                  </a:cubicBezTo>
                  <a:cubicBezTo>
                    <a:pt x="32" y="50"/>
                    <a:pt x="32" y="50"/>
                    <a:pt x="32" y="50"/>
                  </a:cubicBezTo>
                  <a:cubicBezTo>
                    <a:pt x="32" y="51"/>
                    <a:pt x="32" y="52"/>
                    <a:pt x="32" y="52"/>
                  </a:cubicBezTo>
                  <a:cubicBezTo>
                    <a:pt x="36" y="50"/>
                    <a:pt x="36" y="50"/>
                    <a:pt x="36" y="50"/>
                  </a:cubicBezTo>
                  <a:cubicBezTo>
                    <a:pt x="32" y="50"/>
                    <a:pt x="32" y="50"/>
                    <a:pt x="32" y="50"/>
                  </a:cubicBezTo>
                  <a:cubicBezTo>
                    <a:pt x="36" y="50"/>
                    <a:pt x="36" y="50"/>
                    <a:pt x="36" y="50"/>
                  </a:cubicBezTo>
                  <a:cubicBezTo>
                    <a:pt x="36" y="46"/>
                    <a:pt x="36" y="46"/>
                    <a:pt x="36" y="46"/>
                  </a:cubicBezTo>
                  <a:cubicBezTo>
                    <a:pt x="5" y="44"/>
                    <a:pt x="5" y="44"/>
                    <a:pt x="5" y="44"/>
                  </a:cubicBezTo>
                  <a:cubicBezTo>
                    <a:pt x="3" y="44"/>
                    <a:pt x="2" y="45"/>
                    <a:pt x="1" y="47"/>
                  </a:cubicBezTo>
                  <a:cubicBezTo>
                    <a:pt x="0" y="48"/>
                    <a:pt x="1" y="50"/>
                    <a:pt x="3" y="51"/>
                  </a:cubicBezTo>
                  <a:cubicBezTo>
                    <a:pt x="7" y="54"/>
                    <a:pt x="7" y="54"/>
                    <a:pt x="7" y="54"/>
                  </a:cubicBezTo>
                  <a:cubicBezTo>
                    <a:pt x="9" y="55"/>
                    <a:pt x="11" y="55"/>
                    <a:pt x="13" y="53"/>
                  </a:cubicBezTo>
                  <a:cubicBezTo>
                    <a:pt x="14" y="51"/>
                    <a:pt x="13" y="48"/>
                    <a:pt x="1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0" name="Freeform 163">
              <a:extLst>
                <a:ext uri="{FF2B5EF4-FFF2-40B4-BE49-F238E27FC236}">
                  <a16:creationId xmlns:a16="http://schemas.microsoft.com/office/drawing/2014/main" id="{3CCC191B-9103-40AC-A71F-F2950DA64570}"/>
                </a:ext>
              </a:extLst>
            </p:cNvPr>
            <p:cNvSpPr>
              <a:spLocks/>
            </p:cNvSpPr>
            <p:nvPr/>
          </p:nvSpPr>
          <p:spPr bwMode="auto">
            <a:xfrm>
              <a:off x="5243649" y="2341673"/>
              <a:ext cx="163513" cy="295275"/>
            </a:xfrm>
            <a:custGeom>
              <a:avLst/>
              <a:gdLst>
                <a:gd name="T0" fmla="*/ 10 w 104"/>
                <a:gd name="T1" fmla="*/ 179 h 187"/>
                <a:gd name="T2" fmla="*/ 10 w 104"/>
                <a:gd name="T3" fmla="*/ 163 h 187"/>
                <a:gd name="T4" fmla="*/ 6 w 104"/>
                <a:gd name="T5" fmla="*/ 162 h 187"/>
                <a:gd name="T6" fmla="*/ 6 w 104"/>
                <a:gd name="T7" fmla="*/ 162 h 187"/>
                <a:gd name="T8" fmla="*/ 7 w 104"/>
                <a:gd name="T9" fmla="*/ 158 h 187"/>
                <a:gd name="T10" fmla="*/ 11 w 104"/>
                <a:gd name="T11" fmla="*/ 151 h 187"/>
                <a:gd name="T12" fmla="*/ 29 w 104"/>
                <a:gd name="T13" fmla="*/ 143 h 187"/>
                <a:gd name="T14" fmla="*/ 24 w 104"/>
                <a:gd name="T15" fmla="*/ 139 h 187"/>
                <a:gd name="T16" fmla="*/ 24 w 104"/>
                <a:gd name="T17" fmla="*/ 139 h 187"/>
                <a:gd name="T18" fmla="*/ 33 w 104"/>
                <a:gd name="T19" fmla="*/ 121 h 187"/>
                <a:gd name="T20" fmla="*/ 34 w 104"/>
                <a:gd name="T21" fmla="*/ 127 h 187"/>
                <a:gd name="T22" fmla="*/ 33 w 104"/>
                <a:gd name="T23" fmla="*/ 128 h 187"/>
                <a:gd name="T24" fmla="*/ 32 w 104"/>
                <a:gd name="T25" fmla="*/ 126 h 187"/>
                <a:gd name="T26" fmla="*/ 46 w 104"/>
                <a:gd name="T27" fmla="*/ 121 h 187"/>
                <a:gd name="T28" fmla="*/ 43 w 104"/>
                <a:gd name="T29" fmla="*/ 118 h 187"/>
                <a:gd name="T30" fmla="*/ 42 w 104"/>
                <a:gd name="T31" fmla="*/ 117 h 187"/>
                <a:gd name="T32" fmla="*/ 51 w 104"/>
                <a:gd name="T33" fmla="*/ 107 h 187"/>
                <a:gd name="T34" fmla="*/ 48 w 104"/>
                <a:gd name="T35" fmla="*/ 106 h 187"/>
                <a:gd name="T36" fmla="*/ 45 w 104"/>
                <a:gd name="T37" fmla="*/ 103 h 187"/>
                <a:gd name="T38" fmla="*/ 48 w 104"/>
                <a:gd name="T39" fmla="*/ 106 h 187"/>
                <a:gd name="T40" fmla="*/ 62 w 104"/>
                <a:gd name="T41" fmla="*/ 95 h 187"/>
                <a:gd name="T42" fmla="*/ 69 w 104"/>
                <a:gd name="T43" fmla="*/ 83 h 187"/>
                <a:gd name="T44" fmla="*/ 77 w 104"/>
                <a:gd name="T45" fmla="*/ 68 h 187"/>
                <a:gd name="T46" fmla="*/ 86 w 104"/>
                <a:gd name="T47" fmla="*/ 59 h 187"/>
                <a:gd name="T48" fmla="*/ 91 w 104"/>
                <a:gd name="T49" fmla="*/ 55 h 187"/>
                <a:gd name="T50" fmla="*/ 100 w 104"/>
                <a:gd name="T51" fmla="*/ 42 h 187"/>
                <a:gd name="T52" fmla="*/ 101 w 104"/>
                <a:gd name="T53" fmla="*/ 25 h 187"/>
                <a:gd name="T54" fmla="*/ 104 w 104"/>
                <a:gd name="T55" fmla="*/ 26 h 187"/>
                <a:gd name="T56" fmla="*/ 103 w 104"/>
                <a:gd name="T57" fmla="*/ 27 h 187"/>
                <a:gd name="T58" fmla="*/ 101 w 104"/>
                <a:gd name="T59" fmla="*/ 8 h 187"/>
                <a:gd name="T60" fmla="*/ 98 w 104"/>
                <a:gd name="T61" fmla="*/ 7 h 187"/>
                <a:gd name="T62" fmla="*/ 101 w 104"/>
                <a:gd name="T63" fmla="*/ 8 h 187"/>
                <a:gd name="T64" fmla="*/ 92 w 104"/>
                <a:gd name="T65" fmla="*/ 8 h 187"/>
                <a:gd name="T66" fmla="*/ 94 w 104"/>
                <a:gd name="T67" fmla="*/ 17 h 187"/>
                <a:gd name="T68" fmla="*/ 96 w 104"/>
                <a:gd name="T69" fmla="*/ 24 h 187"/>
                <a:gd name="T70" fmla="*/ 93 w 104"/>
                <a:gd name="T71" fmla="*/ 40 h 187"/>
                <a:gd name="T72" fmla="*/ 96 w 104"/>
                <a:gd name="T73" fmla="*/ 41 h 187"/>
                <a:gd name="T74" fmla="*/ 94 w 104"/>
                <a:gd name="T75" fmla="*/ 44 h 187"/>
                <a:gd name="T76" fmla="*/ 88 w 104"/>
                <a:gd name="T77" fmla="*/ 56 h 187"/>
                <a:gd name="T78" fmla="*/ 83 w 104"/>
                <a:gd name="T79" fmla="*/ 61 h 187"/>
                <a:gd name="T80" fmla="*/ 60 w 104"/>
                <a:gd name="T81" fmla="*/ 79 h 187"/>
                <a:gd name="T82" fmla="*/ 53 w 104"/>
                <a:gd name="T83" fmla="*/ 93 h 187"/>
                <a:gd name="T84" fmla="*/ 55 w 104"/>
                <a:gd name="T85" fmla="*/ 91 h 187"/>
                <a:gd name="T86" fmla="*/ 56 w 104"/>
                <a:gd name="T87" fmla="*/ 90 h 187"/>
                <a:gd name="T88" fmla="*/ 42 w 104"/>
                <a:gd name="T89" fmla="*/ 100 h 187"/>
                <a:gd name="T90" fmla="*/ 46 w 104"/>
                <a:gd name="T91" fmla="*/ 108 h 187"/>
                <a:gd name="T92" fmla="*/ 44 w 104"/>
                <a:gd name="T93" fmla="*/ 102 h 187"/>
                <a:gd name="T94" fmla="*/ 38 w 104"/>
                <a:gd name="T95" fmla="*/ 119 h 187"/>
                <a:gd name="T96" fmla="*/ 43 w 104"/>
                <a:gd name="T97" fmla="*/ 118 h 187"/>
                <a:gd name="T98" fmla="*/ 41 w 104"/>
                <a:gd name="T99" fmla="*/ 115 h 187"/>
                <a:gd name="T100" fmla="*/ 30 w 104"/>
                <a:gd name="T101" fmla="*/ 120 h 187"/>
                <a:gd name="T102" fmla="*/ 27 w 104"/>
                <a:gd name="T103" fmla="*/ 122 h 187"/>
                <a:gd name="T104" fmla="*/ 19 w 104"/>
                <a:gd name="T105" fmla="*/ 133 h 187"/>
                <a:gd name="T106" fmla="*/ 23 w 104"/>
                <a:gd name="T107" fmla="*/ 138 h 187"/>
                <a:gd name="T108" fmla="*/ 24 w 104"/>
                <a:gd name="T109" fmla="*/ 137 h 187"/>
                <a:gd name="T110" fmla="*/ 6 w 104"/>
                <a:gd name="T111" fmla="*/ 151 h 187"/>
                <a:gd name="T112" fmla="*/ 2 w 104"/>
                <a:gd name="T113" fmla="*/ 165 h 187"/>
                <a:gd name="T114" fmla="*/ 2 w 104"/>
                <a:gd name="T115" fmla="*/ 163 h 187"/>
                <a:gd name="T116" fmla="*/ 2 w 104"/>
                <a:gd name="T117" fmla="*/ 180 h 187"/>
                <a:gd name="T118" fmla="*/ 2 w 104"/>
                <a:gd name="T119" fmla="*/ 179 h 187"/>
                <a:gd name="T120" fmla="*/ 7 w 104"/>
                <a:gd name="T12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187">
                  <a:moveTo>
                    <a:pt x="11" y="179"/>
                  </a:moveTo>
                  <a:cubicBezTo>
                    <a:pt x="8" y="177"/>
                    <a:pt x="8" y="177"/>
                    <a:pt x="8" y="177"/>
                  </a:cubicBezTo>
                  <a:cubicBezTo>
                    <a:pt x="6" y="180"/>
                    <a:pt x="6" y="180"/>
                    <a:pt x="6" y="180"/>
                  </a:cubicBezTo>
                  <a:cubicBezTo>
                    <a:pt x="9" y="182"/>
                    <a:pt x="9" y="182"/>
                    <a:pt x="9" y="182"/>
                  </a:cubicBezTo>
                  <a:cubicBezTo>
                    <a:pt x="10" y="182"/>
                    <a:pt x="10" y="182"/>
                    <a:pt x="10" y="181"/>
                  </a:cubicBezTo>
                  <a:cubicBezTo>
                    <a:pt x="10" y="181"/>
                    <a:pt x="10" y="181"/>
                    <a:pt x="10" y="181"/>
                  </a:cubicBezTo>
                  <a:cubicBezTo>
                    <a:pt x="10" y="180"/>
                    <a:pt x="10" y="180"/>
                    <a:pt x="10" y="179"/>
                  </a:cubicBezTo>
                  <a:cubicBezTo>
                    <a:pt x="10" y="177"/>
                    <a:pt x="10" y="173"/>
                    <a:pt x="10" y="169"/>
                  </a:cubicBezTo>
                  <a:cubicBezTo>
                    <a:pt x="10" y="167"/>
                    <a:pt x="10" y="166"/>
                    <a:pt x="10" y="164"/>
                  </a:cubicBezTo>
                  <a:cubicBezTo>
                    <a:pt x="10" y="164"/>
                    <a:pt x="10" y="163"/>
                    <a:pt x="10" y="163"/>
                  </a:cubicBezTo>
                  <a:cubicBezTo>
                    <a:pt x="10" y="163"/>
                    <a:pt x="10" y="163"/>
                    <a:pt x="10" y="163"/>
                  </a:cubicBezTo>
                  <a:cubicBezTo>
                    <a:pt x="10" y="163"/>
                    <a:pt x="10" y="163"/>
                    <a:pt x="10" y="163"/>
                  </a:cubicBezTo>
                  <a:cubicBezTo>
                    <a:pt x="7" y="163"/>
                    <a:pt x="7" y="163"/>
                    <a:pt x="7" y="163"/>
                  </a:cubicBezTo>
                  <a:cubicBezTo>
                    <a:pt x="10" y="163"/>
                    <a:pt x="10" y="163"/>
                    <a:pt x="10" y="163"/>
                  </a:cubicBezTo>
                  <a:cubicBezTo>
                    <a:pt x="10" y="163"/>
                    <a:pt x="10" y="163"/>
                    <a:pt x="10" y="163"/>
                  </a:cubicBezTo>
                  <a:cubicBezTo>
                    <a:pt x="7" y="163"/>
                    <a:pt x="7" y="163"/>
                    <a:pt x="7" y="163"/>
                  </a:cubicBezTo>
                  <a:cubicBezTo>
                    <a:pt x="10" y="163"/>
                    <a:pt x="10" y="163"/>
                    <a:pt x="10" y="163"/>
                  </a:cubicBezTo>
                  <a:cubicBezTo>
                    <a:pt x="6" y="162"/>
                    <a:pt x="6" y="162"/>
                    <a:pt x="6" y="162"/>
                  </a:cubicBezTo>
                  <a:cubicBezTo>
                    <a:pt x="10" y="163"/>
                    <a:pt x="10" y="163"/>
                    <a:pt x="10" y="163"/>
                  </a:cubicBezTo>
                  <a:cubicBezTo>
                    <a:pt x="10" y="163"/>
                    <a:pt x="10" y="163"/>
                    <a:pt x="10" y="163"/>
                  </a:cubicBezTo>
                  <a:cubicBezTo>
                    <a:pt x="6" y="162"/>
                    <a:pt x="6" y="162"/>
                    <a:pt x="6" y="162"/>
                  </a:cubicBezTo>
                  <a:cubicBezTo>
                    <a:pt x="10" y="163"/>
                    <a:pt x="10" y="163"/>
                    <a:pt x="10" y="163"/>
                  </a:cubicBezTo>
                  <a:cubicBezTo>
                    <a:pt x="6" y="162"/>
                    <a:pt x="6" y="162"/>
                    <a:pt x="6" y="162"/>
                  </a:cubicBezTo>
                  <a:cubicBezTo>
                    <a:pt x="10" y="163"/>
                    <a:pt x="10" y="163"/>
                    <a:pt x="10" y="163"/>
                  </a:cubicBezTo>
                  <a:cubicBezTo>
                    <a:pt x="10" y="163"/>
                    <a:pt x="10" y="163"/>
                    <a:pt x="10" y="163"/>
                  </a:cubicBezTo>
                  <a:cubicBezTo>
                    <a:pt x="6" y="162"/>
                    <a:pt x="6" y="162"/>
                    <a:pt x="6" y="162"/>
                  </a:cubicBezTo>
                  <a:cubicBezTo>
                    <a:pt x="10" y="163"/>
                    <a:pt x="10" y="163"/>
                    <a:pt x="10" y="163"/>
                  </a:cubicBezTo>
                  <a:cubicBezTo>
                    <a:pt x="6" y="162"/>
                    <a:pt x="6" y="162"/>
                    <a:pt x="6" y="162"/>
                  </a:cubicBezTo>
                  <a:cubicBezTo>
                    <a:pt x="10" y="165"/>
                    <a:pt x="10" y="165"/>
                    <a:pt x="10" y="165"/>
                  </a:cubicBezTo>
                  <a:cubicBezTo>
                    <a:pt x="10" y="164"/>
                    <a:pt x="10" y="164"/>
                    <a:pt x="10" y="163"/>
                  </a:cubicBezTo>
                  <a:cubicBezTo>
                    <a:pt x="6" y="162"/>
                    <a:pt x="6" y="162"/>
                    <a:pt x="6" y="162"/>
                  </a:cubicBezTo>
                  <a:cubicBezTo>
                    <a:pt x="10" y="165"/>
                    <a:pt x="10" y="165"/>
                    <a:pt x="10" y="165"/>
                  </a:cubicBezTo>
                  <a:cubicBezTo>
                    <a:pt x="10" y="164"/>
                    <a:pt x="10" y="163"/>
                    <a:pt x="10" y="162"/>
                  </a:cubicBezTo>
                  <a:cubicBezTo>
                    <a:pt x="10" y="161"/>
                    <a:pt x="9" y="160"/>
                    <a:pt x="8" y="159"/>
                  </a:cubicBezTo>
                  <a:cubicBezTo>
                    <a:pt x="7" y="158"/>
                    <a:pt x="7" y="158"/>
                    <a:pt x="7" y="158"/>
                  </a:cubicBezTo>
                  <a:cubicBezTo>
                    <a:pt x="4" y="161"/>
                    <a:pt x="4" y="161"/>
                    <a:pt x="4" y="161"/>
                  </a:cubicBezTo>
                  <a:cubicBezTo>
                    <a:pt x="7" y="164"/>
                    <a:pt x="7" y="164"/>
                    <a:pt x="7" y="164"/>
                  </a:cubicBezTo>
                  <a:cubicBezTo>
                    <a:pt x="17" y="156"/>
                    <a:pt x="17" y="156"/>
                    <a:pt x="17" y="156"/>
                  </a:cubicBezTo>
                  <a:cubicBezTo>
                    <a:pt x="18" y="155"/>
                    <a:pt x="18" y="154"/>
                    <a:pt x="18" y="153"/>
                  </a:cubicBezTo>
                  <a:cubicBezTo>
                    <a:pt x="18" y="151"/>
                    <a:pt x="18" y="150"/>
                    <a:pt x="16" y="149"/>
                  </a:cubicBezTo>
                  <a:cubicBezTo>
                    <a:pt x="13" y="147"/>
                    <a:pt x="13" y="147"/>
                    <a:pt x="13" y="147"/>
                  </a:cubicBezTo>
                  <a:cubicBezTo>
                    <a:pt x="11" y="151"/>
                    <a:pt x="11" y="151"/>
                    <a:pt x="11" y="151"/>
                  </a:cubicBezTo>
                  <a:cubicBezTo>
                    <a:pt x="13" y="154"/>
                    <a:pt x="13" y="154"/>
                    <a:pt x="13" y="154"/>
                  </a:cubicBezTo>
                  <a:cubicBezTo>
                    <a:pt x="13" y="154"/>
                    <a:pt x="17" y="151"/>
                    <a:pt x="21" y="149"/>
                  </a:cubicBezTo>
                  <a:cubicBezTo>
                    <a:pt x="22" y="148"/>
                    <a:pt x="24" y="146"/>
                    <a:pt x="26" y="145"/>
                  </a:cubicBezTo>
                  <a:cubicBezTo>
                    <a:pt x="27" y="145"/>
                    <a:pt x="27" y="144"/>
                    <a:pt x="28" y="144"/>
                  </a:cubicBezTo>
                  <a:cubicBezTo>
                    <a:pt x="28" y="143"/>
                    <a:pt x="28" y="143"/>
                    <a:pt x="28" y="143"/>
                  </a:cubicBezTo>
                  <a:cubicBezTo>
                    <a:pt x="29" y="143"/>
                    <a:pt x="29" y="143"/>
                    <a:pt x="29" y="143"/>
                  </a:cubicBezTo>
                  <a:cubicBezTo>
                    <a:pt x="29" y="143"/>
                    <a:pt x="29" y="143"/>
                    <a:pt x="29" y="143"/>
                  </a:cubicBezTo>
                  <a:cubicBezTo>
                    <a:pt x="29" y="143"/>
                    <a:pt x="29" y="143"/>
                    <a:pt x="30" y="142"/>
                  </a:cubicBezTo>
                  <a:cubicBezTo>
                    <a:pt x="31" y="140"/>
                    <a:pt x="30" y="138"/>
                    <a:pt x="28" y="137"/>
                  </a:cubicBezTo>
                  <a:cubicBezTo>
                    <a:pt x="23" y="133"/>
                    <a:pt x="23" y="133"/>
                    <a:pt x="23" y="133"/>
                  </a:cubicBezTo>
                  <a:cubicBezTo>
                    <a:pt x="21" y="137"/>
                    <a:pt x="21" y="137"/>
                    <a:pt x="21" y="137"/>
                  </a:cubicBezTo>
                  <a:cubicBezTo>
                    <a:pt x="25" y="139"/>
                    <a:pt x="25" y="139"/>
                    <a:pt x="25" y="139"/>
                  </a:cubicBezTo>
                  <a:cubicBezTo>
                    <a:pt x="22" y="137"/>
                    <a:pt x="22" y="137"/>
                    <a:pt x="22" y="137"/>
                  </a:cubicBezTo>
                  <a:cubicBezTo>
                    <a:pt x="24" y="139"/>
                    <a:pt x="24" y="139"/>
                    <a:pt x="24" y="139"/>
                  </a:cubicBezTo>
                  <a:cubicBezTo>
                    <a:pt x="24" y="139"/>
                    <a:pt x="24" y="139"/>
                    <a:pt x="25" y="139"/>
                  </a:cubicBezTo>
                  <a:cubicBezTo>
                    <a:pt x="22" y="137"/>
                    <a:pt x="22" y="137"/>
                    <a:pt x="22" y="137"/>
                  </a:cubicBezTo>
                  <a:cubicBezTo>
                    <a:pt x="24" y="139"/>
                    <a:pt x="24" y="139"/>
                    <a:pt x="24" y="139"/>
                  </a:cubicBezTo>
                  <a:cubicBezTo>
                    <a:pt x="24" y="139"/>
                    <a:pt x="24" y="139"/>
                    <a:pt x="24" y="139"/>
                  </a:cubicBezTo>
                  <a:cubicBezTo>
                    <a:pt x="24" y="139"/>
                    <a:pt x="24" y="139"/>
                    <a:pt x="24" y="139"/>
                  </a:cubicBezTo>
                  <a:cubicBezTo>
                    <a:pt x="24" y="139"/>
                    <a:pt x="24" y="139"/>
                    <a:pt x="24" y="139"/>
                  </a:cubicBezTo>
                  <a:cubicBezTo>
                    <a:pt x="24" y="139"/>
                    <a:pt x="24" y="139"/>
                    <a:pt x="24" y="139"/>
                  </a:cubicBezTo>
                  <a:cubicBezTo>
                    <a:pt x="24" y="139"/>
                    <a:pt x="24" y="139"/>
                    <a:pt x="24" y="139"/>
                  </a:cubicBezTo>
                  <a:cubicBezTo>
                    <a:pt x="24" y="139"/>
                    <a:pt x="25" y="138"/>
                    <a:pt x="26" y="137"/>
                  </a:cubicBezTo>
                  <a:cubicBezTo>
                    <a:pt x="28" y="136"/>
                    <a:pt x="30" y="133"/>
                    <a:pt x="32" y="131"/>
                  </a:cubicBezTo>
                  <a:cubicBezTo>
                    <a:pt x="34" y="130"/>
                    <a:pt x="35" y="128"/>
                    <a:pt x="35" y="128"/>
                  </a:cubicBezTo>
                  <a:cubicBezTo>
                    <a:pt x="36" y="127"/>
                    <a:pt x="36" y="126"/>
                    <a:pt x="36" y="125"/>
                  </a:cubicBezTo>
                  <a:cubicBezTo>
                    <a:pt x="36" y="124"/>
                    <a:pt x="35" y="123"/>
                    <a:pt x="34" y="122"/>
                  </a:cubicBezTo>
                  <a:cubicBezTo>
                    <a:pt x="33" y="121"/>
                    <a:pt x="33" y="121"/>
                    <a:pt x="33" y="121"/>
                  </a:cubicBezTo>
                  <a:cubicBezTo>
                    <a:pt x="31" y="125"/>
                    <a:pt x="31" y="125"/>
                    <a:pt x="31" y="125"/>
                  </a:cubicBezTo>
                  <a:cubicBezTo>
                    <a:pt x="34" y="127"/>
                    <a:pt x="34" y="127"/>
                    <a:pt x="34" y="127"/>
                  </a:cubicBezTo>
                  <a:cubicBezTo>
                    <a:pt x="31" y="125"/>
                    <a:pt x="31" y="125"/>
                    <a:pt x="31" y="125"/>
                  </a:cubicBezTo>
                  <a:cubicBezTo>
                    <a:pt x="34" y="127"/>
                    <a:pt x="34" y="127"/>
                    <a:pt x="34" y="127"/>
                  </a:cubicBezTo>
                  <a:cubicBezTo>
                    <a:pt x="34" y="127"/>
                    <a:pt x="34" y="127"/>
                    <a:pt x="34" y="127"/>
                  </a:cubicBezTo>
                  <a:cubicBezTo>
                    <a:pt x="31" y="125"/>
                    <a:pt x="31" y="125"/>
                    <a:pt x="31" y="125"/>
                  </a:cubicBezTo>
                  <a:cubicBezTo>
                    <a:pt x="34" y="127"/>
                    <a:pt x="34" y="127"/>
                    <a:pt x="34" y="127"/>
                  </a:cubicBezTo>
                  <a:cubicBezTo>
                    <a:pt x="31" y="125"/>
                    <a:pt x="31" y="125"/>
                    <a:pt x="31" y="125"/>
                  </a:cubicBezTo>
                  <a:cubicBezTo>
                    <a:pt x="33" y="128"/>
                    <a:pt x="33" y="128"/>
                    <a:pt x="33" y="128"/>
                  </a:cubicBezTo>
                  <a:cubicBezTo>
                    <a:pt x="34" y="127"/>
                    <a:pt x="34" y="127"/>
                    <a:pt x="34" y="127"/>
                  </a:cubicBezTo>
                  <a:cubicBezTo>
                    <a:pt x="31" y="125"/>
                    <a:pt x="31" y="125"/>
                    <a:pt x="31" y="125"/>
                  </a:cubicBezTo>
                  <a:cubicBezTo>
                    <a:pt x="33" y="128"/>
                    <a:pt x="33" y="128"/>
                    <a:pt x="33" y="128"/>
                  </a:cubicBezTo>
                  <a:cubicBezTo>
                    <a:pt x="31" y="125"/>
                    <a:pt x="31" y="125"/>
                    <a:pt x="31" y="125"/>
                  </a:cubicBezTo>
                  <a:cubicBezTo>
                    <a:pt x="33" y="128"/>
                    <a:pt x="33" y="128"/>
                    <a:pt x="33" y="128"/>
                  </a:cubicBezTo>
                  <a:cubicBezTo>
                    <a:pt x="33" y="128"/>
                    <a:pt x="33" y="128"/>
                    <a:pt x="33" y="128"/>
                  </a:cubicBezTo>
                  <a:cubicBezTo>
                    <a:pt x="31" y="125"/>
                    <a:pt x="31" y="125"/>
                    <a:pt x="31" y="125"/>
                  </a:cubicBezTo>
                  <a:cubicBezTo>
                    <a:pt x="33" y="128"/>
                    <a:pt x="33" y="128"/>
                    <a:pt x="33" y="128"/>
                  </a:cubicBezTo>
                  <a:cubicBezTo>
                    <a:pt x="32" y="126"/>
                    <a:pt x="32" y="126"/>
                    <a:pt x="32" y="126"/>
                  </a:cubicBezTo>
                  <a:cubicBezTo>
                    <a:pt x="33" y="128"/>
                    <a:pt x="33" y="128"/>
                    <a:pt x="33" y="128"/>
                  </a:cubicBezTo>
                  <a:cubicBezTo>
                    <a:pt x="33" y="128"/>
                    <a:pt x="33" y="128"/>
                    <a:pt x="33" y="128"/>
                  </a:cubicBezTo>
                  <a:cubicBezTo>
                    <a:pt x="32" y="126"/>
                    <a:pt x="32" y="126"/>
                    <a:pt x="32" y="126"/>
                  </a:cubicBezTo>
                  <a:cubicBezTo>
                    <a:pt x="33" y="128"/>
                    <a:pt x="33" y="128"/>
                    <a:pt x="33" y="128"/>
                  </a:cubicBezTo>
                  <a:cubicBezTo>
                    <a:pt x="33" y="128"/>
                    <a:pt x="34" y="127"/>
                    <a:pt x="35" y="127"/>
                  </a:cubicBezTo>
                  <a:cubicBezTo>
                    <a:pt x="37" y="126"/>
                    <a:pt x="39" y="124"/>
                    <a:pt x="41" y="123"/>
                  </a:cubicBezTo>
                  <a:cubicBezTo>
                    <a:pt x="42" y="123"/>
                    <a:pt x="43" y="122"/>
                    <a:pt x="44" y="122"/>
                  </a:cubicBezTo>
                  <a:cubicBezTo>
                    <a:pt x="45" y="121"/>
                    <a:pt x="45" y="121"/>
                    <a:pt x="45" y="121"/>
                  </a:cubicBezTo>
                  <a:cubicBezTo>
                    <a:pt x="45" y="121"/>
                    <a:pt x="45" y="121"/>
                    <a:pt x="45" y="121"/>
                  </a:cubicBezTo>
                  <a:cubicBezTo>
                    <a:pt x="46" y="121"/>
                    <a:pt x="46" y="121"/>
                    <a:pt x="46" y="121"/>
                  </a:cubicBezTo>
                  <a:cubicBezTo>
                    <a:pt x="46" y="121"/>
                    <a:pt x="46" y="120"/>
                    <a:pt x="46" y="120"/>
                  </a:cubicBezTo>
                  <a:cubicBezTo>
                    <a:pt x="48" y="118"/>
                    <a:pt x="47" y="115"/>
                    <a:pt x="45" y="114"/>
                  </a:cubicBezTo>
                  <a:cubicBezTo>
                    <a:pt x="42" y="112"/>
                    <a:pt x="42" y="112"/>
                    <a:pt x="42" y="112"/>
                  </a:cubicBezTo>
                  <a:cubicBezTo>
                    <a:pt x="40" y="116"/>
                    <a:pt x="40" y="116"/>
                    <a:pt x="40" y="116"/>
                  </a:cubicBezTo>
                  <a:cubicBezTo>
                    <a:pt x="43" y="118"/>
                    <a:pt x="43" y="118"/>
                    <a:pt x="43" y="118"/>
                  </a:cubicBezTo>
                  <a:cubicBezTo>
                    <a:pt x="40" y="116"/>
                    <a:pt x="40" y="116"/>
                    <a:pt x="40" y="116"/>
                  </a:cubicBezTo>
                  <a:cubicBezTo>
                    <a:pt x="43" y="118"/>
                    <a:pt x="43" y="118"/>
                    <a:pt x="43" y="118"/>
                  </a:cubicBezTo>
                  <a:cubicBezTo>
                    <a:pt x="43" y="118"/>
                    <a:pt x="43" y="118"/>
                    <a:pt x="43" y="118"/>
                  </a:cubicBezTo>
                  <a:cubicBezTo>
                    <a:pt x="40" y="116"/>
                    <a:pt x="40" y="116"/>
                    <a:pt x="40" y="116"/>
                  </a:cubicBezTo>
                  <a:cubicBezTo>
                    <a:pt x="43" y="118"/>
                    <a:pt x="43" y="118"/>
                    <a:pt x="43" y="118"/>
                  </a:cubicBezTo>
                  <a:cubicBezTo>
                    <a:pt x="42" y="117"/>
                    <a:pt x="42" y="117"/>
                    <a:pt x="42" y="117"/>
                  </a:cubicBezTo>
                  <a:cubicBezTo>
                    <a:pt x="43" y="118"/>
                    <a:pt x="43" y="118"/>
                    <a:pt x="43" y="118"/>
                  </a:cubicBezTo>
                  <a:cubicBezTo>
                    <a:pt x="43" y="118"/>
                    <a:pt x="43" y="118"/>
                    <a:pt x="43" y="118"/>
                  </a:cubicBezTo>
                  <a:cubicBezTo>
                    <a:pt x="42" y="117"/>
                    <a:pt x="42" y="117"/>
                    <a:pt x="42" y="117"/>
                  </a:cubicBezTo>
                  <a:cubicBezTo>
                    <a:pt x="43" y="118"/>
                    <a:pt x="43" y="118"/>
                    <a:pt x="43" y="118"/>
                  </a:cubicBezTo>
                  <a:cubicBezTo>
                    <a:pt x="43" y="118"/>
                    <a:pt x="44" y="117"/>
                    <a:pt x="45" y="116"/>
                  </a:cubicBezTo>
                  <a:cubicBezTo>
                    <a:pt x="46" y="114"/>
                    <a:pt x="47" y="112"/>
                    <a:pt x="49" y="110"/>
                  </a:cubicBezTo>
                  <a:cubicBezTo>
                    <a:pt x="49" y="110"/>
                    <a:pt x="50" y="109"/>
                    <a:pt x="50" y="108"/>
                  </a:cubicBezTo>
                  <a:cubicBezTo>
                    <a:pt x="51" y="107"/>
                    <a:pt x="51" y="107"/>
                    <a:pt x="51" y="107"/>
                  </a:cubicBezTo>
                  <a:cubicBezTo>
                    <a:pt x="51" y="107"/>
                    <a:pt x="51" y="107"/>
                    <a:pt x="51" y="107"/>
                  </a:cubicBezTo>
                  <a:cubicBezTo>
                    <a:pt x="51" y="107"/>
                    <a:pt x="51" y="107"/>
                    <a:pt x="51" y="107"/>
                  </a:cubicBezTo>
                  <a:cubicBezTo>
                    <a:pt x="51" y="107"/>
                    <a:pt x="51" y="107"/>
                    <a:pt x="51" y="107"/>
                  </a:cubicBezTo>
                  <a:cubicBezTo>
                    <a:pt x="52" y="105"/>
                    <a:pt x="52" y="103"/>
                    <a:pt x="50" y="101"/>
                  </a:cubicBezTo>
                  <a:cubicBezTo>
                    <a:pt x="47" y="99"/>
                    <a:pt x="47" y="99"/>
                    <a:pt x="47" y="99"/>
                  </a:cubicBezTo>
                  <a:cubicBezTo>
                    <a:pt x="45" y="103"/>
                    <a:pt x="45" y="103"/>
                    <a:pt x="45" y="103"/>
                  </a:cubicBezTo>
                  <a:cubicBezTo>
                    <a:pt x="48" y="105"/>
                    <a:pt x="48" y="105"/>
                    <a:pt x="48" y="105"/>
                  </a:cubicBezTo>
                  <a:cubicBezTo>
                    <a:pt x="45" y="103"/>
                    <a:pt x="45" y="103"/>
                    <a:pt x="45" y="103"/>
                  </a:cubicBezTo>
                  <a:cubicBezTo>
                    <a:pt x="48" y="106"/>
                    <a:pt x="48" y="106"/>
                    <a:pt x="48" y="106"/>
                  </a:cubicBezTo>
                  <a:cubicBezTo>
                    <a:pt x="48" y="105"/>
                    <a:pt x="48" y="105"/>
                    <a:pt x="48" y="105"/>
                  </a:cubicBezTo>
                  <a:cubicBezTo>
                    <a:pt x="45" y="103"/>
                    <a:pt x="45" y="103"/>
                    <a:pt x="45" y="103"/>
                  </a:cubicBezTo>
                  <a:cubicBezTo>
                    <a:pt x="48" y="106"/>
                    <a:pt x="48" y="106"/>
                    <a:pt x="48" y="106"/>
                  </a:cubicBezTo>
                  <a:cubicBezTo>
                    <a:pt x="45" y="103"/>
                    <a:pt x="45" y="103"/>
                    <a:pt x="45" y="103"/>
                  </a:cubicBezTo>
                  <a:cubicBezTo>
                    <a:pt x="47" y="106"/>
                    <a:pt x="47" y="106"/>
                    <a:pt x="47" y="106"/>
                  </a:cubicBezTo>
                  <a:cubicBezTo>
                    <a:pt x="48" y="106"/>
                    <a:pt x="48" y="106"/>
                    <a:pt x="48" y="106"/>
                  </a:cubicBezTo>
                  <a:cubicBezTo>
                    <a:pt x="45" y="103"/>
                    <a:pt x="45" y="103"/>
                    <a:pt x="45" y="103"/>
                  </a:cubicBezTo>
                  <a:cubicBezTo>
                    <a:pt x="47" y="106"/>
                    <a:pt x="47" y="106"/>
                    <a:pt x="47" y="106"/>
                  </a:cubicBezTo>
                  <a:cubicBezTo>
                    <a:pt x="45" y="103"/>
                    <a:pt x="45" y="103"/>
                    <a:pt x="45" y="103"/>
                  </a:cubicBezTo>
                  <a:cubicBezTo>
                    <a:pt x="47" y="106"/>
                    <a:pt x="47" y="106"/>
                    <a:pt x="47" y="106"/>
                  </a:cubicBezTo>
                  <a:cubicBezTo>
                    <a:pt x="47" y="106"/>
                    <a:pt x="47" y="106"/>
                    <a:pt x="47" y="106"/>
                  </a:cubicBezTo>
                  <a:cubicBezTo>
                    <a:pt x="45" y="103"/>
                    <a:pt x="45" y="103"/>
                    <a:pt x="45" y="103"/>
                  </a:cubicBezTo>
                  <a:cubicBezTo>
                    <a:pt x="47" y="106"/>
                    <a:pt x="47" y="106"/>
                    <a:pt x="47" y="106"/>
                  </a:cubicBezTo>
                  <a:cubicBezTo>
                    <a:pt x="47" y="106"/>
                    <a:pt x="48" y="106"/>
                    <a:pt x="48" y="106"/>
                  </a:cubicBezTo>
                  <a:cubicBezTo>
                    <a:pt x="49" y="105"/>
                    <a:pt x="52" y="102"/>
                    <a:pt x="55" y="100"/>
                  </a:cubicBezTo>
                  <a:cubicBezTo>
                    <a:pt x="57" y="99"/>
                    <a:pt x="58" y="98"/>
                    <a:pt x="59" y="98"/>
                  </a:cubicBezTo>
                  <a:cubicBezTo>
                    <a:pt x="60" y="97"/>
                    <a:pt x="60" y="97"/>
                    <a:pt x="60" y="97"/>
                  </a:cubicBezTo>
                  <a:cubicBezTo>
                    <a:pt x="61" y="96"/>
                    <a:pt x="61" y="96"/>
                    <a:pt x="61" y="96"/>
                  </a:cubicBezTo>
                  <a:cubicBezTo>
                    <a:pt x="61" y="96"/>
                    <a:pt x="61" y="96"/>
                    <a:pt x="61" y="96"/>
                  </a:cubicBezTo>
                  <a:cubicBezTo>
                    <a:pt x="61" y="96"/>
                    <a:pt x="61" y="96"/>
                    <a:pt x="61" y="96"/>
                  </a:cubicBezTo>
                  <a:cubicBezTo>
                    <a:pt x="61" y="96"/>
                    <a:pt x="62" y="96"/>
                    <a:pt x="62" y="95"/>
                  </a:cubicBezTo>
                  <a:cubicBezTo>
                    <a:pt x="62" y="94"/>
                    <a:pt x="63" y="93"/>
                    <a:pt x="62" y="92"/>
                  </a:cubicBezTo>
                  <a:cubicBezTo>
                    <a:pt x="62" y="91"/>
                    <a:pt x="61" y="90"/>
                    <a:pt x="60" y="90"/>
                  </a:cubicBezTo>
                  <a:cubicBezTo>
                    <a:pt x="59" y="89"/>
                    <a:pt x="59" y="89"/>
                    <a:pt x="59" y="89"/>
                  </a:cubicBezTo>
                  <a:cubicBezTo>
                    <a:pt x="57" y="92"/>
                    <a:pt x="57" y="92"/>
                    <a:pt x="57" y="92"/>
                  </a:cubicBezTo>
                  <a:cubicBezTo>
                    <a:pt x="60" y="95"/>
                    <a:pt x="60" y="95"/>
                    <a:pt x="60" y="95"/>
                  </a:cubicBezTo>
                  <a:cubicBezTo>
                    <a:pt x="68" y="87"/>
                    <a:pt x="68" y="87"/>
                    <a:pt x="68" y="87"/>
                  </a:cubicBezTo>
                  <a:cubicBezTo>
                    <a:pt x="69" y="86"/>
                    <a:pt x="69" y="85"/>
                    <a:pt x="69" y="83"/>
                  </a:cubicBezTo>
                  <a:cubicBezTo>
                    <a:pt x="69" y="82"/>
                    <a:pt x="68" y="81"/>
                    <a:pt x="67" y="80"/>
                  </a:cubicBezTo>
                  <a:cubicBezTo>
                    <a:pt x="64" y="79"/>
                    <a:pt x="64" y="79"/>
                    <a:pt x="64" y="79"/>
                  </a:cubicBezTo>
                  <a:cubicBezTo>
                    <a:pt x="62" y="82"/>
                    <a:pt x="62" y="82"/>
                    <a:pt x="62" y="82"/>
                  </a:cubicBezTo>
                  <a:cubicBezTo>
                    <a:pt x="65" y="85"/>
                    <a:pt x="65" y="85"/>
                    <a:pt x="65" y="85"/>
                  </a:cubicBezTo>
                  <a:cubicBezTo>
                    <a:pt x="78" y="75"/>
                    <a:pt x="78" y="75"/>
                    <a:pt x="78" y="75"/>
                  </a:cubicBezTo>
                  <a:cubicBezTo>
                    <a:pt x="79" y="74"/>
                    <a:pt x="79" y="73"/>
                    <a:pt x="79" y="72"/>
                  </a:cubicBezTo>
                  <a:cubicBezTo>
                    <a:pt x="79" y="70"/>
                    <a:pt x="78" y="69"/>
                    <a:pt x="77" y="68"/>
                  </a:cubicBezTo>
                  <a:cubicBezTo>
                    <a:pt x="77" y="68"/>
                    <a:pt x="77" y="68"/>
                    <a:pt x="77" y="68"/>
                  </a:cubicBezTo>
                  <a:cubicBezTo>
                    <a:pt x="75" y="72"/>
                    <a:pt x="75" y="72"/>
                    <a:pt x="75" y="72"/>
                  </a:cubicBezTo>
                  <a:cubicBezTo>
                    <a:pt x="77" y="75"/>
                    <a:pt x="77" y="75"/>
                    <a:pt x="77" y="75"/>
                  </a:cubicBezTo>
                  <a:cubicBezTo>
                    <a:pt x="88" y="67"/>
                    <a:pt x="88" y="67"/>
                    <a:pt x="88" y="67"/>
                  </a:cubicBezTo>
                  <a:cubicBezTo>
                    <a:pt x="89" y="66"/>
                    <a:pt x="89" y="65"/>
                    <a:pt x="89" y="64"/>
                  </a:cubicBezTo>
                  <a:cubicBezTo>
                    <a:pt x="89" y="62"/>
                    <a:pt x="89" y="61"/>
                    <a:pt x="87" y="61"/>
                  </a:cubicBezTo>
                  <a:cubicBezTo>
                    <a:pt x="86" y="59"/>
                    <a:pt x="86" y="59"/>
                    <a:pt x="86" y="59"/>
                  </a:cubicBezTo>
                  <a:cubicBezTo>
                    <a:pt x="84" y="63"/>
                    <a:pt x="84" y="63"/>
                    <a:pt x="84" y="63"/>
                  </a:cubicBezTo>
                  <a:cubicBezTo>
                    <a:pt x="87" y="65"/>
                    <a:pt x="87" y="65"/>
                    <a:pt x="87" y="65"/>
                  </a:cubicBezTo>
                  <a:cubicBezTo>
                    <a:pt x="93" y="55"/>
                    <a:pt x="93" y="55"/>
                    <a:pt x="93" y="55"/>
                  </a:cubicBezTo>
                  <a:cubicBezTo>
                    <a:pt x="94" y="53"/>
                    <a:pt x="94" y="50"/>
                    <a:pt x="92" y="49"/>
                  </a:cubicBezTo>
                  <a:cubicBezTo>
                    <a:pt x="91" y="48"/>
                    <a:pt x="91" y="48"/>
                    <a:pt x="91" y="48"/>
                  </a:cubicBezTo>
                  <a:cubicBezTo>
                    <a:pt x="88" y="52"/>
                    <a:pt x="88" y="52"/>
                    <a:pt x="88" y="52"/>
                  </a:cubicBezTo>
                  <a:cubicBezTo>
                    <a:pt x="91" y="55"/>
                    <a:pt x="91" y="55"/>
                    <a:pt x="91" y="55"/>
                  </a:cubicBezTo>
                  <a:cubicBezTo>
                    <a:pt x="102" y="45"/>
                    <a:pt x="102" y="45"/>
                    <a:pt x="102" y="45"/>
                  </a:cubicBezTo>
                  <a:cubicBezTo>
                    <a:pt x="102" y="44"/>
                    <a:pt x="103" y="43"/>
                    <a:pt x="103" y="42"/>
                  </a:cubicBezTo>
                  <a:cubicBezTo>
                    <a:pt x="103" y="41"/>
                    <a:pt x="102" y="40"/>
                    <a:pt x="101" y="39"/>
                  </a:cubicBezTo>
                  <a:cubicBezTo>
                    <a:pt x="99" y="37"/>
                    <a:pt x="99" y="37"/>
                    <a:pt x="99" y="37"/>
                  </a:cubicBezTo>
                  <a:cubicBezTo>
                    <a:pt x="96" y="41"/>
                    <a:pt x="96" y="41"/>
                    <a:pt x="96" y="41"/>
                  </a:cubicBezTo>
                  <a:cubicBezTo>
                    <a:pt x="100" y="43"/>
                    <a:pt x="100" y="43"/>
                    <a:pt x="100" y="43"/>
                  </a:cubicBezTo>
                  <a:cubicBezTo>
                    <a:pt x="100" y="43"/>
                    <a:pt x="100" y="42"/>
                    <a:pt x="100" y="42"/>
                  </a:cubicBezTo>
                  <a:cubicBezTo>
                    <a:pt x="100" y="42"/>
                    <a:pt x="100" y="42"/>
                    <a:pt x="100" y="41"/>
                  </a:cubicBezTo>
                  <a:cubicBezTo>
                    <a:pt x="101" y="41"/>
                    <a:pt x="101" y="39"/>
                    <a:pt x="101" y="38"/>
                  </a:cubicBezTo>
                  <a:cubicBezTo>
                    <a:pt x="102" y="35"/>
                    <a:pt x="102" y="32"/>
                    <a:pt x="103" y="30"/>
                  </a:cubicBezTo>
                  <a:cubicBezTo>
                    <a:pt x="103" y="29"/>
                    <a:pt x="103" y="28"/>
                    <a:pt x="103" y="27"/>
                  </a:cubicBezTo>
                  <a:cubicBezTo>
                    <a:pt x="103" y="26"/>
                    <a:pt x="104" y="26"/>
                    <a:pt x="104" y="26"/>
                  </a:cubicBezTo>
                  <a:cubicBezTo>
                    <a:pt x="104" y="26"/>
                    <a:pt x="104" y="26"/>
                    <a:pt x="104" y="26"/>
                  </a:cubicBezTo>
                  <a:cubicBezTo>
                    <a:pt x="101" y="25"/>
                    <a:pt x="101" y="25"/>
                    <a:pt x="101" y="25"/>
                  </a:cubicBezTo>
                  <a:cubicBezTo>
                    <a:pt x="104" y="26"/>
                    <a:pt x="104" y="26"/>
                    <a:pt x="104" y="26"/>
                  </a:cubicBezTo>
                  <a:cubicBezTo>
                    <a:pt x="104" y="26"/>
                    <a:pt x="104" y="26"/>
                    <a:pt x="104" y="26"/>
                  </a:cubicBezTo>
                  <a:cubicBezTo>
                    <a:pt x="101" y="25"/>
                    <a:pt x="101" y="25"/>
                    <a:pt x="101" y="25"/>
                  </a:cubicBezTo>
                  <a:cubicBezTo>
                    <a:pt x="104" y="26"/>
                    <a:pt x="104" y="26"/>
                    <a:pt x="104" y="26"/>
                  </a:cubicBezTo>
                  <a:cubicBezTo>
                    <a:pt x="100" y="25"/>
                    <a:pt x="100" y="25"/>
                    <a:pt x="100" y="25"/>
                  </a:cubicBezTo>
                  <a:cubicBezTo>
                    <a:pt x="104" y="26"/>
                    <a:pt x="104" y="26"/>
                    <a:pt x="104" y="26"/>
                  </a:cubicBezTo>
                  <a:cubicBezTo>
                    <a:pt x="104" y="26"/>
                    <a:pt x="104" y="26"/>
                    <a:pt x="104" y="26"/>
                  </a:cubicBezTo>
                  <a:cubicBezTo>
                    <a:pt x="100" y="25"/>
                    <a:pt x="100" y="25"/>
                    <a:pt x="100" y="25"/>
                  </a:cubicBezTo>
                  <a:cubicBezTo>
                    <a:pt x="104" y="26"/>
                    <a:pt x="104" y="26"/>
                    <a:pt x="104" y="26"/>
                  </a:cubicBezTo>
                  <a:cubicBezTo>
                    <a:pt x="100" y="25"/>
                    <a:pt x="100" y="25"/>
                    <a:pt x="100" y="25"/>
                  </a:cubicBezTo>
                  <a:cubicBezTo>
                    <a:pt x="103" y="27"/>
                    <a:pt x="103" y="27"/>
                    <a:pt x="103" y="27"/>
                  </a:cubicBezTo>
                  <a:cubicBezTo>
                    <a:pt x="103" y="26"/>
                    <a:pt x="103" y="26"/>
                    <a:pt x="104" y="26"/>
                  </a:cubicBezTo>
                  <a:cubicBezTo>
                    <a:pt x="100" y="25"/>
                    <a:pt x="100" y="25"/>
                    <a:pt x="100" y="25"/>
                  </a:cubicBezTo>
                  <a:cubicBezTo>
                    <a:pt x="103" y="27"/>
                    <a:pt x="103" y="27"/>
                    <a:pt x="103" y="27"/>
                  </a:cubicBezTo>
                  <a:cubicBezTo>
                    <a:pt x="104" y="25"/>
                    <a:pt x="104" y="22"/>
                    <a:pt x="102" y="21"/>
                  </a:cubicBezTo>
                  <a:cubicBezTo>
                    <a:pt x="100" y="20"/>
                    <a:pt x="100" y="20"/>
                    <a:pt x="100" y="20"/>
                  </a:cubicBezTo>
                  <a:cubicBezTo>
                    <a:pt x="98" y="24"/>
                    <a:pt x="98" y="24"/>
                    <a:pt x="98" y="24"/>
                  </a:cubicBezTo>
                  <a:cubicBezTo>
                    <a:pt x="102" y="23"/>
                    <a:pt x="102" y="23"/>
                    <a:pt x="102" y="23"/>
                  </a:cubicBezTo>
                  <a:cubicBezTo>
                    <a:pt x="102" y="23"/>
                    <a:pt x="102" y="20"/>
                    <a:pt x="102" y="17"/>
                  </a:cubicBezTo>
                  <a:cubicBezTo>
                    <a:pt x="101" y="13"/>
                    <a:pt x="101" y="9"/>
                    <a:pt x="101" y="8"/>
                  </a:cubicBezTo>
                  <a:cubicBezTo>
                    <a:pt x="101" y="8"/>
                    <a:pt x="101" y="8"/>
                    <a:pt x="101" y="8"/>
                  </a:cubicBezTo>
                  <a:cubicBezTo>
                    <a:pt x="101" y="8"/>
                    <a:pt x="101" y="8"/>
                    <a:pt x="101" y="8"/>
                  </a:cubicBezTo>
                  <a:cubicBezTo>
                    <a:pt x="99" y="8"/>
                    <a:pt x="99" y="8"/>
                    <a:pt x="99" y="8"/>
                  </a:cubicBezTo>
                  <a:cubicBezTo>
                    <a:pt x="101" y="8"/>
                    <a:pt x="101" y="8"/>
                    <a:pt x="101" y="8"/>
                  </a:cubicBezTo>
                  <a:cubicBezTo>
                    <a:pt x="101" y="8"/>
                    <a:pt x="101" y="8"/>
                    <a:pt x="101" y="8"/>
                  </a:cubicBezTo>
                  <a:cubicBezTo>
                    <a:pt x="99" y="8"/>
                    <a:pt x="99" y="8"/>
                    <a:pt x="99" y="8"/>
                  </a:cubicBezTo>
                  <a:cubicBezTo>
                    <a:pt x="101" y="8"/>
                    <a:pt x="101" y="8"/>
                    <a:pt x="101" y="8"/>
                  </a:cubicBezTo>
                  <a:cubicBezTo>
                    <a:pt x="98" y="7"/>
                    <a:pt x="98" y="7"/>
                    <a:pt x="98" y="7"/>
                  </a:cubicBezTo>
                  <a:cubicBezTo>
                    <a:pt x="101" y="8"/>
                    <a:pt x="101" y="8"/>
                    <a:pt x="101" y="8"/>
                  </a:cubicBezTo>
                  <a:cubicBezTo>
                    <a:pt x="101" y="8"/>
                    <a:pt x="101" y="8"/>
                    <a:pt x="101" y="8"/>
                  </a:cubicBezTo>
                  <a:cubicBezTo>
                    <a:pt x="98" y="7"/>
                    <a:pt x="98" y="7"/>
                    <a:pt x="98" y="7"/>
                  </a:cubicBezTo>
                  <a:cubicBezTo>
                    <a:pt x="101" y="8"/>
                    <a:pt x="101" y="8"/>
                    <a:pt x="101" y="8"/>
                  </a:cubicBezTo>
                  <a:cubicBezTo>
                    <a:pt x="97" y="7"/>
                    <a:pt x="97" y="7"/>
                    <a:pt x="97" y="7"/>
                  </a:cubicBezTo>
                  <a:cubicBezTo>
                    <a:pt x="101" y="9"/>
                    <a:pt x="101" y="9"/>
                    <a:pt x="101" y="9"/>
                  </a:cubicBezTo>
                  <a:cubicBezTo>
                    <a:pt x="101" y="9"/>
                    <a:pt x="101" y="8"/>
                    <a:pt x="101" y="8"/>
                  </a:cubicBezTo>
                  <a:cubicBezTo>
                    <a:pt x="97" y="7"/>
                    <a:pt x="97" y="7"/>
                    <a:pt x="97" y="7"/>
                  </a:cubicBezTo>
                  <a:cubicBezTo>
                    <a:pt x="101" y="9"/>
                    <a:pt x="101" y="9"/>
                    <a:pt x="101" y="9"/>
                  </a:cubicBezTo>
                  <a:cubicBezTo>
                    <a:pt x="101" y="9"/>
                    <a:pt x="101" y="7"/>
                    <a:pt x="101" y="6"/>
                  </a:cubicBezTo>
                  <a:cubicBezTo>
                    <a:pt x="101" y="5"/>
                    <a:pt x="100" y="4"/>
                    <a:pt x="99" y="4"/>
                  </a:cubicBezTo>
                  <a:cubicBezTo>
                    <a:pt x="96" y="2"/>
                    <a:pt x="96" y="2"/>
                    <a:pt x="96" y="2"/>
                  </a:cubicBezTo>
                  <a:cubicBezTo>
                    <a:pt x="94" y="0"/>
                    <a:pt x="91" y="1"/>
                    <a:pt x="90" y="3"/>
                  </a:cubicBezTo>
                  <a:cubicBezTo>
                    <a:pt x="89" y="5"/>
                    <a:pt x="90" y="7"/>
                    <a:pt x="92" y="8"/>
                  </a:cubicBezTo>
                  <a:cubicBezTo>
                    <a:pt x="95" y="11"/>
                    <a:pt x="95" y="11"/>
                    <a:pt x="95" y="11"/>
                  </a:cubicBezTo>
                  <a:cubicBezTo>
                    <a:pt x="97" y="7"/>
                    <a:pt x="97" y="7"/>
                    <a:pt x="97" y="7"/>
                  </a:cubicBezTo>
                  <a:cubicBezTo>
                    <a:pt x="94" y="5"/>
                    <a:pt x="94" y="5"/>
                    <a:pt x="94" y="5"/>
                  </a:cubicBezTo>
                  <a:cubicBezTo>
                    <a:pt x="93" y="6"/>
                    <a:pt x="93" y="6"/>
                    <a:pt x="93" y="6"/>
                  </a:cubicBezTo>
                  <a:cubicBezTo>
                    <a:pt x="93" y="7"/>
                    <a:pt x="93" y="7"/>
                    <a:pt x="93" y="7"/>
                  </a:cubicBezTo>
                  <a:cubicBezTo>
                    <a:pt x="93" y="7"/>
                    <a:pt x="93" y="8"/>
                    <a:pt x="93" y="8"/>
                  </a:cubicBezTo>
                  <a:cubicBezTo>
                    <a:pt x="93" y="10"/>
                    <a:pt x="93" y="13"/>
                    <a:pt x="94" y="17"/>
                  </a:cubicBezTo>
                  <a:cubicBezTo>
                    <a:pt x="94" y="21"/>
                    <a:pt x="94" y="24"/>
                    <a:pt x="94" y="24"/>
                  </a:cubicBezTo>
                  <a:cubicBezTo>
                    <a:pt x="94" y="25"/>
                    <a:pt x="95" y="26"/>
                    <a:pt x="96" y="27"/>
                  </a:cubicBezTo>
                  <a:cubicBezTo>
                    <a:pt x="98" y="28"/>
                    <a:pt x="98" y="28"/>
                    <a:pt x="98" y="28"/>
                  </a:cubicBezTo>
                  <a:cubicBezTo>
                    <a:pt x="100" y="25"/>
                    <a:pt x="100" y="25"/>
                    <a:pt x="100" y="25"/>
                  </a:cubicBezTo>
                  <a:cubicBezTo>
                    <a:pt x="96" y="22"/>
                    <a:pt x="96" y="22"/>
                    <a:pt x="96" y="22"/>
                  </a:cubicBezTo>
                  <a:cubicBezTo>
                    <a:pt x="96" y="23"/>
                    <a:pt x="96" y="23"/>
                    <a:pt x="96" y="23"/>
                  </a:cubicBezTo>
                  <a:cubicBezTo>
                    <a:pt x="96" y="24"/>
                    <a:pt x="96" y="24"/>
                    <a:pt x="96" y="24"/>
                  </a:cubicBezTo>
                  <a:cubicBezTo>
                    <a:pt x="96" y="24"/>
                    <a:pt x="96" y="24"/>
                    <a:pt x="96" y="25"/>
                  </a:cubicBezTo>
                  <a:cubicBezTo>
                    <a:pt x="95" y="27"/>
                    <a:pt x="94" y="30"/>
                    <a:pt x="94" y="34"/>
                  </a:cubicBezTo>
                  <a:cubicBezTo>
                    <a:pt x="93" y="35"/>
                    <a:pt x="93" y="37"/>
                    <a:pt x="93" y="38"/>
                  </a:cubicBezTo>
                  <a:cubicBezTo>
                    <a:pt x="93" y="39"/>
                    <a:pt x="93" y="39"/>
                    <a:pt x="93" y="39"/>
                  </a:cubicBezTo>
                  <a:cubicBezTo>
                    <a:pt x="93" y="40"/>
                    <a:pt x="93" y="40"/>
                    <a:pt x="93" y="40"/>
                  </a:cubicBezTo>
                  <a:cubicBezTo>
                    <a:pt x="94" y="40"/>
                    <a:pt x="94" y="40"/>
                    <a:pt x="94" y="40"/>
                  </a:cubicBezTo>
                  <a:cubicBezTo>
                    <a:pt x="93" y="40"/>
                    <a:pt x="93" y="40"/>
                    <a:pt x="93" y="40"/>
                  </a:cubicBezTo>
                  <a:cubicBezTo>
                    <a:pt x="93" y="40"/>
                    <a:pt x="93" y="40"/>
                    <a:pt x="93" y="40"/>
                  </a:cubicBezTo>
                  <a:cubicBezTo>
                    <a:pt x="94" y="40"/>
                    <a:pt x="94" y="40"/>
                    <a:pt x="94" y="40"/>
                  </a:cubicBezTo>
                  <a:cubicBezTo>
                    <a:pt x="93" y="40"/>
                    <a:pt x="93" y="40"/>
                    <a:pt x="93" y="40"/>
                  </a:cubicBezTo>
                  <a:cubicBezTo>
                    <a:pt x="96" y="41"/>
                    <a:pt x="96" y="41"/>
                    <a:pt x="96" y="41"/>
                  </a:cubicBezTo>
                  <a:cubicBezTo>
                    <a:pt x="93" y="39"/>
                    <a:pt x="93" y="39"/>
                    <a:pt x="93" y="39"/>
                  </a:cubicBezTo>
                  <a:cubicBezTo>
                    <a:pt x="93" y="40"/>
                    <a:pt x="93" y="40"/>
                    <a:pt x="93" y="40"/>
                  </a:cubicBezTo>
                  <a:cubicBezTo>
                    <a:pt x="96" y="41"/>
                    <a:pt x="96" y="41"/>
                    <a:pt x="96" y="41"/>
                  </a:cubicBezTo>
                  <a:cubicBezTo>
                    <a:pt x="93" y="39"/>
                    <a:pt x="93" y="39"/>
                    <a:pt x="93" y="39"/>
                  </a:cubicBezTo>
                  <a:cubicBezTo>
                    <a:pt x="96" y="41"/>
                    <a:pt x="96" y="41"/>
                    <a:pt x="96" y="41"/>
                  </a:cubicBezTo>
                  <a:cubicBezTo>
                    <a:pt x="93" y="39"/>
                    <a:pt x="93" y="39"/>
                    <a:pt x="93" y="39"/>
                  </a:cubicBezTo>
                  <a:cubicBezTo>
                    <a:pt x="93" y="39"/>
                    <a:pt x="93" y="39"/>
                    <a:pt x="93" y="39"/>
                  </a:cubicBezTo>
                  <a:cubicBezTo>
                    <a:pt x="96" y="41"/>
                    <a:pt x="96" y="41"/>
                    <a:pt x="96" y="41"/>
                  </a:cubicBezTo>
                  <a:cubicBezTo>
                    <a:pt x="93" y="39"/>
                    <a:pt x="93" y="39"/>
                    <a:pt x="93" y="39"/>
                  </a:cubicBezTo>
                  <a:cubicBezTo>
                    <a:pt x="92" y="41"/>
                    <a:pt x="92" y="43"/>
                    <a:pt x="94" y="44"/>
                  </a:cubicBezTo>
                  <a:cubicBezTo>
                    <a:pt x="97" y="46"/>
                    <a:pt x="97" y="46"/>
                    <a:pt x="97" y="46"/>
                  </a:cubicBezTo>
                  <a:cubicBezTo>
                    <a:pt x="99" y="42"/>
                    <a:pt x="99" y="42"/>
                    <a:pt x="99" y="42"/>
                  </a:cubicBezTo>
                  <a:cubicBezTo>
                    <a:pt x="96" y="39"/>
                    <a:pt x="96" y="39"/>
                    <a:pt x="96" y="39"/>
                  </a:cubicBezTo>
                  <a:cubicBezTo>
                    <a:pt x="86" y="49"/>
                    <a:pt x="86" y="49"/>
                    <a:pt x="86" y="49"/>
                  </a:cubicBezTo>
                  <a:cubicBezTo>
                    <a:pt x="85" y="50"/>
                    <a:pt x="84" y="51"/>
                    <a:pt x="84" y="52"/>
                  </a:cubicBezTo>
                  <a:cubicBezTo>
                    <a:pt x="85" y="53"/>
                    <a:pt x="85" y="55"/>
                    <a:pt x="86" y="55"/>
                  </a:cubicBezTo>
                  <a:cubicBezTo>
                    <a:pt x="88" y="56"/>
                    <a:pt x="88" y="56"/>
                    <a:pt x="88" y="56"/>
                  </a:cubicBezTo>
                  <a:cubicBezTo>
                    <a:pt x="90" y="53"/>
                    <a:pt x="90" y="53"/>
                    <a:pt x="90" y="53"/>
                  </a:cubicBezTo>
                  <a:cubicBezTo>
                    <a:pt x="86" y="51"/>
                    <a:pt x="86" y="51"/>
                    <a:pt x="86" y="51"/>
                  </a:cubicBezTo>
                  <a:cubicBezTo>
                    <a:pt x="80" y="61"/>
                    <a:pt x="80" y="61"/>
                    <a:pt x="80" y="61"/>
                  </a:cubicBezTo>
                  <a:cubicBezTo>
                    <a:pt x="79" y="63"/>
                    <a:pt x="80" y="65"/>
                    <a:pt x="81" y="66"/>
                  </a:cubicBezTo>
                  <a:cubicBezTo>
                    <a:pt x="83" y="67"/>
                    <a:pt x="83" y="67"/>
                    <a:pt x="83" y="67"/>
                  </a:cubicBezTo>
                  <a:cubicBezTo>
                    <a:pt x="85" y="64"/>
                    <a:pt x="85" y="64"/>
                    <a:pt x="85" y="64"/>
                  </a:cubicBezTo>
                  <a:cubicBezTo>
                    <a:pt x="83" y="61"/>
                    <a:pt x="83" y="61"/>
                    <a:pt x="83" y="61"/>
                  </a:cubicBezTo>
                  <a:cubicBezTo>
                    <a:pt x="72" y="68"/>
                    <a:pt x="72" y="68"/>
                    <a:pt x="72" y="68"/>
                  </a:cubicBezTo>
                  <a:cubicBezTo>
                    <a:pt x="71" y="69"/>
                    <a:pt x="71" y="70"/>
                    <a:pt x="71" y="72"/>
                  </a:cubicBezTo>
                  <a:cubicBezTo>
                    <a:pt x="71" y="73"/>
                    <a:pt x="71" y="74"/>
                    <a:pt x="72" y="75"/>
                  </a:cubicBezTo>
                  <a:cubicBezTo>
                    <a:pt x="73" y="75"/>
                    <a:pt x="73" y="75"/>
                    <a:pt x="73" y="75"/>
                  </a:cubicBezTo>
                  <a:cubicBezTo>
                    <a:pt x="75" y="72"/>
                    <a:pt x="75" y="72"/>
                    <a:pt x="75" y="72"/>
                  </a:cubicBezTo>
                  <a:cubicBezTo>
                    <a:pt x="73" y="69"/>
                    <a:pt x="73" y="69"/>
                    <a:pt x="73" y="69"/>
                  </a:cubicBezTo>
                  <a:cubicBezTo>
                    <a:pt x="60" y="79"/>
                    <a:pt x="60" y="79"/>
                    <a:pt x="60" y="79"/>
                  </a:cubicBezTo>
                  <a:cubicBezTo>
                    <a:pt x="58" y="80"/>
                    <a:pt x="58" y="81"/>
                    <a:pt x="58" y="82"/>
                  </a:cubicBezTo>
                  <a:cubicBezTo>
                    <a:pt x="58" y="84"/>
                    <a:pt x="59" y="85"/>
                    <a:pt x="60" y="85"/>
                  </a:cubicBezTo>
                  <a:cubicBezTo>
                    <a:pt x="63" y="87"/>
                    <a:pt x="63" y="87"/>
                    <a:pt x="63" y="87"/>
                  </a:cubicBezTo>
                  <a:cubicBezTo>
                    <a:pt x="65" y="84"/>
                    <a:pt x="65" y="84"/>
                    <a:pt x="65" y="84"/>
                  </a:cubicBezTo>
                  <a:cubicBezTo>
                    <a:pt x="62" y="81"/>
                    <a:pt x="62" y="81"/>
                    <a:pt x="62" y="81"/>
                  </a:cubicBezTo>
                  <a:cubicBezTo>
                    <a:pt x="54" y="89"/>
                    <a:pt x="54" y="89"/>
                    <a:pt x="54" y="89"/>
                  </a:cubicBezTo>
                  <a:cubicBezTo>
                    <a:pt x="53" y="90"/>
                    <a:pt x="53" y="92"/>
                    <a:pt x="53" y="93"/>
                  </a:cubicBezTo>
                  <a:cubicBezTo>
                    <a:pt x="53" y="94"/>
                    <a:pt x="54" y="95"/>
                    <a:pt x="55" y="96"/>
                  </a:cubicBezTo>
                  <a:cubicBezTo>
                    <a:pt x="56" y="97"/>
                    <a:pt x="56" y="97"/>
                    <a:pt x="56" y="97"/>
                  </a:cubicBezTo>
                  <a:cubicBezTo>
                    <a:pt x="58" y="93"/>
                    <a:pt x="58" y="93"/>
                    <a:pt x="58" y="93"/>
                  </a:cubicBezTo>
                  <a:cubicBezTo>
                    <a:pt x="55" y="91"/>
                    <a:pt x="55" y="91"/>
                    <a:pt x="55" y="91"/>
                  </a:cubicBezTo>
                  <a:cubicBezTo>
                    <a:pt x="58" y="93"/>
                    <a:pt x="58" y="93"/>
                    <a:pt x="58" y="93"/>
                  </a:cubicBezTo>
                  <a:cubicBezTo>
                    <a:pt x="55" y="90"/>
                    <a:pt x="55" y="90"/>
                    <a:pt x="55" y="90"/>
                  </a:cubicBezTo>
                  <a:cubicBezTo>
                    <a:pt x="55" y="90"/>
                    <a:pt x="55" y="91"/>
                    <a:pt x="55" y="91"/>
                  </a:cubicBezTo>
                  <a:cubicBezTo>
                    <a:pt x="58" y="93"/>
                    <a:pt x="58" y="93"/>
                    <a:pt x="58" y="93"/>
                  </a:cubicBezTo>
                  <a:cubicBezTo>
                    <a:pt x="55" y="90"/>
                    <a:pt x="55" y="90"/>
                    <a:pt x="55" y="90"/>
                  </a:cubicBezTo>
                  <a:cubicBezTo>
                    <a:pt x="57" y="92"/>
                    <a:pt x="57" y="92"/>
                    <a:pt x="57" y="92"/>
                  </a:cubicBezTo>
                  <a:cubicBezTo>
                    <a:pt x="56" y="90"/>
                    <a:pt x="56" y="90"/>
                    <a:pt x="56" y="90"/>
                  </a:cubicBezTo>
                  <a:cubicBezTo>
                    <a:pt x="55" y="90"/>
                    <a:pt x="55" y="90"/>
                    <a:pt x="55" y="90"/>
                  </a:cubicBezTo>
                  <a:cubicBezTo>
                    <a:pt x="57" y="92"/>
                    <a:pt x="57" y="92"/>
                    <a:pt x="57" y="92"/>
                  </a:cubicBezTo>
                  <a:cubicBezTo>
                    <a:pt x="56" y="90"/>
                    <a:pt x="56" y="90"/>
                    <a:pt x="56" y="90"/>
                  </a:cubicBezTo>
                  <a:cubicBezTo>
                    <a:pt x="56" y="90"/>
                    <a:pt x="55" y="90"/>
                    <a:pt x="55" y="91"/>
                  </a:cubicBezTo>
                  <a:cubicBezTo>
                    <a:pt x="53" y="92"/>
                    <a:pt x="50" y="94"/>
                    <a:pt x="48" y="96"/>
                  </a:cubicBezTo>
                  <a:cubicBezTo>
                    <a:pt x="46" y="97"/>
                    <a:pt x="45" y="98"/>
                    <a:pt x="44" y="98"/>
                  </a:cubicBezTo>
                  <a:cubicBezTo>
                    <a:pt x="44" y="99"/>
                    <a:pt x="43" y="99"/>
                    <a:pt x="43" y="99"/>
                  </a:cubicBezTo>
                  <a:cubicBezTo>
                    <a:pt x="43" y="99"/>
                    <a:pt x="43" y="99"/>
                    <a:pt x="43" y="99"/>
                  </a:cubicBezTo>
                  <a:cubicBezTo>
                    <a:pt x="42" y="100"/>
                    <a:pt x="42" y="100"/>
                    <a:pt x="42" y="100"/>
                  </a:cubicBezTo>
                  <a:cubicBezTo>
                    <a:pt x="42" y="100"/>
                    <a:pt x="42" y="100"/>
                    <a:pt x="42" y="100"/>
                  </a:cubicBezTo>
                  <a:cubicBezTo>
                    <a:pt x="42" y="100"/>
                    <a:pt x="42" y="100"/>
                    <a:pt x="42" y="100"/>
                  </a:cubicBezTo>
                  <a:cubicBezTo>
                    <a:pt x="42" y="100"/>
                    <a:pt x="42" y="100"/>
                    <a:pt x="42" y="100"/>
                  </a:cubicBezTo>
                  <a:cubicBezTo>
                    <a:pt x="42" y="100"/>
                    <a:pt x="42" y="100"/>
                    <a:pt x="42" y="100"/>
                  </a:cubicBezTo>
                  <a:cubicBezTo>
                    <a:pt x="42" y="100"/>
                    <a:pt x="42" y="100"/>
                    <a:pt x="41" y="101"/>
                  </a:cubicBezTo>
                  <a:cubicBezTo>
                    <a:pt x="41" y="102"/>
                    <a:pt x="41" y="103"/>
                    <a:pt x="41" y="104"/>
                  </a:cubicBezTo>
                  <a:cubicBezTo>
                    <a:pt x="41" y="105"/>
                    <a:pt x="42" y="106"/>
                    <a:pt x="43" y="106"/>
                  </a:cubicBezTo>
                  <a:cubicBezTo>
                    <a:pt x="46" y="108"/>
                    <a:pt x="46" y="108"/>
                    <a:pt x="46" y="108"/>
                  </a:cubicBezTo>
                  <a:cubicBezTo>
                    <a:pt x="48" y="105"/>
                    <a:pt x="48" y="105"/>
                    <a:pt x="48" y="105"/>
                  </a:cubicBezTo>
                  <a:cubicBezTo>
                    <a:pt x="44" y="103"/>
                    <a:pt x="44" y="103"/>
                    <a:pt x="44" y="103"/>
                  </a:cubicBezTo>
                  <a:cubicBezTo>
                    <a:pt x="47" y="104"/>
                    <a:pt x="47" y="104"/>
                    <a:pt x="47" y="104"/>
                  </a:cubicBezTo>
                  <a:cubicBezTo>
                    <a:pt x="44" y="102"/>
                    <a:pt x="44" y="102"/>
                    <a:pt x="44" y="102"/>
                  </a:cubicBezTo>
                  <a:cubicBezTo>
                    <a:pt x="44" y="103"/>
                    <a:pt x="44" y="103"/>
                    <a:pt x="44" y="103"/>
                  </a:cubicBezTo>
                  <a:cubicBezTo>
                    <a:pt x="47" y="104"/>
                    <a:pt x="47" y="104"/>
                    <a:pt x="47" y="104"/>
                  </a:cubicBezTo>
                  <a:cubicBezTo>
                    <a:pt x="44" y="102"/>
                    <a:pt x="44" y="102"/>
                    <a:pt x="44" y="102"/>
                  </a:cubicBezTo>
                  <a:cubicBezTo>
                    <a:pt x="44" y="103"/>
                    <a:pt x="44" y="103"/>
                    <a:pt x="43" y="104"/>
                  </a:cubicBezTo>
                  <a:cubicBezTo>
                    <a:pt x="42" y="106"/>
                    <a:pt x="40" y="108"/>
                    <a:pt x="39" y="110"/>
                  </a:cubicBezTo>
                  <a:cubicBezTo>
                    <a:pt x="38" y="111"/>
                    <a:pt x="38" y="112"/>
                    <a:pt x="37" y="112"/>
                  </a:cubicBezTo>
                  <a:cubicBezTo>
                    <a:pt x="37" y="113"/>
                    <a:pt x="37" y="113"/>
                    <a:pt x="37" y="113"/>
                  </a:cubicBezTo>
                  <a:cubicBezTo>
                    <a:pt x="37" y="113"/>
                    <a:pt x="37" y="113"/>
                    <a:pt x="37" y="113"/>
                  </a:cubicBezTo>
                  <a:cubicBezTo>
                    <a:pt x="36" y="113"/>
                    <a:pt x="36" y="113"/>
                    <a:pt x="36" y="113"/>
                  </a:cubicBezTo>
                  <a:cubicBezTo>
                    <a:pt x="35" y="115"/>
                    <a:pt x="36" y="118"/>
                    <a:pt x="38" y="119"/>
                  </a:cubicBezTo>
                  <a:cubicBezTo>
                    <a:pt x="41" y="121"/>
                    <a:pt x="41" y="121"/>
                    <a:pt x="41" y="121"/>
                  </a:cubicBezTo>
                  <a:cubicBezTo>
                    <a:pt x="43" y="118"/>
                    <a:pt x="43" y="118"/>
                    <a:pt x="43" y="118"/>
                  </a:cubicBezTo>
                  <a:cubicBezTo>
                    <a:pt x="40" y="115"/>
                    <a:pt x="40" y="115"/>
                    <a:pt x="40" y="115"/>
                  </a:cubicBezTo>
                  <a:cubicBezTo>
                    <a:pt x="43" y="118"/>
                    <a:pt x="43" y="118"/>
                    <a:pt x="43" y="118"/>
                  </a:cubicBezTo>
                  <a:cubicBezTo>
                    <a:pt x="40" y="115"/>
                    <a:pt x="40" y="115"/>
                    <a:pt x="40" y="115"/>
                  </a:cubicBezTo>
                  <a:cubicBezTo>
                    <a:pt x="40" y="115"/>
                    <a:pt x="40" y="115"/>
                    <a:pt x="40" y="115"/>
                  </a:cubicBezTo>
                  <a:cubicBezTo>
                    <a:pt x="43" y="118"/>
                    <a:pt x="43" y="118"/>
                    <a:pt x="43" y="118"/>
                  </a:cubicBezTo>
                  <a:cubicBezTo>
                    <a:pt x="40" y="115"/>
                    <a:pt x="40" y="115"/>
                    <a:pt x="40" y="115"/>
                  </a:cubicBezTo>
                  <a:cubicBezTo>
                    <a:pt x="42" y="117"/>
                    <a:pt x="42" y="117"/>
                    <a:pt x="42" y="117"/>
                  </a:cubicBezTo>
                  <a:cubicBezTo>
                    <a:pt x="41" y="114"/>
                    <a:pt x="41" y="114"/>
                    <a:pt x="41" y="114"/>
                  </a:cubicBezTo>
                  <a:cubicBezTo>
                    <a:pt x="40" y="115"/>
                    <a:pt x="40" y="115"/>
                    <a:pt x="40" y="115"/>
                  </a:cubicBezTo>
                  <a:cubicBezTo>
                    <a:pt x="42" y="117"/>
                    <a:pt x="42" y="117"/>
                    <a:pt x="42" y="117"/>
                  </a:cubicBezTo>
                  <a:cubicBezTo>
                    <a:pt x="41" y="114"/>
                    <a:pt x="41" y="114"/>
                    <a:pt x="41" y="114"/>
                  </a:cubicBezTo>
                  <a:cubicBezTo>
                    <a:pt x="41" y="115"/>
                    <a:pt x="41" y="115"/>
                    <a:pt x="41" y="115"/>
                  </a:cubicBezTo>
                  <a:cubicBezTo>
                    <a:pt x="41" y="114"/>
                    <a:pt x="41" y="114"/>
                    <a:pt x="41" y="114"/>
                  </a:cubicBezTo>
                  <a:cubicBezTo>
                    <a:pt x="41" y="114"/>
                    <a:pt x="41" y="114"/>
                    <a:pt x="41" y="114"/>
                  </a:cubicBezTo>
                  <a:cubicBezTo>
                    <a:pt x="41" y="115"/>
                    <a:pt x="41" y="115"/>
                    <a:pt x="41" y="115"/>
                  </a:cubicBezTo>
                  <a:cubicBezTo>
                    <a:pt x="41" y="114"/>
                    <a:pt x="41" y="114"/>
                    <a:pt x="41" y="114"/>
                  </a:cubicBezTo>
                  <a:cubicBezTo>
                    <a:pt x="41" y="114"/>
                    <a:pt x="40" y="115"/>
                    <a:pt x="40" y="115"/>
                  </a:cubicBezTo>
                  <a:cubicBezTo>
                    <a:pt x="38" y="116"/>
                    <a:pt x="36" y="117"/>
                    <a:pt x="33" y="119"/>
                  </a:cubicBezTo>
                  <a:cubicBezTo>
                    <a:pt x="32" y="119"/>
                    <a:pt x="31" y="120"/>
                    <a:pt x="30" y="120"/>
                  </a:cubicBezTo>
                  <a:cubicBezTo>
                    <a:pt x="30" y="120"/>
                    <a:pt x="30" y="121"/>
                    <a:pt x="29" y="121"/>
                  </a:cubicBezTo>
                  <a:cubicBezTo>
                    <a:pt x="29" y="121"/>
                    <a:pt x="29" y="121"/>
                    <a:pt x="29" y="121"/>
                  </a:cubicBezTo>
                  <a:cubicBezTo>
                    <a:pt x="29" y="121"/>
                    <a:pt x="29" y="121"/>
                    <a:pt x="29" y="121"/>
                  </a:cubicBezTo>
                  <a:cubicBezTo>
                    <a:pt x="29" y="121"/>
                    <a:pt x="29" y="121"/>
                    <a:pt x="29" y="121"/>
                  </a:cubicBezTo>
                  <a:cubicBezTo>
                    <a:pt x="29" y="121"/>
                    <a:pt x="29" y="121"/>
                    <a:pt x="29" y="121"/>
                  </a:cubicBezTo>
                  <a:cubicBezTo>
                    <a:pt x="28" y="121"/>
                    <a:pt x="28" y="121"/>
                    <a:pt x="28" y="121"/>
                  </a:cubicBezTo>
                  <a:cubicBezTo>
                    <a:pt x="28" y="122"/>
                    <a:pt x="28" y="122"/>
                    <a:pt x="27" y="122"/>
                  </a:cubicBezTo>
                  <a:cubicBezTo>
                    <a:pt x="26" y="124"/>
                    <a:pt x="27" y="127"/>
                    <a:pt x="29" y="128"/>
                  </a:cubicBezTo>
                  <a:cubicBezTo>
                    <a:pt x="30" y="129"/>
                    <a:pt x="30" y="129"/>
                    <a:pt x="30" y="129"/>
                  </a:cubicBezTo>
                  <a:cubicBezTo>
                    <a:pt x="32" y="125"/>
                    <a:pt x="32" y="125"/>
                    <a:pt x="32" y="125"/>
                  </a:cubicBezTo>
                  <a:cubicBezTo>
                    <a:pt x="29" y="122"/>
                    <a:pt x="29" y="122"/>
                    <a:pt x="29" y="122"/>
                  </a:cubicBezTo>
                  <a:cubicBezTo>
                    <a:pt x="29" y="122"/>
                    <a:pt x="27" y="125"/>
                    <a:pt x="24" y="128"/>
                  </a:cubicBezTo>
                  <a:cubicBezTo>
                    <a:pt x="22" y="130"/>
                    <a:pt x="21" y="131"/>
                    <a:pt x="20" y="132"/>
                  </a:cubicBezTo>
                  <a:cubicBezTo>
                    <a:pt x="19" y="133"/>
                    <a:pt x="19" y="133"/>
                    <a:pt x="19" y="133"/>
                  </a:cubicBezTo>
                  <a:cubicBezTo>
                    <a:pt x="18" y="134"/>
                    <a:pt x="18" y="134"/>
                    <a:pt x="18" y="134"/>
                  </a:cubicBezTo>
                  <a:cubicBezTo>
                    <a:pt x="18" y="134"/>
                    <a:pt x="18" y="134"/>
                    <a:pt x="18" y="134"/>
                  </a:cubicBezTo>
                  <a:cubicBezTo>
                    <a:pt x="18" y="134"/>
                    <a:pt x="18" y="134"/>
                    <a:pt x="18" y="135"/>
                  </a:cubicBezTo>
                  <a:cubicBezTo>
                    <a:pt x="16" y="137"/>
                    <a:pt x="17" y="139"/>
                    <a:pt x="19" y="140"/>
                  </a:cubicBezTo>
                  <a:cubicBezTo>
                    <a:pt x="24" y="143"/>
                    <a:pt x="24" y="143"/>
                    <a:pt x="24" y="143"/>
                  </a:cubicBezTo>
                  <a:cubicBezTo>
                    <a:pt x="26" y="140"/>
                    <a:pt x="26" y="140"/>
                    <a:pt x="26" y="140"/>
                  </a:cubicBezTo>
                  <a:cubicBezTo>
                    <a:pt x="23" y="138"/>
                    <a:pt x="23" y="138"/>
                    <a:pt x="23" y="138"/>
                  </a:cubicBezTo>
                  <a:cubicBezTo>
                    <a:pt x="26" y="140"/>
                    <a:pt x="26" y="140"/>
                    <a:pt x="26" y="140"/>
                  </a:cubicBezTo>
                  <a:cubicBezTo>
                    <a:pt x="23" y="137"/>
                    <a:pt x="23" y="137"/>
                    <a:pt x="23" y="137"/>
                  </a:cubicBezTo>
                  <a:cubicBezTo>
                    <a:pt x="23" y="137"/>
                    <a:pt x="23" y="137"/>
                    <a:pt x="23" y="138"/>
                  </a:cubicBezTo>
                  <a:cubicBezTo>
                    <a:pt x="26" y="140"/>
                    <a:pt x="26" y="140"/>
                    <a:pt x="26" y="140"/>
                  </a:cubicBezTo>
                  <a:cubicBezTo>
                    <a:pt x="23" y="137"/>
                    <a:pt x="23" y="137"/>
                    <a:pt x="23" y="137"/>
                  </a:cubicBezTo>
                  <a:cubicBezTo>
                    <a:pt x="25" y="139"/>
                    <a:pt x="25" y="139"/>
                    <a:pt x="25" y="139"/>
                  </a:cubicBezTo>
                  <a:cubicBezTo>
                    <a:pt x="24" y="137"/>
                    <a:pt x="24" y="137"/>
                    <a:pt x="24" y="137"/>
                  </a:cubicBezTo>
                  <a:cubicBezTo>
                    <a:pt x="23" y="137"/>
                    <a:pt x="23" y="137"/>
                    <a:pt x="23" y="137"/>
                  </a:cubicBezTo>
                  <a:cubicBezTo>
                    <a:pt x="25" y="139"/>
                    <a:pt x="25" y="139"/>
                    <a:pt x="25" y="139"/>
                  </a:cubicBezTo>
                  <a:cubicBezTo>
                    <a:pt x="24" y="137"/>
                    <a:pt x="24" y="137"/>
                    <a:pt x="24" y="137"/>
                  </a:cubicBezTo>
                  <a:cubicBezTo>
                    <a:pt x="24" y="137"/>
                    <a:pt x="23" y="137"/>
                    <a:pt x="23" y="138"/>
                  </a:cubicBezTo>
                  <a:cubicBezTo>
                    <a:pt x="21" y="139"/>
                    <a:pt x="17" y="141"/>
                    <a:pt x="14" y="143"/>
                  </a:cubicBezTo>
                  <a:cubicBezTo>
                    <a:pt x="11" y="145"/>
                    <a:pt x="8" y="147"/>
                    <a:pt x="8" y="147"/>
                  </a:cubicBezTo>
                  <a:cubicBezTo>
                    <a:pt x="7" y="148"/>
                    <a:pt x="6" y="149"/>
                    <a:pt x="6" y="151"/>
                  </a:cubicBezTo>
                  <a:cubicBezTo>
                    <a:pt x="6" y="152"/>
                    <a:pt x="7" y="153"/>
                    <a:pt x="8" y="154"/>
                  </a:cubicBezTo>
                  <a:cubicBezTo>
                    <a:pt x="12" y="156"/>
                    <a:pt x="12" y="156"/>
                    <a:pt x="12" y="156"/>
                  </a:cubicBezTo>
                  <a:cubicBezTo>
                    <a:pt x="14" y="153"/>
                    <a:pt x="14" y="153"/>
                    <a:pt x="14" y="153"/>
                  </a:cubicBezTo>
                  <a:cubicBezTo>
                    <a:pt x="12" y="150"/>
                    <a:pt x="12" y="150"/>
                    <a:pt x="12" y="150"/>
                  </a:cubicBezTo>
                  <a:cubicBezTo>
                    <a:pt x="2" y="158"/>
                    <a:pt x="2" y="158"/>
                    <a:pt x="2" y="158"/>
                  </a:cubicBezTo>
                  <a:cubicBezTo>
                    <a:pt x="1" y="159"/>
                    <a:pt x="0" y="160"/>
                    <a:pt x="0" y="162"/>
                  </a:cubicBezTo>
                  <a:cubicBezTo>
                    <a:pt x="0" y="163"/>
                    <a:pt x="1" y="164"/>
                    <a:pt x="2" y="165"/>
                  </a:cubicBezTo>
                  <a:cubicBezTo>
                    <a:pt x="4" y="166"/>
                    <a:pt x="4" y="166"/>
                    <a:pt x="4" y="166"/>
                  </a:cubicBezTo>
                  <a:cubicBezTo>
                    <a:pt x="6" y="162"/>
                    <a:pt x="6" y="162"/>
                    <a:pt x="6" y="162"/>
                  </a:cubicBezTo>
                  <a:cubicBezTo>
                    <a:pt x="3" y="160"/>
                    <a:pt x="3" y="160"/>
                    <a:pt x="3" y="160"/>
                  </a:cubicBezTo>
                  <a:cubicBezTo>
                    <a:pt x="3" y="161"/>
                    <a:pt x="3" y="161"/>
                    <a:pt x="2" y="161"/>
                  </a:cubicBezTo>
                  <a:cubicBezTo>
                    <a:pt x="2" y="161"/>
                    <a:pt x="2" y="162"/>
                    <a:pt x="2" y="162"/>
                  </a:cubicBezTo>
                  <a:cubicBezTo>
                    <a:pt x="2" y="162"/>
                    <a:pt x="2" y="162"/>
                    <a:pt x="2" y="162"/>
                  </a:cubicBezTo>
                  <a:cubicBezTo>
                    <a:pt x="2" y="163"/>
                    <a:pt x="2" y="163"/>
                    <a:pt x="2" y="163"/>
                  </a:cubicBezTo>
                  <a:cubicBezTo>
                    <a:pt x="2" y="164"/>
                    <a:pt x="2" y="168"/>
                    <a:pt x="2" y="172"/>
                  </a:cubicBezTo>
                  <a:cubicBezTo>
                    <a:pt x="2" y="174"/>
                    <a:pt x="2" y="176"/>
                    <a:pt x="2" y="178"/>
                  </a:cubicBezTo>
                  <a:cubicBezTo>
                    <a:pt x="2" y="178"/>
                    <a:pt x="2" y="179"/>
                    <a:pt x="2" y="179"/>
                  </a:cubicBezTo>
                  <a:cubicBezTo>
                    <a:pt x="2" y="180"/>
                    <a:pt x="2" y="180"/>
                    <a:pt x="2" y="180"/>
                  </a:cubicBezTo>
                  <a:cubicBezTo>
                    <a:pt x="4" y="180"/>
                    <a:pt x="4" y="180"/>
                    <a:pt x="4" y="180"/>
                  </a:cubicBezTo>
                  <a:cubicBezTo>
                    <a:pt x="2" y="179"/>
                    <a:pt x="2" y="179"/>
                    <a:pt x="2" y="179"/>
                  </a:cubicBezTo>
                  <a:cubicBezTo>
                    <a:pt x="2" y="180"/>
                    <a:pt x="2" y="180"/>
                    <a:pt x="2" y="180"/>
                  </a:cubicBezTo>
                  <a:cubicBezTo>
                    <a:pt x="4" y="180"/>
                    <a:pt x="4" y="180"/>
                    <a:pt x="4" y="180"/>
                  </a:cubicBezTo>
                  <a:cubicBezTo>
                    <a:pt x="2" y="179"/>
                    <a:pt x="2" y="179"/>
                    <a:pt x="2" y="179"/>
                  </a:cubicBezTo>
                  <a:cubicBezTo>
                    <a:pt x="6" y="180"/>
                    <a:pt x="6" y="180"/>
                    <a:pt x="6" y="180"/>
                  </a:cubicBezTo>
                  <a:cubicBezTo>
                    <a:pt x="2" y="179"/>
                    <a:pt x="2" y="179"/>
                    <a:pt x="2" y="179"/>
                  </a:cubicBezTo>
                  <a:cubicBezTo>
                    <a:pt x="2" y="179"/>
                    <a:pt x="2" y="179"/>
                    <a:pt x="2" y="179"/>
                  </a:cubicBezTo>
                  <a:cubicBezTo>
                    <a:pt x="6" y="180"/>
                    <a:pt x="6" y="180"/>
                    <a:pt x="6" y="180"/>
                  </a:cubicBezTo>
                  <a:cubicBezTo>
                    <a:pt x="2" y="179"/>
                    <a:pt x="2" y="179"/>
                    <a:pt x="2" y="179"/>
                  </a:cubicBezTo>
                  <a:cubicBezTo>
                    <a:pt x="6" y="180"/>
                    <a:pt x="6" y="180"/>
                    <a:pt x="6" y="180"/>
                  </a:cubicBezTo>
                  <a:cubicBezTo>
                    <a:pt x="3" y="178"/>
                    <a:pt x="3" y="178"/>
                    <a:pt x="3" y="178"/>
                  </a:cubicBezTo>
                  <a:cubicBezTo>
                    <a:pt x="2" y="179"/>
                    <a:pt x="2" y="179"/>
                    <a:pt x="2" y="179"/>
                  </a:cubicBezTo>
                  <a:cubicBezTo>
                    <a:pt x="6" y="180"/>
                    <a:pt x="6" y="180"/>
                    <a:pt x="6" y="180"/>
                  </a:cubicBezTo>
                  <a:cubicBezTo>
                    <a:pt x="3" y="178"/>
                    <a:pt x="3" y="178"/>
                    <a:pt x="3" y="178"/>
                  </a:cubicBezTo>
                  <a:cubicBezTo>
                    <a:pt x="1" y="180"/>
                    <a:pt x="2" y="183"/>
                    <a:pt x="4" y="184"/>
                  </a:cubicBezTo>
                  <a:cubicBezTo>
                    <a:pt x="7" y="186"/>
                    <a:pt x="7" y="186"/>
                    <a:pt x="7" y="186"/>
                  </a:cubicBezTo>
                  <a:cubicBezTo>
                    <a:pt x="9" y="187"/>
                    <a:pt x="11" y="186"/>
                    <a:pt x="12" y="184"/>
                  </a:cubicBezTo>
                  <a:cubicBezTo>
                    <a:pt x="14" y="182"/>
                    <a:pt x="13" y="180"/>
                    <a:pt x="11"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1" name="Freeform 164">
              <a:extLst>
                <a:ext uri="{FF2B5EF4-FFF2-40B4-BE49-F238E27FC236}">
                  <a16:creationId xmlns:a16="http://schemas.microsoft.com/office/drawing/2014/main" id="{EE8BDD5A-0028-40DF-A4D8-A2C13D6998B7}"/>
                </a:ext>
              </a:extLst>
            </p:cNvPr>
            <p:cNvSpPr>
              <a:spLocks/>
            </p:cNvSpPr>
            <p:nvPr/>
          </p:nvSpPr>
          <p:spPr bwMode="auto">
            <a:xfrm>
              <a:off x="5242062" y="2322623"/>
              <a:ext cx="131763" cy="79375"/>
            </a:xfrm>
            <a:custGeom>
              <a:avLst/>
              <a:gdLst>
                <a:gd name="T0" fmla="*/ 7 w 84"/>
                <a:gd name="T1" fmla="*/ 37 h 51"/>
                <a:gd name="T2" fmla="*/ 4 w 84"/>
                <a:gd name="T3" fmla="*/ 45 h 51"/>
                <a:gd name="T4" fmla="*/ 33 w 84"/>
                <a:gd name="T5" fmla="*/ 50 h 51"/>
                <a:gd name="T6" fmla="*/ 39 w 84"/>
                <a:gd name="T7" fmla="*/ 50 h 51"/>
                <a:gd name="T8" fmla="*/ 41 w 84"/>
                <a:gd name="T9" fmla="*/ 51 h 51"/>
                <a:gd name="T10" fmla="*/ 43 w 84"/>
                <a:gd name="T11" fmla="*/ 49 h 51"/>
                <a:gd name="T12" fmla="*/ 42 w 84"/>
                <a:gd name="T13" fmla="*/ 43 h 51"/>
                <a:gd name="T14" fmla="*/ 46 w 84"/>
                <a:gd name="T15" fmla="*/ 38 h 51"/>
                <a:gd name="T16" fmla="*/ 46 w 84"/>
                <a:gd name="T17" fmla="*/ 32 h 51"/>
                <a:gd name="T18" fmla="*/ 42 w 84"/>
                <a:gd name="T19" fmla="*/ 34 h 51"/>
                <a:gd name="T20" fmla="*/ 51 w 84"/>
                <a:gd name="T21" fmla="*/ 19 h 51"/>
                <a:gd name="T22" fmla="*/ 45 w 84"/>
                <a:gd name="T23" fmla="*/ 12 h 51"/>
                <a:gd name="T24" fmla="*/ 45 w 84"/>
                <a:gd name="T25" fmla="*/ 19 h 51"/>
                <a:gd name="T26" fmla="*/ 55 w 84"/>
                <a:gd name="T27" fmla="*/ 8 h 51"/>
                <a:gd name="T28" fmla="*/ 51 w 84"/>
                <a:gd name="T29" fmla="*/ 3 h 51"/>
                <a:gd name="T30" fmla="*/ 48 w 84"/>
                <a:gd name="T31" fmla="*/ 11 h 51"/>
                <a:gd name="T32" fmla="*/ 84 w 84"/>
                <a:gd name="T33" fmla="*/ 10 h 51"/>
                <a:gd name="T34" fmla="*/ 75 w 84"/>
                <a:gd name="T35" fmla="*/ 1 h 51"/>
                <a:gd name="T36" fmla="*/ 71 w 84"/>
                <a:gd name="T37" fmla="*/ 8 h 51"/>
                <a:gd name="T38" fmla="*/ 80 w 84"/>
                <a:gd name="T39" fmla="*/ 8 h 51"/>
                <a:gd name="T40" fmla="*/ 49 w 84"/>
                <a:gd name="T41" fmla="*/ 3 h 51"/>
                <a:gd name="T42" fmla="*/ 46 w 84"/>
                <a:gd name="T43" fmla="*/ 10 h 51"/>
                <a:gd name="T44" fmla="*/ 51 w 84"/>
                <a:gd name="T45" fmla="*/ 8 h 51"/>
                <a:gd name="T46" fmla="*/ 40 w 84"/>
                <a:gd name="T47" fmla="*/ 12 h 51"/>
                <a:gd name="T48" fmla="*/ 40 w 84"/>
                <a:gd name="T49" fmla="*/ 19 h 51"/>
                <a:gd name="T50" fmla="*/ 38 w 84"/>
                <a:gd name="T51" fmla="*/ 33 h 51"/>
                <a:gd name="T52" fmla="*/ 42 w 84"/>
                <a:gd name="T53" fmla="*/ 39 h 51"/>
                <a:gd name="T54" fmla="*/ 42 w 84"/>
                <a:gd name="T55" fmla="*/ 32 h 51"/>
                <a:gd name="T56" fmla="*/ 30 w 84"/>
                <a:gd name="T57" fmla="*/ 43 h 51"/>
                <a:gd name="T58" fmla="*/ 38 w 84"/>
                <a:gd name="T59" fmla="*/ 50 h 51"/>
                <a:gd name="T60" fmla="*/ 37 w 84"/>
                <a:gd name="T61" fmla="*/ 44 h 51"/>
                <a:gd name="T62" fmla="*/ 38 w 84"/>
                <a:gd name="T63" fmla="*/ 43 h 51"/>
                <a:gd name="T64" fmla="*/ 40 w 84"/>
                <a:gd name="T65" fmla="*/ 46 h 51"/>
                <a:gd name="T66" fmla="*/ 40 w 84"/>
                <a:gd name="T67" fmla="*/ 46 h 51"/>
                <a:gd name="T68" fmla="*/ 38 w 84"/>
                <a:gd name="T69" fmla="*/ 43 h 51"/>
                <a:gd name="T70" fmla="*/ 39 w 84"/>
                <a:gd name="T71" fmla="*/ 42 h 51"/>
                <a:gd name="T72" fmla="*/ 40 w 84"/>
                <a:gd name="T73" fmla="*/ 42 h 51"/>
                <a:gd name="T74" fmla="*/ 40 w 84"/>
                <a:gd name="T75" fmla="*/ 46 h 51"/>
                <a:gd name="T76" fmla="*/ 40 w 84"/>
                <a:gd name="T77" fmla="*/ 44 h 51"/>
                <a:gd name="T78" fmla="*/ 40 w 84"/>
                <a:gd name="T79" fmla="*/ 42 h 51"/>
                <a:gd name="T80" fmla="*/ 40 w 84"/>
                <a:gd name="T81" fmla="*/ 42 h 51"/>
                <a:gd name="T82" fmla="*/ 18 w 84"/>
                <a:gd name="T83" fmla="*/ 39 h 51"/>
                <a:gd name="T84" fmla="*/ 1 w 84"/>
                <a:gd name="T85" fmla="*/ 39 h 51"/>
                <a:gd name="T86" fmla="*/ 6 w 84"/>
                <a:gd name="T87" fmla="*/ 46 h 51"/>
                <a:gd name="T88" fmla="*/ 10 w 84"/>
                <a:gd name="T8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51">
                  <a:moveTo>
                    <a:pt x="10" y="39"/>
                  </a:moveTo>
                  <a:cubicBezTo>
                    <a:pt x="7" y="37"/>
                    <a:pt x="7" y="37"/>
                    <a:pt x="7" y="37"/>
                  </a:cubicBezTo>
                  <a:cubicBezTo>
                    <a:pt x="4" y="41"/>
                    <a:pt x="4" y="41"/>
                    <a:pt x="4" y="41"/>
                  </a:cubicBezTo>
                  <a:cubicBezTo>
                    <a:pt x="4" y="45"/>
                    <a:pt x="4" y="45"/>
                    <a:pt x="4" y="45"/>
                  </a:cubicBezTo>
                  <a:cubicBezTo>
                    <a:pt x="4" y="45"/>
                    <a:pt x="12" y="46"/>
                    <a:pt x="21" y="48"/>
                  </a:cubicBezTo>
                  <a:cubicBezTo>
                    <a:pt x="25" y="48"/>
                    <a:pt x="29" y="49"/>
                    <a:pt x="33" y="50"/>
                  </a:cubicBezTo>
                  <a:cubicBezTo>
                    <a:pt x="34" y="50"/>
                    <a:pt x="36" y="50"/>
                    <a:pt x="37" y="50"/>
                  </a:cubicBezTo>
                  <a:cubicBezTo>
                    <a:pt x="38" y="50"/>
                    <a:pt x="38" y="50"/>
                    <a:pt x="39" y="50"/>
                  </a:cubicBezTo>
                  <a:cubicBezTo>
                    <a:pt x="39" y="51"/>
                    <a:pt x="39" y="51"/>
                    <a:pt x="40" y="51"/>
                  </a:cubicBezTo>
                  <a:cubicBezTo>
                    <a:pt x="40" y="51"/>
                    <a:pt x="40" y="51"/>
                    <a:pt x="41" y="51"/>
                  </a:cubicBezTo>
                  <a:cubicBezTo>
                    <a:pt x="41" y="50"/>
                    <a:pt x="41" y="50"/>
                    <a:pt x="41" y="50"/>
                  </a:cubicBezTo>
                  <a:cubicBezTo>
                    <a:pt x="42" y="50"/>
                    <a:pt x="42" y="50"/>
                    <a:pt x="43" y="49"/>
                  </a:cubicBezTo>
                  <a:cubicBezTo>
                    <a:pt x="44" y="48"/>
                    <a:pt x="44" y="47"/>
                    <a:pt x="44" y="46"/>
                  </a:cubicBezTo>
                  <a:cubicBezTo>
                    <a:pt x="44" y="45"/>
                    <a:pt x="43" y="44"/>
                    <a:pt x="42" y="43"/>
                  </a:cubicBezTo>
                  <a:cubicBezTo>
                    <a:pt x="41" y="42"/>
                    <a:pt x="41" y="42"/>
                    <a:pt x="41" y="42"/>
                  </a:cubicBezTo>
                  <a:cubicBezTo>
                    <a:pt x="46" y="38"/>
                    <a:pt x="46" y="38"/>
                    <a:pt x="46" y="38"/>
                  </a:cubicBezTo>
                  <a:cubicBezTo>
                    <a:pt x="48" y="38"/>
                    <a:pt x="48" y="36"/>
                    <a:pt x="48" y="35"/>
                  </a:cubicBezTo>
                  <a:cubicBezTo>
                    <a:pt x="48" y="34"/>
                    <a:pt x="47" y="32"/>
                    <a:pt x="46" y="32"/>
                  </a:cubicBezTo>
                  <a:cubicBezTo>
                    <a:pt x="44" y="30"/>
                    <a:pt x="44" y="30"/>
                    <a:pt x="44" y="30"/>
                  </a:cubicBezTo>
                  <a:cubicBezTo>
                    <a:pt x="42" y="34"/>
                    <a:pt x="42" y="34"/>
                    <a:pt x="42" y="34"/>
                  </a:cubicBezTo>
                  <a:cubicBezTo>
                    <a:pt x="46" y="35"/>
                    <a:pt x="46" y="35"/>
                    <a:pt x="46" y="35"/>
                  </a:cubicBezTo>
                  <a:cubicBezTo>
                    <a:pt x="51" y="19"/>
                    <a:pt x="51" y="19"/>
                    <a:pt x="51" y="19"/>
                  </a:cubicBezTo>
                  <a:cubicBezTo>
                    <a:pt x="51" y="18"/>
                    <a:pt x="50" y="16"/>
                    <a:pt x="49" y="15"/>
                  </a:cubicBezTo>
                  <a:cubicBezTo>
                    <a:pt x="45" y="12"/>
                    <a:pt x="45" y="12"/>
                    <a:pt x="45" y="12"/>
                  </a:cubicBezTo>
                  <a:cubicBezTo>
                    <a:pt x="42" y="15"/>
                    <a:pt x="42" y="15"/>
                    <a:pt x="42" y="15"/>
                  </a:cubicBezTo>
                  <a:cubicBezTo>
                    <a:pt x="45" y="19"/>
                    <a:pt x="45" y="19"/>
                    <a:pt x="45" y="19"/>
                  </a:cubicBezTo>
                  <a:cubicBezTo>
                    <a:pt x="53" y="11"/>
                    <a:pt x="53" y="11"/>
                    <a:pt x="53" y="11"/>
                  </a:cubicBezTo>
                  <a:cubicBezTo>
                    <a:pt x="54" y="10"/>
                    <a:pt x="55" y="9"/>
                    <a:pt x="55" y="8"/>
                  </a:cubicBezTo>
                  <a:cubicBezTo>
                    <a:pt x="55" y="7"/>
                    <a:pt x="54" y="5"/>
                    <a:pt x="53" y="5"/>
                  </a:cubicBezTo>
                  <a:cubicBezTo>
                    <a:pt x="51" y="3"/>
                    <a:pt x="51" y="3"/>
                    <a:pt x="51" y="3"/>
                  </a:cubicBezTo>
                  <a:cubicBezTo>
                    <a:pt x="49" y="7"/>
                    <a:pt x="49" y="7"/>
                    <a:pt x="49" y="7"/>
                  </a:cubicBezTo>
                  <a:cubicBezTo>
                    <a:pt x="48" y="11"/>
                    <a:pt x="48" y="11"/>
                    <a:pt x="48" y="11"/>
                  </a:cubicBezTo>
                  <a:cubicBezTo>
                    <a:pt x="79" y="12"/>
                    <a:pt x="79" y="12"/>
                    <a:pt x="79" y="12"/>
                  </a:cubicBezTo>
                  <a:cubicBezTo>
                    <a:pt x="81" y="12"/>
                    <a:pt x="83" y="11"/>
                    <a:pt x="84" y="10"/>
                  </a:cubicBezTo>
                  <a:cubicBezTo>
                    <a:pt x="84" y="8"/>
                    <a:pt x="83" y="6"/>
                    <a:pt x="82" y="5"/>
                  </a:cubicBezTo>
                  <a:cubicBezTo>
                    <a:pt x="75" y="1"/>
                    <a:pt x="75" y="1"/>
                    <a:pt x="75" y="1"/>
                  </a:cubicBezTo>
                  <a:cubicBezTo>
                    <a:pt x="73" y="0"/>
                    <a:pt x="71" y="0"/>
                    <a:pt x="70" y="2"/>
                  </a:cubicBezTo>
                  <a:cubicBezTo>
                    <a:pt x="69" y="4"/>
                    <a:pt x="69" y="7"/>
                    <a:pt x="71" y="8"/>
                  </a:cubicBezTo>
                  <a:cubicBezTo>
                    <a:pt x="78" y="12"/>
                    <a:pt x="78" y="12"/>
                    <a:pt x="78" y="12"/>
                  </a:cubicBezTo>
                  <a:cubicBezTo>
                    <a:pt x="80" y="8"/>
                    <a:pt x="80" y="8"/>
                    <a:pt x="80" y="8"/>
                  </a:cubicBezTo>
                  <a:cubicBezTo>
                    <a:pt x="80" y="4"/>
                    <a:pt x="80" y="4"/>
                    <a:pt x="80" y="4"/>
                  </a:cubicBezTo>
                  <a:cubicBezTo>
                    <a:pt x="49" y="3"/>
                    <a:pt x="49" y="3"/>
                    <a:pt x="49" y="3"/>
                  </a:cubicBezTo>
                  <a:cubicBezTo>
                    <a:pt x="47" y="3"/>
                    <a:pt x="45" y="4"/>
                    <a:pt x="45" y="6"/>
                  </a:cubicBezTo>
                  <a:cubicBezTo>
                    <a:pt x="44" y="7"/>
                    <a:pt x="45" y="9"/>
                    <a:pt x="46" y="10"/>
                  </a:cubicBezTo>
                  <a:cubicBezTo>
                    <a:pt x="48" y="12"/>
                    <a:pt x="48" y="12"/>
                    <a:pt x="48" y="12"/>
                  </a:cubicBezTo>
                  <a:cubicBezTo>
                    <a:pt x="51" y="8"/>
                    <a:pt x="51" y="8"/>
                    <a:pt x="51" y="8"/>
                  </a:cubicBezTo>
                  <a:cubicBezTo>
                    <a:pt x="48" y="5"/>
                    <a:pt x="48" y="5"/>
                    <a:pt x="48" y="5"/>
                  </a:cubicBezTo>
                  <a:cubicBezTo>
                    <a:pt x="40" y="12"/>
                    <a:pt x="40" y="12"/>
                    <a:pt x="40" y="12"/>
                  </a:cubicBezTo>
                  <a:cubicBezTo>
                    <a:pt x="39" y="13"/>
                    <a:pt x="38" y="15"/>
                    <a:pt x="38" y="16"/>
                  </a:cubicBezTo>
                  <a:cubicBezTo>
                    <a:pt x="38" y="17"/>
                    <a:pt x="39" y="18"/>
                    <a:pt x="40" y="19"/>
                  </a:cubicBezTo>
                  <a:cubicBezTo>
                    <a:pt x="42" y="20"/>
                    <a:pt x="42" y="20"/>
                    <a:pt x="42" y="20"/>
                  </a:cubicBezTo>
                  <a:cubicBezTo>
                    <a:pt x="38" y="33"/>
                    <a:pt x="38" y="33"/>
                    <a:pt x="38" y="33"/>
                  </a:cubicBezTo>
                  <a:cubicBezTo>
                    <a:pt x="38" y="34"/>
                    <a:pt x="38" y="36"/>
                    <a:pt x="40" y="37"/>
                  </a:cubicBezTo>
                  <a:cubicBezTo>
                    <a:pt x="42" y="39"/>
                    <a:pt x="42" y="39"/>
                    <a:pt x="42" y="39"/>
                  </a:cubicBezTo>
                  <a:cubicBezTo>
                    <a:pt x="44" y="35"/>
                    <a:pt x="44" y="35"/>
                    <a:pt x="44" y="35"/>
                  </a:cubicBezTo>
                  <a:cubicBezTo>
                    <a:pt x="42" y="32"/>
                    <a:pt x="42" y="32"/>
                    <a:pt x="42" y="32"/>
                  </a:cubicBezTo>
                  <a:cubicBezTo>
                    <a:pt x="32" y="40"/>
                    <a:pt x="32" y="40"/>
                    <a:pt x="32" y="40"/>
                  </a:cubicBezTo>
                  <a:cubicBezTo>
                    <a:pt x="31" y="40"/>
                    <a:pt x="30" y="42"/>
                    <a:pt x="30" y="43"/>
                  </a:cubicBezTo>
                  <a:cubicBezTo>
                    <a:pt x="30" y="44"/>
                    <a:pt x="31" y="46"/>
                    <a:pt x="32" y="46"/>
                  </a:cubicBezTo>
                  <a:cubicBezTo>
                    <a:pt x="38" y="50"/>
                    <a:pt x="38" y="50"/>
                    <a:pt x="38" y="50"/>
                  </a:cubicBezTo>
                  <a:cubicBezTo>
                    <a:pt x="40" y="47"/>
                    <a:pt x="40" y="47"/>
                    <a:pt x="40" y="47"/>
                  </a:cubicBezTo>
                  <a:cubicBezTo>
                    <a:pt x="37" y="44"/>
                    <a:pt x="37" y="44"/>
                    <a:pt x="37" y="44"/>
                  </a:cubicBezTo>
                  <a:cubicBezTo>
                    <a:pt x="40" y="46"/>
                    <a:pt x="40" y="46"/>
                    <a:pt x="40" y="46"/>
                  </a:cubicBezTo>
                  <a:cubicBezTo>
                    <a:pt x="38" y="43"/>
                    <a:pt x="38" y="43"/>
                    <a:pt x="38" y="43"/>
                  </a:cubicBezTo>
                  <a:cubicBezTo>
                    <a:pt x="38" y="43"/>
                    <a:pt x="37" y="43"/>
                    <a:pt x="37" y="44"/>
                  </a:cubicBezTo>
                  <a:cubicBezTo>
                    <a:pt x="40" y="46"/>
                    <a:pt x="40" y="46"/>
                    <a:pt x="40" y="46"/>
                  </a:cubicBezTo>
                  <a:cubicBezTo>
                    <a:pt x="38" y="43"/>
                    <a:pt x="38" y="43"/>
                    <a:pt x="38" y="43"/>
                  </a:cubicBezTo>
                  <a:cubicBezTo>
                    <a:pt x="40" y="46"/>
                    <a:pt x="40" y="46"/>
                    <a:pt x="40" y="46"/>
                  </a:cubicBezTo>
                  <a:cubicBezTo>
                    <a:pt x="39" y="42"/>
                    <a:pt x="39" y="42"/>
                    <a:pt x="39" y="42"/>
                  </a:cubicBezTo>
                  <a:cubicBezTo>
                    <a:pt x="39" y="43"/>
                    <a:pt x="39" y="43"/>
                    <a:pt x="38" y="43"/>
                  </a:cubicBezTo>
                  <a:cubicBezTo>
                    <a:pt x="40" y="46"/>
                    <a:pt x="40" y="46"/>
                    <a:pt x="40" y="46"/>
                  </a:cubicBezTo>
                  <a:cubicBezTo>
                    <a:pt x="39" y="42"/>
                    <a:pt x="39" y="42"/>
                    <a:pt x="39" y="42"/>
                  </a:cubicBezTo>
                  <a:cubicBezTo>
                    <a:pt x="40" y="46"/>
                    <a:pt x="40" y="46"/>
                    <a:pt x="40" y="46"/>
                  </a:cubicBezTo>
                  <a:cubicBezTo>
                    <a:pt x="40" y="42"/>
                    <a:pt x="40" y="42"/>
                    <a:pt x="40" y="42"/>
                  </a:cubicBezTo>
                  <a:cubicBezTo>
                    <a:pt x="39" y="42"/>
                    <a:pt x="39" y="42"/>
                    <a:pt x="39" y="42"/>
                  </a:cubicBezTo>
                  <a:cubicBezTo>
                    <a:pt x="40" y="46"/>
                    <a:pt x="40" y="46"/>
                    <a:pt x="40" y="46"/>
                  </a:cubicBezTo>
                  <a:cubicBezTo>
                    <a:pt x="40" y="42"/>
                    <a:pt x="40" y="42"/>
                    <a:pt x="40" y="42"/>
                  </a:cubicBezTo>
                  <a:cubicBezTo>
                    <a:pt x="40" y="44"/>
                    <a:pt x="40" y="44"/>
                    <a:pt x="40" y="44"/>
                  </a:cubicBezTo>
                  <a:cubicBezTo>
                    <a:pt x="40" y="42"/>
                    <a:pt x="40" y="42"/>
                    <a:pt x="40" y="42"/>
                  </a:cubicBezTo>
                  <a:cubicBezTo>
                    <a:pt x="40" y="42"/>
                    <a:pt x="40" y="42"/>
                    <a:pt x="40" y="42"/>
                  </a:cubicBezTo>
                  <a:cubicBezTo>
                    <a:pt x="40" y="44"/>
                    <a:pt x="40" y="44"/>
                    <a:pt x="40" y="44"/>
                  </a:cubicBezTo>
                  <a:cubicBezTo>
                    <a:pt x="40" y="42"/>
                    <a:pt x="40" y="42"/>
                    <a:pt x="40" y="42"/>
                  </a:cubicBezTo>
                  <a:cubicBezTo>
                    <a:pt x="40" y="42"/>
                    <a:pt x="39" y="42"/>
                    <a:pt x="38" y="42"/>
                  </a:cubicBezTo>
                  <a:cubicBezTo>
                    <a:pt x="34" y="42"/>
                    <a:pt x="26" y="40"/>
                    <a:pt x="18" y="39"/>
                  </a:cubicBezTo>
                  <a:cubicBezTo>
                    <a:pt x="11" y="38"/>
                    <a:pt x="5" y="37"/>
                    <a:pt x="5" y="37"/>
                  </a:cubicBezTo>
                  <a:cubicBezTo>
                    <a:pt x="3" y="36"/>
                    <a:pt x="1" y="37"/>
                    <a:pt x="1" y="39"/>
                  </a:cubicBezTo>
                  <a:cubicBezTo>
                    <a:pt x="0" y="41"/>
                    <a:pt x="1" y="43"/>
                    <a:pt x="2" y="44"/>
                  </a:cubicBezTo>
                  <a:cubicBezTo>
                    <a:pt x="6" y="46"/>
                    <a:pt x="6" y="46"/>
                    <a:pt x="6" y="46"/>
                  </a:cubicBezTo>
                  <a:cubicBezTo>
                    <a:pt x="8" y="47"/>
                    <a:pt x="10" y="47"/>
                    <a:pt x="12" y="45"/>
                  </a:cubicBezTo>
                  <a:cubicBezTo>
                    <a:pt x="13" y="43"/>
                    <a:pt x="12" y="41"/>
                    <a:pt x="1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2" name="Freeform 165">
              <a:extLst>
                <a:ext uri="{FF2B5EF4-FFF2-40B4-BE49-F238E27FC236}">
                  <a16:creationId xmlns:a16="http://schemas.microsoft.com/office/drawing/2014/main" id="{859D1A25-0278-4098-80B5-D426E7089239}"/>
                </a:ext>
              </a:extLst>
            </p:cNvPr>
            <p:cNvSpPr>
              <a:spLocks/>
            </p:cNvSpPr>
            <p:nvPr/>
          </p:nvSpPr>
          <p:spPr bwMode="auto">
            <a:xfrm>
              <a:off x="5245237" y="2265473"/>
              <a:ext cx="155575" cy="123825"/>
            </a:xfrm>
            <a:custGeom>
              <a:avLst/>
              <a:gdLst>
                <a:gd name="T0" fmla="*/ 8 w 99"/>
                <a:gd name="T1" fmla="*/ 55 h 79"/>
                <a:gd name="T2" fmla="*/ 10 w 99"/>
                <a:gd name="T3" fmla="*/ 46 h 79"/>
                <a:gd name="T4" fmla="*/ 8 w 99"/>
                <a:gd name="T5" fmla="*/ 45 h 79"/>
                <a:gd name="T6" fmla="*/ 5 w 99"/>
                <a:gd name="T7" fmla="*/ 28 h 79"/>
                <a:gd name="T8" fmla="*/ 15 w 99"/>
                <a:gd name="T9" fmla="*/ 14 h 79"/>
                <a:gd name="T10" fmla="*/ 33 w 99"/>
                <a:gd name="T11" fmla="*/ 20 h 79"/>
                <a:gd name="T12" fmla="*/ 30 w 99"/>
                <a:gd name="T13" fmla="*/ 14 h 79"/>
                <a:gd name="T14" fmla="*/ 46 w 99"/>
                <a:gd name="T15" fmla="*/ 6 h 79"/>
                <a:gd name="T16" fmla="*/ 43 w 99"/>
                <a:gd name="T17" fmla="*/ 9 h 79"/>
                <a:gd name="T18" fmla="*/ 45 w 99"/>
                <a:gd name="T19" fmla="*/ 12 h 79"/>
                <a:gd name="T20" fmla="*/ 43 w 99"/>
                <a:gd name="T21" fmla="*/ 9 h 79"/>
                <a:gd name="T22" fmla="*/ 44 w 99"/>
                <a:gd name="T23" fmla="*/ 12 h 79"/>
                <a:gd name="T24" fmla="*/ 45 w 99"/>
                <a:gd name="T25" fmla="*/ 12 h 79"/>
                <a:gd name="T26" fmla="*/ 64 w 99"/>
                <a:gd name="T27" fmla="*/ 11 h 79"/>
                <a:gd name="T28" fmla="*/ 67 w 99"/>
                <a:gd name="T29" fmla="*/ 10 h 79"/>
                <a:gd name="T30" fmla="*/ 60 w 99"/>
                <a:gd name="T31" fmla="*/ 5 h 79"/>
                <a:gd name="T32" fmla="*/ 64 w 99"/>
                <a:gd name="T33" fmla="*/ 7 h 79"/>
                <a:gd name="T34" fmla="*/ 61 w 99"/>
                <a:gd name="T35" fmla="*/ 9 h 79"/>
                <a:gd name="T36" fmla="*/ 61 w 99"/>
                <a:gd name="T37" fmla="*/ 6 h 79"/>
                <a:gd name="T38" fmla="*/ 61 w 99"/>
                <a:gd name="T39" fmla="*/ 9 h 79"/>
                <a:gd name="T40" fmla="*/ 61 w 99"/>
                <a:gd name="T41" fmla="*/ 9 h 79"/>
                <a:gd name="T42" fmla="*/ 80 w 99"/>
                <a:gd name="T43" fmla="*/ 11 h 79"/>
                <a:gd name="T44" fmla="*/ 97 w 99"/>
                <a:gd name="T45" fmla="*/ 13 h 79"/>
                <a:gd name="T46" fmla="*/ 97 w 99"/>
                <a:gd name="T47" fmla="*/ 5 h 79"/>
                <a:gd name="T48" fmla="*/ 93 w 99"/>
                <a:gd name="T49" fmla="*/ 12 h 79"/>
                <a:gd name="T50" fmla="*/ 93 w 99"/>
                <a:gd name="T51" fmla="*/ 5 h 79"/>
                <a:gd name="T52" fmla="*/ 95 w 99"/>
                <a:gd name="T53" fmla="*/ 9 h 79"/>
                <a:gd name="T54" fmla="*/ 94 w 99"/>
                <a:gd name="T55" fmla="*/ 5 h 79"/>
                <a:gd name="T56" fmla="*/ 95 w 99"/>
                <a:gd name="T57" fmla="*/ 7 h 79"/>
                <a:gd name="T58" fmla="*/ 73 w 99"/>
                <a:gd name="T59" fmla="*/ 2 h 79"/>
                <a:gd name="T60" fmla="*/ 59 w 99"/>
                <a:gd name="T61" fmla="*/ 1 h 79"/>
                <a:gd name="T62" fmla="*/ 61 w 99"/>
                <a:gd name="T63" fmla="*/ 11 h 79"/>
                <a:gd name="T64" fmla="*/ 61 w 99"/>
                <a:gd name="T65" fmla="*/ 4 h 79"/>
                <a:gd name="T66" fmla="*/ 64 w 99"/>
                <a:gd name="T67" fmla="*/ 7 h 79"/>
                <a:gd name="T68" fmla="*/ 62 w 99"/>
                <a:gd name="T69" fmla="*/ 4 h 79"/>
                <a:gd name="T70" fmla="*/ 63 w 99"/>
                <a:gd name="T71" fmla="*/ 7 h 79"/>
                <a:gd name="T72" fmla="*/ 63 w 99"/>
                <a:gd name="T73" fmla="*/ 3 h 79"/>
                <a:gd name="T74" fmla="*/ 63 w 99"/>
                <a:gd name="T75" fmla="*/ 3 h 79"/>
                <a:gd name="T76" fmla="*/ 62 w 99"/>
                <a:gd name="T77" fmla="*/ 3 h 79"/>
                <a:gd name="T78" fmla="*/ 42 w 99"/>
                <a:gd name="T79" fmla="*/ 4 h 79"/>
                <a:gd name="T80" fmla="*/ 40 w 99"/>
                <a:gd name="T81" fmla="*/ 12 h 79"/>
                <a:gd name="T82" fmla="*/ 29 w 99"/>
                <a:gd name="T83" fmla="*/ 10 h 79"/>
                <a:gd name="T84" fmla="*/ 33 w 99"/>
                <a:gd name="T85" fmla="*/ 16 h 79"/>
                <a:gd name="T86" fmla="*/ 9 w 99"/>
                <a:gd name="T87" fmla="*/ 20 h 79"/>
                <a:gd name="T88" fmla="*/ 2 w 99"/>
                <a:gd name="T89" fmla="*/ 25 h 79"/>
                <a:gd name="T90" fmla="*/ 0 w 99"/>
                <a:gd name="T91" fmla="*/ 43 h 79"/>
                <a:gd name="T92" fmla="*/ 2 w 99"/>
                <a:gd name="T93" fmla="*/ 45 h 79"/>
                <a:gd name="T94" fmla="*/ 6 w 99"/>
                <a:gd name="T95" fmla="*/ 58 h 79"/>
                <a:gd name="T96" fmla="*/ 7 w 99"/>
                <a:gd name="T9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79">
                  <a:moveTo>
                    <a:pt x="11" y="71"/>
                  </a:moveTo>
                  <a:cubicBezTo>
                    <a:pt x="10" y="70"/>
                    <a:pt x="10" y="70"/>
                    <a:pt x="10" y="70"/>
                  </a:cubicBezTo>
                  <a:cubicBezTo>
                    <a:pt x="10" y="59"/>
                    <a:pt x="10" y="59"/>
                    <a:pt x="10" y="59"/>
                  </a:cubicBezTo>
                  <a:cubicBezTo>
                    <a:pt x="10" y="57"/>
                    <a:pt x="9" y="56"/>
                    <a:pt x="8" y="55"/>
                  </a:cubicBezTo>
                  <a:cubicBezTo>
                    <a:pt x="7" y="54"/>
                    <a:pt x="7" y="54"/>
                    <a:pt x="7" y="54"/>
                  </a:cubicBezTo>
                  <a:cubicBezTo>
                    <a:pt x="5" y="58"/>
                    <a:pt x="5" y="58"/>
                    <a:pt x="5" y="58"/>
                  </a:cubicBezTo>
                  <a:cubicBezTo>
                    <a:pt x="9" y="58"/>
                    <a:pt x="9" y="58"/>
                    <a:pt x="9" y="58"/>
                  </a:cubicBezTo>
                  <a:cubicBezTo>
                    <a:pt x="10" y="46"/>
                    <a:pt x="10" y="46"/>
                    <a:pt x="10" y="46"/>
                  </a:cubicBezTo>
                  <a:cubicBezTo>
                    <a:pt x="11" y="44"/>
                    <a:pt x="10" y="43"/>
                    <a:pt x="9" y="42"/>
                  </a:cubicBezTo>
                  <a:cubicBezTo>
                    <a:pt x="7" y="41"/>
                    <a:pt x="7" y="41"/>
                    <a:pt x="7" y="41"/>
                  </a:cubicBezTo>
                  <a:cubicBezTo>
                    <a:pt x="4" y="44"/>
                    <a:pt x="4" y="44"/>
                    <a:pt x="4" y="44"/>
                  </a:cubicBezTo>
                  <a:cubicBezTo>
                    <a:pt x="8" y="45"/>
                    <a:pt x="8" y="45"/>
                    <a:pt x="8" y="45"/>
                  </a:cubicBezTo>
                  <a:cubicBezTo>
                    <a:pt x="12" y="31"/>
                    <a:pt x="12" y="31"/>
                    <a:pt x="12" y="31"/>
                  </a:cubicBezTo>
                  <a:cubicBezTo>
                    <a:pt x="13" y="29"/>
                    <a:pt x="12" y="27"/>
                    <a:pt x="10" y="26"/>
                  </a:cubicBezTo>
                  <a:cubicBezTo>
                    <a:pt x="7" y="24"/>
                    <a:pt x="7" y="24"/>
                    <a:pt x="7" y="24"/>
                  </a:cubicBezTo>
                  <a:cubicBezTo>
                    <a:pt x="5" y="28"/>
                    <a:pt x="5" y="28"/>
                    <a:pt x="5" y="28"/>
                  </a:cubicBezTo>
                  <a:cubicBezTo>
                    <a:pt x="8" y="30"/>
                    <a:pt x="8" y="30"/>
                    <a:pt x="8" y="30"/>
                  </a:cubicBezTo>
                  <a:cubicBezTo>
                    <a:pt x="16" y="20"/>
                    <a:pt x="16" y="20"/>
                    <a:pt x="16" y="20"/>
                  </a:cubicBezTo>
                  <a:cubicBezTo>
                    <a:pt x="17" y="19"/>
                    <a:pt x="17" y="18"/>
                    <a:pt x="17" y="17"/>
                  </a:cubicBezTo>
                  <a:cubicBezTo>
                    <a:pt x="17" y="16"/>
                    <a:pt x="16" y="15"/>
                    <a:pt x="15" y="14"/>
                  </a:cubicBezTo>
                  <a:cubicBezTo>
                    <a:pt x="13" y="13"/>
                    <a:pt x="13" y="13"/>
                    <a:pt x="13" y="13"/>
                  </a:cubicBezTo>
                  <a:cubicBezTo>
                    <a:pt x="11" y="16"/>
                    <a:pt x="11" y="16"/>
                    <a:pt x="11" y="16"/>
                  </a:cubicBezTo>
                  <a:cubicBezTo>
                    <a:pt x="11" y="20"/>
                    <a:pt x="11" y="20"/>
                    <a:pt x="11" y="20"/>
                  </a:cubicBezTo>
                  <a:cubicBezTo>
                    <a:pt x="33" y="20"/>
                    <a:pt x="33" y="20"/>
                    <a:pt x="33" y="20"/>
                  </a:cubicBezTo>
                  <a:cubicBezTo>
                    <a:pt x="35" y="20"/>
                    <a:pt x="36" y="18"/>
                    <a:pt x="37" y="17"/>
                  </a:cubicBezTo>
                  <a:cubicBezTo>
                    <a:pt x="37" y="15"/>
                    <a:pt x="37" y="13"/>
                    <a:pt x="35" y="12"/>
                  </a:cubicBezTo>
                  <a:cubicBezTo>
                    <a:pt x="32" y="10"/>
                    <a:pt x="32" y="10"/>
                    <a:pt x="32" y="10"/>
                  </a:cubicBezTo>
                  <a:cubicBezTo>
                    <a:pt x="30" y="14"/>
                    <a:pt x="30" y="14"/>
                    <a:pt x="30" y="14"/>
                  </a:cubicBezTo>
                  <a:cubicBezTo>
                    <a:pt x="31" y="18"/>
                    <a:pt x="31" y="18"/>
                    <a:pt x="31" y="18"/>
                  </a:cubicBezTo>
                  <a:cubicBezTo>
                    <a:pt x="45" y="13"/>
                    <a:pt x="45" y="13"/>
                    <a:pt x="45" y="13"/>
                  </a:cubicBezTo>
                  <a:cubicBezTo>
                    <a:pt x="47" y="13"/>
                    <a:pt x="48" y="12"/>
                    <a:pt x="48" y="10"/>
                  </a:cubicBezTo>
                  <a:cubicBezTo>
                    <a:pt x="48" y="8"/>
                    <a:pt x="48" y="7"/>
                    <a:pt x="46" y="6"/>
                  </a:cubicBezTo>
                  <a:cubicBezTo>
                    <a:pt x="45" y="5"/>
                    <a:pt x="45" y="5"/>
                    <a:pt x="45" y="5"/>
                  </a:cubicBezTo>
                  <a:cubicBezTo>
                    <a:pt x="43" y="9"/>
                    <a:pt x="43" y="9"/>
                    <a:pt x="43" y="9"/>
                  </a:cubicBezTo>
                  <a:cubicBezTo>
                    <a:pt x="46" y="11"/>
                    <a:pt x="46" y="11"/>
                    <a:pt x="46" y="11"/>
                  </a:cubicBezTo>
                  <a:cubicBezTo>
                    <a:pt x="43" y="9"/>
                    <a:pt x="43" y="9"/>
                    <a:pt x="43" y="9"/>
                  </a:cubicBezTo>
                  <a:cubicBezTo>
                    <a:pt x="45" y="12"/>
                    <a:pt x="45" y="12"/>
                    <a:pt x="45" y="12"/>
                  </a:cubicBezTo>
                  <a:cubicBezTo>
                    <a:pt x="45" y="12"/>
                    <a:pt x="45" y="12"/>
                    <a:pt x="46" y="11"/>
                  </a:cubicBezTo>
                  <a:cubicBezTo>
                    <a:pt x="43" y="9"/>
                    <a:pt x="43" y="9"/>
                    <a:pt x="43" y="9"/>
                  </a:cubicBezTo>
                  <a:cubicBezTo>
                    <a:pt x="45" y="12"/>
                    <a:pt x="45" y="12"/>
                    <a:pt x="45" y="12"/>
                  </a:cubicBezTo>
                  <a:cubicBezTo>
                    <a:pt x="43" y="9"/>
                    <a:pt x="43" y="9"/>
                    <a:pt x="43" y="9"/>
                  </a:cubicBezTo>
                  <a:cubicBezTo>
                    <a:pt x="44" y="12"/>
                    <a:pt x="44" y="12"/>
                    <a:pt x="44" y="12"/>
                  </a:cubicBezTo>
                  <a:cubicBezTo>
                    <a:pt x="44" y="12"/>
                    <a:pt x="44" y="12"/>
                    <a:pt x="45" y="12"/>
                  </a:cubicBezTo>
                  <a:cubicBezTo>
                    <a:pt x="43" y="9"/>
                    <a:pt x="43" y="9"/>
                    <a:pt x="43" y="9"/>
                  </a:cubicBezTo>
                  <a:cubicBezTo>
                    <a:pt x="44" y="12"/>
                    <a:pt x="44" y="12"/>
                    <a:pt x="44" y="12"/>
                  </a:cubicBezTo>
                  <a:cubicBezTo>
                    <a:pt x="43" y="11"/>
                    <a:pt x="43" y="11"/>
                    <a:pt x="43" y="11"/>
                  </a:cubicBezTo>
                  <a:cubicBezTo>
                    <a:pt x="44" y="12"/>
                    <a:pt x="44" y="12"/>
                    <a:pt x="44" y="12"/>
                  </a:cubicBezTo>
                  <a:cubicBezTo>
                    <a:pt x="44" y="12"/>
                    <a:pt x="44" y="12"/>
                    <a:pt x="44" y="12"/>
                  </a:cubicBezTo>
                  <a:cubicBezTo>
                    <a:pt x="43" y="11"/>
                    <a:pt x="43" y="11"/>
                    <a:pt x="43" y="11"/>
                  </a:cubicBezTo>
                  <a:cubicBezTo>
                    <a:pt x="44" y="12"/>
                    <a:pt x="44" y="12"/>
                    <a:pt x="44" y="12"/>
                  </a:cubicBezTo>
                  <a:cubicBezTo>
                    <a:pt x="44" y="12"/>
                    <a:pt x="44" y="12"/>
                    <a:pt x="44" y="12"/>
                  </a:cubicBezTo>
                  <a:cubicBezTo>
                    <a:pt x="44" y="12"/>
                    <a:pt x="44" y="12"/>
                    <a:pt x="45" y="12"/>
                  </a:cubicBezTo>
                  <a:cubicBezTo>
                    <a:pt x="48" y="12"/>
                    <a:pt x="52" y="12"/>
                    <a:pt x="56" y="12"/>
                  </a:cubicBezTo>
                  <a:cubicBezTo>
                    <a:pt x="58" y="12"/>
                    <a:pt x="60" y="12"/>
                    <a:pt x="62" y="12"/>
                  </a:cubicBezTo>
                  <a:cubicBezTo>
                    <a:pt x="62" y="12"/>
                    <a:pt x="63" y="12"/>
                    <a:pt x="63" y="12"/>
                  </a:cubicBezTo>
                  <a:cubicBezTo>
                    <a:pt x="64" y="11"/>
                    <a:pt x="64" y="11"/>
                    <a:pt x="64" y="11"/>
                  </a:cubicBezTo>
                  <a:cubicBezTo>
                    <a:pt x="64" y="11"/>
                    <a:pt x="64" y="11"/>
                    <a:pt x="64" y="11"/>
                  </a:cubicBezTo>
                  <a:cubicBezTo>
                    <a:pt x="65" y="11"/>
                    <a:pt x="65" y="11"/>
                    <a:pt x="65" y="11"/>
                  </a:cubicBezTo>
                  <a:cubicBezTo>
                    <a:pt x="65" y="11"/>
                    <a:pt x="65" y="11"/>
                    <a:pt x="65" y="11"/>
                  </a:cubicBezTo>
                  <a:cubicBezTo>
                    <a:pt x="66" y="11"/>
                    <a:pt x="66" y="11"/>
                    <a:pt x="67" y="10"/>
                  </a:cubicBezTo>
                  <a:cubicBezTo>
                    <a:pt x="68" y="9"/>
                    <a:pt x="68" y="8"/>
                    <a:pt x="68" y="6"/>
                  </a:cubicBezTo>
                  <a:cubicBezTo>
                    <a:pt x="67" y="5"/>
                    <a:pt x="67" y="5"/>
                    <a:pt x="66" y="4"/>
                  </a:cubicBezTo>
                  <a:cubicBezTo>
                    <a:pt x="62" y="2"/>
                    <a:pt x="62" y="2"/>
                    <a:pt x="62" y="2"/>
                  </a:cubicBezTo>
                  <a:cubicBezTo>
                    <a:pt x="60" y="5"/>
                    <a:pt x="60" y="5"/>
                    <a:pt x="60" y="5"/>
                  </a:cubicBezTo>
                  <a:cubicBezTo>
                    <a:pt x="64" y="7"/>
                    <a:pt x="64" y="7"/>
                    <a:pt x="64" y="7"/>
                  </a:cubicBezTo>
                  <a:cubicBezTo>
                    <a:pt x="60" y="5"/>
                    <a:pt x="60" y="5"/>
                    <a:pt x="60" y="5"/>
                  </a:cubicBezTo>
                  <a:cubicBezTo>
                    <a:pt x="62" y="9"/>
                    <a:pt x="62" y="9"/>
                    <a:pt x="62" y="9"/>
                  </a:cubicBezTo>
                  <a:cubicBezTo>
                    <a:pt x="63" y="8"/>
                    <a:pt x="63" y="8"/>
                    <a:pt x="64" y="7"/>
                  </a:cubicBezTo>
                  <a:cubicBezTo>
                    <a:pt x="60" y="5"/>
                    <a:pt x="60" y="5"/>
                    <a:pt x="60" y="5"/>
                  </a:cubicBezTo>
                  <a:cubicBezTo>
                    <a:pt x="62" y="9"/>
                    <a:pt x="62" y="9"/>
                    <a:pt x="62" y="9"/>
                  </a:cubicBezTo>
                  <a:cubicBezTo>
                    <a:pt x="60" y="6"/>
                    <a:pt x="60" y="6"/>
                    <a:pt x="60" y="6"/>
                  </a:cubicBezTo>
                  <a:cubicBezTo>
                    <a:pt x="61" y="9"/>
                    <a:pt x="61" y="9"/>
                    <a:pt x="61" y="9"/>
                  </a:cubicBezTo>
                  <a:cubicBezTo>
                    <a:pt x="62" y="9"/>
                    <a:pt x="62" y="9"/>
                    <a:pt x="62" y="9"/>
                  </a:cubicBezTo>
                  <a:cubicBezTo>
                    <a:pt x="60" y="6"/>
                    <a:pt x="60" y="6"/>
                    <a:pt x="60" y="6"/>
                  </a:cubicBezTo>
                  <a:cubicBezTo>
                    <a:pt x="61" y="9"/>
                    <a:pt x="61" y="9"/>
                    <a:pt x="61" y="9"/>
                  </a:cubicBezTo>
                  <a:cubicBezTo>
                    <a:pt x="61" y="6"/>
                    <a:pt x="61" y="6"/>
                    <a:pt x="61" y="6"/>
                  </a:cubicBezTo>
                  <a:cubicBezTo>
                    <a:pt x="61" y="9"/>
                    <a:pt x="61" y="9"/>
                    <a:pt x="61" y="9"/>
                  </a:cubicBezTo>
                  <a:cubicBezTo>
                    <a:pt x="61" y="9"/>
                    <a:pt x="61" y="9"/>
                    <a:pt x="61" y="9"/>
                  </a:cubicBezTo>
                  <a:cubicBezTo>
                    <a:pt x="61" y="6"/>
                    <a:pt x="61" y="6"/>
                    <a:pt x="61" y="6"/>
                  </a:cubicBezTo>
                  <a:cubicBezTo>
                    <a:pt x="61" y="9"/>
                    <a:pt x="61" y="9"/>
                    <a:pt x="61" y="9"/>
                  </a:cubicBezTo>
                  <a:cubicBezTo>
                    <a:pt x="61" y="9"/>
                    <a:pt x="61" y="9"/>
                    <a:pt x="61" y="9"/>
                  </a:cubicBezTo>
                  <a:cubicBezTo>
                    <a:pt x="61" y="9"/>
                    <a:pt x="61" y="9"/>
                    <a:pt x="61" y="9"/>
                  </a:cubicBezTo>
                  <a:cubicBezTo>
                    <a:pt x="61" y="9"/>
                    <a:pt x="61" y="9"/>
                    <a:pt x="61" y="9"/>
                  </a:cubicBezTo>
                  <a:cubicBezTo>
                    <a:pt x="61" y="9"/>
                    <a:pt x="61" y="9"/>
                    <a:pt x="61" y="9"/>
                  </a:cubicBezTo>
                  <a:cubicBezTo>
                    <a:pt x="61" y="9"/>
                    <a:pt x="61" y="9"/>
                    <a:pt x="61" y="9"/>
                  </a:cubicBezTo>
                  <a:cubicBezTo>
                    <a:pt x="61" y="9"/>
                    <a:pt x="61" y="9"/>
                    <a:pt x="61" y="9"/>
                  </a:cubicBezTo>
                  <a:cubicBezTo>
                    <a:pt x="61" y="9"/>
                    <a:pt x="62" y="9"/>
                    <a:pt x="63" y="9"/>
                  </a:cubicBezTo>
                  <a:cubicBezTo>
                    <a:pt x="67" y="10"/>
                    <a:pt x="73" y="11"/>
                    <a:pt x="80" y="11"/>
                  </a:cubicBezTo>
                  <a:cubicBezTo>
                    <a:pt x="83" y="12"/>
                    <a:pt x="86" y="12"/>
                    <a:pt x="88" y="13"/>
                  </a:cubicBezTo>
                  <a:cubicBezTo>
                    <a:pt x="91" y="13"/>
                    <a:pt x="93" y="13"/>
                    <a:pt x="94" y="13"/>
                  </a:cubicBezTo>
                  <a:cubicBezTo>
                    <a:pt x="95" y="13"/>
                    <a:pt x="95" y="13"/>
                    <a:pt x="96" y="13"/>
                  </a:cubicBezTo>
                  <a:cubicBezTo>
                    <a:pt x="96" y="13"/>
                    <a:pt x="96" y="13"/>
                    <a:pt x="97" y="13"/>
                  </a:cubicBezTo>
                  <a:cubicBezTo>
                    <a:pt x="97" y="13"/>
                    <a:pt x="97" y="13"/>
                    <a:pt x="97" y="12"/>
                  </a:cubicBezTo>
                  <a:cubicBezTo>
                    <a:pt x="98" y="12"/>
                    <a:pt x="98" y="12"/>
                    <a:pt x="99" y="11"/>
                  </a:cubicBezTo>
                  <a:cubicBezTo>
                    <a:pt x="99" y="10"/>
                    <a:pt x="99" y="9"/>
                    <a:pt x="99" y="8"/>
                  </a:cubicBezTo>
                  <a:cubicBezTo>
                    <a:pt x="99" y="7"/>
                    <a:pt x="98" y="6"/>
                    <a:pt x="97" y="5"/>
                  </a:cubicBezTo>
                  <a:cubicBezTo>
                    <a:pt x="91" y="1"/>
                    <a:pt x="91" y="1"/>
                    <a:pt x="91" y="1"/>
                  </a:cubicBezTo>
                  <a:cubicBezTo>
                    <a:pt x="89" y="0"/>
                    <a:pt x="87" y="1"/>
                    <a:pt x="86" y="3"/>
                  </a:cubicBezTo>
                  <a:cubicBezTo>
                    <a:pt x="84" y="5"/>
                    <a:pt x="85" y="7"/>
                    <a:pt x="87" y="8"/>
                  </a:cubicBezTo>
                  <a:cubicBezTo>
                    <a:pt x="93" y="12"/>
                    <a:pt x="93" y="12"/>
                    <a:pt x="93" y="12"/>
                  </a:cubicBezTo>
                  <a:cubicBezTo>
                    <a:pt x="95" y="9"/>
                    <a:pt x="95" y="9"/>
                    <a:pt x="95" y="9"/>
                  </a:cubicBezTo>
                  <a:cubicBezTo>
                    <a:pt x="92" y="7"/>
                    <a:pt x="92" y="7"/>
                    <a:pt x="92" y="7"/>
                  </a:cubicBezTo>
                  <a:cubicBezTo>
                    <a:pt x="95" y="9"/>
                    <a:pt x="95" y="9"/>
                    <a:pt x="95" y="9"/>
                  </a:cubicBezTo>
                  <a:cubicBezTo>
                    <a:pt x="93" y="5"/>
                    <a:pt x="93" y="5"/>
                    <a:pt x="93" y="5"/>
                  </a:cubicBezTo>
                  <a:cubicBezTo>
                    <a:pt x="93" y="6"/>
                    <a:pt x="92" y="6"/>
                    <a:pt x="92" y="7"/>
                  </a:cubicBezTo>
                  <a:cubicBezTo>
                    <a:pt x="95" y="9"/>
                    <a:pt x="95" y="9"/>
                    <a:pt x="95" y="9"/>
                  </a:cubicBezTo>
                  <a:cubicBezTo>
                    <a:pt x="93" y="5"/>
                    <a:pt x="93" y="5"/>
                    <a:pt x="93" y="5"/>
                  </a:cubicBezTo>
                  <a:cubicBezTo>
                    <a:pt x="95" y="9"/>
                    <a:pt x="95" y="9"/>
                    <a:pt x="95" y="9"/>
                  </a:cubicBezTo>
                  <a:cubicBezTo>
                    <a:pt x="94" y="5"/>
                    <a:pt x="94" y="5"/>
                    <a:pt x="94" y="5"/>
                  </a:cubicBezTo>
                  <a:cubicBezTo>
                    <a:pt x="94" y="5"/>
                    <a:pt x="94" y="5"/>
                    <a:pt x="93" y="5"/>
                  </a:cubicBezTo>
                  <a:cubicBezTo>
                    <a:pt x="95" y="9"/>
                    <a:pt x="95" y="9"/>
                    <a:pt x="95" y="9"/>
                  </a:cubicBezTo>
                  <a:cubicBezTo>
                    <a:pt x="94" y="5"/>
                    <a:pt x="94" y="5"/>
                    <a:pt x="94" y="5"/>
                  </a:cubicBezTo>
                  <a:cubicBezTo>
                    <a:pt x="95" y="7"/>
                    <a:pt x="95" y="7"/>
                    <a:pt x="95" y="7"/>
                  </a:cubicBezTo>
                  <a:cubicBezTo>
                    <a:pt x="95" y="5"/>
                    <a:pt x="95" y="5"/>
                    <a:pt x="95" y="5"/>
                  </a:cubicBezTo>
                  <a:cubicBezTo>
                    <a:pt x="94" y="5"/>
                    <a:pt x="94" y="5"/>
                    <a:pt x="94" y="5"/>
                  </a:cubicBezTo>
                  <a:cubicBezTo>
                    <a:pt x="95" y="7"/>
                    <a:pt x="95" y="7"/>
                    <a:pt x="95" y="7"/>
                  </a:cubicBezTo>
                  <a:cubicBezTo>
                    <a:pt x="95" y="5"/>
                    <a:pt x="95" y="5"/>
                    <a:pt x="95" y="5"/>
                  </a:cubicBezTo>
                  <a:cubicBezTo>
                    <a:pt x="94" y="5"/>
                    <a:pt x="94" y="5"/>
                    <a:pt x="94" y="5"/>
                  </a:cubicBezTo>
                  <a:cubicBezTo>
                    <a:pt x="94" y="5"/>
                    <a:pt x="91" y="5"/>
                    <a:pt x="88" y="4"/>
                  </a:cubicBezTo>
                  <a:cubicBezTo>
                    <a:pt x="84" y="4"/>
                    <a:pt x="78" y="3"/>
                    <a:pt x="73" y="2"/>
                  </a:cubicBezTo>
                  <a:cubicBezTo>
                    <a:pt x="70" y="2"/>
                    <a:pt x="68" y="2"/>
                    <a:pt x="66" y="2"/>
                  </a:cubicBezTo>
                  <a:cubicBezTo>
                    <a:pt x="64" y="1"/>
                    <a:pt x="62" y="1"/>
                    <a:pt x="61" y="1"/>
                  </a:cubicBezTo>
                  <a:cubicBezTo>
                    <a:pt x="61" y="1"/>
                    <a:pt x="60" y="1"/>
                    <a:pt x="60" y="1"/>
                  </a:cubicBezTo>
                  <a:cubicBezTo>
                    <a:pt x="60" y="1"/>
                    <a:pt x="59" y="1"/>
                    <a:pt x="59" y="1"/>
                  </a:cubicBezTo>
                  <a:cubicBezTo>
                    <a:pt x="59" y="2"/>
                    <a:pt x="58" y="2"/>
                    <a:pt x="58" y="2"/>
                  </a:cubicBezTo>
                  <a:cubicBezTo>
                    <a:pt x="58" y="2"/>
                    <a:pt x="57" y="2"/>
                    <a:pt x="57" y="3"/>
                  </a:cubicBezTo>
                  <a:cubicBezTo>
                    <a:pt x="56" y="5"/>
                    <a:pt x="56" y="8"/>
                    <a:pt x="58" y="9"/>
                  </a:cubicBezTo>
                  <a:cubicBezTo>
                    <a:pt x="61" y="11"/>
                    <a:pt x="61" y="11"/>
                    <a:pt x="61" y="11"/>
                  </a:cubicBezTo>
                  <a:cubicBezTo>
                    <a:pt x="64" y="7"/>
                    <a:pt x="64" y="7"/>
                    <a:pt x="64" y="7"/>
                  </a:cubicBezTo>
                  <a:cubicBezTo>
                    <a:pt x="60" y="5"/>
                    <a:pt x="60" y="5"/>
                    <a:pt x="60" y="5"/>
                  </a:cubicBezTo>
                  <a:cubicBezTo>
                    <a:pt x="64" y="7"/>
                    <a:pt x="64" y="7"/>
                    <a:pt x="64" y="7"/>
                  </a:cubicBezTo>
                  <a:cubicBezTo>
                    <a:pt x="61" y="4"/>
                    <a:pt x="61" y="4"/>
                    <a:pt x="61" y="4"/>
                  </a:cubicBezTo>
                  <a:cubicBezTo>
                    <a:pt x="61" y="4"/>
                    <a:pt x="61" y="5"/>
                    <a:pt x="60" y="5"/>
                  </a:cubicBezTo>
                  <a:cubicBezTo>
                    <a:pt x="64" y="7"/>
                    <a:pt x="64" y="7"/>
                    <a:pt x="64" y="7"/>
                  </a:cubicBezTo>
                  <a:cubicBezTo>
                    <a:pt x="61" y="4"/>
                    <a:pt x="61" y="4"/>
                    <a:pt x="61" y="4"/>
                  </a:cubicBezTo>
                  <a:cubicBezTo>
                    <a:pt x="64" y="7"/>
                    <a:pt x="64" y="7"/>
                    <a:pt x="64" y="7"/>
                  </a:cubicBezTo>
                  <a:cubicBezTo>
                    <a:pt x="62" y="4"/>
                    <a:pt x="62" y="4"/>
                    <a:pt x="62" y="4"/>
                  </a:cubicBezTo>
                  <a:cubicBezTo>
                    <a:pt x="62" y="4"/>
                    <a:pt x="62" y="4"/>
                    <a:pt x="61" y="4"/>
                  </a:cubicBezTo>
                  <a:cubicBezTo>
                    <a:pt x="64" y="7"/>
                    <a:pt x="64" y="7"/>
                    <a:pt x="64" y="7"/>
                  </a:cubicBezTo>
                  <a:cubicBezTo>
                    <a:pt x="62" y="4"/>
                    <a:pt x="62" y="4"/>
                    <a:pt x="62" y="4"/>
                  </a:cubicBezTo>
                  <a:cubicBezTo>
                    <a:pt x="63" y="7"/>
                    <a:pt x="63" y="7"/>
                    <a:pt x="63" y="7"/>
                  </a:cubicBezTo>
                  <a:cubicBezTo>
                    <a:pt x="63" y="3"/>
                    <a:pt x="63" y="3"/>
                    <a:pt x="63" y="3"/>
                  </a:cubicBezTo>
                  <a:cubicBezTo>
                    <a:pt x="62" y="4"/>
                    <a:pt x="62" y="4"/>
                    <a:pt x="62" y="4"/>
                  </a:cubicBezTo>
                  <a:cubicBezTo>
                    <a:pt x="63" y="7"/>
                    <a:pt x="63" y="7"/>
                    <a:pt x="63" y="7"/>
                  </a:cubicBezTo>
                  <a:cubicBezTo>
                    <a:pt x="63" y="3"/>
                    <a:pt x="63" y="3"/>
                    <a:pt x="63" y="3"/>
                  </a:cubicBezTo>
                  <a:cubicBezTo>
                    <a:pt x="63" y="6"/>
                    <a:pt x="63" y="6"/>
                    <a:pt x="63" y="6"/>
                  </a:cubicBezTo>
                  <a:cubicBezTo>
                    <a:pt x="63" y="3"/>
                    <a:pt x="63" y="3"/>
                    <a:pt x="63" y="3"/>
                  </a:cubicBezTo>
                  <a:cubicBezTo>
                    <a:pt x="63" y="3"/>
                    <a:pt x="63" y="3"/>
                    <a:pt x="63" y="3"/>
                  </a:cubicBezTo>
                  <a:cubicBezTo>
                    <a:pt x="63" y="6"/>
                    <a:pt x="63" y="6"/>
                    <a:pt x="63" y="6"/>
                  </a:cubicBezTo>
                  <a:cubicBezTo>
                    <a:pt x="63" y="3"/>
                    <a:pt x="63" y="3"/>
                    <a:pt x="63" y="3"/>
                  </a:cubicBezTo>
                  <a:cubicBezTo>
                    <a:pt x="63" y="4"/>
                    <a:pt x="63" y="4"/>
                    <a:pt x="63" y="4"/>
                  </a:cubicBezTo>
                  <a:cubicBezTo>
                    <a:pt x="63" y="3"/>
                    <a:pt x="63" y="3"/>
                    <a:pt x="63" y="3"/>
                  </a:cubicBezTo>
                  <a:cubicBezTo>
                    <a:pt x="63" y="3"/>
                    <a:pt x="63" y="3"/>
                    <a:pt x="63" y="3"/>
                  </a:cubicBezTo>
                  <a:cubicBezTo>
                    <a:pt x="63" y="4"/>
                    <a:pt x="63" y="4"/>
                    <a:pt x="63" y="4"/>
                  </a:cubicBezTo>
                  <a:cubicBezTo>
                    <a:pt x="63" y="3"/>
                    <a:pt x="63" y="3"/>
                    <a:pt x="63" y="3"/>
                  </a:cubicBezTo>
                  <a:cubicBezTo>
                    <a:pt x="63" y="3"/>
                    <a:pt x="62" y="3"/>
                    <a:pt x="62" y="3"/>
                  </a:cubicBezTo>
                  <a:cubicBezTo>
                    <a:pt x="59" y="4"/>
                    <a:pt x="54" y="4"/>
                    <a:pt x="50" y="4"/>
                  </a:cubicBezTo>
                  <a:cubicBezTo>
                    <a:pt x="48" y="4"/>
                    <a:pt x="46" y="4"/>
                    <a:pt x="45" y="4"/>
                  </a:cubicBezTo>
                  <a:cubicBezTo>
                    <a:pt x="44" y="4"/>
                    <a:pt x="43" y="4"/>
                    <a:pt x="43" y="4"/>
                  </a:cubicBezTo>
                  <a:cubicBezTo>
                    <a:pt x="42" y="4"/>
                    <a:pt x="42" y="4"/>
                    <a:pt x="42" y="4"/>
                  </a:cubicBezTo>
                  <a:cubicBezTo>
                    <a:pt x="41" y="5"/>
                    <a:pt x="41" y="5"/>
                    <a:pt x="41" y="5"/>
                  </a:cubicBezTo>
                  <a:cubicBezTo>
                    <a:pt x="40" y="5"/>
                    <a:pt x="40" y="5"/>
                    <a:pt x="40" y="5"/>
                  </a:cubicBezTo>
                  <a:cubicBezTo>
                    <a:pt x="40" y="5"/>
                    <a:pt x="40" y="6"/>
                    <a:pt x="39" y="6"/>
                  </a:cubicBezTo>
                  <a:cubicBezTo>
                    <a:pt x="38" y="8"/>
                    <a:pt x="39" y="11"/>
                    <a:pt x="40" y="12"/>
                  </a:cubicBezTo>
                  <a:cubicBezTo>
                    <a:pt x="42" y="13"/>
                    <a:pt x="42" y="13"/>
                    <a:pt x="42" y="13"/>
                  </a:cubicBezTo>
                  <a:cubicBezTo>
                    <a:pt x="44" y="9"/>
                    <a:pt x="44" y="9"/>
                    <a:pt x="44" y="9"/>
                  </a:cubicBezTo>
                  <a:cubicBezTo>
                    <a:pt x="43" y="6"/>
                    <a:pt x="43" y="6"/>
                    <a:pt x="43" y="6"/>
                  </a:cubicBezTo>
                  <a:cubicBezTo>
                    <a:pt x="29" y="10"/>
                    <a:pt x="29" y="10"/>
                    <a:pt x="29" y="10"/>
                  </a:cubicBezTo>
                  <a:cubicBezTo>
                    <a:pt x="27" y="10"/>
                    <a:pt x="26" y="12"/>
                    <a:pt x="26" y="13"/>
                  </a:cubicBezTo>
                  <a:cubicBezTo>
                    <a:pt x="26" y="15"/>
                    <a:pt x="27" y="16"/>
                    <a:pt x="28" y="17"/>
                  </a:cubicBezTo>
                  <a:cubicBezTo>
                    <a:pt x="31" y="19"/>
                    <a:pt x="31" y="19"/>
                    <a:pt x="31" y="19"/>
                  </a:cubicBezTo>
                  <a:cubicBezTo>
                    <a:pt x="33" y="16"/>
                    <a:pt x="33" y="16"/>
                    <a:pt x="33" y="16"/>
                  </a:cubicBezTo>
                  <a:cubicBezTo>
                    <a:pt x="33" y="12"/>
                    <a:pt x="33" y="12"/>
                    <a:pt x="33" y="12"/>
                  </a:cubicBezTo>
                  <a:cubicBezTo>
                    <a:pt x="11" y="12"/>
                    <a:pt x="11" y="12"/>
                    <a:pt x="11" y="12"/>
                  </a:cubicBezTo>
                  <a:cubicBezTo>
                    <a:pt x="9" y="12"/>
                    <a:pt x="8" y="14"/>
                    <a:pt x="7" y="15"/>
                  </a:cubicBezTo>
                  <a:cubicBezTo>
                    <a:pt x="7" y="17"/>
                    <a:pt x="8" y="19"/>
                    <a:pt x="9" y="20"/>
                  </a:cubicBezTo>
                  <a:cubicBezTo>
                    <a:pt x="11" y="21"/>
                    <a:pt x="11" y="21"/>
                    <a:pt x="11" y="21"/>
                  </a:cubicBezTo>
                  <a:cubicBezTo>
                    <a:pt x="13" y="17"/>
                    <a:pt x="13" y="17"/>
                    <a:pt x="13" y="17"/>
                  </a:cubicBezTo>
                  <a:cubicBezTo>
                    <a:pt x="10" y="15"/>
                    <a:pt x="10" y="15"/>
                    <a:pt x="10" y="15"/>
                  </a:cubicBezTo>
                  <a:cubicBezTo>
                    <a:pt x="2" y="25"/>
                    <a:pt x="2" y="25"/>
                    <a:pt x="2" y="25"/>
                  </a:cubicBezTo>
                  <a:cubicBezTo>
                    <a:pt x="1" y="26"/>
                    <a:pt x="1" y="27"/>
                    <a:pt x="1" y="28"/>
                  </a:cubicBezTo>
                  <a:cubicBezTo>
                    <a:pt x="1" y="29"/>
                    <a:pt x="2" y="30"/>
                    <a:pt x="3" y="31"/>
                  </a:cubicBezTo>
                  <a:cubicBezTo>
                    <a:pt x="4" y="32"/>
                    <a:pt x="4" y="32"/>
                    <a:pt x="4" y="32"/>
                  </a:cubicBezTo>
                  <a:cubicBezTo>
                    <a:pt x="0" y="43"/>
                    <a:pt x="0" y="43"/>
                    <a:pt x="0" y="43"/>
                  </a:cubicBezTo>
                  <a:cubicBezTo>
                    <a:pt x="0" y="45"/>
                    <a:pt x="1" y="47"/>
                    <a:pt x="2" y="48"/>
                  </a:cubicBezTo>
                  <a:cubicBezTo>
                    <a:pt x="4" y="49"/>
                    <a:pt x="4" y="49"/>
                    <a:pt x="4" y="49"/>
                  </a:cubicBezTo>
                  <a:cubicBezTo>
                    <a:pt x="6" y="45"/>
                    <a:pt x="6" y="45"/>
                    <a:pt x="6" y="45"/>
                  </a:cubicBezTo>
                  <a:cubicBezTo>
                    <a:pt x="2" y="45"/>
                    <a:pt x="2" y="45"/>
                    <a:pt x="2" y="45"/>
                  </a:cubicBezTo>
                  <a:cubicBezTo>
                    <a:pt x="1" y="57"/>
                    <a:pt x="1" y="57"/>
                    <a:pt x="1" y="57"/>
                  </a:cubicBezTo>
                  <a:cubicBezTo>
                    <a:pt x="1" y="59"/>
                    <a:pt x="2" y="60"/>
                    <a:pt x="3" y="61"/>
                  </a:cubicBezTo>
                  <a:cubicBezTo>
                    <a:pt x="4" y="62"/>
                    <a:pt x="4" y="62"/>
                    <a:pt x="4" y="62"/>
                  </a:cubicBezTo>
                  <a:cubicBezTo>
                    <a:pt x="6" y="58"/>
                    <a:pt x="6" y="58"/>
                    <a:pt x="6" y="58"/>
                  </a:cubicBezTo>
                  <a:cubicBezTo>
                    <a:pt x="2" y="58"/>
                    <a:pt x="2" y="58"/>
                    <a:pt x="2" y="58"/>
                  </a:cubicBezTo>
                  <a:cubicBezTo>
                    <a:pt x="2" y="73"/>
                    <a:pt x="2" y="73"/>
                    <a:pt x="2" y="73"/>
                  </a:cubicBezTo>
                  <a:cubicBezTo>
                    <a:pt x="2" y="74"/>
                    <a:pt x="2" y="75"/>
                    <a:pt x="4" y="76"/>
                  </a:cubicBezTo>
                  <a:cubicBezTo>
                    <a:pt x="7" y="78"/>
                    <a:pt x="7" y="78"/>
                    <a:pt x="7" y="78"/>
                  </a:cubicBezTo>
                  <a:cubicBezTo>
                    <a:pt x="9" y="79"/>
                    <a:pt x="12" y="79"/>
                    <a:pt x="13" y="77"/>
                  </a:cubicBezTo>
                  <a:cubicBezTo>
                    <a:pt x="14" y="75"/>
                    <a:pt x="13" y="73"/>
                    <a:pt x="1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3" name="Freeform 166">
              <a:extLst>
                <a:ext uri="{FF2B5EF4-FFF2-40B4-BE49-F238E27FC236}">
                  <a16:creationId xmlns:a16="http://schemas.microsoft.com/office/drawing/2014/main" id="{8A8C39A2-310A-4C07-801F-8313791DD4B6}"/>
                </a:ext>
              </a:extLst>
            </p:cNvPr>
            <p:cNvSpPr>
              <a:spLocks/>
            </p:cNvSpPr>
            <p:nvPr/>
          </p:nvSpPr>
          <p:spPr bwMode="auto">
            <a:xfrm>
              <a:off x="5327787" y="2297223"/>
              <a:ext cx="147638" cy="282575"/>
            </a:xfrm>
            <a:custGeom>
              <a:avLst/>
              <a:gdLst>
                <a:gd name="T0" fmla="*/ 4 w 93"/>
                <a:gd name="T1" fmla="*/ 174 h 180"/>
                <a:gd name="T2" fmla="*/ 19 w 93"/>
                <a:gd name="T3" fmla="*/ 168 h 180"/>
                <a:gd name="T4" fmla="*/ 13 w 93"/>
                <a:gd name="T5" fmla="*/ 167 h 180"/>
                <a:gd name="T6" fmla="*/ 28 w 93"/>
                <a:gd name="T7" fmla="*/ 161 h 180"/>
                <a:gd name="T8" fmla="*/ 18 w 93"/>
                <a:gd name="T9" fmla="*/ 158 h 180"/>
                <a:gd name="T10" fmla="*/ 35 w 93"/>
                <a:gd name="T11" fmla="*/ 151 h 180"/>
                <a:gd name="T12" fmla="*/ 30 w 93"/>
                <a:gd name="T13" fmla="*/ 150 h 180"/>
                <a:gd name="T14" fmla="*/ 44 w 93"/>
                <a:gd name="T15" fmla="*/ 137 h 180"/>
                <a:gd name="T16" fmla="*/ 38 w 93"/>
                <a:gd name="T17" fmla="*/ 137 h 180"/>
                <a:gd name="T18" fmla="*/ 57 w 93"/>
                <a:gd name="T19" fmla="*/ 128 h 180"/>
                <a:gd name="T20" fmla="*/ 45 w 93"/>
                <a:gd name="T21" fmla="*/ 123 h 180"/>
                <a:gd name="T22" fmla="*/ 48 w 93"/>
                <a:gd name="T23" fmla="*/ 126 h 180"/>
                <a:gd name="T24" fmla="*/ 48 w 93"/>
                <a:gd name="T25" fmla="*/ 126 h 180"/>
                <a:gd name="T26" fmla="*/ 48 w 93"/>
                <a:gd name="T27" fmla="*/ 126 h 180"/>
                <a:gd name="T28" fmla="*/ 49 w 93"/>
                <a:gd name="T29" fmla="*/ 125 h 180"/>
                <a:gd name="T30" fmla="*/ 65 w 93"/>
                <a:gd name="T31" fmla="*/ 112 h 180"/>
                <a:gd name="T32" fmla="*/ 58 w 93"/>
                <a:gd name="T33" fmla="*/ 111 h 180"/>
                <a:gd name="T34" fmla="*/ 76 w 93"/>
                <a:gd name="T35" fmla="*/ 98 h 180"/>
                <a:gd name="T36" fmla="*/ 71 w 93"/>
                <a:gd name="T37" fmla="*/ 98 h 180"/>
                <a:gd name="T38" fmla="*/ 80 w 93"/>
                <a:gd name="T39" fmla="*/ 82 h 180"/>
                <a:gd name="T40" fmla="*/ 77 w 93"/>
                <a:gd name="T41" fmla="*/ 87 h 180"/>
                <a:gd name="T42" fmla="*/ 86 w 93"/>
                <a:gd name="T43" fmla="*/ 72 h 180"/>
                <a:gd name="T44" fmla="*/ 87 w 93"/>
                <a:gd name="T45" fmla="*/ 76 h 180"/>
                <a:gd name="T46" fmla="*/ 90 w 93"/>
                <a:gd name="T47" fmla="*/ 59 h 180"/>
                <a:gd name="T48" fmla="*/ 93 w 93"/>
                <a:gd name="T49" fmla="*/ 48 h 180"/>
                <a:gd name="T50" fmla="*/ 93 w 93"/>
                <a:gd name="T51" fmla="*/ 34 h 180"/>
                <a:gd name="T52" fmla="*/ 86 w 93"/>
                <a:gd name="T53" fmla="*/ 31 h 180"/>
                <a:gd name="T54" fmla="*/ 82 w 93"/>
                <a:gd name="T55" fmla="*/ 10 h 180"/>
                <a:gd name="T56" fmla="*/ 81 w 93"/>
                <a:gd name="T57" fmla="*/ 7 h 180"/>
                <a:gd name="T58" fmla="*/ 81 w 93"/>
                <a:gd name="T59" fmla="*/ 7 h 180"/>
                <a:gd name="T60" fmla="*/ 77 w 93"/>
                <a:gd name="T61" fmla="*/ 8 h 180"/>
                <a:gd name="T62" fmla="*/ 77 w 93"/>
                <a:gd name="T63" fmla="*/ 8 h 180"/>
                <a:gd name="T64" fmla="*/ 81 w 93"/>
                <a:gd name="T65" fmla="*/ 8 h 180"/>
                <a:gd name="T66" fmla="*/ 81 w 93"/>
                <a:gd name="T67" fmla="*/ 8 h 180"/>
                <a:gd name="T68" fmla="*/ 81 w 93"/>
                <a:gd name="T69" fmla="*/ 8 h 180"/>
                <a:gd name="T70" fmla="*/ 81 w 93"/>
                <a:gd name="T71" fmla="*/ 7 h 180"/>
                <a:gd name="T72" fmla="*/ 69 w 93"/>
                <a:gd name="T73" fmla="*/ 3 h 180"/>
                <a:gd name="T74" fmla="*/ 77 w 93"/>
                <a:gd name="T75" fmla="*/ 8 h 180"/>
                <a:gd name="T76" fmla="*/ 73 w 93"/>
                <a:gd name="T77" fmla="*/ 8 h 180"/>
                <a:gd name="T78" fmla="*/ 82 w 93"/>
                <a:gd name="T79" fmla="*/ 33 h 180"/>
                <a:gd name="T80" fmla="*/ 83 w 93"/>
                <a:gd name="T81" fmla="*/ 45 h 180"/>
                <a:gd name="T82" fmla="*/ 84 w 93"/>
                <a:gd name="T83" fmla="*/ 62 h 180"/>
                <a:gd name="T84" fmla="*/ 89 w 93"/>
                <a:gd name="T85" fmla="*/ 63 h 180"/>
                <a:gd name="T86" fmla="*/ 81 w 93"/>
                <a:gd name="T87" fmla="*/ 78 h 180"/>
                <a:gd name="T88" fmla="*/ 82 w 93"/>
                <a:gd name="T89" fmla="*/ 72 h 180"/>
                <a:gd name="T90" fmla="*/ 72 w 93"/>
                <a:gd name="T91" fmla="*/ 87 h 180"/>
                <a:gd name="T92" fmla="*/ 74 w 93"/>
                <a:gd name="T93" fmla="*/ 83 h 180"/>
                <a:gd name="T94" fmla="*/ 70 w 93"/>
                <a:gd name="T95" fmla="*/ 102 h 180"/>
                <a:gd name="T96" fmla="*/ 56 w 93"/>
                <a:gd name="T97" fmla="*/ 108 h 180"/>
                <a:gd name="T98" fmla="*/ 58 w 93"/>
                <a:gd name="T99" fmla="*/ 116 h 180"/>
                <a:gd name="T100" fmla="*/ 51 w 93"/>
                <a:gd name="T101" fmla="*/ 114 h 180"/>
                <a:gd name="T102" fmla="*/ 43 w 93"/>
                <a:gd name="T103" fmla="*/ 120 h 180"/>
                <a:gd name="T104" fmla="*/ 42 w 93"/>
                <a:gd name="T105" fmla="*/ 121 h 180"/>
                <a:gd name="T106" fmla="*/ 36 w 93"/>
                <a:gd name="T107" fmla="*/ 134 h 180"/>
                <a:gd name="T108" fmla="*/ 38 w 93"/>
                <a:gd name="T109" fmla="*/ 141 h 180"/>
                <a:gd name="T110" fmla="*/ 27 w 93"/>
                <a:gd name="T111" fmla="*/ 147 h 180"/>
                <a:gd name="T112" fmla="*/ 29 w 93"/>
                <a:gd name="T113" fmla="*/ 154 h 180"/>
                <a:gd name="T114" fmla="*/ 16 w 93"/>
                <a:gd name="T115" fmla="*/ 154 h 180"/>
                <a:gd name="T116" fmla="*/ 22 w 93"/>
                <a:gd name="T117" fmla="*/ 165 h 180"/>
                <a:gd name="T118" fmla="*/ 11 w 93"/>
                <a:gd name="T119" fmla="*/ 164 h 180"/>
                <a:gd name="T120" fmla="*/ 12 w 93"/>
                <a:gd name="T121" fmla="*/ 171 h 180"/>
                <a:gd name="T122" fmla="*/ 2 w 93"/>
                <a:gd name="T123" fmla="*/ 170 h 180"/>
                <a:gd name="T124" fmla="*/ 5 w 93"/>
                <a:gd name="T125"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180">
                  <a:moveTo>
                    <a:pt x="9" y="172"/>
                  </a:moveTo>
                  <a:cubicBezTo>
                    <a:pt x="6" y="170"/>
                    <a:pt x="6" y="170"/>
                    <a:pt x="6" y="170"/>
                  </a:cubicBezTo>
                  <a:cubicBezTo>
                    <a:pt x="4" y="174"/>
                    <a:pt x="4" y="174"/>
                    <a:pt x="4" y="174"/>
                  </a:cubicBezTo>
                  <a:cubicBezTo>
                    <a:pt x="6" y="177"/>
                    <a:pt x="6" y="177"/>
                    <a:pt x="6" y="177"/>
                  </a:cubicBezTo>
                  <a:cubicBezTo>
                    <a:pt x="16" y="171"/>
                    <a:pt x="16" y="171"/>
                    <a:pt x="16" y="171"/>
                  </a:cubicBezTo>
                  <a:cubicBezTo>
                    <a:pt x="18" y="171"/>
                    <a:pt x="19" y="169"/>
                    <a:pt x="19" y="168"/>
                  </a:cubicBezTo>
                  <a:cubicBezTo>
                    <a:pt x="19" y="167"/>
                    <a:pt x="18" y="165"/>
                    <a:pt x="17" y="165"/>
                  </a:cubicBezTo>
                  <a:cubicBezTo>
                    <a:pt x="15" y="164"/>
                    <a:pt x="15" y="164"/>
                    <a:pt x="15" y="164"/>
                  </a:cubicBezTo>
                  <a:cubicBezTo>
                    <a:pt x="13" y="167"/>
                    <a:pt x="13" y="167"/>
                    <a:pt x="13" y="167"/>
                  </a:cubicBezTo>
                  <a:cubicBezTo>
                    <a:pt x="15" y="171"/>
                    <a:pt x="15" y="171"/>
                    <a:pt x="15" y="171"/>
                  </a:cubicBezTo>
                  <a:cubicBezTo>
                    <a:pt x="26" y="165"/>
                    <a:pt x="26" y="165"/>
                    <a:pt x="26" y="165"/>
                  </a:cubicBezTo>
                  <a:cubicBezTo>
                    <a:pt x="27" y="164"/>
                    <a:pt x="28" y="163"/>
                    <a:pt x="28" y="161"/>
                  </a:cubicBezTo>
                  <a:cubicBezTo>
                    <a:pt x="28" y="160"/>
                    <a:pt x="27" y="158"/>
                    <a:pt x="26" y="158"/>
                  </a:cubicBezTo>
                  <a:cubicBezTo>
                    <a:pt x="21" y="154"/>
                    <a:pt x="21" y="154"/>
                    <a:pt x="21" y="154"/>
                  </a:cubicBezTo>
                  <a:cubicBezTo>
                    <a:pt x="18" y="158"/>
                    <a:pt x="18" y="158"/>
                    <a:pt x="18" y="158"/>
                  </a:cubicBezTo>
                  <a:cubicBezTo>
                    <a:pt x="20" y="161"/>
                    <a:pt x="20" y="161"/>
                    <a:pt x="20" y="161"/>
                  </a:cubicBezTo>
                  <a:cubicBezTo>
                    <a:pt x="33" y="154"/>
                    <a:pt x="33" y="154"/>
                    <a:pt x="33" y="154"/>
                  </a:cubicBezTo>
                  <a:cubicBezTo>
                    <a:pt x="35" y="153"/>
                    <a:pt x="35" y="152"/>
                    <a:pt x="35" y="151"/>
                  </a:cubicBezTo>
                  <a:cubicBezTo>
                    <a:pt x="35" y="149"/>
                    <a:pt x="35" y="148"/>
                    <a:pt x="33" y="147"/>
                  </a:cubicBezTo>
                  <a:cubicBezTo>
                    <a:pt x="32" y="146"/>
                    <a:pt x="32" y="146"/>
                    <a:pt x="32" y="146"/>
                  </a:cubicBezTo>
                  <a:cubicBezTo>
                    <a:pt x="30" y="150"/>
                    <a:pt x="30" y="150"/>
                    <a:pt x="30" y="150"/>
                  </a:cubicBezTo>
                  <a:cubicBezTo>
                    <a:pt x="33" y="152"/>
                    <a:pt x="33" y="152"/>
                    <a:pt x="33" y="152"/>
                  </a:cubicBezTo>
                  <a:cubicBezTo>
                    <a:pt x="43" y="141"/>
                    <a:pt x="43" y="141"/>
                    <a:pt x="43" y="141"/>
                  </a:cubicBezTo>
                  <a:cubicBezTo>
                    <a:pt x="44" y="140"/>
                    <a:pt x="44" y="139"/>
                    <a:pt x="44" y="137"/>
                  </a:cubicBezTo>
                  <a:cubicBezTo>
                    <a:pt x="44" y="136"/>
                    <a:pt x="43" y="135"/>
                    <a:pt x="42" y="135"/>
                  </a:cubicBezTo>
                  <a:cubicBezTo>
                    <a:pt x="41" y="134"/>
                    <a:pt x="41" y="134"/>
                    <a:pt x="41" y="134"/>
                  </a:cubicBezTo>
                  <a:cubicBezTo>
                    <a:pt x="38" y="137"/>
                    <a:pt x="38" y="137"/>
                    <a:pt x="38" y="137"/>
                  </a:cubicBezTo>
                  <a:cubicBezTo>
                    <a:pt x="41" y="141"/>
                    <a:pt x="41" y="141"/>
                    <a:pt x="41" y="141"/>
                  </a:cubicBezTo>
                  <a:cubicBezTo>
                    <a:pt x="55" y="131"/>
                    <a:pt x="55" y="131"/>
                    <a:pt x="55" y="131"/>
                  </a:cubicBezTo>
                  <a:cubicBezTo>
                    <a:pt x="57" y="131"/>
                    <a:pt x="57" y="129"/>
                    <a:pt x="57" y="128"/>
                  </a:cubicBezTo>
                  <a:cubicBezTo>
                    <a:pt x="57" y="127"/>
                    <a:pt x="57" y="125"/>
                    <a:pt x="55" y="125"/>
                  </a:cubicBezTo>
                  <a:cubicBezTo>
                    <a:pt x="47" y="120"/>
                    <a:pt x="47" y="120"/>
                    <a:pt x="47" y="120"/>
                  </a:cubicBezTo>
                  <a:cubicBezTo>
                    <a:pt x="45" y="123"/>
                    <a:pt x="45" y="123"/>
                    <a:pt x="45" y="123"/>
                  </a:cubicBezTo>
                  <a:cubicBezTo>
                    <a:pt x="49" y="125"/>
                    <a:pt x="49" y="125"/>
                    <a:pt x="49" y="125"/>
                  </a:cubicBezTo>
                  <a:cubicBezTo>
                    <a:pt x="45" y="123"/>
                    <a:pt x="45" y="123"/>
                    <a:pt x="45" y="123"/>
                  </a:cubicBezTo>
                  <a:cubicBezTo>
                    <a:pt x="48" y="126"/>
                    <a:pt x="48" y="126"/>
                    <a:pt x="48" y="126"/>
                  </a:cubicBezTo>
                  <a:cubicBezTo>
                    <a:pt x="48" y="126"/>
                    <a:pt x="48" y="126"/>
                    <a:pt x="49" y="125"/>
                  </a:cubicBezTo>
                  <a:cubicBezTo>
                    <a:pt x="45" y="123"/>
                    <a:pt x="45" y="123"/>
                    <a:pt x="45" y="123"/>
                  </a:cubicBezTo>
                  <a:cubicBezTo>
                    <a:pt x="48" y="126"/>
                    <a:pt x="48" y="126"/>
                    <a:pt x="48" y="126"/>
                  </a:cubicBezTo>
                  <a:cubicBezTo>
                    <a:pt x="46" y="124"/>
                    <a:pt x="46" y="124"/>
                    <a:pt x="46" y="124"/>
                  </a:cubicBezTo>
                  <a:cubicBezTo>
                    <a:pt x="48" y="126"/>
                    <a:pt x="48" y="126"/>
                    <a:pt x="48" y="126"/>
                  </a:cubicBezTo>
                  <a:cubicBezTo>
                    <a:pt x="48" y="126"/>
                    <a:pt x="48" y="126"/>
                    <a:pt x="48" y="126"/>
                  </a:cubicBezTo>
                  <a:cubicBezTo>
                    <a:pt x="46" y="124"/>
                    <a:pt x="46" y="124"/>
                    <a:pt x="46" y="124"/>
                  </a:cubicBezTo>
                  <a:cubicBezTo>
                    <a:pt x="48" y="126"/>
                    <a:pt x="48" y="126"/>
                    <a:pt x="48" y="126"/>
                  </a:cubicBezTo>
                  <a:cubicBezTo>
                    <a:pt x="48" y="126"/>
                    <a:pt x="48" y="126"/>
                    <a:pt x="49" y="125"/>
                  </a:cubicBezTo>
                  <a:cubicBezTo>
                    <a:pt x="51" y="124"/>
                    <a:pt x="54" y="122"/>
                    <a:pt x="57" y="119"/>
                  </a:cubicBezTo>
                  <a:cubicBezTo>
                    <a:pt x="60" y="117"/>
                    <a:pt x="63" y="115"/>
                    <a:pt x="63" y="115"/>
                  </a:cubicBezTo>
                  <a:cubicBezTo>
                    <a:pt x="64" y="115"/>
                    <a:pt x="65" y="113"/>
                    <a:pt x="65" y="112"/>
                  </a:cubicBezTo>
                  <a:cubicBezTo>
                    <a:pt x="65" y="111"/>
                    <a:pt x="64" y="109"/>
                    <a:pt x="63" y="109"/>
                  </a:cubicBezTo>
                  <a:cubicBezTo>
                    <a:pt x="60" y="107"/>
                    <a:pt x="60" y="107"/>
                    <a:pt x="60" y="107"/>
                  </a:cubicBezTo>
                  <a:cubicBezTo>
                    <a:pt x="58" y="111"/>
                    <a:pt x="58" y="111"/>
                    <a:pt x="58" y="111"/>
                  </a:cubicBezTo>
                  <a:cubicBezTo>
                    <a:pt x="61" y="114"/>
                    <a:pt x="61" y="114"/>
                    <a:pt x="61" y="114"/>
                  </a:cubicBezTo>
                  <a:cubicBezTo>
                    <a:pt x="75" y="101"/>
                    <a:pt x="75" y="101"/>
                    <a:pt x="75" y="101"/>
                  </a:cubicBezTo>
                  <a:cubicBezTo>
                    <a:pt x="76" y="100"/>
                    <a:pt x="76" y="99"/>
                    <a:pt x="76" y="98"/>
                  </a:cubicBezTo>
                  <a:cubicBezTo>
                    <a:pt x="76" y="97"/>
                    <a:pt x="75" y="96"/>
                    <a:pt x="74" y="95"/>
                  </a:cubicBezTo>
                  <a:cubicBezTo>
                    <a:pt x="73" y="94"/>
                    <a:pt x="73" y="94"/>
                    <a:pt x="73" y="94"/>
                  </a:cubicBezTo>
                  <a:cubicBezTo>
                    <a:pt x="71" y="98"/>
                    <a:pt x="71" y="98"/>
                    <a:pt x="71" y="98"/>
                  </a:cubicBezTo>
                  <a:cubicBezTo>
                    <a:pt x="74" y="100"/>
                    <a:pt x="74" y="100"/>
                    <a:pt x="74" y="100"/>
                  </a:cubicBezTo>
                  <a:cubicBezTo>
                    <a:pt x="81" y="87"/>
                    <a:pt x="81" y="87"/>
                    <a:pt x="81" y="87"/>
                  </a:cubicBezTo>
                  <a:cubicBezTo>
                    <a:pt x="82" y="85"/>
                    <a:pt x="81" y="83"/>
                    <a:pt x="80" y="82"/>
                  </a:cubicBezTo>
                  <a:cubicBezTo>
                    <a:pt x="77" y="80"/>
                    <a:pt x="77" y="80"/>
                    <a:pt x="77" y="80"/>
                  </a:cubicBezTo>
                  <a:cubicBezTo>
                    <a:pt x="75" y="84"/>
                    <a:pt x="75" y="84"/>
                    <a:pt x="75" y="84"/>
                  </a:cubicBezTo>
                  <a:cubicBezTo>
                    <a:pt x="77" y="87"/>
                    <a:pt x="77" y="87"/>
                    <a:pt x="77" y="87"/>
                  </a:cubicBezTo>
                  <a:cubicBezTo>
                    <a:pt x="87" y="78"/>
                    <a:pt x="87" y="78"/>
                    <a:pt x="87" y="78"/>
                  </a:cubicBezTo>
                  <a:cubicBezTo>
                    <a:pt x="88" y="77"/>
                    <a:pt x="88" y="76"/>
                    <a:pt x="88" y="75"/>
                  </a:cubicBezTo>
                  <a:cubicBezTo>
                    <a:pt x="88" y="74"/>
                    <a:pt x="87" y="72"/>
                    <a:pt x="86" y="72"/>
                  </a:cubicBezTo>
                  <a:cubicBezTo>
                    <a:pt x="85" y="71"/>
                    <a:pt x="85" y="71"/>
                    <a:pt x="85" y="71"/>
                  </a:cubicBezTo>
                  <a:cubicBezTo>
                    <a:pt x="83" y="74"/>
                    <a:pt x="83" y="74"/>
                    <a:pt x="83" y="74"/>
                  </a:cubicBezTo>
                  <a:cubicBezTo>
                    <a:pt x="87" y="76"/>
                    <a:pt x="87" y="76"/>
                    <a:pt x="87" y="76"/>
                  </a:cubicBezTo>
                  <a:cubicBezTo>
                    <a:pt x="92" y="64"/>
                    <a:pt x="92" y="64"/>
                    <a:pt x="92" y="64"/>
                  </a:cubicBezTo>
                  <a:cubicBezTo>
                    <a:pt x="93" y="62"/>
                    <a:pt x="93" y="60"/>
                    <a:pt x="91" y="59"/>
                  </a:cubicBezTo>
                  <a:cubicBezTo>
                    <a:pt x="90" y="59"/>
                    <a:pt x="90" y="59"/>
                    <a:pt x="90" y="59"/>
                  </a:cubicBezTo>
                  <a:cubicBezTo>
                    <a:pt x="88" y="62"/>
                    <a:pt x="88" y="62"/>
                    <a:pt x="88" y="62"/>
                  </a:cubicBezTo>
                  <a:cubicBezTo>
                    <a:pt x="92" y="62"/>
                    <a:pt x="92" y="62"/>
                    <a:pt x="92" y="62"/>
                  </a:cubicBezTo>
                  <a:cubicBezTo>
                    <a:pt x="93" y="48"/>
                    <a:pt x="93" y="48"/>
                    <a:pt x="93" y="48"/>
                  </a:cubicBezTo>
                  <a:cubicBezTo>
                    <a:pt x="93" y="46"/>
                    <a:pt x="93" y="45"/>
                    <a:pt x="91" y="44"/>
                  </a:cubicBezTo>
                  <a:cubicBezTo>
                    <a:pt x="91" y="44"/>
                    <a:pt x="91" y="44"/>
                    <a:pt x="91" y="44"/>
                  </a:cubicBezTo>
                  <a:cubicBezTo>
                    <a:pt x="93" y="34"/>
                    <a:pt x="93" y="34"/>
                    <a:pt x="93" y="34"/>
                  </a:cubicBezTo>
                  <a:cubicBezTo>
                    <a:pt x="93" y="32"/>
                    <a:pt x="92" y="30"/>
                    <a:pt x="91" y="30"/>
                  </a:cubicBezTo>
                  <a:cubicBezTo>
                    <a:pt x="88" y="28"/>
                    <a:pt x="88" y="28"/>
                    <a:pt x="88" y="28"/>
                  </a:cubicBezTo>
                  <a:cubicBezTo>
                    <a:pt x="86" y="31"/>
                    <a:pt x="86" y="31"/>
                    <a:pt x="86" y="31"/>
                  </a:cubicBezTo>
                  <a:cubicBezTo>
                    <a:pt x="90" y="30"/>
                    <a:pt x="90" y="30"/>
                    <a:pt x="90" y="30"/>
                  </a:cubicBezTo>
                  <a:cubicBezTo>
                    <a:pt x="90" y="30"/>
                    <a:pt x="87" y="24"/>
                    <a:pt x="85" y="18"/>
                  </a:cubicBezTo>
                  <a:cubicBezTo>
                    <a:pt x="84" y="16"/>
                    <a:pt x="83" y="13"/>
                    <a:pt x="82" y="10"/>
                  </a:cubicBezTo>
                  <a:cubicBezTo>
                    <a:pt x="82" y="9"/>
                    <a:pt x="81" y="8"/>
                    <a:pt x="81" y="8"/>
                  </a:cubicBezTo>
                  <a:cubicBezTo>
                    <a:pt x="81" y="7"/>
                    <a:pt x="81" y="7"/>
                    <a:pt x="81" y="7"/>
                  </a:cubicBezTo>
                  <a:cubicBezTo>
                    <a:pt x="81" y="7"/>
                    <a:pt x="81" y="7"/>
                    <a:pt x="81" y="7"/>
                  </a:cubicBezTo>
                  <a:cubicBezTo>
                    <a:pt x="80" y="7"/>
                    <a:pt x="80" y="7"/>
                    <a:pt x="80" y="7"/>
                  </a:cubicBezTo>
                  <a:cubicBezTo>
                    <a:pt x="81" y="7"/>
                    <a:pt x="81" y="7"/>
                    <a:pt x="81" y="7"/>
                  </a:cubicBezTo>
                  <a:cubicBezTo>
                    <a:pt x="81" y="7"/>
                    <a:pt x="81" y="7"/>
                    <a:pt x="81" y="7"/>
                  </a:cubicBezTo>
                  <a:cubicBezTo>
                    <a:pt x="80" y="7"/>
                    <a:pt x="80" y="7"/>
                    <a:pt x="80" y="7"/>
                  </a:cubicBezTo>
                  <a:cubicBezTo>
                    <a:pt x="81" y="7"/>
                    <a:pt x="81" y="7"/>
                    <a:pt x="81" y="7"/>
                  </a:cubicBezTo>
                  <a:cubicBezTo>
                    <a:pt x="77" y="8"/>
                    <a:pt x="77" y="8"/>
                    <a:pt x="77" y="8"/>
                  </a:cubicBezTo>
                  <a:cubicBezTo>
                    <a:pt x="81" y="8"/>
                    <a:pt x="81" y="8"/>
                    <a:pt x="81" y="8"/>
                  </a:cubicBezTo>
                  <a:cubicBezTo>
                    <a:pt x="81" y="7"/>
                    <a:pt x="81" y="7"/>
                    <a:pt x="81" y="7"/>
                  </a:cubicBezTo>
                  <a:cubicBezTo>
                    <a:pt x="77" y="8"/>
                    <a:pt x="77" y="8"/>
                    <a:pt x="77" y="8"/>
                  </a:cubicBezTo>
                  <a:cubicBezTo>
                    <a:pt x="81" y="8"/>
                    <a:pt x="81" y="8"/>
                    <a:pt x="81" y="8"/>
                  </a:cubicBezTo>
                  <a:cubicBezTo>
                    <a:pt x="77" y="8"/>
                    <a:pt x="77" y="8"/>
                    <a:pt x="77" y="8"/>
                  </a:cubicBezTo>
                  <a:cubicBezTo>
                    <a:pt x="81" y="8"/>
                    <a:pt x="81" y="8"/>
                    <a:pt x="81" y="8"/>
                  </a:cubicBezTo>
                  <a:cubicBezTo>
                    <a:pt x="81" y="8"/>
                    <a:pt x="81" y="8"/>
                    <a:pt x="81" y="8"/>
                  </a:cubicBezTo>
                  <a:cubicBezTo>
                    <a:pt x="77" y="8"/>
                    <a:pt x="77" y="8"/>
                    <a:pt x="77" y="8"/>
                  </a:cubicBezTo>
                  <a:cubicBezTo>
                    <a:pt x="81" y="8"/>
                    <a:pt x="81" y="8"/>
                    <a:pt x="81" y="8"/>
                  </a:cubicBezTo>
                  <a:cubicBezTo>
                    <a:pt x="77" y="8"/>
                    <a:pt x="77" y="8"/>
                    <a:pt x="77" y="8"/>
                  </a:cubicBezTo>
                  <a:cubicBezTo>
                    <a:pt x="80" y="10"/>
                    <a:pt x="80" y="10"/>
                    <a:pt x="80" y="10"/>
                  </a:cubicBezTo>
                  <a:cubicBezTo>
                    <a:pt x="81" y="9"/>
                    <a:pt x="81" y="9"/>
                    <a:pt x="81" y="8"/>
                  </a:cubicBezTo>
                  <a:cubicBezTo>
                    <a:pt x="77" y="8"/>
                    <a:pt x="77" y="8"/>
                    <a:pt x="77" y="8"/>
                  </a:cubicBezTo>
                  <a:cubicBezTo>
                    <a:pt x="80" y="10"/>
                    <a:pt x="80" y="10"/>
                    <a:pt x="80" y="10"/>
                  </a:cubicBezTo>
                  <a:cubicBezTo>
                    <a:pt x="81" y="9"/>
                    <a:pt x="81" y="8"/>
                    <a:pt x="81" y="7"/>
                  </a:cubicBezTo>
                  <a:cubicBezTo>
                    <a:pt x="81" y="6"/>
                    <a:pt x="80" y="5"/>
                    <a:pt x="79" y="4"/>
                  </a:cubicBezTo>
                  <a:cubicBezTo>
                    <a:pt x="74" y="1"/>
                    <a:pt x="74" y="1"/>
                    <a:pt x="74" y="1"/>
                  </a:cubicBezTo>
                  <a:cubicBezTo>
                    <a:pt x="73" y="0"/>
                    <a:pt x="70" y="1"/>
                    <a:pt x="69" y="3"/>
                  </a:cubicBezTo>
                  <a:cubicBezTo>
                    <a:pt x="68" y="5"/>
                    <a:pt x="68" y="7"/>
                    <a:pt x="70" y="8"/>
                  </a:cubicBezTo>
                  <a:cubicBezTo>
                    <a:pt x="75" y="11"/>
                    <a:pt x="75" y="11"/>
                    <a:pt x="75" y="11"/>
                  </a:cubicBezTo>
                  <a:cubicBezTo>
                    <a:pt x="77" y="8"/>
                    <a:pt x="77" y="8"/>
                    <a:pt x="77" y="8"/>
                  </a:cubicBezTo>
                  <a:cubicBezTo>
                    <a:pt x="74" y="5"/>
                    <a:pt x="74" y="5"/>
                    <a:pt x="74" y="5"/>
                  </a:cubicBezTo>
                  <a:cubicBezTo>
                    <a:pt x="73" y="6"/>
                    <a:pt x="73" y="7"/>
                    <a:pt x="73" y="7"/>
                  </a:cubicBezTo>
                  <a:cubicBezTo>
                    <a:pt x="73" y="7"/>
                    <a:pt x="73" y="8"/>
                    <a:pt x="73" y="8"/>
                  </a:cubicBezTo>
                  <a:cubicBezTo>
                    <a:pt x="73" y="9"/>
                    <a:pt x="73" y="9"/>
                    <a:pt x="73" y="9"/>
                  </a:cubicBezTo>
                  <a:cubicBezTo>
                    <a:pt x="73" y="10"/>
                    <a:pt x="73" y="10"/>
                    <a:pt x="74" y="11"/>
                  </a:cubicBezTo>
                  <a:cubicBezTo>
                    <a:pt x="76" y="17"/>
                    <a:pt x="82" y="33"/>
                    <a:pt x="82" y="33"/>
                  </a:cubicBezTo>
                  <a:cubicBezTo>
                    <a:pt x="83" y="34"/>
                    <a:pt x="83" y="34"/>
                    <a:pt x="84" y="35"/>
                  </a:cubicBezTo>
                  <a:cubicBezTo>
                    <a:pt x="84" y="35"/>
                    <a:pt x="84" y="35"/>
                    <a:pt x="84" y="35"/>
                  </a:cubicBezTo>
                  <a:cubicBezTo>
                    <a:pt x="83" y="45"/>
                    <a:pt x="83" y="45"/>
                    <a:pt x="83" y="45"/>
                  </a:cubicBezTo>
                  <a:cubicBezTo>
                    <a:pt x="82" y="47"/>
                    <a:pt x="83" y="49"/>
                    <a:pt x="84" y="49"/>
                  </a:cubicBezTo>
                  <a:cubicBezTo>
                    <a:pt x="85" y="50"/>
                    <a:pt x="85" y="50"/>
                    <a:pt x="85" y="50"/>
                  </a:cubicBezTo>
                  <a:cubicBezTo>
                    <a:pt x="84" y="62"/>
                    <a:pt x="84" y="62"/>
                    <a:pt x="84" y="62"/>
                  </a:cubicBezTo>
                  <a:cubicBezTo>
                    <a:pt x="84" y="63"/>
                    <a:pt x="85" y="65"/>
                    <a:pt x="86" y="66"/>
                  </a:cubicBezTo>
                  <a:cubicBezTo>
                    <a:pt x="87" y="66"/>
                    <a:pt x="87" y="66"/>
                    <a:pt x="87" y="66"/>
                  </a:cubicBezTo>
                  <a:cubicBezTo>
                    <a:pt x="89" y="63"/>
                    <a:pt x="89" y="63"/>
                    <a:pt x="89" y="63"/>
                  </a:cubicBezTo>
                  <a:cubicBezTo>
                    <a:pt x="85" y="61"/>
                    <a:pt x="85" y="61"/>
                    <a:pt x="85" y="61"/>
                  </a:cubicBezTo>
                  <a:cubicBezTo>
                    <a:pt x="79" y="73"/>
                    <a:pt x="79" y="73"/>
                    <a:pt x="79" y="73"/>
                  </a:cubicBezTo>
                  <a:cubicBezTo>
                    <a:pt x="78" y="74"/>
                    <a:pt x="79" y="77"/>
                    <a:pt x="81" y="78"/>
                  </a:cubicBezTo>
                  <a:cubicBezTo>
                    <a:pt x="82" y="79"/>
                    <a:pt x="82" y="79"/>
                    <a:pt x="82" y="79"/>
                  </a:cubicBezTo>
                  <a:cubicBezTo>
                    <a:pt x="84" y="75"/>
                    <a:pt x="84" y="75"/>
                    <a:pt x="84" y="75"/>
                  </a:cubicBezTo>
                  <a:cubicBezTo>
                    <a:pt x="82" y="72"/>
                    <a:pt x="82" y="72"/>
                    <a:pt x="82" y="72"/>
                  </a:cubicBezTo>
                  <a:cubicBezTo>
                    <a:pt x="72" y="80"/>
                    <a:pt x="72" y="80"/>
                    <a:pt x="72" y="80"/>
                  </a:cubicBezTo>
                  <a:cubicBezTo>
                    <a:pt x="71" y="81"/>
                    <a:pt x="70" y="83"/>
                    <a:pt x="70" y="84"/>
                  </a:cubicBezTo>
                  <a:cubicBezTo>
                    <a:pt x="71" y="85"/>
                    <a:pt x="71" y="86"/>
                    <a:pt x="72" y="87"/>
                  </a:cubicBezTo>
                  <a:cubicBezTo>
                    <a:pt x="75" y="89"/>
                    <a:pt x="75" y="89"/>
                    <a:pt x="75" y="89"/>
                  </a:cubicBezTo>
                  <a:cubicBezTo>
                    <a:pt x="77" y="85"/>
                    <a:pt x="77" y="85"/>
                    <a:pt x="77" y="85"/>
                  </a:cubicBezTo>
                  <a:cubicBezTo>
                    <a:pt x="74" y="83"/>
                    <a:pt x="74" y="83"/>
                    <a:pt x="74" y="83"/>
                  </a:cubicBezTo>
                  <a:cubicBezTo>
                    <a:pt x="67" y="96"/>
                    <a:pt x="67" y="96"/>
                    <a:pt x="67" y="96"/>
                  </a:cubicBezTo>
                  <a:cubicBezTo>
                    <a:pt x="66" y="97"/>
                    <a:pt x="67" y="100"/>
                    <a:pt x="68" y="101"/>
                  </a:cubicBezTo>
                  <a:cubicBezTo>
                    <a:pt x="70" y="102"/>
                    <a:pt x="70" y="102"/>
                    <a:pt x="70" y="102"/>
                  </a:cubicBezTo>
                  <a:cubicBezTo>
                    <a:pt x="72" y="98"/>
                    <a:pt x="72" y="98"/>
                    <a:pt x="72" y="98"/>
                  </a:cubicBezTo>
                  <a:cubicBezTo>
                    <a:pt x="69" y="95"/>
                    <a:pt x="69" y="95"/>
                    <a:pt x="69" y="95"/>
                  </a:cubicBezTo>
                  <a:cubicBezTo>
                    <a:pt x="56" y="108"/>
                    <a:pt x="56" y="108"/>
                    <a:pt x="56" y="108"/>
                  </a:cubicBezTo>
                  <a:cubicBezTo>
                    <a:pt x="55" y="109"/>
                    <a:pt x="54" y="110"/>
                    <a:pt x="54" y="111"/>
                  </a:cubicBezTo>
                  <a:cubicBezTo>
                    <a:pt x="54" y="112"/>
                    <a:pt x="55" y="113"/>
                    <a:pt x="56" y="114"/>
                  </a:cubicBezTo>
                  <a:cubicBezTo>
                    <a:pt x="58" y="116"/>
                    <a:pt x="58" y="116"/>
                    <a:pt x="58" y="116"/>
                  </a:cubicBezTo>
                  <a:cubicBezTo>
                    <a:pt x="61" y="112"/>
                    <a:pt x="61" y="112"/>
                    <a:pt x="61" y="112"/>
                  </a:cubicBezTo>
                  <a:cubicBezTo>
                    <a:pt x="58" y="109"/>
                    <a:pt x="58" y="109"/>
                    <a:pt x="58" y="109"/>
                  </a:cubicBezTo>
                  <a:cubicBezTo>
                    <a:pt x="58" y="109"/>
                    <a:pt x="54" y="111"/>
                    <a:pt x="51" y="114"/>
                  </a:cubicBezTo>
                  <a:cubicBezTo>
                    <a:pt x="49" y="115"/>
                    <a:pt x="47" y="117"/>
                    <a:pt x="45" y="118"/>
                  </a:cubicBezTo>
                  <a:cubicBezTo>
                    <a:pt x="45" y="118"/>
                    <a:pt x="44" y="119"/>
                    <a:pt x="44" y="119"/>
                  </a:cubicBezTo>
                  <a:cubicBezTo>
                    <a:pt x="43" y="120"/>
                    <a:pt x="43" y="120"/>
                    <a:pt x="43" y="120"/>
                  </a:cubicBezTo>
                  <a:cubicBezTo>
                    <a:pt x="43" y="120"/>
                    <a:pt x="43" y="120"/>
                    <a:pt x="43" y="120"/>
                  </a:cubicBezTo>
                  <a:cubicBezTo>
                    <a:pt x="42" y="120"/>
                    <a:pt x="42" y="120"/>
                    <a:pt x="42" y="120"/>
                  </a:cubicBezTo>
                  <a:cubicBezTo>
                    <a:pt x="42" y="120"/>
                    <a:pt x="42" y="120"/>
                    <a:pt x="42" y="121"/>
                  </a:cubicBezTo>
                  <a:cubicBezTo>
                    <a:pt x="41" y="123"/>
                    <a:pt x="41" y="125"/>
                    <a:pt x="43" y="126"/>
                  </a:cubicBezTo>
                  <a:cubicBezTo>
                    <a:pt x="46" y="128"/>
                    <a:pt x="46" y="128"/>
                    <a:pt x="46" y="128"/>
                  </a:cubicBezTo>
                  <a:cubicBezTo>
                    <a:pt x="36" y="134"/>
                    <a:pt x="36" y="134"/>
                    <a:pt x="36" y="134"/>
                  </a:cubicBezTo>
                  <a:cubicBezTo>
                    <a:pt x="35" y="134"/>
                    <a:pt x="34" y="136"/>
                    <a:pt x="34" y="137"/>
                  </a:cubicBezTo>
                  <a:cubicBezTo>
                    <a:pt x="34" y="139"/>
                    <a:pt x="35" y="140"/>
                    <a:pt x="36" y="141"/>
                  </a:cubicBezTo>
                  <a:cubicBezTo>
                    <a:pt x="38" y="141"/>
                    <a:pt x="38" y="141"/>
                    <a:pt x="38" y="141"/>
                  </a:cubicBezTo>
                  <a:cubicBezTo>
                    <a:pt x="40" y="138"/>
                    <a:pt x="40" y="138"/>
                    <a:pt x="40" y="138"/>
                  </a:cubicBezTo>
                  <a:cubicBezTo>
                    <a:pt x="37" y="135"/>
                    <a:pt x="37" y="135"/>
                    <a:pt x="37" y="135"/>
                  </a:cubicBezTo>
                  <a:cubicBezTo>
                    <a:pt x="27" y="147"/>
                    <a:pt x="27" y="147"/>
                    <a:pt x="27" y="147"/>
                  </a:cubicBezTo>
                  <a:cubicBezTo>
                    <a:pt x="26" y="148"/>
                    <a:pt x="26" y="149"/>
                    <a:pt x="26" y="150"/>
                  </a:cubicBezTo>
                  <a:cubicBezTo>
                    <a:pt x="26" y="151"/>
                    <a:pt x="27" y="152"/>
                    <a:pt x="28" y="153"/>
                  </a:cubicBezTo>
                  <a:cubicBezTo>
                    <a:pt x="29" y="154"/>
                    <a:pt x="29" y="154"/>
                    <a:pt x="29" y="154"/>
                  </a:cubicBezTo>
                  <a:cubicBezTo>
                    <a:pt x="31" y="150"/>
                    <a:pt x="31" y="150"/>
                    <a:pt x="31" y="150"/>
                  </a:cubicBezTo>
                  <a:cubicBezTo>
                    <a:pt x="29" y="147"/>
                    <a:pt x="29" y="147"/>
                    <a:pt x="29" y="147"/>
                  </a:cubicBezTo>
                  <a:cubicBezTo>
                    <a:pt x="16" y="154"/>
                    <a:pt x="16" y="154"/>
                    <a:pt x="16" y="154"/>
                  </a:cubicBezTo>
                  <a:cubicBezTo>
                    <a:pt x="15" y="155"/>
                    <a:pt x="14" y="156"/>
                    <a:pt x="14" y="158"/>
                  </a:cubicBezTo>
                  <a:cubicBezTo>
                    <a:pt x="14" y="159"/>
                    <a:pt x="15" y="160"/>
                    <a:pt x="16" y="161"/>
                  </a:cubicBezTo>
                  <a:cubicBezTo>
                    <a:pt x="22" y="165"/>
                    <a:pt x="22" y="165"/>
                    <a:pt x="22" y="165"/>
                  </a:cubicBezTo>
                  <a:cubicBezTo>
                    <a:pt x="24" y="161"/>
                    <a:pt x="24" y="161"/>
                    <a:pt x="24" y="161"/>
                  </a:cubicBezTo>
                  <a:cubicBezTo>
                    <a:pt x="22" y="158"/>
                    <a:pt x="22" y="158"/>
                    <a:pt x="22" y="158"/>
                  </a:cubicBezTo>
                  <a:cubicBezTo>
                    <a:pt x="11" y="164"/>
                    <a:pt x="11" y="164"/>
                    <a:pt x="11" y="164"/>
                  </a:cubicBezTo>
                  <a:cubicBezTo>
                    <a:pt x="10" y="164"/>
                    <a:pt x="9" y="166"/>
                    <a:pt x="9" y="167"/>
                  </a:cubicBezTo>
                  <a:cubicBezTo>
                    <a:pt x="9" y="168"/>
                    <a:pt x="10" y="170"/>
                    <a:pt x="11" y="171"/>
                  </a:cubicBezTo>
                  <a:cubicBezTo>
                    <a:pt x="12" y="171"/>
                    <a:pt x="12" y="171"/>
                    <a:pt x="12" y="171"/>
                  </a:cubicBezTo>
                  <a:cubicBezTo>
                    <a:pt x="15" y="168"/>
                    <a:pt x="15" y="168"/>
                    <a:pt x="15" y="168"/>
                  </a:cubicBezTo>
                  <a:cubicBezTo>
                    <a:pt x="13" y="164"/>
                    <a:pt x="13" y="164"/>
                    <a:pt x="13" y="164"/>
                  </a:cubicBezTo>
                  <a:cubicBezTo>
                    <a:pt x="2" y="170"/>
                    <a:pt x="2" y="170"/>
                    <a:pt x="2" y="170"/>
                  </a:cubicBezTo>
                  <a:cubicBezTo>
                    <a:pt x="1" y="171"/>
                    <a:pt x="0" y="172"/>
                    <a:pt x="0" y="174"/>
                  </a:cubicBezTo>
                  <a:cubicBezTo>
                    <a:pt x="0" y="175"/>
                    <a:pt x="1" y="177"/>
                    <a:pt x="2" y="177"/>
                  </a:cubicBezTo>
                  <a:cubicBezTo>
                    <a:pt x="5" y="179"/>
                    <a:pt x="5" y="179"/>
                    <a:pt x="5" y="179"/>
                  </a:cubicBezTo>
                  <a:cubicBezTo>
                    <a:pt x="7" y="180"/>
                    <a:pt x="9" y="180"/>
                    <a:pt x="10" y="178"/>
                  </a:cubicBezTo>
                  <a:cubicBezTo>
                    <a:pt x="12" y="176"/>
                    <a:pt x="11" y="174"/>
                    <a:pt x="9"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4" name="Freeform 167">
              <a:extLst>
                <a:ext uri="{FF2B5EF4-FFF2-40B4-BE49-F238E27FC236}">
                  <a16:creationId xmlns:a16="http://schemas.microsoft.com/office/drawing/2014/main" id="{CD6890E9-CAE1-4932-9FB9-FB300D35480E}"/>
                </a:ext>
              </a:extLst>
            </p:cNvPr>
            <p:cNvSpPr>
              <a:spLocks/>
            </p:cNvSpPr>
            <p:nvPr/>
          </p:nvSpPr>
          <p:spPr bwMode="auto">
            <a:xfrm>
              <a:off x="5326199" y="2570273"/>
              <a:ext cx="111125" cy="22225"/>
            </a:xfrm>
            <a:custGeom>
              <a:avLst/>
              <a:gdLst>
                <a:gd name="T0" fmla="*/ 9 w 71"/>
                <a:gd name="T1" fmla="*/ 6 h 14"/>
                <a:gd name="T2" fmla="*/ 7 w 71"/>
                <a:gd name="T3" fmla="*/ 4 h 14"/>
                <a:gd name="T4" fmla="*/ 5 w 71"/>
                <a:gd name="T5" fmla="*/ 7 h 14"/>
                <a:gd name="T6" fmla="*/ 5 w 71"/>
                <a:gd name="T7" fmla="*/ 11 h 14"/>
                <a:gd name="T8" fmla="*/ 36 w 71"/>
                <a:gd name="T9" fmla="*/ 12 h 14"/>
                <a:gd name="T10" fmla="*/ 40 w 71"/>
                <a:gd name="T11" fmla="*/ 9 h 14"/>
                <a:gd name="T12" fmla="*/ 39 w 71"/>
                <a:gd name="T13" fmla="*/ 5 h 14"/>
                <a:gd name="T14" fmla="*/ 32 w 71"/>
                <a:gd name="T15" fmla="*/ 1 h 14"/>
                <a:gd name="T16" fmla="*/ 30 w 71"/>
                <a:gd name="T17" fmla="*/ 4 h 14"/>
                <a:gd name="T18" fmla="*/ 33 w 71"/>
                <a:gd name="T19" fmla="*/ 6 h 14"/>
                <a:gd name="T20" fmla="*/ 30 w 71"/>
                <a:gd name="T21" fmla="*/ 4 h 14"/>
                <a:gd name="T22" fmla="*/ 32 w 71"/>
                <a:gd name="T23" fmla="*/ 7 h 14"/>
                <a:gd name="T24" fmla="*/ 33 w 71"/>
                <a:gd name="T25" fmla="*/ 6 h 14"/>
                <a:gd name="T26" fmla="*/ 30 w 71"/>
                <a:gd name="T27" fmla="*/ 4 h 14"/>
                <a:gd name="T28" fmla="*/ 32 w 71"/>
                <a:gd name="T29" fmla="*/ 7 h 14"/>
                <a:gd name="T30" fmla="*/ 30 w 71"/>
                <a:gd name="T31" fmla="*/ 4 h 14"/>
                <a:gd name="T32" fmla="*/ 31 w 71"/>
                <a:gd name="T33" fmla="*/ 8 h 14"/>
                <a:gd name="T34" fmla="*/ 32 w 71"/>
                <a:gd name="T35" fmla="*/ 7 h 14"/>
                <a:gd name="T36" fmla="*/ 30 w 71"/>
                <a:gd name="T37" fmla="*/ 4 h 14"/>
                <a:gd name="T38" fmla="*/ 31 w 71"/>
                <a:gd name="T39" fmla="*/ 8 h 14"/>
                <a:gd name="T40" fmla="*/ 30 w 71"/>
                <a:gd name="T41" fmla="*/ 5 h 14"/>
                <a:gd name="T42" fmla="*/ 31 w 71"/>
                <a:gd name="T43" fmla="*/ 8 h 14"/>
                <a:gd name="T44" fmla="*/ 31 w 71"/>
                <a:gd name="T45" fmla="*/ 8 h 14"/>
                <a:gd name="T46" fmla="*/ 30 w 71"/>
                <a:gd name="T47" fmla="*/ 5 h 14"/>
                <a:gd name="T48" fmla="*/ 31 w 71"/>
                <a:gd name="T49" fmla="*/ 8 h 14"/>
                <a:gd name="T50" fmla="*/ 30 w 71"/>
                <a:gd name="T51" fmla="*/ 7 h 14"/>
                <a:gd name="T52" fmla="*/ 31 w 71"/>
                <a:gd name="T53" fmla="*/ 8 h 14"/>
                <a:gd name="T54" fmla="*/ 31 w 71"/>
                <a:gd name="T55" fmla="*/ 8 h 14"/>
                <a:gd name="T56" fmla="*/ 30 w 71"/>
                <a:gd name="T57" fmla="*/ 7 h 14"/>
                <a:gd name="T58" fmla="*/ 31 w 71"/>
                <a:gd name="T59" fmla="*/ 8 h 14"/>
                <a:gd name="T60" fmla="*/ 31 w 71"/>
                <a:gd name="T61" fmla="*/ 8 h 14"/>
                <a:gd name="T62" fmla="*/ 39 w 71"/>
                <a:gd name="T63" fmla="*/ 8 h 14"/>
                <a:gd name="T64" fmla="*/ 56 w 71"/>
                <a:gd name="T65" fmla="*/ 9 h 14"/>
                <a:gd name="T66" fmla="*/ 66 w 71"/>
                <a:gd name="T67" fmla="*/ 10 h 14"/>
                <a:gd name="T68" fmla="*/ 70 w 71"/>
                <a:gd name="T69" fmla="*/ 7 h 14"/>
                <a:gd name="T70" fmla="*/ 68 w 71"/>
                <a:gd name="T71" fmla="*/ 2 h 14"/>
                <a:gd name="T72" fmla="*/ 66 w 71"/>
                <a:gd name="T73" fmla="*/ 1 h 14"/>
                <a:gd name="T74" fmla="*/ 61 w 71"/>
                <a:gd name="T75" fmla="*/ 2 h 14"/>
                <a:gd name="T76" fmla="*/ 62 w 71"/>
                <a:gd name="T77" fmla="*/ 8 h 14"/>
                <a:gd name="T78" fmla="*/ 64 w 71"/>
                <a:gd name="T79" fmla="*/ 9 h 14"/>
                <a:gd name="T80" fmla="*/ 66 w 71"/>
                <a:gd name="T81" fmla="*/ 6 h 14"/>
                <a:gd name="T82" fmla="*/ 66 w 71"/>
                <a:gd name="T83" fmla="*/ 2 h 14"/>
                <a:gd name="T84" fmla="*/ 51 w 71"/>
                <a:gd name="T85" fmla="*/ 1 h 14"/>
                <a:gd name="T86" fmla="*/ 39 w 71"/>
                <a:gd name="T87" fmla="*/ 0 h 14"/>
                <a:gd name="T88" fmla="*/ 31 w 71"/>
                <a:gd name="T89" fmla="*/ 0 h 14"/>
                <a:gd name="T90" fmla="*/ 30 w 71"/>
                <a:gd name="T91" fmla="*/ 0 h 14"/>
                <a:gd name="T92" fmla="*/ 29 w 71"/>
                <a:gd name="T93" fmla="*/ 0 h 14"/>
                <a:gd name="T94" fmla="*/ 29 w 71"/>
                <a:gd name="T95" fmla="*/ 0 h 14"/>
                <a:gd name="T96" fmla="*/ 28 w 71"/>
                <a:gd name="T97" fmla="*/ 1 h 14"/>
                <a:gd name="T98" fmla="*/ 27 w 71"/>
                <a:gd name="T99" fmla="*/ 2 h 14"/>
                <a:gd name="T100" fmla="*/ 28 w 71"/>
                <a:gd name="T101" fmla="*/ 7 h 14"/>
                <a:gd name="T102" fmla="*/ 34 w 71"/>
                <a:gd name="T103" fmla="*/ 11 h 14"/>
                <a:gd name="T104" fmla="*/ 37 w 71"/>
                <a:gd name="T105" fmla="*/ 8 h 14"/>
                <a:gd name="T106" fmla="*/ 37 w 71"/>
                <a:gd name="T107" fmla="*/ 4 h 14"/>
                <a:gd name="T108" fmla="*/ 5 w 71"/>
                <a:gd name="T109" fmla="*/ 3 h 14"/>
                <a:gd name="T110" fmla="*/ 1 w 71"/>
                <a:gd name="T111" fmla="*/ 6 h 14"/>
                <a:gd name="T112" fmla="*/ 2 w 71"/>
                <a:gd name="T113" fmla="*/ 11 h 14"/>
                <a:gd name="T114" fmla="*/ 5 w 71"/>
                <a:gd name="T115" fmla="*/ 13 h 14"/>
                <a:gd name="T116" fmla="*/ 11 w 71"/>
                <a:gd name="T117" fmla="*/ 11 h 14"/>
                <a:gd name="T118" fmla="*/ 9 w 71"/>
                <a:gd name="T1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14">
                  <a:moveTo>
                    <a:pt x="9" y="6"/>
                  </a:moveTo>
                  <a:cubicBezTo>
                    <a:pt x="7" y="4"/>
                    <a:pt x="7" y="4"/>
                    <a:pt x="7" y="4"/>
                  </a:cubicBezTo>
                  <a:cubicBezTo>
                    <a:pt x="5" y="7"/>
                    <a:pt x="5" y="7"/>
                    <a:pt x="5" y="7"/>
                  </a:cubicBezTo>
                  <a:cubicBezTo>
                    <a:pt x="5" y="11"/>
                    <a:pt x="5" y="11"/>
                    <a:pt x="5" y="11"/>
                  </a:cubicBezTo>
                  <a:cubicBezTo>
                    <a:pt x="36" y="12"/>
                    <a:pt x="36" y="12"/>
                    <a:pt x="36" y="12"/>
                  </a:cubicBezTo>
                  <a:cubicBezTo>
                    <a:pt x="38" y="12"/>
                    <a:pt x="40" y="11"/>
                    <a:pt x="40" y="9"/>
                  </a:cubicBezTo>
                  <a:cubicBezTo>
                    <a:pt x="41" y="7"/>
                    <a:pt x="40" y="6"/>
                    <a:pt x="39" y="5"/>
                  </a:cubicBezTo>
                  <a:cubicBezTo>
                    <a:pt x="32" y="1"/>
                    <a:pt x="32" y="1"/>
                    <a:pt x="32" y="1"/>
                  </a:cubicBezTo>
                  <a:cubicBezTo>
                    <a:pt x="30" y="4"/>
                    <a:pt x="30" y="4"/>
                    <a:pt x="30" y="4"/>
                  </a:cubicBezTo>
                  <a:cubicBezTo>
                    <a:pt x="33" y="6"/>
                    <a:pt x="33" y="6"/>
                    <a:pt x="33" y="6"/>
                  </a:cubicBezTo>
                  <a:cubicBezTo>
                    <a:pt x="30" y="4"/>
                    <a:pt x="30" y="4"/>
                    <a:pt x="30" y="4"/>
                  </a:cubicBezTo>
                  <a:cubicBezTo>
                    <a:pt x="32" y="7"/>
                    <a:pt x="32" y="7"/>
                    <a:pt x="32" y="7"/>
                  </a:cubicBezTo>
                  <a:cubicBezTo>
                    <a:pt x="33" y="7"/>
                    <a:pt x="33" y="7"/>
                    <a:pt x="33" y="6"/>
                  </a:cubicBezTo>
                  <a:cubicBezTo>
                    <a:pt x="30" y="4"/>
                    <a:pt x="30" y="4"/>
                    <a:pt x="30" y="4"/>
                  </a:cubicBezTo>
                  <a:cubicBezTo>
                    <a:pt x="32" y="7"/>
                    <a:pt x="32" y="7"/>
                    <a:pt x="32" y="7"/>
                  </a:cubicBezTo>
                  <a:cubicBezTo>
                    <a:pt x="30" y="4"/>
                    <a:pt x="30" y="4"/>
                    <a:pt x="30" y="4"/>
                  </a:cubicBezTo>
                  <a:cubicBezTo>
                    <a:pt x="31" y="8"/>
                    <a:pt x="31" y="8"/>
                    <a:pt x="31" y="8"/>
                  </a:cubicBezTo>
                  <a:cubicBezTo>
                    <a:pt x="31" y="8"/>
                    <a:pt x="32" y="8"/>
                    <a:pt x="32" y="7"/>
                  </a:cubicBezTo>
                  <a:cubicBezTo>
                    <a:pt x="30" y="4"/>
                    <a:pt x="30" y="4"/>
                    <a:pt x="30" y="4"/>
                  </a:cubicBezTo>
                  <a:cubicBezTo>
                    <a:pt x="31" y="8"/>
                    <a:pt x="31" y="8"/>
                    <a:pt x="31" y="8"/>
                  </a:cubicBezTo>
                  <a:cubicBezTo>
                    <a:pt x="30" y="5"/>
                    <a:pt x="30" y="5"/>
                    <a:pt x="30" y="5"/>
                  </a:cubicBezTo>
                  <a:cubicBezTo>
                    <a:pt x="31" y="8"/>
                    <a:pt x="31" y="8"/>
                    <a:pt x="31" y="8"/>
                  </a:cubicBezTo>
                  <a:cubicBezTo>
                    <a:pt x="31" y="8"/>
                    <a:pt x="31" y="8"/>
                    <a:pt x="31" y="8"/>
                  </a:cubicBezTo>
                  <a:cubicBezTo>
                    <a:pt x="30" y="5"/>
                    <a:pt x="30" y="5"/>
                    <a:pt x="30" y="5"/>
                  </a:cubicBezTo>
                  <a:cubicBezTo>
                    <a:pt x="31" y="8"/>
                    <a:pt x="31" y="8"/>
                    <a:pt x="31" y="8"/>
                  </a:cubicBezTo>
                  <a:cubicBezTo>
                    <a:pt x="30" y="7"/>
                    <a:pt x="30" y="7"/>
                    <a:pt x="30" y="7"/>
                  </a:cubicBezTo>
                  <a:cubicBezTo>
                    <a:pt x="31" y="8"/>
                    <a:pt x="31" y="8"/>
                    <a:pt x="31" y="8"/>
                  </a:cubicBezTo>
                  <a:cubicBezTo>
                    <a:pt x="31" y="8"/>
                    <a:pt x="31" y="8"/>
                    <a:pt x="31" y="8"/>
                  </a:cubicBezTo>
                  <a:cubicBezTo>
                    <a:pt x="30" y="7"/>
                    <a:pt x="30" y="7"/>
                    <a:pt x="30" y="7"/>
                  </a:cubicBezTo>
                  <a:cubicBezTo>
                    <a:pt x="31" y="8"/>
                    <a:pt x="31" y="8"/>
                    <a:pt x="31" y="8"/>
                  </a:cubicBezTo>
                  <a:cubicBezTo>
                    <a:pt x="31" y="8"/>
                    <a:pt x="31" y="8"/>
                    <a:pt x="31" y="8"/>
                  </a:cubicBezTo>
                  <a:cubicBezTo>
                    <a:pt x="32" y="8"/>
                    <a:pt x="35" y="8"/>
                    <a:pt x="39" y="8"/>
                  </a:cubicBezTo>
                  <a:cubicBezTo>
                    <a:pt x="44" y="9"/>
                    <a:pt x="51" y="9"/>
                    <a:pt x="56" y="9"/>
                  </a:cubicBezTo>
                  <a:cubicBezTo>
                    <a:pt x="62" y="10"/>
                    <a:pt x="66" y="10"/>
                    <a:pt x="66" y="10"/>
                  </a:cubicBezTo>
                  <a:cubicBezTo>
                    <a:pt x="68" y="10"/>
                    <a:pt x="69" y="9"/>
                    <a:pt x="70" y="7"/>
                  </a:cubicBezTo>
                  <a:cubicBezTo>
                    <a:pt x="71" y="5"/>
                    <a:pt x="70" y="3"/>
                    <a:pt x="68" y="2"/>
                  </a:cubicBezTo>
                  <a:cubicBezTo>
                    <a:pt x="66" y="1"/>
                    <a:pt x="66" y="1"/>
                    <a:pt x="66" y="1"/>
                  </a:cubicBezTo>
                  <a:cubicBezTo>
                    <a:pt x="64" y="0"/>
                    <a:pt x="62" y="1"/>
                    <a:pt x="61" y="2"/>
                  </a:cubicBezTo>
                  <a:cubicBezTo>
                    <a:pt x="59" y="4"/>
                    <a:pt x="60" y="7"/>
                    <a:pt x="62" y="8"/>
                  </a:cubicBezTo>
                  <a:cubicBezTo>
                    <a:pt x="64" y="9"/>
                    <a:pt x="64" y="9"/>
                    <a:pt x="64" y="9"/>
                  </a:cubicBezTo>
                  <a:cubicBezTo>
                    <a:pt x="66" y="6"/>
                    <a:pt x="66" y="6"/>
                    <a:pt x="66" y="6"/>
                  </a:cubicBezTo>
                  <a:cubicBezTo>
                    <a:pt x="66" y="2"/>
                    <a:pt x="66" y="2"/>
                    <a:pt x="66" y="2"/>
                  </a:cubicBezTo>
                  <a:cubicBezTo>
                    <a:pt x="66" y="2"/>
                    <a:pt x="59" y="1"/>
                    <a:pt x="51" y="1"/>
                  </a:cubicBezTo>
                  <a:cubicBezTo>
                    <a:pt x="47" y="1"/>
                    <a:pt x="43" y="0"/>
                    <a:pt x="39" y="0"/>
                  </a:cubicBezTo>
                  <a:cubicBezTo>
                    <a:pt x="35" y="0"/>
                    <a:pt x="33" y="0"/>
                    <a:pt x="31" y="0"/>
                  </a:cubicBezTo>
                  <a:cubicBezTo>
                    <a:pt x="30" y="0"/>
                    <a:pt x="30" y="0"/>
                    <a:pt x="30" y="0"/>
                  </a:cubicBezTo>
                  <a:cubicBezTo>
                    <a:pt x="29" y="0"/>
                    <a:pt x="29" y="0"/>
                    <a:pt x="29" y="0"/>
                  </a:cubicBezTo>
                  <a:cubicBezTo>
                    <a:pt x="29" y="0"/>
                    <a:pt x="29" y="0"/>
                    <a:pt x="29" y="0"/>
                  </a:cubicBezTo>
                  <a:cubicBezTo>
                    <a:pt x="28" y="1"/>
                    <a:pt x="28" y="1"/>
                    <a:pt x="28" y="1"/>
                  </a:cubicBezTo>
                  <a:cubicBezTo>
                    <a:pt x="27" y="1"/>
                    <a:pt x="27" y="1"/>
                    <a:pt x="27" y="2"/>
                  </a:cubicBezTo>
                  <a:cubicBezTo>
                    <a:pt x="25" y="4"/>
                    <a:pt x="26" y="6"/>
                    <a:pt x="28" y="7"/>
                  </a:cubicBezTo>
                  <a:cubicBezTo>
                    <a:pt x="34" y="11"/>
                    <a:pt x="34" y="11"/>
                    <a:pt x="34" y="11"/>
                  </a:cubicBezTo>
                  <a:cubicBezTo>
                    <a:pt x="37" y="8"/>
                    <a:pt x="37" y="8"/>
                    <a:pt x="37" y="8"/>
                  </a:cubicBezTo>
                  <a:cubicBezTo>
                    <a:pt x="37" y="4"/>
                    <a:pt x="37" y="4"/>
                    <a:pt x="37" y="4"/>
                  </a:cubicBezTo>
                  <a:cubicBezTo>
                    <a:pt x="5" y="3"/>
                    <a:pt x="5" y="3"/>
                    <a:pt x="5" y="3"/>
                  </a:cubicBezTo>
                  <a:cubicBezTo>
                    <a:pt x="3" y="3"/>
                    <a:pt x="1" y="5"/>
                    <a:pt x="1" y="6"/>
                  </a:cubicBezTo>
                  <a:cubicBezTo>
                    <a:pt x="0" y="8"/>
                    <a:pt x="1" y="10"/>
                    <a:pt x="2" y="11"/>
                  </a:cubicBezTo>
                  <a:cubicBezTo>
                    <a:pt x="5" y="13"/>
                    <a:pt x="5" y="13"/>
                    <a:pt x="5" y="13"/>
                  </a:cubicBezTo>
                  <a:cubicBezTo>
                    <a:pt x="7" y="14"/>
                    <a:pt x="10" y="13"/>
                    <a:pt x="11" y="11"/>
                  </a:cubicBezTo>
                  <a:cubicBezTo>
                    <a:pt x="12" y="9"/>
                    <a:pt x="11" y="7"/>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5" name="Freeform 168">
              <a:extLst>
                <a:ext uri="{FF2B5EF4-FFF2-40B4-BE49-F238E27FC236}">
                  <a16:creationId xmlns:a16="http://schemas.microsoft.com/office/drawing/2014/main" id="{1910309E-271A-4DB2-A2DD-AE1D6EFF771A}"/>
                </a:ext>
              </a:extLst>
            </p:cNvPr>
            <p:cNvSpPr>
              <a:spLocks/>
            </p:cNvSpPr>
            <p:nvPr/>
          </p:nvSpPr>
          <p:spPr bwMode="auto">
            <a:xfrm>
              <a:off x="5238887" y="2571861"/>
              <a:ext cx="239713" cy="73025"/>
            </a:xfrm>
            <a:custGeom>
              <a:avLst/>
              <a:gdLst>
                <a:gd name="T0" fmla="*/ 5 w 152"/>
                <a:gd name="T1" fmla="*/ 38 h 46"/>
                <a:gd name="T2" fmla="*/ 40 w 152"/>
                <a:gd name="T3" fmla="*/ 41 h 46"/>
                <a:gd name="T4" fmla="*/ 31 w 152"/>
                <a:gd name="T5" fmla="*/ 37 h 46"/>
                <a:gd name="T6" fmla="*/ 74 w 152"/>
                <a:gd name="T7" fmla="*/ 42 h 46"/>
                <a:gd name="T8" fmla="*/ 67 w 152"/>
                <a:gd name="T9" fmla="*/ 39 h 46"/>
                <a:gd name="T10" fmla="*/ 100 w 152"/>
                <a:gd name="T11" fmla="*/ 45 h 46"/>
                <a:gd name="T12" fmla="*/ 104 w 152"/>
                <a:gd name="T13" fmla="*/ 45 h 46"/>
                <a:gd name="T14" fmla="*/ 106 w 152"/>
                <a:gd name="T15" fmla="*/ 40 h 46"/>
                <a:gd name="T16" fmla="*/ 100 w 152"/>
                <a:gd name="T17" fmla="*/ 40 h 46"/>
                <a:gd name="T18" fmla="*/ 102 w 152"/>
                <a:gd name="T19" fmla="*/ 43 h 46"/>
                <a:gd name="T20" fmla="*/ 102 w 152"/>
                <a:gd name="T21" fmla="*/ 43 h 46"/>
                <a:gd name="T22" fmla="*/ 102 w 152"/>
                <a:gd name="T23" fmla="*/ 43 h 46"/>
                <a:gd name="T24" fmla="*/ 100 w 152"/>
                <a:gd name="T25" fmla="*/ 40 h 46"/>
                <a:gd name="T26" fmla="*/ 100 w 152"/>
                <a:gd name="T27" fmla="*/ 40 h 46"/>
                <a:gd name="T28" fmla="*/ 100 w 152"/>
                <a:gd name="T29" fmla="*/ 44 h 46"/>
                <a:gd name="T30" fmla="*/ 100 w 152"/>
                <a:gd name="T31" fmla="*/ 44 h 46"/>
                <a:gd name="T32" fmla="*/ 117 w 152"/>
                <a:gd name="T33" fmla="*/ 45 h 46"/>
                <a:gd name="T34" fmla="*/ 128 w 152"/>
                <a:gd name="T35" fmla="*/ 46 h 46"/>
                <a:gd name="T36" fmla="*/ 131 w 152"/>
                <a:gd name="T37" fmla="*/ 44 h 46"/>
                <a:gd name="T38" fmla="*/ 123 w 152"/>
                <a:gd name="T39" fmla="*/ 34 h 46"/>
                <a:gd name="T40" fmla="*/ 146 w 152"/>
                <a:gd name="T41" fmla="*/ 39 h 46"/>
                <a:gd name="T42" fmla="*/ 147 w 152"/>
                <a:gd name="T43" fmla="*/ 31 h 46"/>
                <a:gd name="T44" fmla="*/ 152 w 152"/>
                <a:gd name="T45" fmla="*/ 20 h 46"/>
                <a:gd name="T46" fmla="*/ 148 w 152"/>
                <a:gd name="T47" fmla="*/ 19 h 46"/>
                <a:gd name="T48" fmla="*/ 150 w 152"/>
                <a:gd name="T49" fmla="*/ 1 h 46"/>
                <a:gd name="T50" fmla="*/ 145 w 152"/>
                <a:gd name="T51" fmla="*/ 8 h 46"/>
                <a:gd name="T52" fmla="*/ 144 w 152"/>
                <a:gd name="T53" fmla="*/ 5 h 46"/>
                <a:gd name="T54" fmla="*/ 146 w 152"/>
                <a:gd name="T55" fmla="*/ 22 h 46"/>
                <a:gd name="T56" fmla="*/ 141 w 152"/>
                <a:gd name="T57" fmla="*/ 34 h 46"/>
                <a:gd name="T58" fmla="*/ 145 w 152"/>
                <a:gd name="T59" fmla="*/ 35 h 46"/>
                <a:gd name="T60" fmla="*/ 116 w 152"/>
                <a:gd name="T61" fmla="*/ 37 h 46"/>
                <a:gd name="T62" fmla="*/ 127 w 152"/>
                <a:gd name="T63" fmla="*/ 42 h 46"/>
                <a:gd name="T64" fmla="*/ 125 w 152"/>
                <a:gd name="T65" fmla="*/ 38 h 46"/>
                <a:gd name="T66" fmla="*/ 125 w 152"/>
                <a:gd name="T67" fmla="*/ 38 h 46"/>
                <a:gd name="T68" fmla="*/ 125 w 152"/>
                <a:gd name="T69" fmla="*/ 38 h 46"/>
                <a:gd name="T70" fmla="*/ 127 w 152"/>
                <a:gd name="T71" fmla="*/ 40 h 46"/>
                <a:gd name="T72" fmla="*/ 127 w 152"/>
                <a:gd name="T73" fmla="*/ 40 h 46"/>
                <a:gd name="T74" fmla="*/ 122 w 152"/>
                <a:gd name="T75" fmla="*/ 38 h 46"/>
                <a:gd name="T76" fmla="*/ 102 w 152"/>
                <a:gd name="T77" fmla="*/ 36 h 46"/>
                <a:gd name="T78" fmla="*/ 100 w 152"/>
                <a:gd name="T79" fmla="*/ 36 h 46"/>
                <a:gd name="T80" fmla="*/ 97 w 152"/>
                <a:gd name="T81" fmla="*/ 37 h 46"/>
                <a:gd name="T82" fmla="*/ 102 w 152"/>
                <a:gd name="T83" fmla="*/ 41 h 46"/>
                <a:gd name="T84" fmla="*/ 100 w 152"/>
                <a:gd name="T85" fmla="*/ 37 h 46"/>
                <a:gd name="T86" fmla="*/ 100 w 152"/>
                <a:gd name="T87" fmla="*/ 37 h 46"/>
                <a:gd name="T88" fmla="*/ 100 w 152"/>
                <a:gd name="T89" fmla="*/ 37 h 46"/>
                <a:gd name="T90" fmla="*/ 102 w 152"/>
                <a:gd name="T91" fmla="*/ 39 h 46"/>
                <a:gd name="T92" fmla="*/ 102 w 152"/>
                <a:gd name="T93" fmla="*/ 39 h 46"/>
                <a:gd name="T94" fmla="*/ 81 w 152"/>
                <a:gd name="T95" fmla="*/ 36 h 46"/>
                <a:gd name="T96" fmla="*/ 65 w 152"/>
                <a:gd name="T97" fmla="*/ 43 h 46"/>
                <a:gd name="T98" fmla="*/ 70 w 152"/>
                <a:gd name="T99" fmla="*/ 37 h 46"/>
                <a:gd name="T100" fmla="*/ 29 w 152"/>
                <a:gd name="T101" fmla="*/ 40 h 46"/>
                <a:gd name="T102" fmla="*/ 36 w 152"/>
                <a:gd name="T103" fmla="*/ 36 h 46"/>
                <a:gd name="T104" fmla="*/ 3 w 152"/>
                <a:gd name="T105" fmla="*/ 41 h 46"/>
                <a:gd name="T106" fmla="*/ 11 w 152"/>
                <a:gd name="T10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46">
                  <a:moveTo>
                    <a:pt x="11" y="37"/>
                  </a:moveTo>
                  <a:cubicBezTo>
                    <a:pt x="7" y="34"/>
                    <a:pt x="7" y="34"/>
                    <a:pt x="7" y="34"/>
                  </a:cubicBezTo>
                  <a:cubicBezTo>
                    <a:pt x="5" y="38"/>
                    <a:pt x="5" y="38"/>
                    <a:pt x="5" y="38"/>
                  </a:cubicBezTo>
                  <a:cubicBezTo>
                    <a:pt x="5" y="42"/>
                    <a:pt x="5" y="42"/>
                    <a:pt x="5" y="42"/>
                  </a:cubicBezTo>
                  <a:cubicBezTo>
                    <a:pt x="36" y="44"/>
                    <a:pt x="36" y="44"/>
                    <a:pt x="36" y="44"/>
                  </a:cubicBezTo>
                  <a:cubicBezTo>
                    <a:pt x="38" y="44"/>
                    <a:pt x="39" y="43"/>
                    <a:pt x="40" y="41"/>
                  </a:cubicBezTo>
                  <a:cubicBezTo>
                    <a:pt x="41" y="39"/>
                    <a:pt x="40" y="37"/>
                    <a:pt x="38" y="36"/>
                  </a:cubicBezTo>
                  <a:cubicBezTo>
                    <a:pt x="34" y="34"/>
                    <a:pt x="34" y="34"/>
                    <a:pt x="34" y="34"/>
                  </a:cubicBezTo>
                  <a:cubicBezTo>
                    <a:pt x="31" y="37"/>
                    <a:pt x="31" y="37"/>
                    <a:pt x="31" y="37"/>
                  </a:cubicBezTo>
                  <a:cubicBezTo>
                    <a:pt x="31" y="41"/>
                    <a:pt x="31" y="41"/>
                    <a:pt x="31" y="41"/>
                  </a:cubicBezTo>
                  <a:cubicBezTo>
                    <a:pt x="69" y="45"/>
                    <a:pt x="69" y="45"/>
                    <a:pt x="69" y="45"/>
                  </a:cubicBezTo>
                  <a:cubicBezTo>
                    <a:pt x="71" y="45"/>
                    <a:pt x="73" y="44"/>
                    <a:pt x="74" y="42"/>
                  </a:cubicBezTo>
                  <a:cubicBezTo>
                    <a:pt x="74" y="40"/>
                    <a:pt x="74" y="38"/>
                    <a:pt x="72" y="37"/>
                  </a:cubicBezTo>
                  <a:cubicBezTo>
                    <a:pt x="69" y="36"/>
                    <a:pt x="69" y="36"/>
                    <a:pt x="69" y="36"/>
                  </a:cubicBezTo>
                  <a:cubicBezTo>
                    <a:pt x="67" y="39"/>
                    <a:pt x="67" y="39"/>
                    <a:pt x="67" y="39"/>
                  </a:cubicBezTo>
                  <a:cubicBezTo>
                    <a:pt x="67" y="43"/>
                    <a:pt x="67" y="43"/>
                    <a:pt x="67" y="43"/>
                  </a:cubicBezTo>
                  <a:cubicBezTo>
                    <a:pt x="67" y="43"/>
                    <a:pt x="73" y="44"/>
                    <a:pt x="81" y="44"/>
                  </a:cubicBezTo>
                  <a:cubicBezTo>
                    <a:pt x="88" y="44"/>
                    <a:pt x="96" y="45"/>
                    <a:pt x="100" y="45"/>
                  </a:cubicBezTo>
                  <a:cubicBezTo>
                    <a:pt x="101" y="45"/>
                    <a:pt x="101" y="45"/>
                    <a:pt x="102" y="45"/>
                  </a:cubicBezTo>
                  <a:cubicBezTo>
                    <a:pt x="102" y="45"/>
                    <a:pt x="103" y="45"/>
                    <a:pt x="103" y="45"/>
                  </a:cubicBezTo>
                  <a:cubicBezTo>
                    <a:pt x="103" y="45"/>
                    <a:pt x="103" y="45"/>
                    <a:pt x="104" y="45"/>
                  </a:cubicBezTo>
                  <a:cubicBezTo>
                    <a:pt x="104" y="44"/>
                    <a:pt x="104" y="44"/>
                    <a:pt x="104" y="44"/>
                  </a:cubicBezTo>
                  <a:cubicBezTo>
                    <a:pt x="105" y="44"/>
                    <a:pt x="105" y="44"/>
                    <a:pt x="106" y="43"/>
                  </a:cubicBezTo>
                  <a:cubicBezTo>
                    <a:pt x="106" y="42"/>
                    <a:pt x="106" y="41"/>
                    <a:pt x="106" y="40"/>
                  </a:cubicBezTo>
                  <a:cubicBezTo>
                    <a:pt x="106" y="39"/>
                    <a:pt x="105" y="38"/>
                    <a:pt x="104" y="37"/>
                  </a:cubicBezTo>
                  <a:cubicBezTo>
                    <a:pt x="103" y="36"/>
                    <a:pt x="103" y="36"/>
                    <a:pt x="103" y="36"/>
                  </a:cubicBezTo>
                  <a:cubicBezTo>
                    <a:pt x="100" y="40"/>
                    <a:pt x="100" y="40"/>
                    <a:pt x="100" y="40"/>
                  </a:cubicBezTo>
                  <a:cubicBezTo>
                    <a:pt x="104" y="42"/>
                    <a:pt x="104" y="42"/>
                    <a:pt x="104" y="42"/>
                  </a:cubicBezTo>
                  <a:cubicBezTo>
                    <a:pt x="100" y="40"/>
                    <a:pt x="100" y="40"/>
                    <a:pt x="100" y="40"/>
                  </a:cubicBezTo>
                  <a:cubicBezTo>
                    <a:pt x="102" y="43"/>
                    <a:pt x="102" y="43"/>
                    <a:pt x="102" y="43"/>
                  </a:cubicBezTo>
                  <a:cubicBezTo>
                    <a:pt x="103" y="43"/>
                    <a:pt x="103" y="43"/>
                    <a:pt x="104" y="42"/>
                  </a:cubicBezTo>
                  <a:cubicBezTo>
                    <a:pt x="100" y="40"/>
                    <a:pt x="100" y="40"/>
                    <a:pt x="100" y="40"/>
                  </a:cubicBezTo>
                  <a:cubicBezTo>
                    <a:pt x="102" y="43"/>
                    <a:pt x="102" y="43"/>
                    <a:pt x="102" y="43"/>
                  </a:cubicBezTo>
                  <a:cubicBezTo>
                    <a:pt x="100" y="40"/>
                    <a:pt x="100" y="40"/>
                    <a:pt x="100" y="40"/>
                  </a:cubicBezTo>
                  <a:cubicBezTo>
                    <a:pt x="101" y="44"/>
                    <a:pt x="101" y="44"/>
                    <a:pt x="101" y="44"/>
                  </a:cubicBezTo>
                  <a:cubicBezTo>
                    <a:pt x="101" y="43"/>
                    <a:pt x="102" y="43"/>
                    <a:pt x="102" y="43"/>
                  </a:cubicBezTo>
                  <a:cubicBezTo>
                    <a:pt x="100" y="40"/>
                    <a:pt x="100" y="40"/>
                    <a:pt x="100" y="40"/>
                  </a:cubicBezTo>
                  <a:cubicBezTo>
                    <a:pt x="101" y="44"/>
                    <a:pt x="101" y="44"/>
                    <a:pt x="101" y="44"/>
                  </a:cubicBezTo>
                  <a:cubicBezTo>
                    <a:pt x="100" y="40"/>
                    <a:pt x="100" y="40"/>
                    <a:pt x="100" y="40"/>
                  </a:cubicBezTo>
                  <a:cubicBezTo>
                    <a:pt x="100" y="44"/>
                    <a:pt x="100" y="44"/>
                    <a:pt x="100" y="44"/>
                  </a:cubicBezTo>
                  <a:cubicBezTo>
                    <a:pt x="101" y="44"/>
                    <a:pt x="101" y="44"/>
                    <a:pt x="101" y="44"/>
                  </a:cubicBezTo>
                  <a:cubicBezTo>
                    <a:pt x="100" y="40"/>
                    <a:pt x="100" y="40"/>
                    <a:pt x="100" y="40"/>
                  </a:cubicBezTo>
                  <a:cubicBezTo>
                    <a:pt x="100" y="44"/>
                    <a:pt x="100" y="44"/>
                    <a:pt x="100" y="44"/>
                  </a:cubicBezTo>
                  <a:cubicBezTo>
                    <a:pt x="100" y="41"/>
                    <a:pt x="100" y="41"/>
                    <a:pt x="100" y="41"/>
                  </a:cubicBezTo>
                  <a:cubicBezTo>
                    <a:pt x="100" y="44"/>
                    <a:pt x="100" y="44"/>
                    <a:pt x="100" y="44"/>
                  </a:cubicBezTo>
                  <a:cubicBezTo>
                    <a:pt x="100" y="44"/>
                    <a:pt x="100" y="44"/>
                    <a:pt x="100" y="44"/>
                  </a:cubicBezTo>
                  <a:cubicBezTo>
                    <a:pt x="100" y="41"/>
                    <a:pt x="100" y="41"/>
                    <a:pt x="100" y="41"/>
                  </a:cubicBezTo>
                  <a:cubicBezTo>
                    <a:pt x="100" y="44"/>
                    <a:pt x="100" y="44"/>
                    <a:pt x="100" y="44"/>
                  </a:cubicBezTo>
                  <a:cubicBezTo>
                    <a:pt x="100" y="44"/>
                    <a:pt x="100" y="44"/>
                    <a:pt x="100" y="44"/>
                  </a:cubicBezTo>
                  <a:cubicBezTo>
                    <a:pt x="101" y="44"/>
                    <a:pt x="103" y="44"/>
                    <a:pt x="105" y="44"/>
                  </a:cubicBezTo>
                  <a:cubicBezTo>
                    <a:pt x="108" y="44"/>
                    <a:pt x="113" y="45"/>
                    <a:pt x="117" y="45"/>
                  </a:cubicBezTo>
                  <a:cubicBezTo>
                    <a:pt x="119" y="45"/>
                    <a:pt x="121" y="46"/>
                    <a:pt x="123" y="46"/>
                  </a:cubicBezTo>
                  <a:cubicBezTo>
                    <a:pt x="125" y="46"/>
                    <a:pt x="126" y="46"/>
                    <a:pt x="127" y="46"/>
                  </a:cubicBezTo>
                  <a:cubicBezTo>
                    <a:pt x="128" y="46"/>
                    <a:pt x="128" y="46"/>
                    <a:pt x="128" y="46"/>
                  </a:cubicBezTo>
                  <a:cubicBezTo>
                    <a:pt x="128" y="46"/>
                    <a:pt x="128" y="46"/>
                    <a:pt x="128" y="46"/>
                  </a:cubicBezTo>
                  <a:cubicBezTo>
                    <a:pt x="129" y="46"/>
                    <a:pt x="129" y="46"/>
                    <a:pt x="129" y="45"/>
                  </a:cubicBezTo>
                  <a:cubicBezTo>
                    <a:pt x="130" y="45"/>
                    <a:pt x="130" y="45"/>
                    <a:pt x="131" y="44"/>
                  </a:cubicBezTo>
                  <a:cubicBezTo>
                    <a:pt x="131" y="43"/>
                    <a:pt x="132" y="42"/>
                    <a:pt x="131" y="41"/>
                  </a:cubicBezTo>
                  <a:cubicBezTo>
                    <a:pt x="131" y="40"/>
                    <a:pt x="130" y="39"/>
                    <a:pt x="129" y="38"/>
                  </a:cubicBezTo>
                  <a:cubicBezTo>
                    <a:pt x="123" y="34"/>
                    <a:pt x="123" y="34"/>
                    <a:pt x="123" y="34"/>
                  </a:cubicBezTo>
                  <a:cubicBezTo>
                    <a:pt x="120" y="38"/>
                    <a:pt x="120" y="38"/>
                    <a:pt x="120" y="38"/>
                  </a:cubicBezTo>
                  <a:cubicBezTo>
                    <a:pt x="121" y="42"/>
                    <a:pt x="121" y="42"/>
                    <a:pt x="121" y="42"/>
                  </a:cubicBezTo>
                  <a:cubicBezTo>
                    <a:pt x="146" y="39"/>
                    <a:pt x="146" y="39"/>
                    <a:pt x="146" y="39"/>
                  </a:cubicBezTo>
                  <a:cubicBezTo>
                    <a:pt x="147" y="39"/>
                    <a:pt x="149" y="37"/>
                    <a:pt x="149" y="36"/>
                  </a:cubicBezTo>
                  <a:cubicBezTo>
                    <a:pt x="150" y="34"/>
                    <a:pt x="149" y="32"/>
                    <a:pt x="147" y="31"/>
                  </a:cubicBezTo>
                  <a:cubicBezTo>
                    <a:pt x="147" y="31"/>
                    <a:pt x="147" y="31"/>
                    <a:pt x="147" y="31"/>
                  </a:cubicBezTo>
                  <a:cubicBezTo>
                    <a:pt x="145" y="35"/>
                    <a:pt x="145" y="35"/>
                    <a:pt x="145" y="35"/>
                  </a:cubicBezTo>
                  <a:cubicBezTo>
                    <a:pt x="149" y="35"/>
                    <a:pt x="149" y="35"/>
                    <a:pt x="149" y="35"/>
                  </a:cubicBezTo>
                  <a:cubicBezTo>
                    <a:pt x="152" y="20"/>
                    <a:pt x="152" y="20"/>
                    <a:pt x="152" y="20"/>
                  </a:cubicBezTo>
                  <a:cubicBezTo>
                    <a:pt x="152" y="18"/>
                    <a:pt x="151" y="16"/>
                    <a:pt x="150" y="15"/>
                  </a:cubicBezTo>
                  <a:cubicBezTo>
                    <a:pt x="150" y="15"/>
                    <a:pt x="150" y="15"/>
                    <a:pt x="150" y="15"/>
                  </a:cubicBezTo>
                  <a:cubicBezTo>
                    <a:pt x="148" y="19"/>
                    <a:pt x="148" y="19"/>
                    <a:pt x="148" y="19"/>
                  </a:cubicBezTo>
                  <a:cubicBezTo>
                    <a:pt x="152" y="19"/>
                    <a:pt x="152" y="19"/>
                    <a:pt x="152" y="19"/>
                  </a:cubicBezTo>
                  <a:cubicBezTo>
                    <a:pt x="152" y="5"/>
                    <a:pt x="152" y="5"/>
                    <a:pt x="152" y="5"/>
                  </a:cubicBezTo>
                  <a:cubicBezTo>
                    <a:pt x="152" y="3"/>
                    <a:pt x="151" y="2"/>
                    <a:pt x="150" y="1"/>
                  </a:cubicBezTo>
                  <a:cubicBezTo>
                    <a:pt x="150" y="1"/>
                    <a:pt x="150" y="1"/>
                    <a:pt x="150" y="1"/>
                  </a:cubicBezTo>
                  <a:cubicBezTo>
                    <a:pt x="148" y="0"/>
                    <a:pt x="145" y="0"/>
                    <a:pt x="144" y="2"/>
                  </a:cubicBezTo>
                  <a:cubicBezTo>
                    <a:pt x="143" y="4"/>
                    <a:pt x="143" y="7"/>
                    <a:pt x="145" y="8"/>
                  </a:cubicBezTo>
                  <a:cubicBezTo>
                    <a:pt x="146" y="8"/>
                    <a:pt x="146" y="8"/>
                    <a:pt x="146" y="8"/>
                  </a:cubicBezTo>
                  <a:cubicBezTo>
                    <a:pt x="148" y="5"/>
                    <a:pt x="148" y="5"/>
                    <a:pt x="148" y="5"/>
                  </a:cubicBezTo>
                  <a:cubicBezTo>
                    <a:pt x="144" y="5"/>
                    <a:pt x="144" y="5"/>
                    <a:pt x="144" y="5"/>
                  </a:cubicBezTo>
                  <a:cubicBezTo>
                    <a:pt x="144" y="19"/>
                    <a:pt x="144" y="19"/>
                    <a:pt x="144" y="19"/>
                  </a:cubicBezTo>
                  <a:cubicBezTo>
                    <a:pt x="143" y="20"/>
                    <a:pt x="144" y="21"/>
                    <a:pt x="145" y="22"/>
                  </a:cubicBezTo>
                  <a:cubicBezTo>
                    <a:pt x="146" y="22"/>
                    <a:pt x="146" y="22"/>
                    <a:pt x="146" y="22"/>
                  </a:cubicBezTo>
                  <a:cubicBezTo>
                    <a:pt x="148" y="19"/>
                    <a:pt x="148" y="19"/>
                    <a:pt x="148" y="19"/>
                  </a:cubicBezTo>
                  <a:cubicBezTo>
                    <a:pt x="144" y="18"/>
                    <a:pt x="144" y="18"/>
                    <a:pt x="144" y="18"/>
                  </a:cubicBezTo>
                  <a:cubicBezTo>
                    <a:pt x="141" y="34"/>
                    <a:pt x="141" y="34"/>
                    <a:pt x="141" y="34"/>
                  </a:cubicBezTo>
                  <a:cubicBezTo>
                    <a:pt x="140" y="35"/>
                    <a:pt x="141" y="37"/>
                    <a:pt x="143" y="38"/>
                  </a:cubicBezTo>
                  <a:cubicBezTo>
                    <a:pt x="143" y="38"/>
                    <a:pt x="143" y="38"/>
                    <a:pt x="143" y="38"/>
                  </a:cubicBezTo>
                  <a:cubicBezTo>
                    <a:pt x="145" y="35"/>
                    <a:pt x="145" y="35"/>
                    <a:pt x="145" y="35"/>
                  </a:cubicBezTo>
                  <a:cubicBezTo>
                    <a:pt x="145" y="31"/>
                    <a:pt x="145" y="31"/>
                    <a:pt x="145" y="31"/>
                  </a:cubicBezTo>
                  <a:cubicBezTo>
                    <a:pt x="120" y="34"/>
                    <a:pt x="120" y="34"/>
                    <a:pt x="120" y="34"/>
                  </a:cubicBezTo>
                  <a:cubicBezTo>
                    <a:pt x="118" y="34"/>
                    <a:pt x="117" y="35"/>
                    <a:pt x="116" y="37"/>
                  </a:cubicBezTo>
                  <a:cubicBezTo>
                    <a:pt x="116" y="38"/>
                    <a:pt x="117" y="40"/>
                    <a:pt x="118" y="41"/>
                  </a:cubicBezTo>
                  <a:cubicBezTo>
                    <a:pt x="125" y="45"/>
                    <a:pt x="125" y="45"/>
                    <a:pt x="125" y="45"/>
                  </a:cubicBezTo>
                  <a:cubicBezTo>
                    <a:pt x="127" y="42"/>
                    <a:pt x="127" y="42"/>
                    <a:pt x="127" y="42"/>
                  </a:cubicBezTo>
                  <a:cubicBezTo>
                    <a:pt x="124" y="40"/>
                    <a:pt x="124" y="40"/>
                    <a:pt x="124" y="40"/>
                  </a:cubicBezTo>
                  <a:cubicBezTo>
                    <a:pt x="127" y="42"/>
                    <a:pt x="127" y="42"/>
                    <a:pt x="127" y="42"/>
                  </a:cubicBezTo>
                  <a:cubicBezTo>
                    <a:pt x="125" y="38"/>
                    <a:pt x="125" y="38"/>
                    <a:pt x="125" y="38"/>
                  </a:cubicBezTo>
                  <a:cubicBezTo>
                    <a:pt x="125" y="39"/>
                    <a:pt x="125" y="39"/>
                    <a:pt x="124" y="40"/>
                  </a:cubicBezTo>
                  <a:cubicBezTo>
                    <a:pt x="127" y="42"/>
                    <a:pt x="127" y="42"/>
                    <a:pt x="127" y="42"/>
                  </a:cubicBezTo>
                  <a:cubicBezTo>
                    <a:pt x="125" y="38"/>
                    <a:pt x="125" y="38"/>
                    <a:pt x="125" y="38"/>
                  </a:cubicBezTo>
                  <a:cubicBezTo>
                    <a:pt x="127" y="42"/>
                    <a:pt x="127" y="42"/>
                    <a:pt x="127" y="42"/>
                  </a:cubicBezTo>
                  <a:cubicBezTo>
                    <a:pt x="126" y="38"/>
                    <a:pt x="126" y="38"/>
                    <a:pt x="126" y="38"/>
                  </a:cubicBezTo>
                  <a:cubicBezTo>
                    <a:pt x="126" y="38"/>
                    <a:pt x="126" y="38"/>
                    <a:pt x="125" y="38"/>
                  </a:cubicBezTo>
                  <a:cubicBezTo>
                    <a:pt x="127" y="42"/>
                    <a:pt x="127" y="42"/>
                    <a:pt x="127" y="42"/>
                  </a:cubicBezTo>
                  <a:cubicBezTo>
                    <a:pt x="126" y="38"/>
                    <a:pt x="126" y="38"/>
                    <a:pt x="126" y="38"/>
                  </a:cubicBezTo>
                  <a:cubicBezTo>
                    <a:pt x="127" y="40"/>
                    <a:pt x="127" y="40"/>
                    <a:pt x="127" y="40"/>
                  </a:cubicBezTo>
                  <a:cubicBezTo>
                    <a:pt x="127" y="38"/>
                    <a:pt x="127" y="38"/>
                    <a:pt x="127" y="38"/>
                  </a:cubicBezTo>
                  <a:cubicBezTo>
                    <a:pt x="126" y="38"/>
                    <a:pt x="126" y="38"/>
                    <a:pt x="126" y="38"/>
                  </a:cubicBezTo>
                  <a:cubicBezTo>
                    <a:pt x="127" y="40"/>
                    <a:pt x="127" y="40"/>
                    <a:pt x="127" y="40"/>
                  </a:cubicBezTo>
                  <a:cubicBezTo>
                    <a:pt x="127" y="38"/>
                    <a:pt x="127" y="38"/>
                    <a:pt x="127" y="38"/>
                  </a:cubicBezTo>
                  <a:cubicBezTo>
                    <a:pt x="127" y="38"/>
                    <a:pt x="127" y="38"/>
                    <a:pt x="127" y="38"/>
                  </a:cubicBezTo>
                  <a:cubicBezTo>
                    <a:pt x="126" y="38"/>
                    <a:pt x="124" y="38"/>
                    <a:pt x="122" y="38"/>
                  </a:cubicBezTo>
                  <a:cubicBezTo>
                    <a:pt x="118" y="37"/>
                    <a:pt x="113" y="37"/>
                    <a:pt x="109" y="36"/>
                  </a:cubicBezTo>
                  <a:cubicBezTo>
                    <a:pt x="107" y="36"/>
                    <a:pt x="105" y="36"/>
                    <a:pt x="103" y="36"/>
                  </a:cubicBezTo>
                  <a:cubicBezTo>
                    <a:pt x="103" y="36"/>
                    <a:pt x="102" y="36"/>
                    <a:pt x="102" y="36"/>
                  </a:cubicBezTo>
                  <a:cubicBezTo>
                    <a:pt x="101" y="36"/>
                    <a:pt x="101" y="36"/>
                    <a:pt x="101" y="36"/>
                  </a:cubicBezTo>
                  <a:cubicBezTo>
                    <a:pt x="100" y="35"/>
                    <a:pt x="100" y="35"/>
                    <a:pt x="100" y="35"/>
                  </a:cubicBezTo>
                  <a:cubicBezTo>
                    <a:pt x="100" y="36"/>
                    <a:pt x="100" y="36"/>
                    <a:pt x="100" y="36"/>
                  </a:cubicBezTo>
                  <a:cubicBezTo>
                    <a:pt x="100" y="36"/>
                    <a:pt x="100" y="36"/>
                    <a:pt x="99" y="36"/>
                  </a:cubicBezTo>
                  <a:cubicBezTo>
                    <a:pt x="99" y="36"/>
                    <a:pt x="99" y="36"/>
                    <a:pt x="98" y="36"/>
                  </a:cubicBezTo>
                  <a:cubicBezTo>
                    <a:pt x="98" y="36"/>
                    <a:pt x="97" y="37"/>
                    <a:pt x="97" y="37"/>
                  </a:cubicBezTo>
                  <a:cubicBezTo>
                    <a:pt x="96" y="39"/>
                    <a:pt x="96" y="42"/>
                    <a:pt x="98" y="43"/>
                  </a:cubicBezTo>
                  <a:cubicBezTo>
                    <a:pt x="100" y="44"/>
                    <a:pt x="100" y="44"/>
                    <a:pt x="100" y="44"/>
                  </a:cubicBezTo>
                  <a:cubicBezTo>
                    <a:pt x="102" y="41"/>
                    <a:pt x="102" y="41"/>
                    <a:pt x="102" y="41"/>
                  </a:cubicBezTo>
                  <a:cubicBezTo>
                    <a:pt x="99" y="39"/>
                    <a:pt x="99" y="39"/>
                    <a:pt x="99" y="39"/>
                  </a:cubicBezTo>
                  <a:cubicBezTo>
                    <a:pt x="102" y="41"/>
                    <a:pt x="102" y="41"/>
                    <a:pt x="102" y="41"/>
                  </a:cubicBezTo>
                  <a:cubicBezTo>
                    <a:pt x="100" y="37"/>
                    <a:pt x="100" y="37"/>
                    <a:pt x="100" y="37"/>
                  </a:cubicBezTo>
                  <a:cubicBezTo>
                    <a:pt x="100" y="38"/>
                    <a:pt x="99" y="38"/>
                    <a:pt x="99" y="39"/>
                  </a:cubicBezTo>
                  <a:cubicBezTo>
                    <a:pt x="102" y="41"/>
                    <a:pt x="102" y="41"/>
                    <a:pt x="102" y="41"/>
                  </a:cubicBezTo>
                  <a:cubicBezTo>
                    <a:pt x="100" y="37"/>
                    <a:pt x="100" y="37"/>
                    <a:pt x="100" y="37"/>
                  </a:cubicBezTo>
                  <a:cubicBezTo>
                    <a:pt x="102" y="41"/>
                    <a:pt x="102" y="41"/>
                    <a:pt x="102" y="41"/>
                  </a:cubicBezTo>
                  <a:cubicBezTo>
                    <a:pt x="101" y="37"/>
                    <a:pt x="101" y="37"/>
                    <a:pt x="101" y="37"/>
                  </a:cubicBezTo>
                  <a:cubicBezTo>
                    <a:pt x="101" y="37"/>
                    <a:pt x="101" y="37"/>
                    <a:pt x="100" y="37"/>
                  </a:cubicBezTo>
                  <a:cubicBezTo>
                    <a:pt x="102" y="41"/>
                    <a:pt x="102" y="41"/>
                    <a:pt x="102" y="41"/>
                  </a:cubicBezTo>
                  <a:cubicBezTo>
                    <a:pt x="101" y="37"/>
                    <a:pt x="101" y="37"/>
                    <a:pt x="101" y="37"/>
                  </a:cubicBezTo>
                  <a:cubicBezTo>
                    <a:pt x="102" y="39"/>
                    <a:pt x="102" y="39"/>
                    <a:pt x="102" y="39"/>
                  </a:cubicBezTo>
                  <a:cubicBezTo>
                    <a:pt x="101" y="37"/>
                    <a:pt x="101" y="37"/>
                    <a:pt x="101" y="37"/>
                  </a:cubicBezTo>
                  <a:cubicBezTo>
                    <a:pt x="101" y="37"/>
                    <a:pt x="101" y="37"/>
                    <a:pt x="101" y="37"/>
                  </a:cubicBezTo>
                  <a:cubicBezTo>
                    <a:pt x="102" y="39"/>
                    <a:pt x="102" y="39"/>
                    <a:pt x="102" y="39"/>
                  </a:cubicBezTo>
                  <a:cubicBezTo>
                    <a:pt x="101" y="37"/>
                    <a:pt x="101" y="37"/>
                    <a:pt x="101" y="37"/>
                  </a:cubicBezTo>
                  <a:cubicBezTo>
                    <a:pt x="101" y="37"/>
                    <a:pt x="101" y="37"/>
                    <a:pt x="100" y="37"/>
                  </a:cubicBezTo>
                  <a:cubicBezTo>
                    <a:pt x="97" y="37"/>
                    <a:pt x="88" y="36"/>
                    <a:pt x="81" y="36"/>
                  </a:cubicBezTo>
                  <a:cubicBezTo>
                    <a:pt x="74" y="36"/>
                    <a:pt x="67" y="35"/>
                    <a:pt x="67" y="35"/>
                  </a:cubicBezTo>
                  <a:cubicBezTo>
                    <a:pt x="66" y="35"/>
                    <a:pt x="64" y="36"/>
                    <a:pt x="63" y="38"/>
                  </a:cubicBezTo>
                  <a:cubicBezTo>
                    <a:pt x="63" y="40"/>
                    <a:pt x="63" y="42"/>
                    <a:pt x="65" y="43"/>
                  </a:cubicBezTo>
                  <a:cubicBezTo>
                    <a:pt x="68" y="44"/>
                    <a:pt x="68" y="44"/>
                    <a:pt x="68" y="44"/>
                  </a:cubicBezTo>
                  <a:cubicBezTo>
                    <a:pt x="70" y="41"/>
                    <a:pt x="70" y="41"/>
                    <a:pt x="70" y="41"/>
                  </a:cubicBezTo>
                  <a:cubicBezTo>
                    <a:pt x="70" y="37"/>
                    <a:pt x="70" y="37"/>
                    <a:pt x="70" y="37"/>
                  </a:cubicBezTo>
                  <a:cubicBezTo>
                    <a:pt x="32" y="33"/>
                    <a:pt x="32" y="33"/>
                    <a:pt x="32" y="33"/>
                  </a:cubicBezTo>
                  <a:cubicBezTo>
                    <a:pt x="30" y="33"/>
                    <a:pt x="28" y="34"/>
                    <a:pt x="28" y="36"/>
                  </a:cubicBezTo>
                  <a:cubicBezTo>
                    <a:pt x="27" y="37"/>
                    <a:pt x="28" y="39"/>
                    <a:pt x="29" y="40"/>
                  </a:cubicBezTo>
                  <a:cubicBezTo>
                    <a:pt x="34" y="43"/>
                    <a:pt x="34" y="43"/>
                    <a:pt x="34" y="43"/>
                  </a:cubicBezTo>
                  <a:cubicBezTo>
                    <a:pt x="36" y="40"/>
                    <a:pt x="36" y="40"/>
                    <a:pt x="36" y="40"/>
                  </a:cubicBezTo>
                  <a:cubicBezTo>
                    <a:pt x="36" y="36"/>
                    <a:pt x="36" y="36"/>
                    <a:pt x="36" y="36"/>
                  </a:cubicBezTo>
                  <a:cubicBezTo>
                    <a:pt x="5" y="34"/>
                    <a:pt x="5" y="34"/>
                    <a:pt x="5" y="34"/>
                  </a:cubicBezTo>
                  <a:cubicBezTo>
                    <a:pt x="3" y="34"/>
                    <a:pt x="2" y="35"/>
                    <a:pt x="1" y="37"/>
                  </a:cubicBezTo>
                  <a:cubicBezTo>
                    <a:pt x="0" y="38"/>
                    <a:pt x="1" y="40"/>
                    <a:pt x="3" y="41"/>
                  </a:cubicBezTo>
                  <a:cubicBezTo>
                    <a:pt x="7" y="44"/>
                    <a:pt x="7" y="44"/>
                    <a:pt x="7" y="44"/>
                  </a:cubicBezTo>
                  <a:cubicBezTo>
                    <a:pt x="9" y="45"/>
                    <a:pt x="11" y="45"/>
                    <a:pt x="13" y="43"/>
                  </a:cubicBezTo>
                  <a:cubicBezTo>
                    <a:pt x="14" y="41"/>
                    <a:pt x="13" y="38"/>
                    <a:pt x="1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6" name="Freeform 169">
              <a:extLst>
                <a:ext uri="{FF2B5EF4-FFF2-40B4-BE49-F238E27FC236}">
                  <a16:creationId xmlns:a16="http://schemas.microsoft.com/office/drawing/2014/main" id="{AF28DF64-72F5-456D-BE3B-97B95D81205A}"/>
                </a:ext>
              </a:extLst>
            </p:cNvPr>
            <p:cNvSpPr>
              <a:spLocks/>
            </p:cNvSpPr>
            <p:nvPr/>
          </p:nvSpPr>
          <p:spPr bwMode="auto">
            <a:xfrm>
              <a:off x="5638937" y="2373423"/>
              <a:ext cx="77788" cy="114300"/>
            </a:xfrm>
            <a:custGeom>
              <a:avLst/>
              <a:gdLst>
                <a:gd name="T0" fmla="*/ 41 w 50"/>
                <a:gd name="T1" fmla="*/ 51 h 72"/>
                <a:gd name="T2" fmla="*/ 18 w 50"/>
                <a:gd name="T3" fmla="*/ 27 h 72"/>
                <a:gd name="T4" fmla="*/ 16 w 50"/>
                <a:gd name="T5" fmla="*/ 30 h 72"/>
                <a:gd name="T6" fmla="*/ 16 w 50"/>
                <a:gd name="T7" fmla="*/ 30 h 72"/>
                <a:gd name="T8" fmla="*/ 17 w 50"/>
                <a:gd name="T9" fmla="*/ 34 h 72"/>
                <a:gd name="T10" fmla="*/ 17 w 50"/>
                <a:gd name="T11" fmla="*/ 34 h 72"/>
                <a:gd name="T12" fmla="*/ 17 w 50"/>
                <a:gd name="T13" fmla="*/ 34 h 72"/>
                <a:gd name="T14" fmla="*/ 16 w 50"/>
                <a:gd name="T15" fmla="*/ 32 h 72"/>
                <a:gd name="T16" fmla="*/ 16 w 50"/>
                <a:gd name="T17" fmla="*/ 32 h 72"/>
                <a:gd name="T18" fmla="*/ 16 w 50"/>
                <a:gd name="T19" fmla="*/ 34 h 72"/>
                <a:gd name="T20" fmla="*/ 45 w 50"/>
                <a:gd name="T21" fmla="*/ 35 h 72"/>
                <a:gd name="T22" fmla="*/ 47 w 50"/>
                <a:gd name="T23" fmla="*/ 35 h 72"/>
                <a:gd name="T24" fmla="*/ 49 w 50"/>
                <a:gd name="T25" fmla="*/ 33 h 72"/>
                <a:gd name="T26" fmla="*/ 49 w 50"/>
                <a:gd name="T27" fmla="*/ 28 h 72"/>
                <a:gd name="T28" fmla="*/ 28 w 50"/>
                <a:gd name="T29" fmla="*/ 15 h 72"/>
                <a:gd name="T30" fmla="*/ 18 w 50"/>
                <a:gd name="T31" fmla="*/ 14 h 72"/>
                <a:gd name="T32" fmla="*/ 18 w 50"/>
                <a:gd name="T33" fmla="*/ 14 h 72"/>
                <a:gd name="T34" fmla="*/ 15 w 50"/>
                <a:gd name="T35" fmla="*/ 12 h 72"/>
                <a:gd name="T36" fmla="*/ 15 w 50"/>
                <a:gd name="T37" fmla="*/ 12 h 72"/>
                <a:gd name="T38" fmla="*/ 15 w 50"/>
                <a:gd name="T39" fmla="*/ 16 h 72"/>
                <a:gd name="T40" fmla="*/ 15 w 50"/>
                <a:gd name="T41" fmla="*/ 16 h 72"/>
                <a:gd name="T42" fmla="*/ 39 w 50"/>
                <a:gd name="T43" fmla="*/ 14 h 72"/>
                <a:gd name="T44" fmla="*/ 43 w 50"/>
                <a:gd name="T45" fmla="*/ 13 h 72"/>
                <a:gd name="T46" fmla="*/ 45 w 50"/>
                <a:gd name="T47" fmla="*/ 9 h 72"/>
                <a:gd name="T48" fmla="*/ 31 w 50"/>
                <a:gd name="T49" fmla="*/ 3 h 72"/>
                <a:gd name="T50" fmla="*/ 41 w 50"/>
                <a:gd name="T51" fmla="*/ 9 h 72"/>
                <a:gd name="T52" fmla="*/ 39 w 50"/>
                <a:gd name="T53" fmla="*/ 6 h 72"/>
                <a:gd name="T54" fmla="*/ 39 w 50"/>
                <a:gd name="T55" fmla="*/ 6 h 72"/>
                <a:gd name="T56" fmla="*/ 39 w 50"/>
                <a:gd name="T57" fmla="*/ 6 h 72"/>
                <a:gd name="T58" fmla="*/ 40 w 50"/>
                <a:gd name="T59" fmla="*/ 7 h 72"/>
                <a:gd name="T60" fmla="*/ 40 w 50"/>
                <a:gd name="T61" fmla="*/ 7 h 72"/>
                <a:gd name="T62" fmla="*/ 24 w 50"/>
                <a:gd name="T63" fmla="*/ 7 h 72"/>
                <a:gd name="T64" fmla="*/ 14 w 50"/>
                <a:gd name="T65" fmla="*/ 8 h 72"/>
                <a:gd name="T66" fmla="*/ 12 w 50"/>
                <a:gd name="T67" fmla="*/ 8 h 72"/>
                <a:gd name="T68" fmla="*/ 13 w 50"/>
                <a:gd name="T69" fmla="*/ 15 h 72"/>
                <a:gd name="T70" fmla="*/ 41 w 50"/>
                <a:gd name="T71" fmla="*/ 32 h 72"/>
                <a:gd name="T72" fmla="*/ 43 w 50"/>
                <a:gd name="T73" fmla="*/ 34 h 72"/>
                <a:gd name="T74" fmla="*/ 43 w 50"/>
                <a:gd name="T75" fmla="*/ 34 h 72"/>
                <a:gd name="T76" fmla="*/ 46 w 50"/>
                <a:gd name="T77" fmla="*/ 31 h 72"/>
                <a:gd name="T78" fmla="*/ 46 w 50"/>
                <a:gd name="T79" fmla="*/ 31 h 72"/>
                <a:gd name="T80" fmla="*/ 42 w 50"/>
                <a:gd name="T81" fmla="*/ 31 h 72"/>
                <a:gd name="T82" fmla="*/ 42 w 50"/>
                <a:gd name="T83" fmla="*/ 31 h 72"/>
                <a:gd name="T84" fmla="*/ 42 w 50"/>
                <a:gd name="T85" fmla="*/ 31 h 72"/>
                <a:gd name="T86" fmla="*/ 46 w 50"/>
                <a:gd name="T87" fmla="*/ 31 h 72"/>
                <a:gd name="T88" fmla="*/ 44 w 50"/>
                <a:gd name="T89" fmla="*/ 28 h 72"/>
                <a:gd name="T90" fmla="*/ 44 w 50"/>
                <a:gd name="T91" fmla="*/ 28 h 72"/>
                <a:gd name="T92" fmla="*/ 44 w 50"/>
                <a:gd name="T93" fmla="*/ 28 h 72"/>
                <a:gd name="T94" fmla="*/ 46 w 50"/>
                <a:gd name="T95" fmla="*/ 30 h 72"/>
                <a:gd name="T96" fmla="*/ 46 w 50"/>
                <a:gd name="T97" fmla="*/ 30 h 72"/>
                <a:gd name="T98" fmla="*/ 45 w 50"/>
                <a:gd name="T99" fmla="*/ 27 h 72"/>
                <a:gd name="T100" fmla="*/ 45 w 50"/>
                <a:gd name="T101" fmla="*/ 27 h 72"/>
                <a:gd name="T102" fmla="*/ 22 w 50"/>
                <a:gd name="T103" fmla="*/ 26 h 72"/>
                <a:gd name="T104" fmla="*/ 15 w 50"/>
                <a:gd name="T105" fmla="*/ 26 h 72"/>
                <a:gd name="T106" fmla="*/ 12 w 50"/>
                <a:gd name="T107" fmla="*/ 28 h 72"/>
                <a:gd name="T108" fmla="*/ 5 w 50"/>
                <a:gd name="T109" fmla="*/ 39 h 72"/>
                <a:gd name="T110" fmla="*/ 42 w 50"/>
                <a:gd name="T11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72">
                  <a:moveTo>
                    <a:pt x="47" y="64"/>
                  </a:moveTo>
                  <a:cubicBezTo>
                    <a:pt x="21" y="49"/>
                    <a:pt x="21" y="49"/>
                    <a:pt x="21" y="49"/>
                  </a:cubicBezTo>
                  <a:cubicBezTo>
                    <a:pt x="41" y="51"/>
                    <a:pt x="41" y="51"/>
                    <a:pt x="41" y="51"/>
                  </a:cubicBezTo>
                  <a:cubicBezTo>
                    <a:pt x="43" y="51"/>
                    <a:pt x="45" y="50"/>
                    <a:pt x="46" y="48"/>
                  </a:cubicBezTo>
                  <a:cubicBezTo>
                    <a:pt x="46" y="46"/>
                    <a:pt x="46" y="44"/>
                    <a:pt x="44" y="43"/>
                  </a:cubicBezTo>
                  <a:cubicBezTo>
                    <a:pt x="18" y="27"/>
                    <a:pt x="18" y="27"/>
                    <a:pt x="18" y="27"/>
                  </a:cubicBezTo>
                  <a:cubicBezTo>
                    <a:pt x="16" y="30"/>
                    <a:pt x="16" y="30"/>
                    <a:pt x="16" y="30"/>
                  </a:cubicBezTo>
                  <a:cubicBezTo>
                    <a:pt x="19" y="32"/>
                    <a:pt x="19" y="32"/>
                    <a:pt x="19" y="32"/>
                  </a:cubicBezTo>
                  <a:cubicBezTo>
                    <a:pt x="16" y="30"/>
                    <a:pt x="16" y="30"/>
                    <a:pt x="16" y="30"/>
                  </a:cubicBezTo>
                  <a:cubicBezTo>
                    <a:pt x="18" y="34"/>
                    <a:pt x="18" y="34"/>
                    <a:pt x="18" y="34"/>
                  </a:cubicBezTo>
                  <a:cubicBezTo>
                    <a:pt x="18" y="33"/>
                    <a:pt x="18" y="33"/>
                    <a:pt x="19" y="32"/>
                  </a:cubicBezTo>
                  <a:cubicBezTo>
                    <a:pt x="16" y="30"/>
                    <a:pt x="16" y="30"/>
                    <a:pt x="16" y="30"/>
                  </a:cubicBezTo>
                  <a:cubicBezTo>
                    <a:pt x="18" y="34"/>
                    <a:pt x="18" y="34"/>
                    <a:pt x="18" y="34"/>
                  </a:cubicBezTo>
                  <a:cubicBezTo>
                    <a:pt x="16" y="30"/>
                    <a:pt x="16" y="30"/>
                    <a:pt x="16" y="30"/>
                  </a:cubicBezTo>
                  <a:cubicBezTo>
                    <a:pt x="17" y="34"/>
                    <a:pt x="17" y="34"/>
                    <a:pt x="17" y="34"/>
                  </a:cubicBezTo>
                  <a:cubicBezTo>
                    <a:pt x="17" y="34"/>
                    <a:pt x="17" y="34"/>
                    <a:pt x="18" y="34"/>
                  </a:cubicBezTo>
                  <a:cubicBezTo>
                    <a:pt x="16" y="30"/>
                    <a:pt x="16" y="30"/>
                    <a:pt x="16" y="30"/>
                  </a:cubicBezTo>
                  <a:cubicBezTo>
                    <a:pt x="17" y="34"/>
                    <a:pt x="17" y="34"/>
                    <a:pt x="17" y="34"/>
                  </a:cubicBezTo>
                  <a:cubicBezTo>
                    <a:pt x="16" y="31"/>
                    <a:pt x="16" y="31"/>
                    <a:pt x="16" y="31"/>
                  </a:cubicBezTo>
                  <a:cubicBezTo>
                    <a:pt x="16" y="34"/>
                    <a:pt x="16" y="34"/>
                    <a:pt x="16" y="34"/>
                  </a:cubicBezTo>
                  <a:cubicBezTo>
                    <a:pt x="17" y="34"/>
                    <a:pt x="17" y="34"/>
                    <a:pt x="17" y="34"/>
                  </a:cubicBezTo>
                  <a:cubicBezTo>
                    <a:pt x="16" y="31"/>
                    <a:pt x="16" y="31"/>
                    <a:pt x="16" y="31"/>
                  </a:cubicBezTo>
                  <a:cubicBezTo>
                    <a:pt x="16" y="34"/>
                    <a:pt x="16" y="34"/>
                    <a:pt x="16" y="34"/>
                  </a:cubicBezTo>
                  <a:cubicBezTo>
                    <a:pt x="16" y="32"/>
                    <a:pt x="16" y="32"/>
                    <a:pt x="16" y="32"/>
                  </a:cubicBezTo>
                  <a:cubicBezTo>
                    <a:pt x="16" y="34"/>
                    <a:pt x="16" y="34"/>
                    <a:pt x="16" y="34"/>
                  </a:cubicBezTo>
                  <a:cubicBezTo>
                    <a:pt x="16" y="34"/>
                    <a:pt x="16" y="34"/>
                    <a:pt x="16" y="34"/>
                  </a:cubicBezTo>
                  <a:cubicBezTo>
                    <a:pt x="16" y="32"/>
                    <a:pt x="16" y="32"/>
                    <a:pt x="16" y="32"/>
                  </a:cubicBezTo>
                  <a:cubicBezTo>
                    <a:pt x="16" y="34"/>
                    <a:pt x="16" y="34"/>
                    <a:pt x="16" y="34"/>
                  </a:cubicBezTo>
                  <a:cubicBezTo>
                    <a:pt x="16" y="34"/>
                    <a:pt x="16" y="34"/>
                    <a:pt x="16" y="34"/>
                  </a:cubicBezTo>
                  <a:cubicBezTo>
                    <a:pt x="16" y="34"/>
                    <a:pt x="16" y="34"/>
                    <a:pt x="16" y="34"/>
                  </a:cubicBezTo>
                  <a:cubicBezTo>
                    <a:pt x="17" y="34"/>
                    <a:pt x="19" y="34"/>
                    <a:pt x="21" y="34"/>
                  </a:cubicBezTo>
                  <a:cubicBezTo>
                    <a:pt x="25" y="34"/>
                    <a:pt x="30" y="35"/>
                    <a:pt x="34" y="35"/>
                  </a:cubicBezTo>
                  <a:cubicBezTo>
                    <a:pt x="39" y="35"/>
                    <a:pt x="43" y="35"/>
                    <a:pt x="45" y="35"/>
                  </a:cubicBezTo>
                  <a:cubicBezTo>
                    <a:pt x="45" y="35"/>
                    <a:pt x="46" y="35"/>
                    <a:pt x="46" y="35"/>
                  </a:cubicBezTo>
                  <a:cubicBezTo>
                    <a:pt x="47" y="35"/>
                    <a:pt x="47" y="35"/>
                    <a:pt x="47" y="35"/>
                  </a:cubicBezTo>
                  <a:cubicBezTo>
                    <a:pt x="47" y="35"/>
                    <a:pt x="47" y="35"/>
                    <a:pt x="47" y="35"/>
                  </a:cubicBezTo>
                  <a:cubicBezTo>
                    <a:pt x="48" y="35"/>
                    <a:pt x="48" y="35"/>
                    <a:pt x="48" y="35"/>
                  </a:cubicBezTo>
                  <a:cubicBezTo>
                    <a:pt x="48" y="34"/>
                    <a:pt x="49" y="34"/>
                    <a:pt x="49" y="33"/>
                  </a:cubicBezTo>
                  <a:cubicBezTo>
                    <a:pt x="49" y="33"/>
                    <a:pt x="49" y="33"/>
                    <a:pt x="49" y="33"/>
                  </a:cubicBezTo>
                  <a:cubicBezTo>
                    <a:pt x="50" y="32"/>
                    <a:pt x="50" y="32"/>
                    <a:pt x="50" y="31"/>
                  </a:cubicBezTo>
                  <a:cubicBezTo>
                    <a:pt x="50" y="30"/>
                    <a:pt x="50" y="30"/>
                    <a:pt x="50" y="30"/>
                  </a:cubicBezTo>
                  <a:cubicBezTo>
                    <a:pt x="49" y="29"/>
                    <a:pt x="49" y="29"/>
                    <a:pt x="49" y="28"/>
                  </a:cubicBezTo>
                  <a:cubicBezTo>
                    <a:pt x="48" y="28"/>
                    <a:pt x="48" y="28"/>
                    <a:pt x="48" y="28"/>
                  </a:cubicBezTo>
                  <a:cubicBezTo>
                    <a:pt x="48" y="27"/>
                    <a:pt x="47" y="27"/>
                    <a:pt x="46" y="26"/>
                  </a:cubicBezTo>
                  <a:cubicBezTo>
                    <a:pt x="42" y="23"/>
                    <a:pt x="35" y="19"/>
                    <a:pt x="28" y="15"/>
                  </a:cubicBezTo>
                  <a:cubicBezTo>
                    <a:pt x="22" y="11"/>
                    <a:pt x="17" y="8"/>
                    <a:pt x="17" y="8"/>
                  </a:cubicBezTo>
                  <a:cubicBezTo>
                    <a:pt x="15" y="12"/>
                    <a:pt x="15" y="12"/>
                    <a:pt x="15" y="12"/>
                  </a:cubicBezTo>
                  <a:cubicBezTo>
                    <a:pt x="18" y="14"/>
                    <a:pt x="18" y="14"/>
                    <a:pt x="18" y="14"/>
                  </a:cubicBezTo>
                  <a:cubicBezTo>
                    <a:pt x="15" y="12"/>
                    <a:pt x="15" y="12"/>
                    <a:pt x="15" y="12"/>
                  </a:cubicBezTo>
                  <a:cubicBezTo>
                    <a:pt x="17" y="15"/>
                    <a:pt x="17" y="15"/>
                    <a:pt x="17" y="15"/>
                  </a:cubicBezTo>
                  <a:cubicBezTo>
                    <a:pt x="17" y="15"/>
                    <a:pt x="17" y="15"/>
                    <a:pt x="18" y="14"/>
                  </a:cubicBezTo>
                  <a:cubicBezTo>
                    <a:pt x="15" y="12"/>
                    <a:pt x="15" y="12"/>
                    <a:pt x="15" y="12"/>
                  </a:cubicBezTo>
                  <a:cubicBezTo>
                    <a:pt x="17" y="15"/>
                    <a:pt x="17" y="15"/>
                    <a:pt x="17" y="15"/>
                  </a:cubicBezTo>
                  <a:cubicBezTo>
                    <a:pt x="15" y="12"/>
                    <a:pt x="15" y="12"/>
                    <a:pt x="15" y="12"/>
                  </a:cubicBezTo>
                  <a:cubicBezTo>
                    <a:pt x="16" y="15"/>
                    <a:pt x="16" y="15"/>
                    <a:pt x="16" y="15"/>
                  </a:cubicBezTo>
                  <a:cubicBezTo>
                    <a:pt x="16" y="15"/>
                    <a:pt x="16" y="15"/>
                    <a:pt x="17" y="15"/>
                  </a:cubicBezTo>
                  <a:cubicBezTo>
                    <a:pt x="15" y="12"/>
                    <a:pt x="15" y="12"/>
                    <a:pt x="15" y="12"/>
                  </a:cubicBezTo>
                  <a:cubicBezTo>
                    <a:pt x="16" y="15"/>
                    <a:pt x="16" y="15"/>
                    <a:pt x="16" y="15"/>
                  </a:cubicBezTo>
                  <a:cubicBezTo>
                    <a:pt x="15" y="13"/>
                    <a:pt x="15" y="13"/>
                    <a:pt x="15" y="13"/>
                  </a:cubicBezTo>
                  <a:cubicBezTo>
                    <a:pt x="15" y="16"/>
                    <a:pt x="15" y="16"/>
                    <a:pt x="15" y="16"/>
                  </a:cubicBezTo>
                  <a:cubicBezTo>
                    <a:pt x="16" y="15"/>
                    <a:pt x="16" y="15"/>
                    <a:pt x="16" y="15"/>
                  </a:cubicBezTo>
                  <a:cubicBezTo>
                    <a:pt x="15" y="13"/>
                    <a:pt x="15" y="13"/>
                    <a:pt x="15" y="13"/>
                  </a:cubicBezTo>
                  <a:cubicBezTo>
                    <a:pt x="15" y="16"/>
                    <a:pt x="15" y="16"/>
                    <a:pt x="15" y="16"/>
                  </a:cubicBezTo>
                  <a:cubicBezTo>
                    <a:pt x="16" y="16"/>
                    <a:pt x="16" y="15"/>
                    <a:pt x="17" y="15"/>
                  </a:cubicBezTo>
                  <a:cubicBezTo>
                    <a:pt x="20" y="15"/>
                    <a:pt x="26" y="15"/>
                    <a:pt x="32" y="15"/>
                  </a:cubicBezTo>
                  <a:cubicBezTo>
                    <a:pt x="34" y="14"/>
                    <a:pt x="37" y="14"/>
                    <a:pt x="39" y="14"/>
                  </a:cubicBezTo>
                  <a:cubicBezTo>
                    <a:pt x="40" y="14"/>
                    <a:pt x="40" y="14"/>
                    <a:pt x="41" y="14"/>
                  </a:cubicBezTo>
                  <a:cubicBezTo>
                    <a:pt x="42" y="14"/>
                    <a:pt x="42" y="14"/>
                    <a:pt x="42" y="14"/>
                  </a:cubicBezTo>
                  <a:cubicBezTo>
                    <a:pt x="42" y="13"/>
                    <a:pt x="43" y="13"/>
                    <a:pt x="43" y="13"/>
                  </a:cubicBezTo>
                  <a:cubicBezTo>
                    <a:pt x="44" y="13"/>
                    <a:pt x="44" y="13"/>
                    <a:pt x="44" y="13"/>
                  </a:cubicBezTo>
                  <a:cubicBezTo>
                    <a:pt x="44" y="13"/>
                    <a:pt x="44" y="12"/>
                    <a:pt x="45" y="12"/>
                  </a:cubicBezTo>
                  <a:cubicBezTo>
                    <a:pt x="45" y="11"/>
                    <a:pt x="46" y="10"/>
                    <a:pt x="45" y="9"/>
                  </a:cubicBezTo>
                  <a:cubicBezTo>
                    <a:pt x="45" y="8"/>
                    <a:pt x="45" y="7"/>
                    <a:pt x="44" y="6"/>
                  </a:cubicBezTo>
                  <a:cubicBezTo>
                    <a:pt x="37" y="2"/>
                    <a:pt x="37" y="2"/>
                    <a:pt x="37" y="2"/>
                  </a:cubicBezTo>
                  <a:cubicBezTo>
                    <a:pt x="35" y="0"/>
                    <a:pt x="32" y="1"/>
                    <a:pt x="31" y="3"/>
                  </a:cubicBezTo>
                  <a:cubicBezTo>
                    <a:pt x="30" y="5"/>
                    <a:pt x="30" y="7"/>
                    <a:pt x="32" y="9"/>
                  </a:cubicBezTo>
                  <a:cubicBezTo>
                    <a:pt x="39" y="13"/>
                    <a:pt x="39" y="13"/>
                    <a:pt x="39" y="13"/>
                  </a:cubicBezTo>
                  <a:cubicBezTo>
                    <a:pt x="41" y="9"/>
                    <a:pt x="41" y="9"/>
                    <a:pt x="41" y="9"/>
                  </a:cubicBezTo>
                  <a:cubicBezTo>
                    <a:pt x="38" y="7"/>
                    <a:pt x="38" y="7"/>
                    <a:pt x="38" y="7"/>
                  </a:cubicBezTo>
                  <a:cubicBezTo>
                    <a:pt x="41" y="9"/>
                    <a:pt x="41" y="9"/>
                    <a:pt x="41" y="9"/>
                  </a:cubicBezTo>
                  <a:cubicBezTo>
                    <a:pt x="39" y="6"/>
                    <a:pt x="39" y="6"/>
                    <a:pt x="39" y="6"/>
                  </a:cubicBezTo>
                  <a:cubicBezTo>
                    <a:pt x="39" y="6"/>
                    <a:pt x="39" y="7"/>
                    <a:pt x="38" y="7"/>
                  </a:cubicBezTo>
                  <a:cubicBezTo>
                    <a:pt x="41" y="9"/>
                    <a:pt x="41" y="9"/>
                    <a:pt x="41" y="9"/>
                  </a:cubicBezTo>
                  <a:cubicBezTo>
                    <a:pt x="39" y="6"/>
                    <a:pt x="39" y="6"/>
                    <a:pt x="39" y="6"/>
                  </a:cubicBezTo>
                  <a:cubicBezTo>
                    <a:pt x="41" y="9"/>
                    <a:pt x="41" y="9"/>
                    <a:pt x="41" y="9"/>
                  </a:cubicBezTo>
                  <a:cubicBezTo>
                    <a:pt x="40" y="6"/>
                    <a:pt x="40" y="6"/>
                    <a:pt x="40" y="6"/>
                  </a:cubicBezTo>
                  <a:cubicBezTo>
                    <a:pt x="40" y="6"/>
                    <a:pt x="40" y="6"/>
                    <a:pt x="39" y="6"/>
                  </a:cubicBezTo>
                  <a:cubicBezTo>
                    <a:pt x="41" y="9"/>
                    <a:pt x="41" y="9"/>
                    <a:pt x="41" y="9"/>
                  </a:cubicBezTo>
                  <a:cubicBezTo>
                    <a:pt x="40" y="6"/>
                    <a:pt x="40" y="6"/>
                    <a:pt x="40" y="6"/>
                  </a:cubicBezTo>
                  <a:cubicBezTo>
                    <a:pt x="40" y="7"/>
                    <a:pt x="40" y="7"/>
                    <a:pt x="40" y="7"/>
                  </a:cubicBezTo>
                  <a:cubicBezTo>
                    <a:pt x="40" y="6"/>
                    <a:pt x="40" y="6"/>
                    <a:pt x="40" y="6"/>
                  </a:cubicBezTo>
                  <a:cubicBezTo>
                    <a:pt x="40" y="6"/>
                    <a:pt x="40" y="6"/>
                    <a:pt x="40" y="6"/>
                  </a:cubicBezTo>
                  <a:cubicBezTo>
                    <a:pt x="40" y="7"/>
                    <a:pt x="40" y="7"/>
                    <a:pt x="40" y="7"/>
                  </a:cubicBezTo>
                  <a:cubicBezTo>
                    <a:pt x="40" y="6"/>
                    <a:pt x="40" y="6"/>
                    <a:pt x="40" y="6"/>
                  </a:cubicBezTo>
                  <a:cubicBezTo>
                    <a:pt x="40" y="6"/>
                    <a:pt x="40" y="6"/>
                    <a:pt x="39" y="6"/>
                  </a:cubicBezTo>
                  <a:cubicBezTo>
                    <a:pt x="36" y="6"/>
                    <a:pt x="29" y="7"/>
                    <a:pt x="24" y="7"/>
                  </a:cubicBezTo>
                  <a:cubicBezTo>
                    <a:pt x="22" y="7"/>
                    <a:pt x="19" y="7"/>
                    <a:pt x="17" y="7"/>
                  </a:cubicBezTo>
                  <a:cubicBezTo>
                    <a:pt x="16" y="7"/>
                    <a:pt x="16" y="7"/>
                    <a:pt x="15" y="7"/>
                  </a:cubicBezTo>
                  <a:cubicBezTo>
                    <a:pt x="14" y="8"/>
                    <a:pt x="14" y="8"/>
                    <a:pt x="14" y="8"/>
                  </a:cubicBezTo>
                  <a:cubicBezTo>
                    <a:pt x="14" y="8"/>
                    <a:pt x="14" y="8"/>
                    <a:pt x="14" y="8"/>
                  </a:cubicBezTo>
                  <a:cubicBezTo>
                    <a:pt x="13" y="8"/>
                    <a:pt x="13" y="8"/>
                    <a:pt x="13" y="8"/>
                  </a:cubicBezTo>
                  <a:cubicBezTo>
                    <a:pt x="12" y="8"/>
                    <a:pt x="12" y="8"/>
                    <a:pt x="12" y="8"/>
                  </a:cubicBezTo>
                  <a:cubicBezTo>
                    <a:pt x="12" y="8"/>
                    <a:pt x="12" y="9"/>
                    <a:pt x="11" y="9"/>
                  </a:cubicBezTo>
                  <a:cubicBezTo>
                    <a:pt x="11" y="10"/>
                    <a:pt x="10" y="11"/>
                    <a:pt x="11" y="13"/>
                  </a:cubicBezTo>
                  <a:cubicBezTo>
                    <a:pt x="11" y="14"/>
                    <a:pt x="12" y="15"/>
                    <a:pt x="13" y="15"/>
                  </a:cubicBezTo>
                  <a:cubicBezTo>
                    <a:pt x="13" y="15"/>
                    <a:pt x="14" y="16"/>
                    <a:pt x="17" y="18"/>
                  </a:cubicBezTo>
                  <a:cubicBezTo>
                    <a:pt x="22" y="21"/>
                    <a:pt x="28" y="25"/>
                    <a:pt x="34" y="28"/>
                  </a:cubicBezTo>
                  <a:cubicBezTo>
                    <a:pt x="37" y="30"/>
                    <a:pt x="39" y="31"/>
                    <a:pt x="41" y="32"/>
                  </a:cubicBezTo>
                  <a:cubicBezTo>
                    <a:pt x="42" y="33"/>
                    <a:pt x="42" y="33"/>
                    <a:pt x="43" y="34"/>
                  </a:cubicBezTo>
                  <a:cubicBezTo>
                    <a:pt x="43" y="34"/>
                    <a:pt x="43" y="34"/>
                    <a:pt x="43" y="34"/>
                  </a:cubicBezTo>
                  <a:cubicBezTo>
                    <a:pt x="43" y="34"/>
                    <a:pt x="43" y="34"/>
                    <a:pt x="43" y="34"/>
                  </a:cubicBezTo>
                  <a:cubicBezTo>
                    <a:pt x="45" y="32"/>
                    <a:pt x="45" y="32"/>
                    <a:pt x="45" y="32"/>
                  </a:cubicBezTo>
                  <a:cubicBezTo>
                    <a:pt x="43" y="34"/>
                    <a:pt x="43" y="34"/>
                    <a:pt x="43" y="34"/>
                  </a:cubicBezTo>
                  <a:cubicBezTo>
                    <a:pt x="43" y="34"/>
                    <a:pt x="43" y="34"/>
                    <a:pt x="43" y="34"/>
                  </a:cubicBezTo>
                  <a:cubicBezTo>
                    <a:pt x="45" y="32"/>
                    <a:pt x="45" y="32"/>
                    <a:pt x="45" y="32"/>
                  </a:cubicBezTo>
                  <a:cubicBezTo>
                    <a:pt x="43" y="34"/>
                    <a:pt x="43" y="34"/>
                    <a:pt x="43" y="34"/>
                  </a:cubicBezTo>
                  <a:cubicBezTo>
                    <a:pt x="46" y="31"/>
                    <a:pt x="46" y="31"/>
                    <a:pt x="46" y="31"/>
                  </a:cubicBezTo>
                  <a:cubicBezTo>
                    <a:pt x="42" y="33"/>
                    <a:pt x="42" y="33"/>
                    <a:pt x="42" y="33"/>
                  </a:cubicBezTo>
                  <a:cubicBezTo>
                    <a:pt x="43" y="34"/>
                    <a:pt x="43" y="34"/>
                    <a:pt x="43" y="34"/>
                  </a:cubicBezTo>
                  <a:cubicBezTo>
                    <a:pt x="46" y="31"/>
                    <a:pt x="46" y="31"/>
                    <a:pt x="46" y="31"/>
                  </a:cubicBezTo>
                  <a:cubicBezTo>
                    <a:pt x="42" y="33"/>
                    <a:pt x="42" y="33"/>
                    <a:pt x="42" y="33"/>
                  </a:cubicBezTo>
                  <a:cubicBezTo>
                    <a:pt x="46" y="31"/>
                    <a:pt x="46" y="31"/>
                    <a:pt x="46" y="31"/>
                  </a:cubicBezTo>
                  <a:cubicBezTo>
                    <a:pt x="42" y="31"/>
                    <a:pt x="42" y="31"/>
                    <a:pt x="42" y="31"/>
                  </a:cubicBezTo>
                  <a:cubicBezTo>
                    <a:pt x="42" y="32"/>
                    <a:pt x="42" y="33"/>
                    <a:pt x="42" y="33"/>
                  </a:cubicBezTo>
                  <a:cubicBezTo>
                    <a:pt x="46" y="31"/>
                    <a:pt x="46" y="31"/>
                    <a:pt x="46" y="31"/>
                  </a:cubicBezTo>
                  <a:cubicBezTo>
                    <a:pt x="42" y="31"/>
                    <a:pt x="42" y="31"/>
                    <a:pt x="42" y="31"/>
                  </a:cubicBezTo>
                  <a:cubicBezTo>
                    <a:pt x="46" y="31"/>
                    <a:pt x="46" y="31"/>
                    <a:pt x="46" y="31"/>
                  </a:cubicBezTo>
                  <a:cubicBezTo>
                    <a:pt x="43" y="29"/>
                    <a:pt x="43" y="29"/>
                    <a:pt x="43" y="29"/>
                  </a:cubicBezTo>
                  <a:cubicBezTo>
                    <a:pt x="42" y="30"/>
                    <a:pt x="42" y="31"/>
                    <a:pt x="42" y="31"/>
                  </a:cubicBezTo>
                  <a:cubicBezTo>
                    <a:pt x="46" y="31"/>
                    <a:pt x="46" y="31"/>
                    <a:pt x="46" y="31"/>
                  </a:cubicBezTo>
                  <a:cubicBezTo>
                    <a:pt x="43" y="29"/>
                    <a:pt x="43" y="29"/>
                    <a:pt x="43" y="29"/>
                  </a:cubicBezTo>
                  <a:cubicBezTo>
                    <a:pt x="46" y="31"/>
                    <a:pt x="46" y="31"/>
                    <a:pt x="46" y="31"/>
                  </a:cubicBezTo>
                  <a:cubicBezTo>
                    <a:pt x="43" y="29"/>
                    <a:pt x="43" y="29"/>
                    <a:pt x="43" y="29"/>
                  </a:cubicBezTo>
                  <a:cubicBezTo>
                    <a:pt x="46" y="31"/>
                    <a:pt x="46" y="31"/>
                    <a:pt x="46" y="31"/>
                  </a:cubicBezTo>
                  <a:cubicBezTo>
                    <a:pt x="44" y="28"/>
                    <a:pt x="44" y="28"/>
                    <a:pt x="44" y="28"/>
                  </a:cubicBezTo>
                  <a:cubicBezTo>
                    <a:pt x="44" y="28"/>
                    <a:pt x="43" y="28"/>
                    <a:pt x="43" y="29"/>
                  </a:cubicBezTo>
                  <a:cubicBezTo>
                    <a:pt x="46" y="31"/>
                    <a:pt x="46" y="31"/>
                    <a:pt x="46" y="31"/>
                  </a:cubicBezTo>
                  <a:cubicBezTo>
                    <a:pt x="44" y="28"/>
                    <a:pt x="44" y="28"/>
                    <a:pt x="44" y="28"/>
                  </a:cubicBezTo>
                  <a:cubicBezTo>
                    <a:pt x="46" y="31"/>
                    <a:pt x="46" y="31"/>
                    <a:pt x="46" y="31"/>
                  </a:cubicBezTo>
                  <a:cubicBezTo>
                    <a:pt x="45" y="27"/>
                    <a:pt x="45" y="27"/>
                    <a:pt x="45" y="27"/>
                  </a:cubicBezTo>
                  <a:cubicBezTo>
                    <a:pt x="45" y="27"/>
                    <a:pt x="45" y="27"/>
                    <a:pt x="44" y="28"/>
                  </a:cubicBezTo>
                  <a:cubicBezTo>
                    <a:pt x="46" y="31"/>
                    <a:pt x="46" y="31"/>
                    <a:pt x="46" y="31"/>
                  </a:cubicBezTo>
                  <a:cubicBezTo>
                    <a:pt x="45" y="27"/>
                    <a:pt x="45" y="27"/>
                    <a:pt x="45" y="27"/>
                  </a:cubicBezTo>
                  <a:cubicBezTo>
                    <a:pt x="46" y="30"/>
                    <a:pt x="46" y="30"/>
                    <a:pt x="46" y="30"/>
                  </a:cubicBezTo>
                  <a:cubicBezTo>
                    <a:pt x="45" y="27"/>
                    <a:pt x="45" y="27"/>
                    <a:pt x="45" y="27"/>
                  </a:cubicBezTo>
                  <a:cubicBezTo>
                    <a:pt x="45" y="27"/>
                    <a:pt x="45" y="27"/>
                    <a:pt x="45" y="27"/>
                  </a:cubicBezTo>
                  <a:cubicBezTo>
                    <a:pt x="46" y="30"/>
                    <a:pt x="46" y="30"/>
                    <a:pt x="46" y="30"/>
                  </a:cubicBezTo>
                  <a:cubicBezTo>
                    <a:pt x="45" y="27"/>
                    <a:pt x="45" y="27"/>
                    <a:pt x="45" y="27"/>
                  </a:cubicBezTo>
                  <a:cubicBezTo>
                    <a:pt x="46" y="28"/>
                    <a:pt x="46" y="28"/>
                    <a:pt x="46" y="28"/>
                  </a:cubicBezTo>
                  <a:cubicBezTo>
                    <a:pt x="45" y="27"/>
                    <a:pt x="45" y="27"/>
                    <a:pt x="45" y="27"/>
                  </a:cubicBezTo>
                  <a:cubicBezTo>
                    <a:pt x="45" y="27"/>
                    <a:pt x="45" y="27"/>
                    <a:pt x="45" y="27"/>
                  </a:cubicBezTo>
                  <a:cubicBezTo>
                    <a:pt x="46" y="28"/>
                    <a:pt x="46" y="28"/>
                    <a:pt x="46" y="28"/>
                  </a:cubicBezTo>
                  <a:cubicBezTo>
                    <a:pt x="45" y="27"/>
                    <a:pt x="45" y="27"/>
                    <a:pt x="45" y="27"/>
                  </a:cubicBezTo>
                  <a:cubicBezTo>
                    <a:pt x="45" y="27"/>
                    <a:pt x="45" y="27"/>
                    <a:pt x="45" y="27"/>
                  </a:cubicBezTo>
                  <a:cubicBezTo>
                    <a:pt x="43" y="27"/>
                    <a:pt x="36" y="27"/>
                    <a:pt x="30" y="27"/>
                  </a:cubicBezTo>
                  <a:cubicBezTo>
                    <a:pt x="27" y="26"/>
                    <a:pt x="24" y="26"/>
                    <a:pt x="22" y="26"/>
                  </a:cubicBezTo>
                  <a:cubicBezTo>
                    <a:pt x="19" y="26"/>
                    <a:pt x="17" y="26"/>
                    <a:pt x="16" y="26"/>
                  </a:cubicBezTo>
                  <a:cubicBezTo>
                    <a:pt x="15" y="26"/>
                    <a:pt x="15" y="26"/>
                    <a:pt x="15" y="26"/>
                  </a:cubicBezTo>
                  <a:cubicBezTo>
                    <a:pt x="15" y="26"/>
                    <a:pt x="15" y="26"/>
                    <a:pt x="15" y="26"/>
                  </a:cubicBezTo>
                  <a:cubicBezTo>
                    <a:pt x="14" y="26"/>
                    <a:pt x="14" y="26"/>
                    <a:pt x="14" y="26"/>
                  </a:cubicBezTo>
                  <a:cubicBezTo>
                    <a:pt x="13" y="27"/>
                    <a:pt x="13" y="27"/>
                    <a:pt x="13" y="27"/>
                  </a:cubicBezTo>
                  <a:cubicBezTo>
                    <a:pt x="13" y="27"/>
                    <a:pt x="13" y="27"/>
                    <a:pt x="12" y="28"/>
                  </a:cubicBezTo>
                  <a:cubicBezTo>
                    <a:pt x="11" y="30"/>
                    <a:pt x="12" y="32"/>
                    <a:pt x="13" y="34"/>
                  </a:cubicBezTo>
                  <a:cubicBezTo>
                    <a:pt x="25" y="41"/>
                    <a:pt x="25" y="41"/>
                    <a:pt x="25" y="41"/>
                  </a:cubicBezTo>
                  <a:cubicBezTo>
                    <a:pt x="5" y="39"/>
                    <a:pt x="5" y="39"/>
                    <a:pt x="5" y="39"/>
                  </a:cubicBezTo>
                  <a:cubicBezTo>
                    <a:pt x="3" y="39"/>
                    <a:pt x="1" y="40"/>
                    <a:pt x="1" y="42"/>
                  </a:cubicBezTo>
                  <a:cubicBezTo>
                    <a:pt x="0" y="43"/>
                    <a:pt x="1" y="45"/>
                    <a:pt x="2" y="46"/>
                  </a:cubicBezTo>
                  <a:cubicBezTo>
                    <a:pt x="42" y="71"/>
                    <a:pt x="42" y="71"/>
                    <a:pt x="42" y="71"/>
                  </a:cubicBezTo>
                  <a:cubicBezTo>
                    <a:pt x="44" y="72"/>
                    <a:pt x="47" y="72"/>
                    <a:pt x="48" y="70"/>
                  </a:cubicBezTo>
                  <a:cubicBezTo>
                    <a:pt x="49" y="68"/>
                    <a:pt x="49" y="66"/>
                    <a:pt x="4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7" name="Freeform 170">
              <a:extLst>
                <a:ext uri="{FF2B5EF4-FFF2-40B4-BE49-F238E27FC236}">
                  <a16:creationId xmlns:a16="http://schemas.microsoft.com/office/drawing/2014/main" id="{156DC09B-74A9-48AF-9C38-E7CF211040B3}"/>
                </a:ext>
              </a:extLst>
            </p:cNvPr>
            <p:cNvSpPr>
              <a:spLocks/>
            </p:cNvSpPr>
            <p:nvPr/>
          </p:nvSpPr>
          <p:spPr bwMode="auto">
            <a:xfrm>
              <a:off x="5513524" y="2274998"/>
              <a:ext cx="141288" cy="211138"/>
            </a:xfrm>
            <a:custGeom>
              <a:avLst/>
              <a:gdLst>
                <a:gd name="T0" fmla="*/ 23 w 89"/>
                <a:gd name="T1" fmla="*/ 101 h 134"/>
                <a:gd name="T2" fmla="*/ 13 w 89"/>
                <a:gd name="T3" fmla="*/ 99 h 134"/>
                <a:gd name="T4" fmla="*/ 13 w 89"/>
                <a:gd name="T5" fmla="*/ 99 h 134"/>
                <a:gd name="T6" fmla="*/ 15 w 89"/>
                <a:gd name="T7" fmla="*/ 103 h 134"/>
                <a:gd name="T8" fmla="*/ 13 w 89"/>
                <a:gd name="T9" fmla="*/ 103 h 134"/>
                <a:gd name="T10" fmla="*/ 44 w 89"/>
                <a:gd name="T11" fmla="*/ 107 h 134"/>
                <a:gd name="T12" fmla="*/ 40 w 89"/>
                <a:gd name="T13" fmla="*/ 94 h 134"/>
                <a:gd name="T14" fmla="*/ 19 w 89"/>
                <a:gd name="T15" fmla="*/ 82 h 134"/>
                <a:gd name="T16" fmla="*/ 20 w 89"/>
                <a:gd name="T17" fmla="*/ 84 h 134"/>
                <a:gd name="T18" fmla="*/ 55 w 89"/>
                <a:gd name="T19" fmla="*/ 89 h 134"/>
                <a:gd name="T20" fmla="*/ 27 w 89"/>
                <a:gd name="T21" fmla="*/ 70 h 134"/>
                <a:gd name="T22" fmla="*/ 28 w 89"/>
                <a:gd name="T23" fmla="*/ 70 h 134"/>
                <a:gd name="T24" fmla="*/ 27 w 89"/>
                <a:gd name="T25" fmla="*/ 74 h 134"/>
                <a:gd name="T26" fmla="*/ 65 w 89"/>
                <a:gd name="T27" fmla="*/ 81 h 134"/>
                <a:gd name="T28" fmla="*/ 35 w 89"/>
                <a:gd name="T29" fmla="*/ 58 h 134"/>
                <a:gd name="T30" fmla="*/ 33 w 89"/>
                <a:gd name="T31" fmla="*/ 61 h 134"/>
                <a:gd name="T32" fmla="*/ 33 w 89"/>
                <a:gd name="T33" fmla="*/ 61 h 134"/>
                <a:gd name="T34" fmla="*/ 35 w 89"/>
                <a:gd name="T35" fmla="*/ 65 h 134"/>
                <a:gd name="T36" fmla="*/ 34 w 89"/>
                <a:gd name="T37" fmla="*/ 65 h 134"/>
                <a:gd name="T38" fmla="*/ 74 w 89"/>
                <a:gd name="T39" fmla="*/ 64 h 134"/>
                <a:gd name="T40" fmla="*/ 36 w 89"/>
                <a:gd name="T41" fmla="*/ 42 h 134"/>
                <a:gd name="T42" fmla="*/ 35 w 89"/>
                <a:gd name="T43" fmla="*/ 43 h 134"/>
                <a:gd name="T44" fmla="*/ 38 w 89"/>
                <a:gd name="T45" fmla="*/ 45 h 134"/>
                <a:gd name="T46" fmla="*/ 35 w 89"/>
                <a:gd name="T47" fmla="*/ 47 h 134"/>
                <a:gd name="T48" fmla="*/ 35 w 89"/>
                <a:gd name="T49" fmla="*/ 47 h 134"/>
                <a:gd name="T50" fmla="*/ 80 w 89"/>
                <a:gd name="T51" fmla="*/ 49 h 134"/>
                <a:gd name="T52" fmla="*/ 55 w 89"/>
                <a:gd name="T53" fmla="*/ 16 h 134"/>
                <a:gd name="T54" fmla="*/ 52 w 89"/>
                <a:gd name="T55" fmla="*/ 19 h 134"/>
                <a:gd name="T56" fmla="*/ 77 w 89"/>
                <a:gd name="T57" fmla="*/ 27 h 134"/>
                <a:gd name="T58" fmla="*/ 52 w 89"/>
                <a:gd name="T59" fmla="*/ 8 h 134"/>
                <a:gd name="T60" fmla="*/ 85 w 89"/>
                <a:gd name="T61" fmla="*/ 20 h 134"/>
                <a:gd name="T62" fmla="*/ 85 w 89"/>
                <a:gd name="T63" fmla="*/ 20 h 134"/>
                <a:gd name="T64" fmla="*/ 49 w 89"/>
                <a:gd name="T65" fmla="*/ 22 h 134"/>
                <a:gd name="T66" fmla="*/ 76 w 89"/>
                <a:gd name="T67" fmla="*/ 50 h 134"/>
                <a:gd name="T68" fmla="*/ 75 w 89"/>
                <a:gd name="T69" fmla="*/ 50 h 134"/>
                <a:gd name="T70" fmla="*/ 75 w 89"/>
                <a:gd name="T71" fmla="*/ 49 h 134"/>
                <a:gd name="T72" fmla="*/ 31 w 89"/>
                <a:gd name="T73" fmla="*/ 41 h 134"/>
                <a:gd name="T74" fmla="*/ 66 w 89"/>
                <a:gd name="T75" fmla="*/ 67 h 134"/>
                <a:gd name="T76" fmla="*/ 66 w 89"/>
                <a:gd name="T77" fmla="*/ 67 h 134"/>
                <a:gd name="T78" fmla="*/ 65 w 89"/>
                <a:gd name="T79" fmla="*/ 64 h 134"/>
                <a:gd name="T80" fmla="*/ 31 w 89"/>
                <a:gd name="T81" fmla="*/ 58 h 134"/>
                <a:gd name="T82" fmla="*/ 58 w 89"/>
                <a:gd name="T83" fmla="*/ 82 h 134"/>
                <a:gd name="T84" fmla="*/ 58 w 89"/>
                <a:gd name="T85" fmla="*/ 82 h 134"/>
                <a:gd name="T86" fmla="*/ 57 w 89"/>
                <a:gd name="T87" fmla="*/ 79 h 134"/>
                <a:gd name="T88" fmla="*/ 61 w 89"/>
                <a:gd name="T89" fmla="*/ 79 h 134"/>
                <a:gd name="T90" fmla="*/ 61 w 89"/>
                <a:gd name="T91" fmla="*/ 75 h 134"/>
                <a:gd name="T92" fmla="*/ 42 w 89"/>
                <a:gd name="T93" fmla="*/ 88 h 134"/>
                <a:gd name="T94" fmla="*/ 51 w 89"/>
                <a:gd name="T95" fmla="*/ 89 h 134"/>
                <a:gd name="T96" fmla="*/ 51 w 89"/>
                <a:gd name="T97" fmla="*/ 89 h 134"/>
                <a:gd name="T98" fmla="*/ 51 w 89"/>
                <a:gd name="T99" fmla="*/ 89 h 134"/>
                <a:gd name="T100" fmla="*/ 12 w 89"/>
                <a:gd name="T101" fmla="*/ 86 h 134"/>
                <a:gd name="T102" fmla="*/ 42 w 89"/>
                <a:gd name="T103" fmla="*/ 105 h 134"/>
                <a:gd name="T104" fmla="*/ 42 w 89"/>
                <a:gd name="T105" fmla="*/ 104 h 134"/>
                <a:gd name="T106" fmla="*/ 45 w 89"/>
                <a:gd name="T107" fmla="*/ 102 h 134"/>
                <a:gd name="T108" fmla="*/ 45 w 89"/>
                <a:gd name="T109" fmla="*/ 101 h 134"/>
                <a:gd name="T110" fmla="*/ 44 w 89"/>
                <a:gd name="T111" fmla="*/ 99 h 134"/>
                <a:gd name="T112" fmla="*/ 9 w 89"/>
                <a:gd name="T113" fmla="*/ 98 h 134"/>
                <a:gd name="T114" fmla="*/ 41 w 89"/>
                <a:gd name="T115" fmla="*/ 121 h 134"/>
                <a:gd name="T116" fmla="*/ 40 w 89"/>
                <a:gd name="T117" fmla="*/ 121 h 134"/>
                <a:gd name="T118" fmla="*/ 40 w 89"/>
                <a:gd name="T119" fmla="*/ 119 h 134"/>
                <a:gd name="T120" fmla="*/ 34 w 89"/>
                <a:gd name="T121"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 h="134">
                  <a:moveTo>
                    <a:pt x="34" y="126"/>
                  </a:moveTo>
                  <a:cubicBezTo>
                    <a:pt x="24" y="119"/>
                    <a:pt x="24" y="119"/>
                    <a:pt x="24" y="119"/>
                  </a:cubicBezTo>
                  <a:cubicBezTo>
                    <a:pt x="43" y="123"/>
                    <a:pt x="43" y="123"/>
                    <a:pt x="43" y="123"/>
                  </a:cubicBezTo>
                  <a:cubicBezTo>
                    <a:pt x="45" y="123"/>
                    <a:pt x="46" y="122"/>
                    <a:pt x="47" y="121"/>
                  </a:cubicBezTo>
                  <a:cubicBezTo>
                    <a:pt x="48" y="120"/>
                    <a:pt x="48" y="119"/>
                    <a:pt x="48" y="119"/>
                  </a:cubicBezTo>
                  <a:cubicBezTo>
                    <a:pt x="48" y="117"/>
                    <a:pt x="47" y="117"/>
                    <a:pt x="47" y="116"/>
                  </a:cubicBezTo>
                  <a:cubicBezTo>
                    <a:pt x="47" y="116"/>
                    <a:pt x="46" y="116"/>
                    <a:pt x="46" y="115"/>
                  </a:cubicBezTo>
                  <a:cubicBezTo>
                    <a:pt x="46" y="115"/>
                    <a:pt x="45" y="115"/>
                    <a:pt x="45" y="115"/>
                  </a:cubicBezTo>
                  <a:cubicBezTo>
                    <a:pt x="43" y="114"/>
                    <a:pt x="41" y="112"/>
                    <a:pt x="38" y="110"/>
                  </a:cubicBezTo>
                  <a:cubicBezTo>
                    <a:pt x="33" y="107"/>
                    <a:pt x="27" y="104"/>
                    <a:pt x="23" y="101"/>
                  </a:cubicBezTo>
                  <a:cubicBezTo>
                    <a:pt x="21" y="100"/>
                    <a:pt x="19" y="99"/>
                    <a:pt x="17" y="98"/>
                  </a:cubicBezTo>
                  <a:cubicBezTo>
                    <a:pt x="16" y="97"/>
                    <a:pt x="16" y="97"/>
                    <a:pt x="16" y="97"/>
                  </a:cubicBezTo>
                  <a:cubicBezTo>
                    <a:pt x="16" y="97"/>
                    <a:pt x="16" y="97"/>
                    <a:pt x="16" y="97"/>
                  </a:cubicBezTo>
                  <a:cubicBezTo>
                    <a:pt x="16" y="97"/>
                    <a:pt x="16" y="97"/>
                    <a:pt x="16" y="97"/>
                  </a:cubicBezTo>
                  <a:cubicBezTo>
                    <a:pt x="14" y="98"/>
                    <a:pt x="14" y="98"/>
                    <a:pt x="14" y="98"/>
                  </a:cubicBezTo>
                  <a:cubicBezTo>
                    <a:pt x="16" y="97"/>
                    <a:pt x="16" y="97"/>
                    <a:pt x="16" y="97"/>
                  </a:cubicBezTo>
                  <a:cubicBezTo>
                    <a:pt x="16" y="97"/>
                    <a:pt x="16" y="97"/>
                    <a:pt x="16" y="97"/>
                  </a:cubicBezTo>
                  <a:cubicBezTo>
                    <a:pt x="14" y="98"/>
                    <a:pt x="14" y="98"/>
                    <a:pt x="14" y="98"/>
                  </a:cubicBezTo>
                  <a:cubicBezTo>
                    <a:pt x="16" y="97"/>
                    <a:pt x="16" y="97"/>
                    <a:pt x="16" y="97"/>
                  </a:cubicBezTo>
                  <a:cubicBezTo>
                    <a:pt x="13" y="99"/>
                    <a:pt x="13" y="99"/>
                    <a:pt x="13" y="99"/>
                  </a:cubicBezTo>
                  <a:cubicBezTo>
                    <a:pt x="16" y="97"/>
                    <a:pt x="16" y="97"/>
                    <a:pt x="16" y="97"/>
                  </a:cubicBezTo>
                  <a:cubicBezTo>
                    <a:pt x="16" y="97"/>
                    <a:pt x="16" y="97"/>
                    <a:pt x="16" y="97"/>
                  </a:cubicBezTo>
                  <a:cubicBezTo>
                    <a:pt x="13" y="99"/>
                    <a:pt x="13" y="99"/>
                    <a:pt x="13" y="99"/>
                  </a:cubicBezTo>
                  <a:cubicBezTo>
                    <a:pt x="16" y="97"/>
                    <a:pt x="16" y="97"/>
                    <a:pt x="16" y="97"/>
                  </a:cubicBezTo>
                  <a:cubicBezTo>
                    <a:pt x="13" y="99"/>
                    <a:pt x="13" y="99"/>
                    <a:pt x="13" y="99"/>
                  </a:cubicBezTo>
                  <a:cubicBezTo>
                    <a:pt x="17" y="99"/>
                    <a:pt x="17" y="99"/>
                    <a:pt x="17" y="99"/>
                  </a:cubicBezTo>
                  <a:cubicBezTo>
                    <a:pt x="17" y="98"/>
                    <a:pt x="16" y="98"/>
                    <a:pt x="16" y="97"/>
                  </a:cubicBezTo>
                  <a:cubicBezTo>
                    <a:pt x="13" y="99"/>
                    <a:pt x="13" y="99"/>
                    <a:pt x="13" y="99"/>
                  </a:cubicBezTo>
                  <a:cubicBezTo>
                    <a:pt x="17" y="99"/>
                    <a:pt x="17" y="99"/>
                    <a:pt x="17" y="99"/>
                  </a:cubicBezTo>
                  <a:cubicBezTo>
                    <a:pt x="13" y="99"/>
                    <a:pt x="13" y="99"/>
                    <a:pt x="13" y="99"/>
                  </a:cubicBezTo>
                  <a:cubicBezTo>
                    <a:pt x="16" y="102"/>
                    <a:pt x="16" y="102"/>
                    <a:pt x="16" y="102"/>
                  </a:cubicBezTo>
                  <a:cubicBezTo>
                    <a:pt x="16" y="101"/>
                    <a:pt x="17" y="100"/>
                    <a:pt x="17" y="99"/>
                  </a:cubicBezTo>
                  <a:cubicBezTo>
                    <a:pt x="13" y="99"/>
                    <a:pt x="13" y="99"/>
                    <a:pt x="13" y="99"/>
                  </a:cubicBezTo>
                  <a:cubicBezTo>
                    <a:pt x="16" y="102"/>
                    <a:pt x="16" y="102"/>
                    <a:pt x="16" y="102"/>
                  </a:cubicBezTo>
                  <a:cubicBezTo>
                    <a:pt x="16" y="101"/>
                    <a:pt x="16" y="101"/>
                    <a:pt x="16" y="101"/>
                  </a:cubicBezTo>
                  <a:cubicBezTo>
                    <a:pt x="13" y="99"/>
                    <a:pt x="13" y="99"/>
                    <a:pt x="13" y="99"/>
                  </a:cubicBezTo>
                  <a:cubicBezTo>
                    <a:pt x="15" y="103"/>
                    <a:pt x="15" y="103"/>
                    <a:pt x="15" y="103"/>
                  </a:cubicBezTo>
                  <a:cubicBezTo>
                    <a:pt x="15" y="103"/>
                    <a:pt x="16" y="102"/>
                    <a:pt x="16" y="101"/>
                  </a:cubicBezTo>
                  <a:cubicBezTo>
                    <a:pt x="13" y="99"/>
                    <a:pt x="13" y="99"/>
                    <a:pt x="13" y="99"/>
                  </a:cubicBezTo>
                  <a:cubicBezTo>
                    <a:pt x="15" y="103"/>
                    <a:pt x="15" y="103"/>
                    <a:pt x="15" y="103"/>
                  </a:cubicBezTo>
                  <a:cubicBezTo>
                    <a:pt x="13" y="99"/>
                    <a:pt x="13" y="99"/>
                    <a:pt x="13" y="99"/>
                  </a:cubicBezTo>
                  <a:cubicBezTo>
                    <a:pt x="14" y="103"/>
                    <a:pt x="14" y="103"/>
                    <a:pt x="14" y="103"/>
                  </a:cubicBezTo>
                  <a:cubicBezTo>
                    <a:pt x="14" y="103"/>
                    <a:pt x="14" y="103"/>
                    <a:pt x="15" y="103"/>
                  </a:cubicBezTo>
                  <a:cubicBezTo>
                    <a:pt x="13" y="99"/>
                    <a:pt x="13" y="99"/>
                    <a:pt x="13" y="99"/>
                  </a:cubicBezTo>
                  <a:cubicBezTo>
                    <a:pt x="14" y="103"/>
                    <a:pt x="14" y="103"/>
                    <a:pt x="14" y="103"/>
                  </a:cubicBezTo>
                  <a:cubicBezTo>
                    <a:pt x="13" y="99"/>
                    <a:pt x="13" y="99"/>
                    <a:pt x="13" y="99"/>
                  </a:cubicBezTo>
                  <a:cubicBezTo>
                    <a:pt x="13" y="103"/>
                    <a:pt x="13" y="103"/>
                    <a:pt x="13" y="103"/>
                  </a:cubicBezTo>
                  <a:cubicBezTo>
                    <a:pt x="13" y="103"/>
                    <a:pt x="13" y="103"/>
                    <a:pt x="14" y="103"/>
                  </a:cubicBezTo>
                  <a:cubicBezTo>
                    <a:pt x="13" y="99"/>
                    <a:pt x="13" y="99"/>
                    <a:pt x="13" y="99"/>
                  </a:cubicBezTo>
                  <a:cubicBezTo>
                    <a:pt x="13" y="103"/>
                    <a:pt x="13" y="103"/>
                    <a:pt x="13" y="103"/>
                  </a:cubicBezTo>
                  <a:cubicBezTo>
                    <a:pt x="13" y="101"/>
                    <a:pt x="13" y="101"/>
                    <a:pt x="13" y="101"/>
                  </a:cubicBezTo>
                  <a:cubicBezTo>
                    <a:pt x="12" y="103"/>
                    <a:pt x="12" y="103"/>
                    <a:pt x="12" y="103"/>
                  </a:cubicBezTo>
                  <a:cubicBezTo>
                    <a:pt x="13" y="103"/>
                    <a:pt x="13" y="103"/>
                    <a:pt x="13" y="103"/>
                  </a:cubicBezTo>
                  <a:cubicBezTo>
                    <a:pt x="13" y="101"/>
                    <a:pt x="13" y="101"/>
                    <a:pt x="13" y="101"/>
                  </a:cubicBezTo>
                  <a:cubicBezTo>
                    <a:pt x="12" y="103"/>
                    <a:pt x="12" y="103"/>
                    <a:pt x="12" y="103"/>
                  </a:cubicBezTo>
                  <a:cubicBezTo>
                    <a:pt x="12" y="103"/>
                    <a:pt x="12" y="103"/>
                    <a:pt x="12" y="103"/>
                  </a:cubicBezTo>
                  <a:cubicBezTo>
                    <a:pt x="13" y="103"/>
                    <a:pt x="15" y="104"/>
                    <a:pt x="18" y="104"/>
                  </a:cubicBezTo>
                  <a:cubicBezTo>
                    <a:pt x="21" y="104"/>
                    <a:pt x="27" y="105"/>
                    <a:pt x="32" y="106"/>
                  </a:cubicBezTo>
                  <a:cubicBezTo>
                    <a:pt x="35" y="106"/>
                    <a:pt x="37" y="106"/>
                    <a:pt x="39" y="106"/>
                  </a:cubicBezTo>
                  <a:cubicBezTo>
                    <a:pt x="41" y="107"/>
                    <a:pt x="43" y="107"/>
                    <a:pt x="44" y="107"/>
                  </a:cubicBezTo>
                  <a:cubicBezTo>
                    <a:pt x="45" y="107"/>
                    <a:pt x="45" y="107"/>
                    <a:pt x="45" y="107"/>
                  </a:cubicBezTo>
                  <a:cubicBezTo>
                    <a:pt x="46" y="107"/>
                    <a:pt x="46" y="107"/>
                    <a:pt x="46" y="106"/>
                  </a:cubicBezTo>
                  <a:cubicBezTo>
                    <a:pt x="47" y="106"/>
                    <a:pt x="47" y="106"/>
                    <a:pt x="47" y="106"/>
                  </a:cubicBezTo>
                  <a:cubicBezTo>
                    <a:pt x="48" y="106"/>
                    <a:pt x="48" y="105"/>
                    <a:pt x="49" y="105"/>
                  </a:cubicBezTo>
                  <a:cubicBezTo>
                    <a:pt x="49" y="105"/>
                    <a:pt x="49" y="105"/>
                    <a:pt x="49" y="105"/>
                  </a:cubicBezTo>
                  <a:cubicBezTo>
                    <a:pt x="49" y="104"/>
                    <a:pt x="49" y="103"/>
                    <a:pt x="49" y="102"/>
                  </a:cubicBezTo>
                  <a:cubicBezTo>
                    <a:pt x="49" y="101"/>
                    <a:pt x="49" y="101"/>
                    <a:pt x="49" y="101"/>
                  </a:cubicBezTo>
                  <a:cubicBezTo>
                    <a:pt x="49" y="100"/>
                    <a:pt x="48" y="100"/>
                    <a:pt x="48" y="99"/>
                  </a:cubicBezTo>
                  <a:cubicBezTo>
                    <a:pt x="48" y="99"/>
                    <a:pt x="47" y="99"/>
                    <a:pt x="47" y="98"/>
                  </a:cubicBezTo>
                  <a:cubicBezTo>
                    <a:pt x="45" y="97"/>
                    <a:pt x="43" y="96"/>
                    <a:pt x="40" y="94"/>
                  </a:cubicBezTo>
                  <a:cubicBezTo>
                    <a:pt x="36" y="91"/>
                    <a:pt x="30" y="88"/>
                    <a:pt x="26" y="86"/>
                  </a:cubicBezTo>
                  <a:cubicBezTo>
                    <a:pt x="23" y="84"/>
                    <a:pt x="22" y="83"/>
                    <a:pt x="20" y="82"/>
                  </a:cubicBezTo>
                  <a:cubicBezTo>
                    <a:pt x="20" y="82"/>
                    <a:pt x="19" y="82"/>
                    <a:pt x="19" y="81"/>
                  </a:cubicBezTo>
                  <a:cubicBezTo>
                    <a:pt x="19" y="81"/>
                    <a:pt x="19" y="81"/>
                    <a:pt x="19" y="81"/>
                  </a:cubicBezTo>
                  <a:cubicBezTo>
                    <a:pt x="19" y="81"/>
                    <a:pt x="19" y="81"/>
                    <a:pt x="19" y="81"/>
                  </a:cubicBezTo>
                  <a:cubicBezTo>
                    <a:pt x="17" y="83"/>
                    <a:pt x="17" y="83"/>
                    <a:pt x="17" y="83"/>
                  </a:cubicBezTo>
                  <a:cubicBezTo>
                    <a:pt x="19" y="82"/>
                    <a:pt x="19" y="82"/>
                    <a:pt x="19" y="82"/>
                  </a:cubicBezTo>
                  <a:cubicBezTo>
                    <a:pt x="19" y="81"/>
                    <a:pt x="19" y="81"/>
                    <a:pt x="19" y="81"/>
                  </a:cubicBezTo>
                  <a:cubicBezTo>
                    <a:pt x="17" y="83"/>
                    <a:pt x="17" y="83"/>
                    <a:pt x="17" y="83"/>
                  </a:cubicBezTo>
                  <a:cubicBezTo>
                    <a:pt x="19" y="82"/>
                    <a:pt x="19" y="82"/>
                    <a:pt x="19" y="82"/>
                  </a:cubicBezTo>
                  <a:cubicBezTo>
                    <a:pt x="16" y="84"/>
                    <a:pt x="16" y="84"/>
                    <a:pt x="16" y="84"/>
                  </a:cubicBezTo>
                  <a:cubicBezTo>
                    <a:pt x="19" y="82"/>
                    <a:pt x="19" y="82"/>
                    <a:pt x="19" y="82"/>
                  </a:cubicBezTo>
                  <a:cubicBezTo>
                    <a:pt x="19" y="82"/>
                    <a:pt x="19" y="82"/>
                    <a:pt x="19" y="82"/>
                  </a:cubicBezTo>
                  <a:cubicBezTo>
                    <a:pt x="16" y="84"/>
                    <a:pt x="16" y="84"/>
                    <a:pt x="16" y="84"/>
                  </a:cubicBezTo>
                  <a:cubicBezTo>
                    <a:pt x="19" y="82"/>
                    <a:pt x="19" y="82"/>
                    <a:pt x="19" y="82"/>
                  </a:cubicBezTo>
                  <a:cubicBezTo>
                    <a:pt x="16" y="84"/>
                    <a:pt x="16" y="84"/>
                    <a:pt x="16" y="84"/>
                  </a:cubicBezTo>
                  <a:cubicBezTo>
                    <a:pt x="20" y="84"/>
                    <a:pt x="20" y="84"/>
                    <a:pt x="20" y="84"/>
                  </a:cubicBezTo>
                  <a:cubicBezTo>
                    <a:pt x="20" y="83"/>
                    <a:pt x="20" y="82"/>
                    <a:pt x="19" y="82"/>
                  </a:cubicBezTo>
                  <a:cubicBezTo>
                    <a:pt x="16" y="84"/>
                    <a:pt x="16" y="84"/>
                    <a:pt x="16" y="84"/>
                  </a:cubicBezTo>
                  <a:cubicBezTo>
                    <a:pt x="20" y="84"/>
                    <a:pt x="20" y="84"/>
                    <a:pt x="20" y="84"/>
                  </a:cubicBezTo>
                  <a:cubicBezTo>
                    <a:pt x="16" y="84"/>
                    <a:pt x="16" y="84"/>
                    <a:pt x="16" y="84"/>
                  </a:cubicBezTo>
                  <a:cubicBezTo>
                    <a:pt x="19" y="87"/>
                    <a:pt x="19" y="87"/>
                    <a:pt x="19" y="87"/>
                  </a:cubicBezTo>
                  <a:cubicBezTo>
                    <a:pt x="20" y="86"/>
                    <a:pt x="20" y="85"/>
                    <a:pt x="20" y="84"/>
                  </a:cubicBezTo>
                  <a:cubicBezTo>
                    <a:pt x="16" y="84"/>
                    <a:pt x="16" y="84"/>
                    <a:pt x="16" y="84"/>
                  </a:cubicBezTo>
                  <a:cubicBezTo>
                    <a:pt x="19" y="87"/>
                    <a:pt x="19" y="87"/>
                    <a:pt x="19" y="87"/>
                  </a:cubicBezTo>
                  <a:cubicBezTo>
                    <a:pt x="16" y="84"/>
                    <a:pt x="16" y="84"/>
                    <a:pt x="16" y="84"/>
                  </a:cubicBezTo>
                  <a:cubicBezTo>
                    <a:pt x="15" y="88"/>
                    <a:pt x="15" y="88"/>
                    <a:pt x="15" y="88"/>
                  </a:cubicBezTo>
                  <a:cubicBezTo>
                    <a:pt x="50" y="93"/>
                    <a:pt x="50" y="93"/>
                    <a:pt x="50" y="93"/>
                  </a:cubicBezTo>
                  <a:cubicBezTo>
                    <a:pt x="52" y="93"/>
                    <a:pt x="53" y="93"/>
                    <a:pt x="54" y="92"/>
                  </a:cubicBezTo>
                  <a:cubicBezTo>
                    <a:pt x="55" y="91"/>
                    <a:pt x="55" y="90"/>
                    <a:pt x="55" y="89"/>
                  </a:cubicBezTo>
                  <a:cubicBezTo>
                    <a:pt x="55" y="87"/>
                    <a:pt x="55" y="87"/>
                    <a:pt x="54" y="87"/>
                  </a:cubicBezTo>
                  <a:cubicBezTo>
                    <a:pt x="54" y="86"/>
                    <a:pt x="54" y="86"/>
                    <a:pt x="54" y="86"/>
                  </a:cubicBezTo>
                  <a:cubicBezTo>
                    <a:pt x="53" y="86"/>
                    <a:pt x="53" y="86"/>
                    <a:pt x="53" y="86"/>
                  </a:cubicBezTo>
                  <a:cubicBezTo>
                    <a:pt x="53" y="85"/>
                    <a:pt x="53" y="85"/>
                    <a:pt x="53" y="85"/>
                  </a:cubicBezTo>
                  <a:cubicBezTo>
                    <a:pt x="53" y="85"/>
                    <a:pt x="52" y="85"/>
                    <a:pt x="52" y="84"/>
                  </a:cubicBezTo>
                  <a:cubicBezTo>
                    <a:pt x="49" y="83"/>
                    <a:pt x="42" y="79"/>
                    <a:pt x="37" y="76"/>
                  </a:cubicBezTo>
                  <a:cubicBezTo>
                    <a:pt x="34" y="74"/>
                    <a:pt x="31" y="72"/>
                    <a:pt x="29" y="71"/>
                  </a:cubicBezTo>
                  <a:cubicBezTo>
                    <a:pt x="29" y="71"/>
                    <a:pt x="28" y="70"/>
                    <a:pt x="27" y="70"/>
                  </a:cubicBezTo>
                  <a:cubicBezTo>
                    <a:pt x="27" y="70"/>
                    <a:pt x="27" y="70"/>
                    <a:pt x="27" y="70"/>
                  </a:cubicBezTo>
                  <a:cubicBezTo>
                    <a:pt x="27" y="70"/>
                    <a:pt x="27" y="70"/>
                    <a:pt x="27" y="70"/>
                  </a:cubicBezTo>
                  <a:cubicBezTo>
                    <a:pt x="26" y="71"/>
                    <a:pt x="26" y="71"/>
                    <a:pt x="26" y="71"/>
                  </a:cubicBezTo>
                  <a:cubicBezTo>
                    <a:pt x="27" y="70"/>
                    <a:pt x="27" y="70"/>
                    <a:pt x="27" y="70"/>
                  </a:cubicBezTo>
                  <a:cubicBezTo>
                    <a:pt x="27" y="70"/>
                    <a:pt x="27" y="70"/>
                    <a:pt x="27" y="70"/>
                  </a:cubicBezTo>
                  <a:cubicBezTo>
                    <a:pt x="26" y="71"/>
                    <a:pt x="26" y="71"/>
                    <a:pt x="26" y="71"/>
                  </a:cubicBezTo>
                  <a:cubicBezTo>
                    <a:pt x="27" y="70"/>
                    <a:pt x="27" y="70"/>
                    <a:pt x="27" y="70"/>
                  </a:cubicBezTo>
                  <a:cubicBezTo>
                    <a:pt x="25" y="72"/>
                    <a:pt x="25" y="72"/>
                    <a:pt x="25" y="72"/>
                  </a:cubicBezTo>
                  <a:cubicBezTo>
                    <a:pt x="28" y="70"/>
                    <a:pt x="28" y="70"/>
                    <a:pt x="28" y="70"/>
                  </a:cubicBezTo>
                  <a:cubicBezTo>
                    <a:pt x="27" y="70"/>
                    <a:pt x="27" y="70"/>
                    <a:pt x="27" y="70"/>
                  </a:cubicBezTo>
                  <a:cubicBezTo>
                    <a:pt x="25" y="72"/>
                    <a:pt x="25" y="72"/>
                    <a:pt x="25" y="72"/>
                  </a:cubicBezTo>
                  <a:cubicBezTo>
                    <a:pt x="28" y="70"/>
                    <a:pt x="28" y="70"/>
                    <a:pt x="28" y="70"/>
                  </a:cubicBezTo>
                  <a:cubicBezTo>
                    <a:pt x="24" y="72"/>
                    <a:pt x="24" y="72"/>
                    <a:pt x="24" y="72"/>
                  </a:cubicBezTo>
                  <a:cubicBezTo>
                    <a:pt x="28" y="72"/>
                    <a:pt x="28" y="72"/>
                    <a:pt x="28" y="72"/>
                  </a:cubicBezTo>
                  <a:cubicBezTo>
                    <a:pt x="28" y="71"/>
                    <a:pt x="28" y="71"/>
                    <a:pt x="28" y="70"/>
                  </a:cubicBezTo>
                  <a:cubicBezTo>
                    <a:pt x="24" y="72"/>
                    <a:pt x="24" y="72"/>
                    <a:pt x="24" y="72"/>
                  </a:cubicBezTo>
                  <a:cubicBezTo>
                    <a:pt x="28" y="72"/>
                    <a:pt x="28" y="72"/>
                    <a:pt x="28" y="72"/>
                  </a:cubicBezTo>
                  <a:cubicBezTo>
                    <a:pt x="24" y="72"/>
                    <a:pt x="24" y="72"/>
                    <a:pt x="24" y="72"/>
                  </a:cubicBezTo>
                  <a:cubicBezTo>
                    <a:pt x="27" y="74"/>
                    <a:pt x="27" y="74"/>
                    <a:pt x="27" y="74"/>
                  </a:cubicBezTo>
                  <a:cubicBezTo>
                    <a:pt x="28" y="74"/>
                    <a:pt x="28" y="73"/>
                    <a:pt x="28" y="72"/>
                  </a:cubicBezTo>
                  <a:cubicBezTo>
                    <a:pt x="24" y="72"/>
                    <a:pt x="24" y="72"/>
                    <a:pt x="24" y="72"/>
                  </a:cubicBezTo>
                  <a:cubicBezTo>
                    <a:pt x="27" y="74"/>
                    <a:pt x="27" y="74"/>
                    <a:pt x="27" y="74"/>
                  </a:cubicBezTo>
                  <a:cubicBezTo>
                    <a:pt x="24" y="72"/>
                    <a:pt x="24" y="72"/>
                    <a:pt x="24" y="72"/>
                  </a:cubicBezTo>
                  <a:cubicBezTo>
                    <a:pt x="23" y="76"/>
                    <a:pt x="23" y="76"/>
                    <a:pt x="23" y="76"/>
                  </a:cubicBezTo>
                  <a:cubicBezTo>
                    <a:pt x="23" y="76"/>
                    <a:pt x="31" y="78"/>
                    <a:pt x="40" y="80"/>
                  </a:cubicBezTo>
                  <a:cubicBezTo>
                    <a:pt x="45" y="80"/>
                    <a:pt x="49" y="81"/>
                    <a:pt x="53" y="82"/>
                  </a:cubicBezTo>
                  <a:cubicBezTo>
                    <a:pt x="55" y="82"/>
                    <a:pt x="56" y="83"/>
                    <a:pt x="58" y="83"/>
                  </a:cubicBezTo>
                  <a:cubicBezTo>
                    <a:pt x="58" y="83"/>
                    <a:pt x="59" y="83"/>
                    <a:pt x="59" y="83"/>
                  </a:cubicBezTo>
                  <a:cubicBezTo>
                    <a:pt x="60" y="83"/>
                    <a:pt x="60" y="83"/>
                    <a:pt x="61" y="83"/>
                  </a:cubicBezTo>
                  <a:cubicBezTo>
                    <a:pt x="61" y="83"/>
                    <a:pt x="61" y="83"/>
                    <a:pt x="62" y="83"/>
                  </a:cubicBezTo>
                  <a:cubicBezTo>
                    <a:pt x="62" y="83"/>
                    <a:pt x="62" y="83"/>
                    <a:pt x="63" y="83"/>
                  </a:cubicBezTo>
                  <a:cubicBezTo>
                    <a:pt x="63" y="83"/>
                    <a:pt x="64" y="82"/>
                    <a:pt x="65" y="81"/>
                  </a:cubicBezTo>
                  <a:cubicBezTo>
                    <a:pt x="65" y="81"/>
                    <a:pt x="65" y="81"/>
                    <a:pt x="65" y="81"/>
                  </a:cubicBezTo>
                  <a:cubicBezTo>
                    <a:pt x="65" y="81"/>
                    <a:pt x="65" y="80"/>
                    <a:pt x="65" y="79"/>
                  </a:cubicBezTo>
                  <a:cubicBezTo>
                    <a:pt x="65" y="78"/>
                    <a:pt x="65" y="77"/>
                    <a:pt x="65" y="77"/>
                  </a:cubicBezTo>
                  <a:cubicBezTo>
                    <a:pt x="64" y="76"/>
                    <a:pt x="64" y="76"/>
                    <a:pt x="64" y="76"/>
                  </a:cubicBezTo>
                  <a:cubicBezTo>
                    <a:pt x="63" y="76"/>
                    <a:pt x="63" y="75"/>
                    <a:pt x="63" y="75"/>
                  </a:cubicBezTo>
                  <a:cubicBezTo>
                    <a:pt x="61" y="74"/>
                    <a:pt x="59" y="73"/>
                    <a:pt x="56" y="71"/>
                  </a:cubicBezTo>
                  <a:cubicBezTo>
                    <a:pt x="52" y="68"/>
                    <a:pt x="47" y="65"/>
                    <a:pt x="42" y="62"/>
                  </a:cubicBezTo>
                  <a:cubicBezTo>
                    <a:pt x="40" y="61"/>
                    <a:pt x="38" y="60"/>
                    <a:pt x="37" y="59"/>
                  </a:cubicBezTo>
                  <a:cubicBezTo>
                    <a:pt x="36" y="59"/>
                    <a:pt x="36" y="59"/>
                    <a:pt x="36" y="58"/>
                  </a:cubicBezTo>
                  <a:cubicBezTo>
                    <a:pt x="35" y="58"/>
                    <a:pt x="35" y="58"/>
                    <a:pt x="35" y="58"/>
                  </a:cubicBezTo>
                  <a:cubicBezTo>
                    <a:pt x="35" y="58"/>
                    <a:pt x="35" y="58"/>
                    <a:pt x="35" y="58"/>
                  </a:cubicBezTo>
                  <a:cubicBezTo>
                    <a:pt x="34" y="60"/>
                    <a:pt x="34" y="60"/>
                    <a:pt x="34" y="60"/>
                  </a:cubicBezTo>
                  <a:cubicBezTo>
                    <a:pt x="35" y="58"/>
                    <a:pt x="35" y="58"/>
                    <a:pt x="35" y="58"/>
                  </a:cubicBezTo>
                  <a:cubicBezTo>
                    <a:pt x="35" y="58"/>
                    <a:pt x="35" y="58"/>
                    <a:pt x="35" y="58"/>
                  </a:cubicBezTo>
                  <a:cubicBezTo>
                    <a:pt x="34" y="60"/>
                    <a:pt x="34" y="60"/>
                    <a:pt x="34" y="60"/>
                  </a:cubicBezTo>
                  <a:cubicBezTo>
                    <a:pt x="35" y="58"/>
                    <a:pt x="35" y="58"/>
                    <a:pt x="35" y="58"/>
                  </a:cubicBezTo>
                  <a:cubicBezTo>
                    <a:pt x="33" y="61"/>
                    <a:pt x="33" y="61"/>
                    <a:pt x="33" y="61"/>
                  </a:cubicBezTo>
                  <a:cubicBezTo>
                    <a:pt x="36" y="58"/>
                    <a:pt x="36" y="58"/>
                    <a:pt x="36" y="58"/>
                  </a:cubicBezTo>
                  <a:cubicBezTo>
                    <a:pt x="35" y="58"/>
                    <a:pt x="35" y="58"/>
                    <a:pt x="35" y="58"/>
                  </a:cubicBezTo>
                  <a:cubicBezTo>
                    <a:pt x="33" y="61"/>
                    <a:pt x="33" y="61"/>
                    <a:pt x="33" y="61"/>
                  </a:cubicBezTo>
                  <a:cubicBezTo>
                    <a:pt x="36" y="58"/>
                    <a:pt x="36" y="58"/>
                    <a:pt x="36" y="58"/>
                  </a:cubicBezTo>
                  <a:cubicBezTo>
                    <a:pt x="33" y="61"/>
                    <a:pt x="33" y="61"/>
                    <a:pt x="33" y="61"/>
                  </a:cubicBezTo>
                  <a:cubicBezTo>
                    <a:pt x="36" y="59"/>
                    <a:pt x="36" y="59"/>
                    <a:pt x="36" y="59"/>
                  </a:cubicBezTo>
                  <a:cubicBezTo>
                    <a:pt x="36" y="58"/>
                    <a:pt x="36" y="58"/>
                    <a:pt x="36" y="58"/>
                  </a:cubicBezTo>
                  <a:cubicBezTo>
                    <a:pt x="33" y="61"/>
                    <a:pt x="33" y="61"/>
                    <a:pt x="33" y="61"/>
                  </a:cubicBezTo>
                  <a:cubicBezTo>
                    <a:pt x="36" y="59"/>
                    <a:pt x="36" y="59"/>
                    <a:pt x="36" y="59"/>
                  </a:cubicBezTo>
                  <a:cubicBezTo>
                    <a:pt x="33" y="61"/>
                    <a:pt x="33" y="61"/>
                    <a:pt x="33" y="61"/>
                  </a:cubicBezTo>
                  <a:cubicBezTo>
                    <a:pt x="37" y="60"/>
                    <a:pt x="37" y="60"/>
                    <a:pt x="37" y="60"/>
                  </a:cubicBezTo>
                  <a:cubicBezTo>
                    <a:pt x="36" y="59"/>
                    <a:pt x="36" y="59"/>
                    <a:pt x="36" y="59"/>
                  </a:cubicBezTo>
                  <a:cubicBezTo>
                    <a:pt x="33" y="61"/>
                    <a:pt x="33" y="61"/>
                    <a:pt x="33" y="61"/>
                  </a:cubicBezTo>
                  <a:cubicBezTo>
                    <a:pt x="37" y="60"/>
                    <a:pt x="37" y="60"/>
                    <a:pt x="37" y="60"/>
                  </a:cubicBezTo>
                  <a:cubicBezTo>
                    <a:pt x="33" y="61"/>
                    <a:pt x="33" y="61"/>
                    <a:pt x="33" y="61"/>
                  </a:cubicBezTo>
                  <a:cubicBezTo>
                    <a:pt x="37" y="61"/>
                    <a:pt x="37" y="61"/>
                    <a:pt x="37" y="61"/>
                  </a:cubicBezTo>
                  <a:cubicBezTo>
                    <a:pt x="37" y="60"/>
                    <a:pt x="37" y="60"/>
                    <a:pt x="37" y="60"/>
                  </a:cubicBezTo>
                  <a:cubicBezTo>
                    <a:pt x="33" y="61"/>
                    <a:pt x="33" y="61"/>
                    <a:pt x="33" y="61"/>
                  </a:cubicBezTo>
                  <a:cubicBezTo>
                    <a:pt x="37" y="61"/>
                    <a:pt x="37" y="61"/>
                    <a:pt x="37" y="61"/>
                  </a:cubicBezTo>
                  <a:cubicBezTo>
                    <a:pt x="33" y="61"/>
                    <a:pt x="33" y="61"/>
                    <a:pt x="33" y="61"/>
                  </a:cubicBezTo>
                  <a:cubicBezTo>
                    <a:pt x="36" y="64"/>
                    <a:pt x="36" y="64"/>
                    <a:pt x="36" y="64"/>
                  </a:cubicBezTo>
                  <a:cubicBezTo>
                    <a:pt x="33" y="62"/>
                    <a:pt x="33" y="62"/>
                    <a:pt x="33" y="62"/>
                  </a:cubicBezTo>
                  <a:cubicBezTo>
                    <a:pt x="35" y="65"/>
                    <a:pt x="35" y="65"/>
                    <a:pt x="35" y="65"/>
                  </a:cubicBezTo>
                  <a:cubicBezTo>
                    <a:pt x="35" y="65"/>
                    <a:pt x="36" y="64"/>
                    <a:pt x="36" y="64"/>
                  </a:cubicBezTo>
                  <a:cubicBezTo>
                    <a:pt x="33" y="62"/>
                    <a:pt x="33" y="62"/>
                    <a:pt x="33" y="62"/>
                  </a:cubicBezTo>
                  <a:cubicBezTo>
                    <a:pt x="35" y="65"/>
                    <a:pt x="35" y="65"/>
                    <a:pt x="35" y="65"/>
                  </a:cubicBezTo>
                  <a:cubicBezTo>
                    <a:pt x="33" y="62"/>
                    <a:pt x="33" y="62"/>
                    <a:pt x="33" y="62"/>
                  </a:cubicBezTo>
                  <a:cubicBezTo>
                    <a:pt x="34" y="65"/>
                    <a:pt x="34" y="65"/>
                    <a:pt x="34" y="65"/>
                  </a:cubicBezTo>
                  <a:cubicBezTo>
                    <a:pt x="34" y="65"/>
                    <a:pt x="34" y="65"/>
                    <a:pt x="35" y="65"/>
                  </a:cubicBezTo>
                  <a:cubicBezTo>
                    <a:pt x="33" y="62"/>
                    <a:pt x="33" y="62"/>
                    <a:pt x="33" y="62"/>
                  </a:cubicBezTo>
                  <a:cubicBezTo>
                    <a:pt x="34" y="65"/>
                    <a:pt x="34" y="65"/>
                    <a:pt x="34" y="65"/>
                  </a:cubicBezTo>
                  <a:cubicBezTo>
                    <a:pt x="33" y="63"/>
                    <a:pt x="33" y="63"/>
                    <a:pt x="33" y="63"/>
                  </a:cubicBezTo>
                  <a:cubicBezTo>
                    <a:pt x="34" y="65"/>
                    <a:pt x="34" y="65"/>
                    <a:pt x="34" y="65"/>
                  </a:cubicBezTo>
                  <a:cubicBezTo>
                    <a:pt x="34" y="65"/>
                    <a:pt x="34" y="65"/>
                    <a:pt x="34" y="65"/>
                  </a:cubicBezTo>
                  <a:cubicBezTo>
                    <a:pt x="33" y="63"/>
                    <a:pt x="33" y="63"/>
                    <a:pt x="33" y="63"/>
                  </a:cubicBezTo>
                  <a:cubicBezTo>
                    <a:pt x="34" y="65"/>
                    <a:pt x="34" y="65"/>
                    <a:pt x="34" y="65"/>
                  </a:cubicBezTo>
                  <a:cubicBezTo>
                    <a:pt x="34" y="65"/>
                    <a:pt x="34" y="65"/>
                    <a:pt x="34" y="65"/>
                  </a:cubicBezTo>
                  <a:cubicBezTo>
                    <a:pt x="34" y="65"/>
                    <a:pt x="34" y="65"/>
                    <a:pt x="34" y="65"/>
                  </a:cubicBezTo>
                  <a:cubicBezTo>
                    <a:pt x="35" y="65"/>
                    <a:pt x="38" y="66"/>
                    <a:pt x="42" y="66"/>
                  </a:cubicBezTo>
                  <a:cubicBezTo>
                    <a:pt x="47" y="66"/>
                    <a:pt x="54" y="67"/>
                    <a:pt x="60" y="68"/>
                  </a:cubicBezTo>
                  <a:cubicBezTo>
                    <a:pt x="65" y="68"/>
                    <a:pt x="69" y="69"/>
                    <a:pt x="69" y="69"/>
                  </a:cubicBezTo>
                  <a:cubicBezTo>
                    <a:pt x="71" y="69"/>
                    <a:pt x="72" y="68"/>
                    <a:pt x="73" y="67"/>
                  </a:cubicBezTo>
                  <a:cubicBezTo>
                    <a:pt x="73" y="66"/>
                    <a:pt x="74" y="65"/>
                    <a:pt x="74" y="64"/>
                  </a:cubicBezTo>
                  <a:cubicBezTo>
                    <a:pt x="73" y="63"/>
                    <a:pt x="73" y="63"/>
                    <a:pt x="73" y="62"/>
                  </a:cubicBezTo>
                  <a:cubicBezTo>
                    <a:pt x="72" y="62"/>
                    <a:pt x="72" y="61"/>
                    <a:pt x="72" y="61"/>
                  </a:cubicBezTo>
                  <a:cubicBezTo>
                    <a:pt x="72" y="61"/>
                    <a:pt x="71" y="61"/>
                    <a:pt x="71" y="60"/>
                  </a:cubicBezTo>
                  <a:cubicBezTo>
                    <a:pt x="69" y="59"/>
                    <a:pt x="66" y="57"/>
                    <a:pt x="63" y="55"/>
                  </a:cubicBezTo>
                  <a:cubicBezTo>
                    <a:pt x="58" y="52"/>
                    <a:pt x="51" y="48"/>
                    <a:pt x="46" y="45"/>
                  </a:cubicBezTo>
                  <a:cubicBezTo>
                    <a:pt x="43" y="44"/>
                    <a:pt x="41" y="42"/>
                    <a:pt x="40" y="41"/>
                  </a:cubicBezTo>
                  <a:cubicBezTo>
                    <a:pt x="39" y="41"/>
                    <a:pt x="38" y="40"/>
                    <a:pt x="38" y="40"/>
                  </a:cubicBezTo>
                  <a:cubicBezTo>
                    <a:pt x="38" y="40"/>
                    <a:pt x="38" y="40"/>
                    <a:pt x="38" y="40"/>
                  </a:cubicBezTo>
                  <a:cubicBezTo>
                    <a:pt x="38" y="40"/>
                    <a:pt x="38" y="40"/>
                    <a:pt x="38" y="40"/>
                  </a:cubicBezTo>
                  <a:cubicBezTo>
                    <a:pt x="36" y="42"/>
                    <a:pt x="36" y="42"/>
                    <a:pt x="36" y="42"/>
                  </a:cubicBezTo>
                  <a:cubicBezTo>
                    <a:pt x="38" y="40"/>
                    <a:pt x="38" y="40"/>
                    <a:pt x="38" y="40"/>
                  </a:cubicBezTo>
                  <a:cubicBezTo>
                    <a:pt x="38" y="40"/>
                    <a:pt x="38" y="40"/>
                    <a:pt x="38" y="40"/>
                  </a:cubicBezTo>
                  <a:cubicBezTo>
                    <a:pt x="36" y="42"/>
                    <a:pt x="36" y="42"/>
                    <a:pt x="36" y="42"/>
                  </a:cubicBezTo>
                  <a:cubicBezTo>
                    <a:pt x="38" y="40"/>
                    <a:pt x="38" y="40"/>
                    <a:pt x="38" y="40"/>
                  </a:cubicBezTo>
                  <a:cubicBezTo>
                    <a:pt x="35" y="43"/>
                    <a:pt x="35" y="43"/>
                    <a:pt x="35" y="43"/>
                  </a:cubicBezTo>
                  <a:cubicBezTo>
                    <a:pt x="38" y="41"/>
                    <a:pt x="38" y="41"/>
                    <a:pt x="38" y="41"/>
                  </a:cubicBezTo>
                  <a:cubicBezTo>
                    <a:pt x="38" y="40"/>
                    <a:pt x="38" y="40"/>
                    <a:pt x="38" y="40"/>
                  </a:cubicBezTo>
                  <a:cubicBezTo>
                    <a:pt x="35" y="43"/>
                    <a:pt x="35" y="43"/>
                    <a:pt x="35" y="43"/>
                  </a:cubicBezTo>
                  <a:cubicBezTo>
                    <a:pt x="38" y="41"/>
                    <a:pt x="38" y="41"/>
                    <a:pt x="38" y="41"/>
                  </a:cubicBezTo>
                  <a:cubicBezTo>
                    <a:pt x="35" y="43"/>
                    <a:pt x="35" y="43"/>
                    <a:pt x="35" y="43"/>
                  </a:cubicBezTo>
                  <a:cubicBezTo>
                    <a:pt x="39" y="43"/>
                    <a:pt x="39" y="43"/>
                    <a:pt x="39" y="43"/>
                  </a:cubicBezTo>
                  <a:cubicBezTo>
                    <a:pt x="39" y="42"/>
                    <a:pt x="39" y="41"/>
                    <a:pt x="38" y="41"/>
                  </a:cubicBezTo>
                  <a:cubicBezTo>
                    <a:pt x="35" y="43"/>
                    <a:pt x="35" y="43"/>
                    <a:pt x="35" y="43"/>
                  </a:cubicBezTo>
                  <a:cubicBezTo>
                    <a:pt x="39" y="43"/>
                    <a:pt x="39" y="43"/>
                    <a:pt x="39" y="43"/>
                  </a:cubicBezTo>
                  <a:cubicBezTo>
                    <a:pt x="35" y="43"/>
                    <a:pt x="35" y="43"/>
                    <a:pt x="35" y="43"/>
                  </a:cubicBezTo>
                  <a:cubicBezTo>
                    <a:pt x="38" y="45"/>
                    <a:pt x="38" y="45"/>
                    <a:pt x="38" y="45"/>
                  </a:cubicBezTo>
                  <a:cubicBezTo>
                    <a:pt x="39" y="44"/>
                    <a:pt x="39" y="43"/>
                    <a:pt x="39" y="43"/>
                  </a:cubicBezTo>
                  <a:cubicBezTo>
                    <a:pt x="35" y="43"/>
                    <a:pt x="35" y="43"/>
                    <a:pt x="35" y="43"/>
                  </a:cubicBezTo>
                  <a:cubicBezTo>
                    <a:pt x="38" y="45"/>
                    <a:pt x="38" y="45"/>
                    <a:pt x="38" y="45"/>
                  </a:cubicBezTo>
                  <a:cubicBezTo>
                    <a:pt x="38" y="45"/>
                    <a:pt x="38" y="45"/>
                    <a:pt x="38" y="45"/>
                  </a:cubicBezTo>
                  <a:cubicBezTo>
                    <a:pt x="35" y="43"/>
                    <a:pt x="35" y="43"/>
                    <a:pt x="35" y="43"/>
                  </a:cubicBezTo>
                  <a:cubicBezTo>
                    <a:pt x="36" y="46"/>
                    <a:pt x="36" y="46"/>
                    <a:pt x="36" y="46"/>
                  </a:cubicBezTo>
                  <a:cubicBezTo>
                    <a:pt x="37" y="46"/>
                    <a:pt x="37" y="46"/>
                    <a:pt x="38" y="45"/>
                  </a:cubicBezTo>
                  <a:cubicBezTo>
                    <a:pt x="35" y="43"/>
                    <a:pt x="35" y="43"/>
                    <a:pt x="35" y="43"/>
                  </a:cubicBezTo>
                  <a:cubicBezTo>
                    <a:pt x="36" y="46"/>
                    <a:pt x="36" y="46"/>
                    <a:pt x="36" y="46"/>
                  </a:cubicBezTo>
                  <a:cubicBezTo>
                    <a:pt x="35" y="43"/>
                    <a:pt x="35" y="43"/>
                    <a:pt x="35" y="43"/>
                  </a:cubicBezTo>
                  <a:cubicBezTo>
                    <a:pt x="35" y="47"/>
                    <a:pt x="35" y="47"/>
                    <a:pt x="35" y="47"/>
                  </a:cubicBezTo>
                  <a:cubicBezTo>
                    <a:pt x="35" y="47"/>
                    <a:pt x="36" y="47"/>
                    <a:pt x="36" y="46"/>
                  </a:cubicBezTo>
                  <a:cubicBezTo>
                    <a:pt x="35" y="43"/>
                    <a:pt x="35" y="43"/>
                    <a:pt x="35" y="43"/>
                  </a:cubicBezTo>
                  <a:cubicBezTo>
                    <a:pt x="35" y="47"/>
                    <a:pt x="35" y="47"/>
                    <a:pt x="35" y="47"/>
                  </a:cubicBezTo>
                  <a:cubicBezTo>
                    <a:pt x="35" y="44"/>
                    <a:pt x="35" y="44"/>
                    <a:pt x="35" y="44"/>
                  </a:cubicBezTo>
                  <a:cubicBezTo>
                    <a:pt x="35" y="47"/>
                    <a:pt x="35" y="47"/>
                    <a:pt x="35" y="47"/>
                  </a:cubicBezTo>
                  <a:cubicBezTo>
                    <a:pt x="35" y="47"/>
                    <a:pt x="35" y="47"/>
                    <a:pt x="35" y="47"/>
                  </a:cubicBezTo>
                  <a:cubicBezTo>
                    <a:pt x="35" y="44"/>
                    <a:pt x="35" y="44"/>
                    <a:pt x="35" y="44"/>
                  </a:cubicBezTo>
                  <a:cubicBezTo>
                    <a:pt x="35" y="47"/>
                    <a:pt x="35" y="47"/>
                    <a:pt x="35" y="47"/>
                  </a:cubicBezTo>
                  <a:cubicBezTo>
                    <a:pt x="35" y="47"/>
                    <a:pt x="35" y="47"/>
                    <a:pt x="35" y="47"/>
                  </a:cubicBezTo>
                  <a:cubicBezTo>
                    <a:pt x="35" y="47"/>
                    <a:pt x="35" y="47"/>
                    <a:pt x="35" y="47"/>
                  </a:cubicBezTo>
                  <a:cubicBezTo>
                    <a:pt x="35" y="47"/>
                    <a:pt x="35" y="47"/>
                    <a:pt x="35" y="47"/>
                  </a:cubicBezTo>
                  <a:cubicBezTo>
                    <a:pt x="35" y="47"/>
                    <a:pt x="35" y="47"/>
                    <a:pt x="35" y="47"/>
                  </a:cubicBezTo>
                  <a:cubicBezTo>
                    <a:pt x="35" y="47"/>
                    <a:pt x="35" y="47"/>
                    <a:pt x="35" y="47"/>
                  </a:cubicBezTo>
                  <a:cubicBezTo>
                    <a:pt x="35" y="47"/>
                    <a:pt x="36" y="47"/>
                    <a:pt x="38" y="47"/>
                  </a:cubicBezTo>
                  <a:cubicBezTo>
                    <a:pt x="42" y="48"/>
                    <a:pt x="51" y="50"/>
                    <a:pt x="59" y="51"/>
                  </a:cubicBezTo>
                  <a:cubicBezTo>
                    <a:pt x="63" y="52"/>
                    <a:pt x="67" y="53"/>
                    <a:pt x="70" y="53"/>
                  </a:cubicBezTo>
                  <a:cubicBezTo>
                    <a:pt x="71" y="54"/>
                    <a:pt x="72" y="54"/>
                    <a:pt x="73" y="54"/>
                  </a:cubicBezTo>
                  <a:cubicBezTo>
                    <a:pt x="74" y="54"/>
                    <a:pt x="74" y="54"/>
                    <a:pt x="74" y="54"/>
                  </a:cubicBezTo>
                  <a:cubicBezTo>
                    <a:pt x="75" y="54"/>
                    <a:pt x="75" y="54"/>
                    <a:pt x="75" y="54"/>
                  </a:cubicBezTo>
                  <a:cubicBezTo>
                    <a:pt x="76" y="54"/>
                    <a:pt x="76" y="54"/>
                    <a:pt x="76" y="54"/>
                  </a:cubicBezTo>
                  <a:cubicBezTo>
                    <a:pt x="76" y="54"/>
                    <a:pt x="77" y="54"/>
                    <a:pt x="77" y="54"/>
                  </a:cubicBezTo>
                  <a:cubicBezTo>
                    <a:pt x="77" y="54"/>
                    <a:pt x="78" y="54"/>
                    <a:pt x="79" y="53"/>
                  </a:cubicBezTo>
                  <a:cubicBezTo>
                    <a:pt x="79" y="52"/>
                    <a:pt x="80" y="51"/>
                    <a:pt x="80" y="49"/>
                  </a:cubicBezTo>
                  <a:cubicBezTo>
                    <a:pt x="79" y="48"/>
                    <a:pt x="79" y="47"/>
                    <a:pt x="78" y="47"/>
                  </a:cubicBezTo>
                  <a:cubicBezTo>
                    <a:pt x="63" y="37"/>
                    <a:pt x="63" y="37"/>
                    <a:pt x="63" y="37"/>
                  </a:cubicBezTo>
                  <a:cubicBezTo>
                    <a:pt x="78" y="39"/>
                    <a:pt x="78" y="39"/>
                    <a:pt x="78" y="39"/>
                  </a:cubicBezTo>
                  <a:cubicBezTo>
                    <a:pt x="80" y="40"/>
                    <a:pt x="82" y="39"/>
                    <a:pt x="83" y="37"/>
                  </a:cubicBezTo>
                  <a:cubicBezTo>
                    <a:pt x="83" y="35"/>
                    <a:pt x="83" y="33"/>
                    <a:pt x="81" y="32"/>
                  </a:cubicBezTo>
                  <a:cubicBezTo>
                    <a:pt x="81" y="32"/>
                    <a:pt x="79" y="31"/>
                    <a:pt x="77" y="29"/>
                  </a:cubicBezTo>
                  <a:cubicBezTo>
                    <a:pt x="73" y="27"/>
                    <a:pt x="67" y="24"/>
                    <a:pt x="63" y="21"/>
                  </a:cubicBezTo>
                  <a:cubicBezTo>
                    <a:pt x="60" y="19"/>
                    <a:pt x="58" y="18"/>
                    <a:pt x="57" y="17"/>
                  </a:cubicBezTo>
                  <a:cubicBezTo>
                    <a:pt x="56" y="17"/>
                    <a:pt x="55" y="16"/>
                    <a:pt x="55" y="16"/>
                  </a:cubicBezTo>
                  <a:cubicBezTo>
                    <a:pt x="55" y="16"/>
                    <a:pt x="55" y="16"/>
                    <a:pt x="55" y="16"/>
                  </a:cubicBezTo>
                  <a:cubicBezTo>
                    <a:pt x="55" y="16"/>
                    <a:pt x="55" y="16"/>
                    <a:pt x="55" y="16"/>
                  </a:cubicBezTo>
                  <a:cubicBezTo>
                    <a:pt x="53" y="18"/>
                    <a:pt x="53" y="18"/>
                    <a:pt x="53" y="18"/>
                  </a:cubicBezTo>
                  <a:cubicBezTo>
                    <a:pt x="55" y="16"/>
                    <a:pt x="55" y="16"/>
                    <a:pt x="55" y="16"/>
                  </a:cubicBezTo>
                  <a:cubicBezTo>
                    <a:pt x="55" y="16"/>
                    <a:pt x="55" y="16"/>
                    <a:pt x="55" y="16"/>
                  </a:cubicBezTo>
                  <a:cubicBezTo>
                    <a:pt x="53" y="18"/>
                    <a:pt x="53" y="18"/>
                    <a:pt x="53" y="18"/>
                  </a:cubicBezTo>
                  <a:cubicBezTo>
                    <a:pt x="55" y="16"/>
                    <a:pt x="55" y="16"/>
                    <a:pt x="55" y="16"/>
                  </a:cubicBezTo>
                  <a:cubicBezTo>
                    <a:pt x="52" y="19"/>
                    <a:pt x="52" y="19"/>
                    <a:pt x="52" y="19"/>
                  </a:cubicBezTo>
                  <a:cubicBezTo>
                    <a:pt x="56" y="17"/>
                    <a:pt x="56" y="17"/>
                    <a:pt x="56" y="17"/>
                  </a:cubicBezTo>
                  <a:cubicBezTo>
                    <a:pt x="55" y="16"/>
                    <a:pt x="55" y="16"/>
                    <a:pt x="55" y="16"/>
                  </a:cubicBezTo>
                  <a:cubicBezTo>
                    <a:pt x="52" y="19"/>
                    <a:pt x="52" y="19"/>
                    <a:pt x="52" y="19"/>
                  </a:cubicBezTo>
                  <a:cubicBezTo>
                    <a:pt x="56" y="17"/>
                    <a:pt x="56" y="17"/>
                    <a:pt x="56" y="17"/>
                  </a:cubicBezTo>
                  <a:cubicBezTo>
                    <a:pt x="52" y="19"/>
                    <a:pt x="52" y="19"/>
                    <a:pt x="52" y="19"/>
                  </a:cubicBezTo>
                  <a:cubicBezTo>
                    <a:pt x="56" y="19"/>
                    <a:pt x="56" y="19"/>
                    <a:pt x="56" y="19"/>
                  </a:cubicBezTo>
                  <a:cubicBezTo>
                    <a:pt x="56" y="18"/>
                    <a:pt x="56" y="17"/>
                    <a:pt x="56" y="17"/>
                  </a:cubicBezTo>
                  <a:cubicBezTo>
                    <a:pt x="52" y="19"/>
                    <a:pt x="52" y="19"/>
                    <a:pt x="52" y="19"/>
                  </a:cubicBezTo>
                  <a:cubicBezTo>
                    <a:pt x="56" y="19"/>
                    <a:pt x="56" y="19"/>
                    <a:pt x="56" y="19"/>
                  </a:cubicBezTo>
                  <a:cubicBezTo>
                    <a:pt x="52" y="19"/>
                    <a:pt x="52" y="19"/>
                    <a:pt x="52" y="19"/>
                  </a:cubicBezTo>
                  <a:cubicBezTo>
                    <a:pt x="51" y="23"/>
                    <a:pt x="51" y="23"/>
                    <a:pt x="51" y="23"/>
                  </a:cubicBezTo>
                  <a:cubicBezTo>
                    <a:pt x="51" y="23"/>
                    <a:pt x="58" y="24"/>
                    <a:pt x="66" y="25"/>
                  </a:cubicBezTo>
                  <a:cubicBezTo>
                    <a:pt x="70" y="26"/>
                    <a:pt x="74" y="27"/>
                    <a:pt x="77" y="27"/>
                  </a:cubicBezTo>
                  <a:cubicBezTo>
                    <a:pt x="79" y="28"/>
                    <a:pt x="80" y="28"/>
                    <a:pt x="82" y="28"/>
                  </a:cubicBezTo>
                  <a:cubicBezTo>
                    <a:pt x="83" y="28"/>
                    <a:pt x="84" y="28"/>
                    <a:pt x="85" y="28"/>
                  </a:cubicBezTo>
                  <a:cubicBezTo>
                    <a:pt x="85" y="28"/>
                    <a:pt x="85" y="28"/>
                    <a:pt x="86" y="28"/>
                  </a:cubicBezTo>
                  <a:cubicBezTo>
                    <a:pt x="86" y="28"/>
                    <a:pt x="86" y="28"/>
                    <a:pt x="87" y="28"/>
                  </a:cubicBezTo>
                  <a:cubicBezTo>
                    <a:pt x="87" y="28"/>
                    <a:pt x="88" y="27"/>
                    <a:pt x="89" y="26"/>
                  </a:cubicBezTo>
                  <a:cubicBezTo>
                    <a:pt x="89" y="25"/>
                    <a:pt x="89" y="24"/>
                    <a:pt x="89" y="23"/>
                  </a:cubicBezTo>
                  <a:cubicBezTo>
                    <a:pt x="89" y="22"/>
                    <a:pt x="88" y="21"/>
                    <a:pt x="87" y="21"/>
                  </a:cubicBezTo>
                  <a:cubicBezTo>
                    <a:pt x="56" y="1"/>
                    <a:pt x="56" y="1"/>
                    <a:pt x="56" y="1"/>
                  </a:cubicBezTo>
                  <a:cubicBezTo>
                    <a:pt x="55" y="0"/>
                    <a:pt x="52" y="1"/>
                    <a:pt x="51" y="3"/>
                  </a:cubicBezTo>
                  <a:cubicBezTo>
                    <a:pt x="50" y="5"/>
                    <a:pt x="50" y="7"/>
                    <a:pt x="52" y="8"/>
                  </a:cubicBezTo>
                  <a:cubicBezTo>
                    <a:pt x="83" y="28"/>
                    <a:pt x="83" y="28"/>
                    <a:pt x="83" y="28"/>
                  </a:cubicBezTo>
                  <a:cubicBezTo>
                    <a:pt x="85" y="24"/>
                    <a:pt x="85" y="24"/>
                    <a:pt x="85" y="24"/>
                  </a:cubicBezTo>
                  <a:cubicBezTo>
                    <a:pt x="82" y="22"/>
                    <a:pt x="82" y="22"/>
                    <a:pt x="82" y="22"/>
                  </a:cubicBezTo>
                  <a:cubicBezTo>
                    <a:pt x="85" y="24"/>
                    <a:pt x="85" y="24"/>
                    <a:pt x="85" y="24"/>
                  </a:cubicBezTo>
                  <a:cubicBezTo>
                    <a:pt x="84" y="21"/>
                    <a:pt x="84" y="21"/>
                    <a:pt x="84" y="21"/>
                  </a:cubicBezTo>
                  <a:cubicBezTo>
                    <a:pt x="83" y="21"/>
                    <a:pt x="83" y="21"/>
                    <a:pt x="82" y="22"/>
                  </a:cubicBezTo>
                  <a:cubicBezTo>
                    <a:pt x="85" y="24"/>
                    <a:pt x="85" y="24"/>
                    <a:pt x="85" y="24"/>
                  </a:cubicBezTo>
                  <a:cubicBezTo>
                    <a:pt x="84" y="21"/>
                    <a:pt x="84" y="21"/>
                    <a:pt x="84" y="21"/>
                  </a:cubicBezTo>
                  <a:cubicBezTo>
                    <a:pt x="85" y="24"/>
                    <a:pt x="85" y="24"/>
                    <a:pt x="85" y="24"/>
                  </a:cubicBezTo>
                  <a:cubicBezTo>
                    <a:pt x="85" y="20"/>
                    <a:pt x="85" y="20"/>
                    <a:pt x="85" y="20"/>
                  </a:cubicBezTo>
                  <a:cubicBezTo>
                    <a:pt x="84" y="20"/>
                    <a:pt x="84" y="20"/>
                    <a:pt x="84" y="21"/>
                  </a:cubicBezTo>
                  <a:cubicBezTo>
                    <a:pt x="85" y="24"/>
                    <a:pt x="85" y="24"/>
                    <a:pt x="85" y="24"/>
                  </a:cubicBezTo>
                  <a:cubicBezTo>
                    <a:pt x="85" y="20"/>
                    <a:pt x="85" y="20"/>
                    <a:pt x="85" y="20"/>
                  </a:cubicBezTo>
                  <a:cubicBezTo>
                    <a:pt x="85" y="22"/>
                    <a:pt x="85" y="22"/>
                    <a:pt x="85" y="22"/>
                  </a:cubicBezTo>
                  <a:cubicBezTo>
                    <a:pt x="85" y="20"/>
                    <a:pt x="85" y="20"/>
                    <a:pt x="85" y="20"/>
                  </a:cubicBezTo>
                  <a:cubicBezTo>
                    <a:pt x="85" y="20"/>
                    <a:pt x="85" y="20"/>
                    <a:pt x="85" y="20"/>
                  </a:cubicBezTo>
                  <a:cubicBezTo>
                    <a:pt x="85" y="22"/>
                    <a:pt x="85" y="22"/>
                    <a:pt x="85" y="22"/>
                  </a:cubicBezTo>
                  <a:cubicBezTo>
                    <a:pt x="85" y="20"/>
                    <a:pt x="85" y="20"/>
                    <a:pt x="85" y="20"/>
                  </a:cubicBezTo>
                  <a:cubicBezTo>
                    <a:pt x="85" y="20"/>
                    <a:pt x="85" y="20"/>
                    <a:pt x="85" y="20"/>
                  </a:cubicBezTo>
                  <a:cubicBezTo>
                    <a:pt x="85" y="20"/>
                    <a:pt x="85" y="20"/>
                    <a:pt x="85" y="20"/>
                  </a:cubicBezTo>
                  <a:cubicBezTo>
                    <a:pt x="85" y="20"/>
                    <a:pt x="85" y="20"/>
                    <a:pt x="85" y="20"/>
                  </a:cubicBezTo>
                  <a:cubicBezTo>
                    <a:pt x="85" y="20"/>
                    <a:pt x="85" y="20"/>
                    <a:pt x="85" y="20"/>
                  </a:cubicBezTo>
                  <a:cubicBezTo>
                    <a:pt x="85" y="20"/>
                    <a:pt x="85" y="20"/>
                    <a:pt x="85" y="20"/>
                  </a:cubicBezTo>
                  <a:cubicBezTo>
                    <a:pt x="85" y="20"/>
                    <a:pt x="84" y="20"/>
                    <a:pt x="83" y="20"/>
                  </a:cubicBezTo>
                  <a:cubicBezTo>
                    <a:pt x="79" y="20"/>
                    <a:pt x="71" y="18"/>
                    <a:pt x="65" y="17"/>
                  </a:cubicBezTo>
                  <a:cubicBezTo>
                    <a:pt x="58" y="16"/>
                    <a:pt x="53" y="15"/>
                    <a:pt x="53" y="15"/>
                  </a:cubicBezTo>
                  <a:cubicBezTo>
                    <a:pt x="52" y="14"/>
                    <a:pt x="50" y="15"/>
                    <a:pt x="49" y="16"/>
                  </a:cubicBezTo>
                  <a:cubicBezTo>
                    <a:pt x="48" y="16"/>
                    <a:pt x="48" y="17"/>
                    <a:pt x="48" y="19"/>
                  </a:cubicBezTo>
                  <a:cubicBezTo>
                    <a:pt x="48" y="20"/>
                    <a:pt x="48" y="20"/>
                    <a:pt x="48" y="21"/>
                  </a:cubicBezTo>
                  <a:cubicBezTo>
                    <a:pt x="49" y="21"/>
                    <a:pt x="49" y="21"/>
                    <a:pt x="49" y="22"/>
                  </a:cubicBezTo>
                  <a:cubicBezTo>
                    <a:pt x="50" y="22"/>
                    <a:pt x="50" y="22"/>
                    <a:pt x="50" y="22"/>
                  </a:cubicBezTo>
                  <a:cubicBezTo>
                    <a:pt x="50" y="23"/>
                    <a:pt x="51" y="23"/>
                    <a:pt x="52" y="24"/>
                  </a:cubicBezTo>
                  <a:cubicBezTo>
                    <a:pt x="58" y="28"/>
                    <a:pt x="77" y="39"/>
                    <a:pt x="77" y="39"/>
                  </a:cubicBezTo>
                  <a:cubicBezTo>
                    <a:pt x="79" y="35"/>
                    <a:pt x="79" y="35"/>
                    <a:pt x="79" y="35"/>
                  </a:cubicBezTo>
                  <a:cubicBezTo>
                    <a:pt x="79" y="31"/>
                    <a:pt x="79" y="31"/>
                    <a:pt x="79" y="31"/>
                  </a:cubicBezTo>
                  <a:cubicBezTo>
                    <a:pt x="45" y="27"/>
                    <a:pt x="45" y="27"/>
                    <a:pt x="45" y="27"/>
                  </a:cubicBezTo>
                  <a:cubicBezTo>
                    <a:pt x="43" y="27"/>
                    <a:pt x="42" y="28"/>
                    <a:pt x="41" y="30"/>
                  </a:cubicBezTo>
                  <a:cubicBezTo>
                    <a:pt x="40" y="31"/>
                    <a:pt x="41" y="33"/>
                    <a:pt x="43" y="34"/>
                  </a:cubicBezTo>
                  <a:cubicBezTo>
                    <a:pt x="73" y="54"/>
                    <a:pt x="73" y="54"/>
                    <a:pt x="73" y="54"/>
                  </a:cubicBezTo>
                  <a:cubicBezTo>
                    <a:pt x="76" y="50"/>
                    <a:pt x="76" y="50"/>
                    <a:pt x="76" y="50"/>
                  </a:cubicBezTo>
                  <a:cubicBezTo>
                    <a:pt x="72" y="48"/>
                    <a:pt x="72" y="48"/>
                    <a:pt x="72" y="48"/>
                  </a:cubicBezTo>
                  <a:cubicBezTo>
                    <a:pt x="76" y="50"/>
                    <a:pt x="76" y="50"/>
                    <a:pt x="76" y="50"/>
                  </a:cubicBezTo>
                  <a:cubicBezTo>
                    <a:pt x="74" y="46"/>
                    <a:pt x="74" y="46"/>
                    <a:pt x="74" y="46"/>
                  </a:cubicBezTo>
                  <a:cubicBezTo>
                    <a:pt x="74" y="47"/>
                    <a:pt x="73" y="47"/>
                    <a:pt x="72" y="48"/>
                  </a:cubicBezTo>
                  <a:cubicBezTo>
                    <a:pt x="76" y="50"/>
                    <a:pt x="76" y="50"/>
                    <a:pt x="76" y="50"/>
                  </a:cubicBezTo>
                  <a:cubicBezTo>
                    <a:pt x="74" y="46"/>
                    <a:pt x="74" y="46"/>
                    <a:pt x="74" y="46"/>
                  </a:cubicBezTo>
                  <a:cubicBezTo>
                    <a:pt x="75" y="50"/>
                    <a:pt x="75" y="50"/>
                    <a:pt x="75" y="50"/>
                  </a:cubicBezTo>
                  <a:cubicBezTo>
                    <a:pt x="75" y="46"/>
                    <a:pt x="75" y="46"/>
                    <a:pt x="75" y="46"/>
                  </a:cubicBezTo>
                  <a:cubicBezTo>
                    <a:pt x="75" y="46"/>
                    <a:pt x="75" y="46"/>
                    <a:pt x="74" y="46"/>
                  </a:cubicBezTo>
                  <a:cubicBezTo>
                    <a:pt x="75" y="50"/>
                    <a:pt x="75" y="50"/>
                    <a:pt x="75" y="50"/>
                  </a:cubicBezTo>
                  <a:cubicBezTo>
                    <a:pt x="75" y="46"/>
                    <a:pt x="75" y="46"/>
                    <a:pt x="75" y="46"/>
                  </a:cubicBezTo>
                  <a:cubicBezTo>
                    <a:pt x="75" y="50"/>
                    <a:pt x="75" y="50"/>
                    <a:pt x="75" y="50"/>
                  </a:cubicBezTo>
                  <a:cubicBezTo>
                    <a:pt x="75" y="46"/>
                    <a:pt x="75" y="46"/>
                    <a:pt x="75" y="46"/>
                  </a:cubicBezTo>
                  <a:cubicBezTo>
                    <a:pt x="75" y="46"/>
                    <a:pt x="75" y="46"/>
                    <a:pt x="75" y="46"/>
                  </a:cubicBezTo>
                  <a:cubicBezTo>
                    <a:pt x="75" y="50"/>
                    <a:pt x="75" y="50"/>
                    <a:pt x="75" y="50"/>
                  </a:cubicBezTo>
                  <a:cubicBezTo>
                    <a:pt x="75" y="46"/>
                    <a:pt x="75" y="46"/>
                    <a:pt x="75" y="46"/>
                  </a:cubicBezTo>
                  <a:cubicBezTo>
                    <a:pt x="75" y="49"/>
                    <a:pt x="75" y="49"/>
                    <a:pt x="75" y="49"/>
                  </a:cubicBezTo>
                  <a:cubicBezTo>
                    <a:pt x="76" y="46"/>
                    <a:pt x="76" y="46"/>
                    <a:pt x="76" y="46"/>
                  </a:cubicBezTo>
                  <a:cubicBezTo>
                    <a:pt x="75" y="46"/>
                    <a:pt x="75" y="46"/>
                    <a:pt x="75" y="46"/>
                  </a:cubicBezTo>
                  <a:cubicBezTo>
                    <a:pt x="75" y="49"/>
                    <a:pt x="75" y="49"/>
                    <a:pt x="75" y="49"/>
                  </a:cubicBezTo>
                  <a:cubicBezTo>
                    <a:pt x="76" y="46"/>
                    <a:pt x="76" y="46"/>
                    <a:pt x="76" y="46"/>
                  </a:cubicBezTo>
                  <a:cubicBezTo>
                    <a:pt x="76" y="46"/>
                    <a:pt x="76" y="46"/>
                    <a:pt x="76" y="46"/>
                  </a:cubicBezTo>
                  <a:cubicBezTo>
                    <a:pt x="75" y="46"/>
                    <a:pt x="75" y="46"/>
                    <a:pt x="73" y="46"/>
                  </a:cubicBezTo>
                  <a:cubicBezTo>
                    <a:pt x="69" y="45"/>
                    <a:pt x="60" y="43"/>
                    <a:pt x="52" y="42"/>
                  </a:cubicBezTo>
                  <a:cubicBezTo>
                    <a:pt x="48" y="41"/>
                    <a:pt x="45" y="40"/>
                    <a:pt x="42" y="40"/>
                  </a:cubicBezTo>
                  <a:cubicBezTo>
                    <a:pt x="40" y="39"/>
                    <a:pt x="39" y="39"/>
                    <a:pt x="38" y="39"/>
                  </a:cubicBezTo>
                  <a:cubicBezTo>
                    <a:pt x="37" y="39"/>
                    <a:pt x="36" y="39"/>
                    <a:pt x="35" y="39"/>
                  </a:cubicBezTo>
                  <a:cubicBezTo>
                    <a:pt x="35" y="39"/>
                    <a:pt x="35" y="39"/>
                    <a:pt x="34" y="39"/>
                  </a:cubicBezTo>
                  <a:cubicBezTo>
                    <a:pt x="34" y="39"/>
                    <a:pt x="34" y="39"/>
                    <a:pt x="33" y="39"/>
                  </a:cubicBezTo>
                  <a:cubicBezTo>
                    <a:pt x="33" y="39"/>
                    <a:pt x="32" y="40"/>
                    <a:pt x="31" y="41"/>
                  </a:cubicBezTo>
                  <a:cubicBezTo>
                    <a:pt x="35" y="43"/>
                    <a:pt x="35" y="43"/>
                    <a:pt x="35" y="43"/>
                  </a:cubicBezTo>
                  <a:cubicBezTo>
                    <a:pt x="32" y="40"/>
                    <a:pt x="32" y="40"/>
                    <a:pt x="32" y="40"/>
                  </a:cubicBezTo>
                  <a:cubicBezTo>
                    <a:pt x="31" y="41"/>
                    <a:pt x="31" y="42"/>
                    <a:pt x="31" y="43"/>
                  </a:cubicBezTo>
                  <a:cubicBezTo>
                    <a:pt x="31" y="44"/>
                    <a:pt x="31" y="45"/>
                    <a:pt x="31" y="45"/>
                  </a:cubicBezTo>
                  <a:cubicBezTo>
                    <a:pt x="32" y="46"/>
                    <a:pt x="32" y="46"/>
                    <a:pt x="32" y="46"/>
                  </a:cubicBezTo>
                  <a:cubicBezTo>
                    <a:pt x="33" y="46"/>
                    <a:pt x="33" y="47"/>
                    <a:pt x="33" y="47"/>
                  </a:cubicBezTo>
                  <a:cubicBezTo>
                    <a:pt x="35" y="48"/>
                    <a:pt x="38" y="50"/>
                    <a:pt x="41" y="52"/>
                  </a:cubicBezTo>
                  <a:cubicBezTo>
                    <a:pt x="47" y="55"/>
                    <a:pt x="53" y="59"/>
                    <a:pt x="58" y="62"/>
                  </a:cubicBezTo>
                  <a:cubicBezTo>
                    <a:pt x="61" y="64"/>
                    <a:pt x="63" y="65"/>
                    <a:pt x="65" y="66"/>
                  </a:cubicBezTo>
                  <a:cubicBezTo>
                    <a:pt x="65" y="66"/>
                    <a:pt x="66" y="67"/>
                    <a:pt x="66" y="67"/>
                  </a:cubicBezTo>
                  <a:cubicBezTo>
                    <a:pt x="67" y="67"/>
                    <a:pt x="67" y="67"/>
                    <a:pt x="67" y="67"/>
                  </a:cubicBezTo>
                  <a:cubicBezTo>
                    <a:pt x="67" y="67"/>
                    <a:pt x="67" y="67"/>
                    <a:pt x="67" y="67"/>
                  </a:cubicBezTo>
                  <a:cubicBezTo>
                    <a:pt x="68" y="66"/>
                    <a:pt x="68" y="66"/>
                    <a:pt x="68" y="66"/>
                  </a:cubicBezTo>
                  <a:cubicBezTo>
                    <a:pt x="66" y="67"/>
                    <a:pt x="66" y="67"/>
                    <a:pt x="66" y="67"/>
                  </a:cubicBezTo>
                  <a:cubicBezTo>
                    <a:pt x="67" y="67"/>
                    <a:pt x="67" y="67"/>
                    <a:pt x="67" y="67"/>
                  </a:cubicBezTo>
                  <a:cubicBezTo>
                    <a:pt x="68" y="66"/>
                    <a:pt x="68" y="66"/>
                    <a:pt x="68" y="66"/>
                  </a:cubicBezTo>
                  <a:cubicBezTo>
                    <a:pt x="66" y="67"/>
                    <a:pt x="66" y="67"/>
                    <a:pt x="66" y="67"/>
                  </a:cubicBezTo>
                  <a:cubicBezTo>
                    <a:pt x="69" y="65"/>
                    <a:pt x="69" y="65"/>
                    <a:pt x="69" y="65"/>
                  </a:cubicBezTo>
                  <a:cubicBezTo>
                    <a:pt x="66" y="66"/>
                    <a:pt x="66" y="66"/>
                    <a:pt x="66" y="66"/>
                  </a:cubicBezTo>
                  <a:cubicBezTo>
                    <a:pt x="66" y="67"/>
                    <a:pt x="66" y="67"/>
                    <a:pt x="66" y="67"/>
                  </a:cubicBezTo>
                  <a:cubicBezTo>
                    <a:pt x="69" y="65"/>
                    <a:pt x="69" y="65"/>
                    <a:pt x="69" y="65"/>
                  </a:cubicBezTo>
                  <a:cubicBezTo>
                    <a:pt x="66" y="66"/>
                    <a:pt x="66" y="66"/>
                    <a:pt x="66" y="66"/>
                  </a:cubicBezTo>
                  <a:cubicBezTo>
                    <a:pt x="69" y="64"/>
                    <a:pt x="69" y="64"/>
                    <a:pt x="69" y="64"/>
                  </a:cubicBezTo>
                  <a:cubicBezTo>
                    <a:pt x="65" y="64"/>
                    <a:pt x="65" y="64"/>
                    <a:pt x="65" y="64"/>
                  </a:cubicBezTo>
                  <a:cubicBezTo>
                    <a:pt x="65" y="66"/>
                    <a:pt x="66" y="66"/>
                    <a:pt x="66" y="66"/>
                  </a:cubicBezTo>
                  <a:cubicBezTo>
                    <a:pt x="69" y="64"/>
                    <a:pt x="69" y="64"/>
                    <a:pt x="69" y="64"/>
                  </a:cubicBezTo>
                  <a:cubicBezTo>
                    <a:pt x="65" y="64"/>
                    <a:pt x="65" y="64"/>
                    <a:pt x="65" y="64"/>
                  </a:cubicBezTo>
                  <a:cubicBezTo>
                    <a:pt x="69" y="64"/>
                    <a:pt x="69" y="64"/>
                    <a:pt x="69" y="64"/>
                  </a:cubicBezTo>
                  <a:cubicBezTo>
                    <a:pt x="66" y="62"/>
                    <a:pt x="66" y="62"/>
                    <a:pt x="66" y="62"/>
                  </a:cubicBezTo>
                  <a:cubicBezTo>
                    <a:pt x="66" y="63"/>
                    <a:pt x="65" y="64"/>
                    <a:pt x="65" y="64"/>
                  </a:cubicBezTo>
                  <a:cubicBezTo>
                    <a:pt x="69" y="64"/>
                    <a:pt x="69" y="64"/>
                    <a:pt x="69" y="64"/>
                  </a:cubicBezTo>
                  <a:cubicBezTo>
                    <a:pt x="66" y="62"/>
                    <a:pt x="66" y="62"/>
                    <a:pt x="66" y="62"/>
                  </a:cubicBezTo>
                  <a:cubicBezTo>
                    <a:pt x="69" y="65"/>
                    <a:pt x="69" y="65"/>
                    <a:pt x="69" y="65"/>
                  </a:cubicBezTo>
                  <a:cubicBezTo>
                    <a:pt x="70" y="60"/>
                    <a:pt x="70" y="60"/>
                    <a:pt x="70" y="60"/>
                  </a:cubicBezTo>
                  <a:cubicBezTo>
                    <a:pt x="70" y="60"/>
                    <a:pt x="63" y="60"/>
                    <a:pt x="55" y="59"/>
                  </a:cubicBezTo>
                  <a:cubicBezTo>
                    <a:pt x="51" y="58"/>
                    <a:pt x="46" y="58"/>
                    <a:pt x="43" y="58"/>
                  </a:cubicBezTo>
                  <a:cubicBezTo>
                    <a:pt x="39" y="57"/>
                    <a:pt x="36" y="57"/>
                    <a:pt x="34" y="57"/>
                  </a:cubicBezTo>
                  <a:cubicBezTo>
                    <a:pt x="34" y="57"/>
                    <a:pt x="33" y="57"/>
                    <a:pt x="33" y="57"/>
                  </a:cubicBezTo>
                  <a:cubicBezTo>
                    <a:pt x="33" y="57"/>
                    <a:pt x="32" y="57"/>
                    <a:pt x="32" y="57"/>
                  </a:cubicBezTo>
                  <a:cubicBezTo>
                    <a:pt x="32" y="58"/>
                    <a:pt x="31" y="58"/>
                    <a:pt x="31" y="58"/>
                  </a:cubicBezTo>
                  <a:cubicBezTo>
                    <a:pt x="31" y="58"/>
                    <a:pt x="30" y="58"/>
                    <a:pt x="29" y="59"/>
                  </a:cubicBezTo>
                  <a:cubicBezTo>
                    <a:pt x="29" y="60"/>
                    <a:pt x="29" y="61"/>
                    <a:pt x="29" y="61"/>
                  </a:cubicBezTo>
                  <a:cubicBezTo>
                    <a:pt x="29" y="62"/>
                    <a:pt x="29" y="63"/>
                    <a:pt x="29" y="63"/>
                  </a:cubicBezTo>
                  <a:cubicBezTo>
                    <a:pt x="30" y="64"/>
                    <a:pt x="30" y="64"/>
                    <a:pt x="30" y="64"/>
                  </a:cubicBezTo>
                  <a:cubicBezTo>
                    <a:pt x="30" y="65"/>
                    <a:pt x="30" y="65"/>
                    <a:pt x="30" y="65"/>
                  </a:cubicBezTo>
                  <a:cubicBezTo>
                    <a:pt x="31" y="65"/>
                    <a:pt x="31" y="65"/>
                    <a:pt x="31" y="65"/>
                  </a:cubicBezTo>
                  <a:cubicBezTo>
                    <a:pt x="31" y="65"/>
                    <a:pt x="32" y="66"/>
                    <a:pt x="33" y="66"/>
                  </a:cubicBezTo>
                  <a:cubicBezTo>
                    <a:pt x="36" y="68"/>
                    <a:pt x="43" y="72"/>
                    <a:pt x="48" y="76"/>
                  </a:cubicBezTo>
                  <a:cubicBezTo>
                    <a:pt x="51" y="77"/>
                    <a:pt x="54" y="79"/>
                    <a:pt x="56" y="80"/>
                  </a:cubicBezTo>
                  <a:cubicBezTo>
                    <a:pt x="57" y="81"/>
                    <a:pt x="58" y="81"/>
                    <a:pt x="58" y="82"/>
                  </a:cubicBezTo>
                  <a:cubicBezTo>
                    <a:pt x="58" y="82"/>
                    <a:pt x="58" y="82"/>
                    <a:pt x="58" y="82"/>
                  </a:cubicBezTo>
                  <a:cubicBezTo>
                    <a:pt x="58" y="82"/>
                    <a:pt x="58" y="82"/>
                    <a:pt x="58" y="82"/>
                  </a:cubicBezTo>
                  <a:cubicBezTo>
                    <a:pt x="60" y="80"/>
                    <a:pt x="60" y="80"/>
                    <a:pt x="60" y="80"/>
                  </a:cubicBezTo>
                  <a:cubicBezTo>
                    <a:pt x="58" y="82"/>
                    <a:pt x="58" y="82"/>
                    <a:pt x="58" y="82"/>
                  </a:cubicBezTo>
                  <a:cubicBezTo>
                    <a:pt x="58" y="82"/>
                    <a:pt x="58" y="82"/>
                    <a:pt x="58" y="82"/>
                  </a:cubicBezTo>
                  <a:cubicBezTo>
                    <a:pt x="60" y="80"/>
                    <a:pt x="60" y="80"/>
                    <a:pt x="60" y="80"/>
                  </a:cubicBezTo>
                  <a:cubicBezTo>
                    <a:pt x="58" y="82"/>
                    <a:pt x="58" y="82"/>
                    <a:pt x="58" y="82"/>
                  </a:cubicBezTo>
                  <a:cubicBezTo>
                    <a:pt x="61" y="79"/>
                    <a:pt x="61" y="79"/>
                    <a:pt x="61" y="79"/>
                  </a:cubicBezTo>
                  <a:cubicBezTo>
                    <a:pt x="58" y="81"/>
                    <a:pt x="58" y="81"/>
                    <a:pt x="58" y="81"/>
                  </a:cubicBezTo>
                  <a:cubicBezTo>
                    <a:pt x="58" y="82"/>
                    <a:pt x="58" y="82"/>
                    <a:pt x="58" y="82"/>
                  </a:cubicBezTo>
                  <a:cubicBezTo>
                    <a:pt x="61" y="79"/>
                    <a:pt x="61" y="79"/>
                    <a:pt x="61" y="79"/>
                  </a:cubicBezTo>
                  <a:cubicBezTo>
                    <a:pt x="58" y="81"/>
                    <a:pt x="58" y="81"/>
                    <a:pt x="58" y="81"/>
                  </a:cubicBezTo>
                  <a:cubicBezTo>
                    <a:pt x="61" y="79"/>
                    <a:pt x="61" y="79"/>
                    <a:pt x="61" y="79"/>
                  </a:cubicBezTo>
                  <a:cubicBezTo>
                    <a:pt x="57" y="79"/>
                    <a:pt x="57" y="79"/>
                    <a:pt x="57" y="79"/>
                  </a:cubicBezTo>
                  <a:cubicBezTo>
                    <a:pt x="57" y="80"/>
                    <a:pt x="58" y="81"/>
                    <a:pt x="58" y="81"/>
                  </a:cubicBezTo>
                  <a:cubicBezTo>
                    <a:pt x="61" y="79"/>
                    <a:pt x="61" y="79"/>
                    <a:pt x="61" y="79"/>
                  </a:cubicBezTo>
                  <a:cubicBezTo>
                    <a:pt x="57" y="79"/>
                    <a:pt x="57" y="79"/>
                    <a:pt x="57" y="79"/>
                  </a:cubicBezTo>
                  <a:cubicBezTo>
                    <a:pt x="61" y="79"/>
                    <a:pt x="61" y="79"/>
                    <a:pt x="61" y="79"/>
                  </a:cubicBezTo>
                  <a:cubicBezTo>
                    <a:pt x="58" y="77"/>
                    <a:pt x="58" y="77"/>
                    <a:pt x="58" y="77"/>
                  </a:cubicBezTo>
                  <a:cubicBezTo>
                    <a:pt x="57" y="78"/>
                    <a:pt x="57" y="79"/>
                    <a:pt x="57" y="79"/>
                  </a:cubicBezTo>
                  <a:cubicBezTo>
                    <a:pt x="61" y="79"/>
                    <a:pt x="61" y="79"/>
                    <a:pt x="61" y="79"/>
                  </a:cubicBezTo>
                  <a:cubicBezTo>
                    <a:pt x="58" y="77"/>
                    <a:pt x="58" y="77"/>
                    <a:pt x="58" y="77"/>
                  </a:cubicBezTo>
                  <a:cubicBezTo>
                    <a:pt x="61" y="79"/>
                    <a:pt x="61" y="79"/>
                    <a:pt x="61" y="79"/>
                  </a:cubicBezTo>
                  <a:cubicBezTo>
                    <a:pt x="58" y="77"/>
                    <a:pt x="58" y="77"/>
                    <a:pt x="58" y="77"/>
                  </a:cubicBezTo>
                  <a:cubicBezTo>
                    <a:pt x="61" y="79"/>
                    <a:pt x="61" y="79"/>
                    <a:pt x="61" y="79"/>
                  </a:cubicBezTo>
                  <a:cubicBezTo>
                    <a:pt x="60" y="75"/>
                    <a:pt x="60" y="75"/>
                    <a:pt x="60" y="75"/>
                  </a:cubicBezTo>
                  <a:cubicBezTo>
                    <a:pt x="59" y="76"/>
                    <a:pt x="59" y="76"/>
                    <a:pt x="58" y="77"/>
                  </a:cubicBezTo>
                  <a:cubicBezTo>
                    <a:pt x="61" y="79"/>
                    <a:pt x="61" y="79"/>
                    <a:pt x="61" y="79"/>
                  </a:cubicBezTo>
                  <a:cubicBezTo>
                    <a:pt x="60" y="75"/>
                    <a:pt x="60" y="75"/>
                    <a:pt x="60" y="75"/>
                  </a:cubicBezTo>
                  <a:cubicBezTo>
                    <a:pt x="61" y="79"/>
                    <a:pt x="61" y="79"/>
                    <a:pt x="61" y="79"/>
                  </a:cubicBezTo>
                  <a:cubicBezTo>
                    <a:pt x="61" y="75"/>
                    <a:pt x="61" y="75"/>
                    <a:pt x="61" y="75"/>
                  </a:cubicBezTo>
                  <a:cubicBezTo>
                    <a:pt x="60" y="75"/>
                    <a:pt x="60" y="75"/>
                    <a:pt x="60" y="75"/>
                  </a:cubicBezTo>
                  <a:cubicBezTo>
                    <a:pt x="61" y="79"/>
                    <a:pt x="61" y="79"/>
                    <a:pt x="61" y="79"/>
                  </a:cubicBezTo>
                  <a:cubicBezTo>
                    <a:pt x="61" y="75"/>
                    <a:pt x="61" y="75"/>
                    <a:pt x="61" y="75"/>
                  </a:cubicBezTo>
                  <a:cubicBezTo>
                    <a:pt x="61" y="78"/>
                    <a:pt x="61" y="78"/>
                    <a:pt x="61" y="78"/>
                  </a:cubicBezTo>
                  <a:cubicBezTo>
                    <a:pt x="61" y="75"/>
                    <a:pt x="61" y="75"/>
                    <a:pt x="61" y="75"/>
                  </a:cubicBezTo>
                  <a:cubicBezTo>
                    <a:pt x="61" y="75"/>
                    <a:pt x="61" y="75"/>
                    <a:pt x="61" y="75"/>
                  </a:cubicBezTo>
                  <a:cubicBezTo>
                    <a:pt x="61" y="78"/>
                    <a:pt x="61" y="78"/>
                    <a:pt x="61" y="78"/>
                  </a:cubicBezTo>
                  <a:cubicBezTo>
                    <a:pt x="61" y="75"/>
                    <a:pt x="61" y="75"/>
                    <a:pt x="61" y="75"/>
                  </a:cubicBezTo>
                  <a:cubicBezTo>
                    <a:pt x="61" y="75"/>
                    <a:pt x="61" y="75"/>
                    <a:pt x="61" y="75"/>
                  </a:cubicBezTo>
                  <a:cubicBezTo>
                    <a:pt x="61" y="75"/>
                    <a:pt x="60" y="75"/>
                    <a:pt x="58" y="75"/>
                  </a:cubicBezTo>
                  <a:cubicBezTo>
                    <a:pt x="54" y="74"/>
                    <a:pt x="46" y="72"/>
                    <a:pt x="38" y="71"/>
                  </a:cubicBezTo>
                  <a:cubicBezTo>
                    <a:pt x="31" y="69"/>
                    <a:pt x="25" y="68"/>
                    <a:pt x="25" y="68"/>
                  </a:cubicBezTo>
                  <a:cubicBezTo>
                    <a:pt x="23" y="68"/>
                    <a:pt x="22" y="68"/>
                    <a:pt x="21" y="70"/>
                  </a:cubicBezTo>
                  <a:cubicBezTo>
                    <a:pt x="20" y="70"/>
                    <a:pt x="20" y="71"/>
                    <a:pt x="20" y="72"/>
                  </a:cubicBezTo>
                  <a:cubicBezTo>
                    <a:pt x="20" y="73"/>
                    <a:pt x="20" y="73"/>
                    <a:pt x="20" y="74"/>
                  </a:cubicBezTo>
                  <a:cubicBezTo>
                    <a:pt x="21" y="75"/>
                    <a:pt x="21" y="75"/>
                    <a:pt x="21" y="75"/>
                  </a:cubicBezTo>
                  <a:cubicBezTo>
                    <a:pt x="22" y="75"/>
                    <a:pt x="22" y="76"/>
                    <a:pt x="22" y="76"/>
                  </a:cubicBezTo>
                  <a:cubicBezTo>
                    <a:pt x="24" y="77"/>
                    <a:pt x="26" y="79"/>
                    <a:pt x="29" y="80"/>
                  </a:cubicBezTo>
                  <a:cubicBezTo>
                    <a:pt x="33" y="83"/>
                    <a:pt x="38" y="86"/>
                    <a:pt x="42" y="88"/>
                  </a:cubicBezTo>
                  <a:cubicBezTo>
                    <a:pt x="44" y="89"/>
                    <a:pt x="46" y="90"/>
                    <a:pt x="47" y="91"/>
                  </a:cubicBezTo>
                  <a:cubicBezTo>
                    <a:pt x="48" y="92"/>
                    <a:pt x="48" y="92"/>
                    <a:pt x="48" y="92"/>
                  </a:cubicBezTo>
                  <a:cubicBezTo>
                    <a:pt x="49" y="92"/>
                    <a:pt x="49" y="92"/>
                    <a:pt x="49" y="92"/>
                  </a:cubicBezTo>
                  <a:cubicBezTo>
                    <a:pt x="49" y="92"/>
                    <a:pt x="49" y="92"/>
                    <a:pt x="49" y="92"/>
                  </a:cubicBezTo>
                  <a:cubicBezTo>
                    <a:pt x="50" y="90"/>
                    <a:pt x="50" y="90"/>
                    <a:pt x="50" y="90"/>
                  </a:cubicBezTo>
                  <a:cubicBezTo>
                    <a:pt x="49" y="92"/>
                    <a:pt x="49" y="92"/>
                    <a:pt x="49" y="92"/>
                  </a:cubicBezTo>
                  <a:cubicBezTo>
                    <a:pt x="49" y="92"/>
                    <a:pt x="49" y="92"/>
                    <a:pt x="49" y="92"/>
                  </a:cubicBezTo>
                  <a:cubicBezTo>
                    <a:pt x="50" y="90"/>
                    <a:pt x="50" y="90"/>
                    <a:pt x="50" y="90"/>
                  </a:cubicBezTo>
                  <a:cubicBezTo>
                    <a:pt x="49" y="92"/>
                    <a:pt x="49" y="92"/>
                    <a:pt x="49" y="92"/>
                  </a:cubicBezTo>
                  <a:cubicBezTo>
                    <a:pt x="51" y="89"/>
                    <a:pt x="51" y="89"/>
                    <a:pt x="51" y="89"/>
                  </a:cubicBezTo>
                  <a:cubicBezTo>
                    <a:pt x="49" y="92"/>
                    <a:pt x="49" y="92"/>
                    <a:pt x="49" y="92"/>
                  </a:cubicBezTo>
                  <a:cubicBezTo>
                    <a:pt x="49" y="92"/>
                    <a:pt x="49" y="92"/>
                    <a:pt x="49" y="92"/>
                  </a:cubicBezTo>
                  <a:cubicBezTo>
                    <a:pt x="51" y="89"/>
                    <a:pt x="51" y="89"/>
                    <a:pt x="51" y="89"/>
                  </a:cubicBezTo>
                  <a:cubicBezTo>
                    <a:pt x="49" y="92"/>
                    <a:pt x="49" y="92"/>
                    <a:pt x="49" y="92"/>
                  </a:cubicBezTo>
                  <a:cubicBezTo>
                    <a:pt x="51" y="89"/>
                    <a:pt x="51" y="89"/>
                    <a:pt x="51" y="89"/>
                  </a:cubicBezTo>
                  <a:cubicBezTo>
                    <a:pt x="48" y="92"/>
                    <a:pt x="48" y="92"/>
                    <a:pt x="48" y="92"/>
                  </a:cubicBezTo>
                  <a:cubicBezTo>
                    <a:pt x="49" y="92"/>
                    <a:pt x="49" y="92"/>
                    <a:pt x="49" y="92"/>
                  </a:cubicBezTo>
                  <a:cubicBezTo>
                    <a:pt x="51" y="89"/>
                    <a:pt x="51" y="89"/>
                    <a:pt x="51" y="89"/>
                  </a:cubicBezTo>
                  <a:cubicBezTo>
                    <a:pt x="48" y="92"/>
                    <a:pt x="48" y="92"/>
                    <a:pt x="48" y="92"/>
                  </a:cubicBezTo>
                  <a:cubicBezTo>
                    <a:pt x="51" y="89"/>
                    <a:pt x="51" y="89"/>
                    <a:pt x="51" y="89"/>
                  </a:cubicBezTo>
                  <a:cubicBezTo>
                    <a:pt x="48" y="91"/>
                    <a:pt x="48" y="91"/>
                    <a:pt x="48" y="91"/>
                  </a:cubicBezTo>
                  <a:cubicBezTo>
                    <a:pt x="48" y="92"/>
                    <a:pt x="48" y="92"/>
                    <a:pt x="48" y="92"/>
                  </a:cubicBezTo>
                  <a:cubicBezTo>
                    <a:pt x="51" y="89"/>
                    <a:pt x="51" y="89"/>
                    <a:pt x="51" y="89"/>
                  </a:cubicBezTo>
                  <a:cubicBezTo>
                    <a:pt x="48" y="91"/>
                    <a:pt x="48" y="91"/>
                    <a:pt x="48" y="91"/>
                  </a:cubicBezTo>
                  <a:cubicBezTo>
                    <a:pt x="51" y="89"/>
                    <a:pt x="51" y="89"/>
                    <a:pt x="51" y="89"/>
                  </a:cubicBezTo>
                  <a:cubicBezTo>
                    <a:pt x="47" y="91"/>
                    <a:pt x="47" y="91"/>
                    <a:pt x="47" y="91"/>
                  </a:cubicBezTo>
                  <a:cubicBezTo>
                    <a:pt x="48" y="91"/>
                    <a:pt x="48" y="91"/>
                    <a:pt x="48" y="91"/>
                  </a:cubicBezTo>
                  <a:cubicBezTo>
                    <a:pt x="51" y="89"/>
                    <a:pt x="51" y="89"/>
                    <a:pt x="51" y="89"/>
                  </a:cubicBezTo>
                  <a:cubicBezTo>
                    <a:pt x="47" y="91"/>
                    <a:pt x="47" y="91"/>
                    <a:pt x="47" y="91"/>
                  </a:cubicBezTo>
                  <a:cubicBezTo>
                    <a:pt x="51" y="89"/>
                    <a:pt x="51" y="89"/>
                    <a:pt x="51" y="89"/>
                  </a:cubicBezTo>
                  <a:cubicBezTo>
                    <a:pt x="47" y="89"/>
                    <a:pt x="47" y="89"/>
                    <a:pt x="47" y="89"/>
                  </a:cubicBezTo>
                  <a:cubicBezTo>
                    <a:pt x="47" y="90"/>
                    <a:pt x="47" y="90"/>
                    <a:pt x="47" y="91"/>
                  </a:cubicBezTo>
                  <a:cubicBezTo>
                    <a:pt x="51" y="89"/>
                    <a:pt x="51" y="89"/>
                    <a:pt x="51" y="89"/>
                  </a:cubicBezTo>
                  <a:cubicBezTo>
                    <a:pt x="47" y="89"/>
                    <a:pt x="47" y="89"/>
                    <a:pt x="47" y="89"/>
                  </a:cubicBezTo>
                  <a:cubicBezTo>
                    <a:pt x="51" y="89"/>
                    <a:pt x="51" y="89"/>
                    <a:pt x="51" y="89"/>
                  </a:cubicBezTo>
                  <a:cubicBezTo>
                    <a:pt x="52" y="85"/>
                    <a:pt x="52" y="85"/>
                    <a:pt x="52" y="85"/>
                  </a:cubicBezTo>
                  <a:cubicBezTo>
                    <a:pt x="16" y="80"/>
                    <a:pt x="16" y="80"/>
                    <a:pt x="16" y="80"/>
                  </a:cubicBezTo>
                  <a:cubicBezTo>
                    <a:pt x="15" y="80"/>
                    <a:pt x="14" y="80"/>
                    <a:pt x="13" y="81"/>
                  </a:cubicBezTo>
                  <a:cubicBezTo>
                    <a:pt x="12" y="82"/>
                    <a:pt x="12" y="84"/>
                    <a:pt x="12" y="84"/>
                  </a:cubicBezTo>
                  <a:cubicBezTo>
                    <a:pt x="12" y="85"/>
                    <a:pt x="12" y="86"/>
                    <a:pt x="12" y="86"/>
                  </a:cubicBezTo>
                  <a:cubicBezTo>
                    <a:pt x="13" y="87"/>
                    <a:pt x="13" y="87"/>
                    <a:pt x="13" y="87"/>
                  </a:cubicBezTo>
                  <a:cubicBezTo>
                    <a:pt x="14" y="88"/>
                    <a:pt x="14" y="88"/>
                    <a:pt x="15" y="88"/>
                  </a:cubicBezTo>
                  <a:cubicBezTo>
                    <a:pt x="16" y="89"/>
                    <a:pt x="18" y="91"/>
                    <a:pt x="21" y="92"/>
                  </a:cubicBezTo>
                  <a:cubicBezTo>
                    <a:pt x="26" y="95"/>
                    <a:pt x="31" y="98"/>
                    <a:pt x="36" y="101"/>
                  </a:cubicBezTo>
                  <a:cubicBezTo>
                    <a:pt x="38" y="102"/>
                    <a:pt x="40" y="103"/>
                    <a:pt x="41" y="104"/>
                  </a:cubicBezTo>
                  <a:cubicBezTo>
                    <a:pt x="42" y="104"/>
                    <a:pt x="42" y="105"/>
                    <a:pt x="42" y="105"/>
                  </a:cubicBezTo>
                  <a:cubicBezTo>
                    <a:pt x="42" y="105"/>
                    <a:pt x="42" y="105"/>
                    <a:pt x="42" y="105"/>
                  </a:cubicBezTo>
                  <a:cubicBezTo>
                    <a:pt x="44" y="104"/>
                    <a:pt x="44" y="104"/>
                    <a:pt x="44" y="104"/>
                  </a:cubicBezTo>
                  <a:cubicBezTo>
                    <a:pt x="42" y="105"/>
                    <a:pt x="42" y="105"/>
                    <a:pt x="42" y="105"/>
                  </a:cubicBezTo>
                  <a:cubicBezTo>
                    <a:pt x="42" y="105"/>
                    <a:pt x="42" y="105"/>
                    <a:pt x="42" y="105"/>
                  </a:cubicBezTo>
                  <a:cubicBezTo>
                    <a:pt x="44" y="104"/>
                    <a:pt x="44" y="104"/>
                    <a:pt x="44" y="104"/>
                  </a:cubicBezTo>
                  <a:cubicBezTo>
                    <a:pt x="42" y="105"/>
                    <a:pt x="42" y="105"/>
                    <a:pt x="42" y="105"/>
                  </a:cubicBezTo>
                  <a:cubicBezTo>
                    <a:pt x="45" y="103"/>
                    <a:pt x="45" y="103"/>
                    <a:pt x="45" y="103"/>
                  </a:cubicBezTo>
                  <a:cubicBezTo>
                    <a:pt x="42" y="104"/>
                    <a:pt x="42" y="104"/>
                    <a:pt x="42" y="104"/>
                  </a:cubicBezTo>
                  <a:cubicBezTo>
                    <a:pt x="42" y="105"/>
                    <a:pt x="42" y="105"/>
                    <a:pt x="42" y="105"/>
                  </a:cubicBezTo>
                  <a:cubicBezTo>
                    <a:pt x="45" y="103"/>
                    <a:pt x="45" y="103"/>
                    <a:pt x="45" y="103"/>
                  </a:cubicBezTo>
                  <a:cubicBezTo>
                    <a:pt x="42" y="104"/>
                    <a:pt x="42" y="104"/>
                    <a:pt x="42" y="104"/>
                  </a:cubicBezTo>
                  <a:cubicBezTo>
                    <a:pt x="45" y="102"/>
                    <a:pt x="45" y="102"/>
                    <a:pt x="45" y="102"/>
                  </a:cubicBezTo>
                  <a:cubicBezTo>
                    <a:pt x="41" y="102"/>
                    <a:pt x="41" y="102"/>
                    <a:pt x="41" y="102"/>
                  </a:cubicBezTo>
                  <a:cubicBezTo>
                    <a:pt x="41" y="103"/>
                    <a:pt x="42" y="104"/>
                    <a:pt x="42" y="104"/>
                  </a:cubicBezTo>
                  <a:cubicBezTo>
                    <a:pt x="45" y="102"/>
                    <a:pt x="45" y="102"/>
                    <a:pt x="45" y="102"/>
                  </a:cubicBezTo>
                  <a:cubicBezTo>
                    <a:pt x="41" y="102"/>
                    <a:pt x="41" y="102"/>
                    <a:pt x="41" y="102"/>
                  </a:cubicBezTo>
                  <a:cubicBezTo>
                    <a:pt x="45" y="102"/>
                    <a:pt x="45" y="102"/>
                    <a:pt x="45" y="102"/>
                  </a:cubicBezTo>
                  <a:cubicBezTo>
                    <a:pt x="42" y="100"/>
                    <a:pt x="42" y="100"/>
                    <a:pt x="42" y="100"/>
                  </a:cubicBezTo>
                  <a:cubicBezTo>
                    <a:pt x="41" y="101"/>
                    <a:pt x="41" y="102"/>
                    <a:pt x="41" y="102"/>
                  </a:cubicBezTo>
                  <a:cubicBezTo>
                    <a:pt x="45" y="102"/>
                    <a:pt x="45" y="102"/>
                    <a:pt x="45" y="102"/>
                  </a:cubicBezTo>
                  <a:cubicBezTo>
                    <a:pt x="42" y="100"/>
                    <a:pt x="42" y="100"/>
                    <a:pt x="42" y="100"/>
                  </a:cubicBezTo>
                  <a:cubicBezTo>
                    <a:pt x="45" y="102"/>
                    <a:pt x="45" y="102"/>
                    <a:pt x="45" y="102"/>
                  </a:cubicBezTo>
                  <a:cubicBezTo>
                    <a:pt x="42" y="100"/>
                    <a:pt x="42" y="100"/>
                    <a:pt x="42" y="100"/>
                  </a:cubicBezTo>
                  <a:cubicBezTo>
                    <a:pt x="45" y="102"/>
                    <a:pt x="45" y="102"/>
                    <a:pt x="45" y="102"/>
                  </a:cubicBezTo>
                  <a:cubicBezTo>
                    <a:pt x="43" y="99"/>
                    <a:pt x="43" y="99"/>
                    <a:pt x="43" y="99"/>
                  </a:cubicBezTo>
                  <a:cubicBezTo>
                    <a:pt x="43" y="99"/>
                    <a:pt x="42" y="100"/>
                    <a:pt x="42" y="100"/>
                  </a:cubicBezTo>
                  <a:cubicBezTo>
                    <a:pt x="45" y="102"/>
                    <a:pt x="45" y="102"/>
                    <a:pt x="45" y="102"/>
                  </a:cubicBezTo>
                  <a:cubicBezTo>
                    <a:pt x="43" y="99"/>
                    <a:pt x="43" y="99"/>
                    <a:pt x="43" y="99"/>
                  </a:cubicBezTo>
                  <a:cubicBezTo>
                    <a:pt x="45" y="102"/>
                    <a:pt x="45" y="102"/>
                    <a:pt x="45" y="102"/>
                  </a:cubicBezTo>
                  <a:cubicBezTo>
                    <a:pt x="44" y="99"/>
                    <a:pt x="44" y="99"/>
                    <a:pt x="44" y="99"/>
                  </a:cubicBezTo>
                  <a:cubicBezTo>
                    <a:pt x="44" y="99"/>
                    <a:pt x="44" y="99"/>
                    <a:pt x="43" y="99"/>
                  </a:cubicBezTo>
                  <a:cubicBezTo>
                    <a:pt x="45" y="102"/>
                    <a:pt x="45" y="102"/>
                    <a:pt x="45" y="102"/>
                  </a:cubicBezTo>
                  <a:cubicBezTo>
                    <a:pt x="44" y="99"/>
                    <a:pt x="44" y="99"/>
                    <a:pt x="44" y="99"/>
                  </a:cubicBezTo>
                  <a:cubicBezTo>
                    <a:pt x="45" y="101"/>
                    <a:pt x="45" y="101"/>
                    <a:pt x="45" y="101"/>
                  </a:cubicBezTo>
                  <a:cubicBezTo>
                    <a:pt x="44" y="99"/>
                    <a:pt x="44" y="99"/>
                    <a:pt x="44" y="99"/>
                  </a:cubicBezTo>
                  <a:cubicBezTo>
                    <a:pt x="44" y="99"/>
                    <a:pt x="44" y="99"/>
                    <a:pt x="44" y="99"/>
                  </a:cubicBezTo>
                  <a:cubicBezTo>
                    <a:pt x="45" y="101"/>
                    <a:pt x="45" y="101"/>
                    <a:pt x="45" y="101"/>
                  </a:cubicBezTo>
                  <a:cubicBezTo>
                    <a:pt x="44" y="99"/>
                    <a:pt x="44" y="99"/>
                    <a:pt x="44" y="99"/>
                  </a:cubicBezTo>
                  <a:cubicBezTo>
                    <a:pt x="45" y="99"/>
                    <a:pt x="45" y="99"/>
                    <a:pt x="45" y="99"/>
                  </a:cubicBezTo>
                  <a:cubicBezTo>
                    <a:pt x="45" y="99"/>
                    <a:pt x="45" y="99"/>
                    <a:pt x="45" y="99"/>
                  </a:cubicBezTo>
                  <a:cubicBezTo>
                    <a:pt x="44" y="99"/>
                    <a:pt x="44" y="99"/>
                    <a:pt x="44" y="99"/>
                  </a:cubicBezTo>
                  <a:cubicBezTo>
                    <a:pt x="45" y="99"/>
                    <a:pt x="45" y="99"/>
                    <a:pt x="45" y="99"/>
                  </a:cubicBezTo>
                  <a:cubicBezTo>
                    <a:pt x="45" y="99"/>
                    <a:pt x="45" y="99"/>
                    <a:pt x="45" y="99"/>
                  </a:cubicBezTo>
                  <a:cubicBezTo>
                    <a:pt x="44" y="99"/>
                    <a:pt x="44" y="99"/>
                    <a:pt x="44" y="99"/>
                  </a:cubicBezTo>
                  <a:cubicBezTo>
                    <a:pt x="43" y="99"/>
                    <a:pt x="41" y="98"/>
                    <a:pt x="38" y="98"/>
                  </a:cubicBezTo>
                  <a:cubicBezTo>
                    <a:pt x="33" y="98"/>
                    <a:pt x="27" y="97"/>
                    <a:pt x="22" y="96"/>
                  </a:cubicBezTo>
                  <a:cubicBezTo>
                    <a:pt x="20" y="96"/>
                    <a:pt x="18" y="96"/>
                    <a:pt x="16" y="96"/>
                  </a:cubicBezTo>
                  <a:cubicBezTo>
                    <a:pt x="15" y="96"/>
                    <a:pt x="14" y="95"/>
                    <a:pt x="14" y="95"/>
                  </a:cubicBezTo>
                  <a:cubicBezTo>
                    <a:pt x="13" y="95"/>
                    <a:pt x="13" y="95"/>
                    <a:pt x="13" y="95"/>
                  </a:cubicBezTo>
                  <a:cubicBezTo>
                    <a:pt x="13" y="95"/>
                    <a:pt x="13" y="95"/>
                    <a:pt x="13" y="95"/>
                  </a:cubicBezTo>
                  <a:cubicBezTo>
                    <a:pt x="12" y="95"/>
                    <a:pt x="12" y="95"/>
                    <a:pt x="12" y="95"/>
                  </a:cubicBezTo>
                  <a:cubicBezTo>
                    <a:pt x="12" y="95"/>
                    <a:pt x="12" y="95"/>
                    <a:pt x="11" y="96"/>
                  </a:cubicBezTo>
                  <a:cubicBezTo>
                    <a:pt x="11" y="96"/>
                    <a:pt x="11" y="96"/>
                    <a:pt x="10" y="96"/>
                  </a:cubicBezTo>
                  <a:cubicBezTo>
                    <a:pt x="10" y="96"/>
                    <a:pt x="9" y="97"/>
                    <a:pt x="9" y="98"/>
                  </a:cubicBezTo>
                  <a:cubicBezTo>
                    <a:pt x="13" y="99"/>
                    <a:pt x="13" y="99"/>
                    <a:pt x="13" y="99"/>
                  </a:cubicBezTo>
                  <a:cubicBezTo>
                    <a:pt x="9" y="97"/>
                    <a:pt x="9" y="97"/>
                    <a:pt x="9" y="97"/>
                  </a:cubicBezTo>
                  <a:cubicBezTo>
                    <a:pt x="9" y="98"/>
                    <a:pt x="9" y="99"/>
                    <a:pt x="9" y="99"/>
                  </a:cubicBezTo>
                  <a:cubicBezTo>
                    <a:pt x="9" y="101"/>
                    <a:pt x="9" y="101"/>
                    <a:pt x="9" y="102"/>
                  </a:cubicBezTo>
                  <a:cubicBezTo>
                    <a:pt x="10" y="102"/>
                    <a:pt x="10" y="102"/>
                    <a:pt x="10" y="103"/>
                  </a:cubicBezTo>
                  <a:cubicBezTo>
                    <a:pt x="10" y="103"/>
                    <a:pt x="11" y="103"/>
                    <a:pt x="11" y="104"/>
                  </a:cubicBezTo>
                  <a:cubicBezTo>
                    <a:pt x="13" y="105"/>
                    <a:pt x="15" y="106"/>
                    <a:pt x="18" y="108"/>
                  </a:cubicBezTo>
                  <a:cubicBezTo>
                    <a:pt x="23" y="111"/>
                    <a:pt x="29" y="114"/>
                    <a:pt x="33" y="117"/>
                  </a:cubicBezTo>
                  <a:cubicBezTo>
                    <a:pt x="36" y="118"/>
                    <a:pt x="38" y="120"/>
                    <a:pt x="39" y="120"/>
                  </a:cubicBezTo>
                  <a:cubicBezTo>
                    <a:pt x="40" y="121"/>
                    <a:pt x="40" y="121"/>
                    <a:pt x="41" y="121"/>
                  </a:cubicBezTo>
                  <a:cubicBezTo>
                    <a:pt x="41" y="122"/>
                    <a:pt x="41" y="122"/>
                    <a:pt x="41" y="122"/>
                  </a:cubicBezTo>
                  <a:cubicBezTo>
                    <a:pt x="41" y="122"/>
                    <a:pt x="41" y="122"/>
                    <a:pt x="41" y="122"/>
                  </a:cubicBezTo>
                  <a:cubicBezTo>
                    <a:pt x="43" y="119"/>
                    <a:pt x="43" y="119"/>
                    <a:pt x="43" y="119"/>
                  </a:cubicBezTo>
                  <a:cubicBezTo>
                    <a:pt x="40" y="121"/>
                    <a:pt x="40" y="121"/>
                    <a:pt x="40" y="121"/>
                  </a:cubicBezTo>
                  <a:cubicBezTo>
                    <a:pt x="41" y="122"/>
                    <a:pt x="41" y="122"/>
                    <a:pt x="41" y="122"/>
                  </a:cubicBezTo>
                  <a:cubicBezTo>
                    <a:pt x="43" y="119"/>
                    <a:pt x="43" y="119"/>
                    <a:pt x="43" y="119"/>
                  </a:cubicBezTo>
                  <a:cubicBezTo>
                    <a:pt x="40" y="121"/>
                    <a:pt x="40" y="121"/>
                    <a:pt x="40" y="121"/>
                  </a:cubicBezTo>
                  <a:cubicBezTo>
                    <a:pt x="43" y="119"/>
                    <a:pt x="43" y="119"/>
                    <a:pt x="43" y="119"/>
                  </a:cubicBezTo>
                  <a:cubicBezTo>
                    <a:pt x="40" y="121"/>
                    <a:pt x="40" y="121"/>
                    <a:pt x="40" y="121"/>
                  </a:cubicBezTo>
                  <a:cubicBezTo>
                    <a:pt x="40" y="121"/>
                    <a:pt x="40" y="121"/>
                    <a:pt x="40" y="121"/>
                  </a:cubicBezTo>
                  <a:cubicBezTo>
                    <a:pt x="43" y="119"/>
                    <a:pt x="43" y="119"/>
                    <a:pt x="43" y="119"/>
                  </a:cubicBezTo>
                  <a:cubicBezTo>
                    <a:pt x="40" y="121"/>
                    <a:pt x="40" y="121"/>
                    <a:pt x="40" y="121"/>
                  </a:cubicBezTo>
                  <a:cubicBezTo>
                    <a:pt x="44" y="119"/>
                    <a:pt x="44" y="119"/>
                    <a:pt x="44" y="119"/>
                  </a:cubicBezTo>
                  <a:cubicBezTo>
                    <a:pt x="40" y="119"/>
                    <a:pt x="40" y="119"/>
                    <a:pt x="40" y="119"/>
                  </a:cubicBezTo>
                  <a:cubicBezTo>
                    <a:pt x="40" y="120"/>
                    <a:pt x="40" y="120"/>
                    <a:pt x="40" y="121"/>
                  </a:cubicBezTo>
                  <a:cubicBezTo>
                    <a:pt x="44" y="119"/>
                    <a:pt x="44" y="119"/>
                    <a:pt x="44" y="119"/>
                  </a:cubicBezTo>
                  <a:cubicBezTo>
                    <a:pt x="40" y="119"/>
                    <a:pt x="40" y="119"/>
                    <a:pt x="40" y="119"/>
                  </a:cubicBezTo>
                  <a:cubicBezTo>
                    <a:pt x="44" y="119"/>
                    <a:pt x="44" y="119"/>
                    <a:pt x="44" y="119"/>
                  </a:cubicBezTo>
                  <a:cubicBezTo>
                    <a:pt x="40" y="117"/>
                    <a:pt x="40" y="117"/>
                    <a:pt x="40" y="117"/>
                  </a:cubicBezTo>
                  <a:cubicBezTo>
                    <a:pt x="40" y="117"/>
                    <a:pt x="40" y="118"/>
                    <a:pt x="40" y="119"/>
                  </a:cubicBezTo>
                  <a:cubicBezTo>
                    <a:pt x="44" y="119"/>
                    <a:pt x="44" y="119"/>
                    <a:pt x="44" y="119"/>
                  </a:cubicBezTo>
                  <a:cubicBezTo>
                    <a:pt x="40" y="117"/>
                    <a:pt x="40" y="117"/>
                    <a:pt x="40" y="117"/>
                  </a:cubicBezTo>
                  <a:cubicBezTo>
                    <a:pt x="44" y="119"/>
                    <a:pt x="44" y="119"/>
                    <a:pt x="44" y="119"/>
                  </a:cubicBezTo>
                  <a:cubicBezTo>
                    <a:pt x="44" y="115"/>
                    <a:pt x="44" y="115"/>
                    <a:pt x="44" y="115"/>
                  </a:cubicBezTo>
                  <a:cubicBezTo>
                    <a:pt x="5" y="108"/>
                    <a:pt x="5" y="108"/>
                    <a:pt x="5" y="108"/>
                  </a:cubicBezTo>
                  <a:cubicBezTo>
                    <a:pt x="3" y="108"/>
                    <a:pt x="1" y="109"/>
                    <a:pt x="1" y="111"/>
                  </a:cubicBezTo>
                  <a:cubicBezTo>
                    <a:pt x="0" y="112"/>
                    <a:pt x="1" y="114"/>
                    <a:pt x="2" y="115"/>
                  </a:cubicBezTo>
                  <a:cubicBezTo>
                    <a:pt x="30" y="133"/>
                    <a:pt x="30" y="133"/>
                    <a:pt x="30" y="133"/>
                  </a:cubicBezTo>
                  <a:cubicBezTo>
                    <a:pt x="32" y="134"/>
                    <a:pt x="34" y="133"/>
                    <a:pt x="35" y="131"/>
                  </a:cubicBezTo>
                  <a:cubicBezTo>
                    <a:pt x="37" y="130"/>
                    <a:pt x="36" y="127"/>
                    <a:pt x="3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8" name="Freeform 171">
              <a:extLst>
                <a:ext uri="{FF2B5EF4-FFF2-40B4-BE49-F238E27FC236}">
                  <a16:creationId xmlns:a16="http://schemas.microsoft.com/office/drawing/2014/main" id="{3790691E-B5EE-41DD-B6C5-99ACA206A240}"/>
                </a:ext>
              </a:extLst>
            </p:cNvPr>
            <p:cNvSpPr>
              <a:spLocks/>
            </p:cNvSpPr>
            <p:nvPr/>
          </p:nvSpPr>
          <p:spPr bwMode="auto">
            <a:xfrm>
              <a:off x="5496062" y="2457561"/>
              <a:ext cx="269875" cy="128588"/>
            </a:xfrm>
            <a:custGeom>
              <a:avLst/>
              <a:gdLst>
                <a:gd name="T0" fmla="*/ 9 w 171"/>
                <a:gd name="T1" fmla="*/ 53 h 82"/>
                <a:gd name="T2" fmla="*/ 8 w 171"/>
                <a:gd name="T3" fmla="*/ 52 h 82"/>
                <a:gd name="T4" fmla="*/ 57 w 171"/>
                <a:gd name="T5" fmla="*/ 53 h 82"/>
                <a:gd name="T6" fmla="*/ 126 w 171"/>
                <a:gd name="T7" fmla="*/ 82 h 82"/>
                <a:gd name="T8" fmla="*/ 11 w 171"/>
                <a:gd name="T9" fmla="*/ 9 h 82"/>
                <a:gd name="T10" fmla="*/ 137 w 171"/>
                <a:gd name="T11" fmla="*/ 64 h 82"/>
                <a:gd name="T12" fmla="*/ 64 w 171"/>
                <a:gd name="T13" fmla="*/ 14 h 82"/>
                <a:gd name="T14" fmla="*/ 65 w 171"/>
                <a:gd name="T15" fmla="*/ 15 h 82"/>
                <a:gd name="T16" fmla="*/ 61 w 171"/>
                <a:gd name="T17" fmla="*/ 17 h 82"/>
                <a:gd name="T18" fmla="*/ 61 w 171"/>
                <a:gd name="T19" fmla="*/ 17 h 82"/>
                <a:gd name="T20" fmla="*/ 62 w 171"/>
                <a:gd name="T21" fmla="*/ 21 h 82"/>
                <a:gd name="T22" fmla="*/ 61 w 171"/>
                <a:gd name="T23" fmla="*/ 21 h 82"/>
                <a:gd name="T24" fmla="*/ 145 w 171"/>
                <a:gd name="T25" fmla="*/ 53 h 82"/>
                <a:gd name="T26" fmla="*/ 88 w 171"/>
                <a:gd name="T27" fmla="*/ 14 h 82"/>
                <a:gd name="T28" fmla="*/ 86 w 171"/>
                <a:gd name="T29" fmla="*/ 16 h 82"/>
                <a:gd name="T30" fmla="*/ 90 w 171"/>
                <a:gd name="T31" fmla="*/ 17 h 82"/>
                <a:gd name="T32" fmla="*/ 165 w 171"/>
                <a:gd name="T33" fmla="*/ 54 h 82"/>
                <a:gd name="T34" fmla="*/ 167 w 171"/>
                <a:gd name="T35" fmla="*/ 45 h 82"/>
                <a:gd name="T36" fmla="*/ 98 w 171"/>
                <a:gd name="T37" fmla="*/ 3 h 82"/>
                <a:gd name="T38" fmla="*/ 95 w 171"/>
                <a:gd name="T39" fmla="*/ 6 h 82"/>
                <a:gd name="T40" fmla="*/ 99 w 171"/>
                <a:gd name="T41" fmla="*/ 4 h 82"/>
                <a:gd name="T42" fmla="*/ 95 w 171"/>
                <a:gd name="T43" fmla="*/ 6 h 82"/>
                <a:gd name="T44" fmla="*/ 165 w 171"/>
                <a:gd name="T45" fmla="*/ 38 h 82"/>
                <a:gd name="T46" fmla="*/ 151 w 171"/>
                <a:gd name="T47" fmla="*/ 21 h 82"/>
                <a:gd name="T48" fmla="*/ 142 w 171"/>
                <a:gd name="T49" fmla="*/ 15 h 82"/>
                <a:gd name="T50" fmla="*/ 139 w 171"/>
                <a:gd name="T51" fmla="*/ 19 h 82"/>
                <a:gd name="T52" fmla="*/ 143 w 171"/>
                <a:gd name="T53" fmla="*/ 17 h 82"/>
                <a:gd name="T54" fmla="*/ 159 w 171"/>
                <a:gd name="T55" fmla="*/ 17 h 82"/>
                <a:gd name="T56" fmla="*/ 136 w 171"/>
                <a:gd name="T57" fmla="*/ 22 h 82"/>
                <a:gd name="T58" fmla="*/ 163 w 171"/>
                <a:gd name="T59" fmla="*/ 35 h 82"/>
                <a:gd name="T60" fmla="*/ 160 w 171"/>
                <a:gd name="T61" fmla="*/ 36 h 82"/>
                <a:gd name="T62" fmla="*/ 164 w 171"/>
                <a:gd name="T63" fmla="*/ 34 h 82"/>
                <a:gd name="T64" fmla="*/ 164 w 171"/>
                <a:gd name="T65" fmla="*/ 34 h 82"/>
                <a:gd name="T66" fmla="*/ 164 w 171"/>
                <a:gd name="T67" fmla="*/ 30 h 82"/>
                <a:gd name="T68" fmla="*/ 102 w 171"/>
                <a:gd name="T69" fmla="*/ 4 h 82"/>
                <a:gd name="T70" fmla="*/ 131 w 171"/>
                <a:gd name="T71" fmla="*/ 32 h 82"/>
                <a:gd name="T72" fmla="*/ 165 w 171"/>
                <a:gd name="T73" fmla="*/ 51 h 82"/>
                <a:gd name="T74" fmla="*/ 163 w 171"/>
                <a:gd name="T75" fmla="*/ 50 h 82"/>
                <a:gd name="T76" fmla="*/ 164 w 171"/>
                <a:gd name="T77" fmla="*/ 47 h 82"/>
                <a:gd name="T78" fmla="*/ 166 w 171"/>
                <a:gd name="T79" fmla="*/ 50 h 82"/>
                <a:gd name="T80" fmla="*/ 147 w 171"/>
                <a:gd name="T81" fmla="*/ 39 h 82"/>
                <a:gd name="T82" fmla="*/ 88 w 171"/>
                <a:gd name="T83" fmla="*/ 23 h 82"/>
                <a:gd name="T84" fmla="*/ 139 w 171"/>
                <a:gd name="T85" fmla="*/ 52 h 82"/>
                <a:gd name="T86" fmla="*/ 138 w 171"/>
                <a:gd name="T87" fmla="*/ 53 h 82"/>
                <a:gd name="T88" fmla="*/ 143 w 171"/>
                <a:gd name="T89" fmla="*/ 48 h 82"/>
                <a:gd name="T90" fmla="*/ 58 w 171"/>
                <a:gd name="T91" fmla="*/ 15 h 82"/>
                <a:gd name="T92" fmla="*/ 124 w 171"/>
                <a:gd name="T93" fmla="*/ 60 h 82"/>
                <a:gd name="T94" fmla="*/ 133 w 171"/>
                <a:gd name="T95" fmla="*/ 63 h 82"/>
                <a:gd name="T96" fmla="*/ 130 w 171"/>
                <a:gd name="T97" fmla="*/ 64 h 82"/>
                <a:gd name="T98" fmla="*/ 134 w 171"/>
                <a:gd name="T99" fmla="*/ 62 h 82"/>
                <a:gd name="T100" fmla="*/ 133 w 171"/>
                <a:gd name="T101" fmla="*/ 61 h 82"/>
                <a:gd name="T102" fmla="*/ 134 w 171"/>
                <a:gd name="T103" fmla="*/ 58 h 82"/>
                <a:gd name="T104" fmla="*/ 128 w 171"/>
                <a:gd name="T105" fmla="*/ 82 h 82"/>
                <a:gd name="T106" fmla="*/ 130 w 171"/>
                <a:gd name="T107" fmla="*/ 74 h 82"/>
                <a:gd name="T108" fmla="*/ 130 w 171"/>
                <a:gd name="T109" fmla="*/ 74 h 82"/>
                <a:gd name="T110" fmla="*/ 6 w 171"/>
                <a:gd name="T111" fmla="*/ 28 h 82"/>
                <a:gd name="T112" fmla="*/ 6 w 171"/>
                <a:gd name="T11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 h="82">
                  <a:moveTo>
                    <a:pt x="9" y="46"/>
                  </a:moveTo>
                  <a:cubicBezTo>
                    <a:pt x="9" y="46"/>
                    <a:pt x="9" y="46"/>
                    <a:pt x="9" y="46"/>
                  </a:cubicBezTo>
                  <a:cubicBezTo>
                    <a:pt x="7" y="50"/>
                    <a:pt x="7" y="50"/>
                    <a:pt x="7" y="50"/>
                  </a:cubicBezTo>
                  <a:cubicBezTo>
                    <a:pt x="10" y="52"/>
                    <a:pt x="10" y="52"/>
                    <a:pt x="10" y="52"/>
                  </a:cubicBezTo>
                  <a:cubicBezTo>
                    <a:pt x="7" y="50"/>
                    <a:pt x="7" y="50"/>
                    <a:pt x="7" y="50"/>
                  </a:cubicBezTo>
                  <a:cubicBezTo>
                    <a:pt x="9" y="53"/>
                    <a:pt x="9" y="53"/>
                    <a:pt x="9" y="53"/>
                  </a:cubicBezTo>
                  <a:cubicBezTo>
                    <a:pt x="9" y="53"/>
                    <a:pt x="10" y="53"/>
                    <a:pt x="10" y="52"/>
                  </a:cubicBezTo>
                  <a:cubicBezTo>
                    <a:pt x="7" y="50"/>
                    <a:pt x="7" y="50"/>
                    <a:pt x="7" y="50"/>
                  </a:cubicBezTo>
                  <a:cubicBezTo>
                    <a:pt x="9" y="53"/>
                    <a:pt x="9" y="53"/>
                    <a:pt x="9" y="53"/>
                  </a:cubicBezTo>
                  <a:cubicBezTo>
                    <a:pt x="7" y="50"/>
                    <a:pt x="7" y="50"/>
                    <a:pt x="7" y="50"/>
                  </a:cubicBezTo>
                  <a:cubicBezTo>
                    <a:pt x="8" y="53"/>
                    <a:pt x="8" y="53"/>
                    <a:pt x="8" y="53"/>
                  </a:cubicBezTo>
                  <a:cubicBezTo>
                    <a:pt x="8" y="53"/>
                    <a:pt x="8" y="53"/>
                    <a:pt x="9" y="53"/>
                  </a:cubicBezTo>
                  <a:cubicBezTo>
                    <a:pt x="7" y="50"/>
                    <a:pt x="7" y="50"/>
                    <a:pt x="7" y="50"/>
                  </a:cubicBezTo>
                  <a:cubicBezTo>
                    <a:pt x="8" y="53"/>
                    <a:pt x="8" y="53"/>
                    <a:pt x="8" y="53"/>
                  </a:cubicBezTo>
                  <a:cubicBezTo>
                    <a:pt x="8" y="52"/>
                    <a:pt x="8" y="52"/>
                    <a:pt x="8" y="52"/>
                  </a:cubicBezTo>
                  <a:cubicBezTo>
                    <a:pt x="8" y="53"/>
                    <a:pt x="8" y="53"/>
                    <a:pt x="8" y="53"/>
                  </a:cubicBezTo>
                  <a:cubicBezTo>
                    <a:pt x="8" y="53"/>
                    <a:pt x="8" y="53"/>
                    <a:pt x="8" y="53"/>
                  </a:cubicBezTo>
                  <a:cubicBezTo>
                    <a:pt x="8" y="52"/>
                    <a:pt x="8" y="52"/>
                    <a:pt x="8" y="52"/>
                  </a:cubicBezTo>
                  <a:cubicBezTo>
                    <a:pt x="8" y="53"/>
                    <a:pt x="8" y="53"/>
                    <a:pt x="8" y="53"/>
                  </a:cubicBezTo>
                  <a:cubicBezTo>
                    <a:pt x="8" y="53"/>
                    <a:pt x="8" y="53"/>
                    <a:pt x="8" y="53"/>
                  </a:cubicBezTo>
                  <a:cubicBezTo>
                    <a:pt x="9" y="53"/>
                    <a:pt x="10" y="53"/>
                    <a:pt x="12" y="53"/>
                  </a:cubicBezTo>
                  <a:cubicBezTo>
                    <a:pt x="15" y="53"/>
                    <a:pt x="17" y="53"/>
                    <a:pt x="20" y="53"/>
                  </a:cubicBezTo>
                  <a:cubicBezTo>
                    <a:pt x="26" y="53"/>
                    <a:pt x="32" y="53"/>
                    <a:pt x="32" y="53"/>
                  </a:cubicBezTo>
                  <a:cubicBezTo>
                    <a:pt x="33" y="53"/>
                    <a:pt x="35" y="52"/>
                    <a:pt x="36" y="50"/>
                  </a:cubicBezTo>
                  <a:cubicBezTo>
                    <a:pt x="36" y="49"/>
                    <a:pt x="35" y="47"/>
                    <a:pt x="34" y="46"/>
                  </a:cubicBezTo>
                  <a:cubicBezTo>
                    <a:pt x="34" y="46"/>
                    <a:pt x="34" y="46"/>
                    <a:pt x="34" y="46"/>
                  </a:cubicBezTo>
                  <a:cubicBezTo>
                    <a:pt x="57" y="53"/>
                    <a:pt x="57" y="53"/>
                    <a:pt x="57" y="53"/>
                  </a:cubicBezTo>
                  <a:cubicBezTo>
                    <a:pt x="59" y="54"/>
                    <a:pt x="61" y="53"/>
                    <a:pt x="62" y="51"/>
                  </a:cubicBezTo>
                  <a:cubicBezTo>
                    <a:pt x="63" y="49"/>
                    <a:pt x="63" y="47"/>
                    <a:pt x="61" y="46"/>
                  </a:cubicBezTo>
                  <a:cubicBezTo>
                    <a:pt x="8" y="13"/>
                    <a:pt x="8" y="13"/>
                    <a:pt x="8" y="13"/>
                  </a:cubicBezTo>
                  <a:cubicBezTo>
                    <a:pt x="6" y="17"/>
                    <a:pt x="6" y="17"/>
                    <a:pt x="6" y="17"/>
                  </a:cubicBezTo>
                  <a:cubicBezTo>
                    <a:pt x="4" y="20"/>
                    <a:pt x="4" y="20"/>
                    <a:pt x="4" y="20"/>
                  </a:cubicBezTo>
                  <a:cubicBezTo>
                    <a:pt x="4" y="20"/>
                    <a:pt x="34" y="36"/>
                    <a:pt x="64" y="51"/>
                  </a:cubicBezTo>
                  <a:cubicBezTo>
                    <a:pt x="79" y="59"/>
                    <a:pt x="94" y="67"/>
                    <a:pt x="106" y="72"/>
                  </a:cubicBezTo>
                  <a:cubicBezTo>
                    <a:pt x="112" y="75"/>
                    <a:pt x="117" y="78"/>
                    <a:pt x="121" y="79"/>
                  </a:cubicBezTo>
                  <a:cubicBezTo>
                    <a:pt x="123" y="80"/>
                    <a:pt x="125" y="81"/>
                    <a:pt x="126" y="82"/>
                  </a:cubicBezTo>
                  <a:cubicBezTo>
                    <a:pt x="127" y="82"/>
                    <a:pt x="127" y="82"/>
                    <a:pt x="128" y="82"/>
                  </a:cubicBezTo>
                  <a:cubicBezTo>
                    <a:pt x="128" y="82"/>
                    <a:pt x="129" y="82"/>
                    <a:pt x="130" y="82"/>
                  </a:cubicBezTo>
                  <a:cubicBezTo>
                    <a:pt x="130" y="82"/>
                    <a:pt x="130" y="82"/>
                    <a:pt x="131" y="82"/>
                  </a:cubicBezTo>
                  <a:cubicBezTo>
                    <a:pt x="132" y="82"/>
                    <a:pt x="133" y="82"/>
                    <a:pt x="133" y="81"/>
                  </a:cubicBezTo>
                  <a:cubicBezTo>
                    <a:pt x="134" y="80"/>
                    <a:pt x="134" y="79"/>
                    <a:pt x="134" y="77"/>
                  </a:cubicBezTo>
                  <a:cubicBezTo>
                    <a:pt x="134" y="76"/>
                    <a:pt x="133" y="76"/>
                    <a:pt x="132" y="75"/>
                  </a:cubicBezTo>
                  <a:cubicBezTo>
                    <a:pt x="15" y="2"/>
                    <a:pt x="15" y="2"/>
                    <a:pt x="15" y="2"/>
                  </a:cubicBezTo>
                  <a:cubicBezTo>
                    <a:pt x="12" y="5"/>
                    <a:pt x="12" y="5"/>
                    <a:pt x="12" y="5"/>
                  </a:cubicBezTo>
                  <a:cubicBezTo>
                    <a:pt x="11" y="9"/>
                    <a:pt x="11" y="9"/>
                    <a:pt x="11" y="9"/>
                  </a:cubicBezTo>
                  <a:cubicBezTo>
                    <a:pt x="11" y="9"/>
                    <a:pt x="39" y="23"/>
                    <a:pt x="68" y="37"/>
                  </a:cubicBezTo>
                  <a:cubicBezTo>
                    <a:pt x="83" y="44"/>
                    <a:pt x="97" y="52"/>
                    <a:pt x="109" y="57"/>
                  </a:cubicBezTo>
                  <a:cubicBezTo>
                    <a:pt x="115" y="60"/>
                    <a:pt x="120" y="62"/>
                    <a:pt x="124" y="64"/>
                  </a:cubicBezTo>
                  <a:cubicBezTo>
                    <a:pt x="126" y="64"/>
                    <a:pt x="128" y="65"/>
                    <a:pt x="129" y="66"/>
                  </a:cubicBezTo>
                  <a:cubicBezTo>
                    <a:pt x="130" y="66"/>
                    <a:pt x="131" y="66"/>
                    <a:pt x="131" y="66"/>
                  </a:cubicBezTo>
                  <a:cubicBezTo>
                    <a:pt x="132" y="66"/>
                    <a:pt x="133" y="66"/>
                    <a:pt x="133" y="66"/>
                  </a:cubicBezTo>
                  <a:cubicBezTo>
                    <a:pt x="134" y="66"/>
                    <a:pt x="134" y="66"/>
                    <a:pt x="135" y="66"/>
                  </a:cubicBezTo>
                  <a:cubicBezTo>
                    <a:pt x="136" y="66"/>
                    <a:pt x="137" y="65"/>
                    <a:pt x="137" y="64"/>
                  </a:cubicBezTo>
                  <a:cubicBezTo>
                    <a:pt x="137" y="64"/>
                    <a:pt x="137" y="64"/>
                    <a:pt x="137" y="64"/>
                  </a:cubicBezTo>
                  <a:cubicBezTo>
                    <a:pt x="138" y="64"/>
                    <a:pt x="138" y="63"/>
                    <a:pt x="138" y="62"/>
                  </a:cubicBezTo>
                  <a:cubicBezTo>
                    <a:pt x="138" y="61"/>
                    <a:pt x="138" y="61"/>
                    <a:pt x="138" y="60"/>
                  </a:cubicBezTo>
                  <a:cubicBezTo>
                    <a:pt x="137" y="60"/>
                    <a:pt x="137" y="59"/>
                    <a:pt x="137" y="59"/>
                  </a:cubicBezTo>
                  <a:cubicBezTo>
                    <a:pt x="136" y="59"/>
                    <a:pt x="136" y="59"/>
                    <a:pt x="136" y="58"/>
                  </a:cubicBezTo>
                  <a:cubicBezTo>
                    <a:pt x="135" y="57"/>
                    <a:pt x="133" y="56"/>
                    <a:pt x="130" y="55"/>
                  </a:cubicBezTo>
                  <a:cubicBezTo>
                    <a:pt x="122" y="49"/>
                    <a:pt x="105" y="39"/>
                    <a:pt x="90" y="30"/>
                  </a:cubicBezTo>
                  <a:cubicBezTo>
                    <a:pt x="83" y="26"/>
                    <a:pt x="76" y="22"/>
                    <a:pt x="71" y="19"/>
                  </a:cubicBezTo>
                  <a:cubicBezTo>
                    <a:pt x="69" y="17"/>
                    <a:pt x="67" y="16"/>
                    <a:pt x="66" y="15"/>
                  </a:cubicBezTo>
                  <a:cubicBezTo>
                    <a:pt x="65" y="15"/>
                    <a:pt x="65" y="14"/>
                    <a:pt x="64" y="14"/>
                  </a:cubicBezTo>
                  <a:cubicBezTo>
                    <a:pt x="64" y="14"/>
                    <a:pt x="64" y="14"/>
                    <a:pt x="64" y="14"/>
                  </a:cubicBezTo>
                  <a:cubicBezTo>
                    <a:pt x="64" y="14"/>
                    <a:pt x="64" y="14"/>
                    <a:pt x="64" y="14"/>
                  </a:cubicBezTo>
                  <a:cubicBezTo>
                    <a:pt x="63" y="16"/>
                    <a:pt x="63" y="16"/>
                    <a:pt x="63" y="16"/>
                  </a:cubicBezTo>
                  <a:cubicBezTo>
                    <a:pt x="64" y="14"/>
                    <a:pt x="64" y="14"/>
                    <a:pt x="64" y="14"/>
                  </a:cubicBezTo>
                  <a:cubicBezTo>
                    <a:pt x="64" y="14"/>
                    <a:pt x="64" y="14"/>
                    <a:pt x="64" y="14"/>
                  </a:cubicBezTo>
                  <a:cubicBezTo>
                    <a:pt x="63" y="16"/>
                    <a:pt x="63" y="16"/>
                    <a:pt x="63" y="16"/>
                  </a:cubicBezTo>
                  <a:cubicBezTo>
                    <a:pt x="64" y="14"/>
                    <a:pt x="64" y="14"/>
                    <a:pt x="64" y="14"/>
                  </a:cubicBezTo>
                  <a:cubicBezTo>
                    <a:pt x="62" y="17"/>
                    <a:pt x="62" y="17"/>
                    <a:pt x="62" y="17"/>
                  </a:cubicBezTo>
                  <a:cubicBezTo>
                    <a:pt x="65" y="15"/>
                    <a:pt x="65" y="15"/>
                    <a:pt x="65" y="15"/>
                  </a:cubicBezTo>
                  <a:cubicBezTo>
                    <a:pt x="64" y="14"/>
                    <a:pt x="64" y="14"/>
                    <a:pt x="64" y="14"/>
                  </a:cubicBezTo>
                  <a:cubicBezTo>
                    <a:pt x="62" y="17"/>
                    <a:pt x="62" y="17"/>
                    <a:pt x="62" y="17"/>
                  </a:cubicBezTo>
                  <a:cubicBezTo>
                    <a:pt x="65" y="15"/>
                    <a:pt x="65" y="15"/>
                    <a:pt x="65" y="15"/>
                  </a:cubicBezTo>
                  <a:cubicBezTo>
                    <a:pt x="61" y="17"/>
                    <a:pt x="61" y="17"/>
                    <a:pt x="61" y="17"/>
                  </a:cubicBezTo>
                  <a:cubicBezTo>
                    <a:pt x="65" y="17"/>
                    <a:pt x="65" y="17"/>
                    <a:pt x="65" y="17"/>
                  </a:cubicBezTo>
                  <a:cubicBezTo>
                    <a:pt x="65" y="16"/>
                    <a:pt x="65" y="15"/>
                    <a:pt x="65" y="15"/>
                  </a:cubicBezTo>
                  <a:cubicBezTo>
                    <a:pt x="61" y="17"/>
                    <a:pt x="61" y="17"/>
                    <a:pt x="61" y="17"/>
                  </a:cubicBezTo>
                  <a:cubicBezTo>
                    <a:pt x="65" y="17"/>
                    <a:pt x="65" y="17"/>
                    <a:pt x="65" y="17"/>
                  </a:cubicBezTo>
                  <a:cubicBezTo>
                    <a:pt x="61" y="17"/>
                    <a:pt x="61" y="17"/>
                    <a:pt x="61" y="17"/>
                  </a:cubicBezTo>
                  <a:cubicBezTo>
                    <a:pt x="64" y="19"/>
                    <a:pt x="64" y="19"/>
                    <a:pt x="64" y="19"/>
                  </a:cubicBezTo>
                  <a:cubicBezTo>
                    <a:pt x="65" y="18"/>
                    <a:pt x="65" y="17"/>
                    <a:pt x="65" y="17"/>
                  </a:cubicBezTo>
                  <a:cubicBezTo>
                    <a:pt x="61" y="17"/>
                    <a:pt x="61" y="17"/>
                    <a:pt x="61" y="17"/>
                  </a:cubicBezTo>
                  <a:cubicBezTo>
                    <a:pt x="64" y="19"/>
                    <a:pt x="64" y="19"/>
                    <a:pt x="64" y="19"/>
                  </a:cubicBezTo>
                  <a:cubicBezTo>
                    <a:pt x="65" y="19"/>
                    <a:pt x="65" y="19"/>
                    <a:pt x="65" y="19"/>
                  </a:cubicBezTo>
                  <a:cubicBezTo>
                    <a:pt x="61" y="17"/>
                    <a:pt x="61" y="17"/>
                    <a:pt x="61" y="17"/>
                  </a:cubicBezTo>
                  <a:cubicBezTo>
                    <a:pt x="64" y="20"/>
                    <a:pt x="64" y="20"/>
                    <a:pt x="64" y="20"/>
                  </a:cubicBezTo>
                  <a:cubicBezTo>
                    <a:pt x="64" y="20"/>
                    <a:pt x="64" y="20"/>
                    <a:pt x="65" y="19"/>
                  </a:cubicBezTo>
                  <a:cubicBezTo>
                    <a:pt x="61" y="17"/>
                    <a:pt x="61" y="17"/>
                    <a:pt x="61" y="17"/>
                  </a:cubicBezTo>
                  <a:cubicBezTo>
                    <a:pt x="64" y="20"/>
                    <a:pt x="64" y="20"/>
                    <a:pt x="64" y="20"/>
                  </a:cubicBezTo>
                  <a:cubicBezTo>
                    <a:pt x="61" y="17"/>
                    <a:pt x="61" y="17"/>
                    <a:pt x="61" y="17"/>
                  </a:cubicBezTo>
                  <a:cubicBezTo>
                    <a:pt x="62" y="21"/>
                    <a:pt x="62" y="21"/>
                    <a:pt x="62" y="21"/>
                  </a:cubicBezTo>
                  <a:cubicBezTo>
                    <a:pt x="62" y="21"/>
                    <a:pt x="63" y="21"/>
                    <a:pt x="64" y="20"/>
                  </a:cubicBezTo>
                  <a:cubicBezTo>
                    <a:pt x="61" y="17"/>
                    <a:pt x="61" y="17"/>
                    <a:pt x="61" y="17"/>
                  </a:cubicBezTo>
                  <a:cubicBezTo>
                    <a:pt x="62" y="21"/>
                    <a:pt x="62" y="21"/>
                    <a:pt x="62" y="21"/>
                  </a:cubicBezTo>
                  <a:cubicBezTo>
                    <a:pt x="61" y="17"/>
                    <a:pt x="61" y="17"/>
                    <a:pt x="61" y="17"/>
                  </a:cubicBezTo>
                  <a:cubicBezTo>
                    <a:pt x="61" y="21"/>
                    <a:pt x="61" y="21"/>
                    <a:pt x="61" y="21"/>
                  </a:cubicBezTo>
                  <a:cubicBezTo>
                    <a:pt x="62" y="21"/>
                    <a:pt x="62" y="21"/>
                    <a:pt x="62" y="21"/>
                  </a:cubicBezTo>
                  <a:cubicBezTo>
                    <a:pt x="61" y="17"/>
                    <a:pt x="61" y="17"/>
                    <a:pt x="61" y="17"/>
                  </a:cubicBezTo>
                  <a:cubicBezTo>
                    <a:pt x="61" y="21"/>
                    <a:pt x="61" y="21"/>
                    <a:pt x="61" y="21"/>
                  </a:cubicBezTo>
                  <a:cubicBezTo>
                    <a:pt x="61" y="18"/>
                    <a:pt x="61" y="18"/>
                    <a:pt x="61" y="18"/>
                  </a:cubicBezTo>
                  <a:cubicBezTo>
                    <a:pt x="61" y="21"/>
                    <a:pt x="61" y="21"/>
                    <a:pt x="61" y="21"/>
                  </a:cubicBezTo>
                  <a:cubicBezTo>
                    <a:pt x="61" y="21"/>
                    <a:pt x="61" y="21"/>
                    <a:pt x="61" y="21"/>
                  </a:cubicBezTo>
                  <a:cubicBezTo>
                    <a:pt x="61" y="18"/>
                    <a:pt x="61" y="18"/>
                    <a:pt x="61" y="18"/>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2" y="21"/>
                    <a:pt x="63" y="21"/>
                  </a:cubicBezTo>
                  <a:cubicBezTo>
                    <a:pt x="66" y="22"/>
                    <a:pt x="73" y="25"/>
                    <a:pt x="80" y="29"/>
                  </a:cubicBezTo>
                  <a:cubicBezTo>
                    <a:pt x="92" y="34"/>
                    <a:pt x="107" y="40"/>
                    <a:pt x="119" y="46"/>
                  </a:cubicBezTo>
                  <a:cubicBezTo>
                    <a:pt x="125" y="48"/>
                    <a:pt x="130" y="51"/>
                    <a:pt x="134" y="52"/>
                  </a:cubicBezTo>
                  <a:cubicBezTo>
                    <a:pt x="137" y="54"/>
                    <a:pt x="139" y="55"/>
                    <a:pt x="139" y="55"/>
                  </a:cubicBezTo>
                  <a:cubicBezTo>
                    <a:pt x="141" y="56"/>
                    <a:pt x="144" y="55"/>
                    <a:pt x="145" y="53"/>
                  </a:cubicBezTo>
                  <a:cubicBezTo>
                    <a:pt x="145" y="53"/>
                    <a:pt x="145" y="52"/>
                    <a:pt x="145" y="51"/>
                  </a:cubicBezTo>
                  <a:cubicBezTo>
                    <a:pt x="145" y="50"/>
                    <a:pt x="145" y="49"/>
                    <a:pt x="145" y="49"/>
                  </a:cubicBezTo>
                  <a:cubicBezTo>
                    <a:pt x="144" y="48"/>
                    <a:pt x="144" y="48"/>
                    <a:pt x="144" y="48"/>
                  </a:cubicBezTo>
                  <a:cubicBezTo>
                    <a:pt x="143" y="47"/>
                    <a:pt x="142" y="47"/>
                    <a:pt x="142" y="46"/>
                  </a:cubicBezTo>
                  <a:cubicBezTo>
                    <a:pt x="139" y="45"/>
                    <a:pt x="135" y="42"/>
                    <a:pt x="129" y="38"/>
                  </a:cubicBezTo>
                  <a:cubicBezTo>
                    <a:pt x="121" y="33"/>
                    <a:pt x="110" y="27"/>
                    <a:pt x="102" y="22"/>
                  </a:cubicBezTo>
                  <a:cubicBezTo>
                    <a:pt x="98" y="20"/>
                    <a:pt x="94" y="18"/>
                    <a:pt x="92" y="16"/>
                  </a:cubicBezTo>
                  <a:cubicBezTo>
                    <a:pt x="91" y="15"/>
                    <a:pt x="90" y="15"/>
                    <a:pt x="89" y="14"/>
                  </a:cubicBezTo>
                  <a:cubicBezTo>
                    <a:pt x="88" y="14"/>
                    <a:pt x="88" y="14"/>
                    <a:pt x="88" y="14"/>
                  </a:cubicBezTo>
                  <a:cubicBezTo>
                    <a:pt x="87" y="15"/>
                    <a:pt x="87" y="15"/>
                    <a:pt x="87" y="15"/>
                  </a:cubicBezTo>
                  <a:cubicBezTo>
                    <a:pt x="89" y="14"/>
                    <a:pt x="89" y="14"/>
                    <a:pt x="89" y="14"/>
                  </a:cubicBezTo>
                  <a:cubicBezTo>
                    <a:pt x="88" y="14"/>
                    <a:pt x="88" y="14"/>
                    <a:pt x="88" y="14"/>
                  </a:cubicBezTo>
                  <a:cubicBezTo>
                    <a:pt x="87" y="15"/>
                    <a:pt x="87" y="15"/>
                    <a:pt x="87" y="15"/>
                  </a:cubicBezTo>
                  <a:cubicBezTo>
                    <a:pt x="89" y="14"/>
                    <a:pt x="89" y="14"/>
                    <a:pt x="89" y="14"/>
                  </a:cubicBezTo>
                  <a:cubicBezTo>
                    <a:pt x="86" y="16"/>
                    <a:pt x="86" y="16"/>
                    <a:pt x="86" y="16"/>
                  </a:cubicBezTo>
                  <a:cubicBezTo>
                    <a:pt x="89" y="14"/>
                    <a:pt x="89" y="14"/>
                    <a:pt x="89" y="14"/>
                  </a:cubicBezTo>
                  <a:cubicBezTo>
                    <a:pt x="89" y="14"/>
                    <a:pt x="89" y="14"/>
                    <a:pt x="89" y="14"/>
                  </a:cubicBezTo>
                  <a:cubicBezTo>
                    <a:pt x="86" y="16"/>
                    <a:pt x="86" y="16"/>
                    <a:pt x="86" y="16"/>
                  </a:cubicBezTo>
                  <a:cubicBezTo>
                    <a:pt x="89" y="14"/>
                    <a:pt x="89" y="14"/>
                    <a:pt x="89" y="14"/>
                  </a:cubicBezTo>
                  <a:cubicBezTo>
                    <a:pt x="86" y="17"/>
                    <a:pt x="86" y="17"/>
                    <a:pt x="86" y="17"/>
                  </a:cubicBezTo>
                  <a:cubicBezTo>
                    <a:pt x="90" y="17"/>
                    <a:pt x="90" y="17"/>
                    <a:pt x="90" y="17"/>
                  </a:cubicBezTo>
                  <a:cubicBezTo>
                    <a:pt x="90" y="15"/>
                    <a:pt x="89" y="15"/>
                    <a:pt x="89" y="14"/>
                  </a:cubicBezTo>
                  <a:cubicBezTo>
                    <a:pt x="86" y="17"/>
                    <a:pt x="86" y="17"/>
                    <a:pt x="86" y="17"/>
                  </a:cubicBezTo>
                  <a:cubicBezTo>
                    <a:pt x="90" y="17"/>
                    <a:pt x="90" y="17"/>
                    <a:pt x="90" y="17"/>
                  </a:cubicBezTo>
                  <a:cubicBezTo>
                    <a:pt x="86" y="17"/>
                    <a:pt x="86" y="17"/>
                    <a:pt x="86" y="17"/>
                  </a:cubicBezTo>
                  <a:cubicBezTo>
                    <a:pt x="88" y="19"/>
                    <a:pt x="88" y="19"/>
                    <a:pt x="88" y="19"/>
                  </a:cubicBezTo>
                  <a:cubicBezTo>
                    <a:pt x="89" y="18"/>
                    <a:pt x="90" y="17"/>
                    <a:pt x="90" y="17"/>
                  </a:cubicBezTo>
                  <a:cubicBezTo>
                    <a:pt x="86" y="17"/>
                    <a:pt x="86" y="17"/>
                    <a:pt x="86" y="17"/>
                  </a:cubicBezTo>
                  <a:cubicBezTo>
                    <a:pt x="88" y="19"/>
                    <a:pt x="88" y="19"/>
                    <a:pt x="88" y="19"/>
                  </a:cubicBezTo>
                  <a:cubicBezTo>
                    <a:pt x="86" y="17"/>
                    <a:pt x="86" y="17"/>
                    <a:pt x="86" y="17"/>
                  </a:cubicBezTo>
                  <a:cubicBezTo>
                    <a:pt x="84" y="20"/>
                    <a:pt x="84" y="20"/>
                    <a:pt x="84" y="20"/>
                  </a:cubicBezTo>
                  <a:cubicBezTo>
                    <a:pt x="84" y="20"/>
                    <a:pt x="103" y="29"/>
                    <a:pt x="123" y="37"/>
                  </a:cubicBezTo>
                  <a:cubicBezTo>
                    <a:pt x="132" y="42"/>
                    <a:pt x="142" y="46"/>
                    <a:pt x="150" y="49"/>
                  </a:cubicBezTo>
                  <a:cubicBezTo>
                    <a:pt x="154" y="51"/>
                    <a:pt x="158" y="52"/>
                    <a:pt x="160" y="53"/>
                  </a:cubicBezTo>
                  <a:cubicBezTo>
                    <a:pt x="162" y="53"/>
                    <a:pt x="163" y="54"/>
                    <a:pt x="164" y="54"/>
                  </a:cubicBezTo>
                  <a:cubicBezTo>
                    <a:pt x="164" y="54"/>
                    <a:pt x="164" y="54"/>
                    <a:pt x="165" y="54"/>
                  </a:cubicBezTo>
                  <a:cubicBezTo>
                    <a:pt x="165" y="54"/>
                    <a:pt x="166" y="55"/>
                    <a:pt x="166" y="55"/>
                  </a:cubicBezTo>
                  <a:cubicBezTo>
                    <a:pt x="167" y="55"/>
                    <a:pt x="167" y="55"/>
                    <a:pt x="168" y="54"/>
                  </a:cubicBezTo>
                  <a:cubicBezTo>
                    <a:pt x="168" y="54"/>
                    <a:pt x="168" y="54"/>
                    <a:pt x="169" y="54"/>
                  </a:cubicBezTo>
                  <a:cubicBezTo>
                    <a:pt x="169" y="54"/>
                    <a:pt x="170" y="53"/>
                    <a:pt x="170" y="53"/>
                  </a:cubicBezTo>
                  <a:cubicBezTo>
                    <a:pt x="170" y="53"/>
                    <a:pt x="170" y="53"/>
                    <a:pt x="170" y="53"/>
                  </a:cubicBezTo>
                  <a:cubicBezTo>
                    <a:pt x="171" y="52"/>
                    <a:pt x="171" y="51"/>
                    <a:pt x="171" y="50"/>
                  </a:cubicBezTo>
                  <a:cubicBezTo>
                    <a:pt x="171" y="49"/>
                    <a:pt x="170" y="49"/>
                    <a:pt x="170" y="48"/>
                  </a:cubicBezTo>
                  <a:cubicBezTo>
                    <a:pt x="170" y="48"/>
                    <a:pt x="169" y="47"/>
                    <a:pt x="169" y="47"/>
                  </a:cubicBezTo>
                  <a:cubicBezTo>
                    <a:pt x="168" y="46"/>
                    <a:pt x="168" y="46"/>
                    <a:pt x="167" y="45"/>
                  </a:cubicBezTo>
                  <a:cubicBezTo>
                    <a:pt x="164" y="43"/>
                    <a:pt x="158" y="39"/>
                    <a:pt x="151" y="34"/>
                  </a:cubicBezTo>
                  <a:cubicBezTo>
                    <a:pt x="140" y="28"/>
                    <a:pt x="127" y="20"/>
                    <a:pt x="116" y="13"/>
                  </a:cubicBezTo>
                  <a:cubicBezTo>
                    <a:pt x="111" y="10"/>
                    <a:pt x="106" y="8"/>
                    <a:pt x="103" y="6"/>
                  </a:cubicBezTo>
                  <a:cubicBezTo>
                    <a:pt x="101" y="5"/>
                    <a:pt x="100" y="4"/>
                    <a:pt x="99" y="3"/>
                  </a:cubicBezTo>
                  <a:cubicBezTo>
                    <a:pt x="98" y="3"/>
                    <a:pt x="98" y="3"/>
                    <a:pt x="98" y="3"/>
                  </a:cubicBezTo>
                  <a:cubicBezTo>
                    <a:pt x="98" y="2"/>
                    <a:pt x="98" y="2"/>
                    <a:pt x="98" y="2"/>
                  </a:cubicBezTo>
                  <a:cubicBezTo>
                    <a:pt x="97" y="2"/>
                    <a:pt x="97" y="2"/>
                    <a:pt x="97" y="2"/>
                  </a:cubicBezTo>
                  <a:cubicBezTo>
                    <a:pt x="96" y="5"/>
                    <a:pt x="96" y="5"/>
                    <a:pt x="96" y="5"/>
                  </a:cubicBezTo>
                  <a:cubicBezTo>
                    <a:pt x="98" y="3"/>
                    <a:pt x="98" y="3"/>
                    <a:pt x="98" y="3"/>
                  </a:cubicBezTo>
                  <a:cubicBezTo>
                    <a:pt x="97" y="2"/>
                    <a:pt x="97" y="2"/>
                    <a:pt x="97" y="2"/>
                  </a:cubicBezTo>
                  <a:cubicBezTo>
                    <a:pt x="96" y="5"/>
                    <a:pt x="96" y="5"/>
                    <a:pt x="96" y="5"/>
                  </a:cubicBezTo>
                  <a:cubicBezTo>
                    <a:pt x="98" y="3"/>
                    <a:pt x="98" y="3"/>
                    <a:pt x="98" y="3"/>
                  </a:cubicBezTo>
                  <a:cubicBezTo>
                    <a:pt x="95" y="6"/>
                    <a:pt x="95" y="6"/>
                    <a:pt x="95" y="6"/>
                  </a:cubicBezTo>
                  <a:cubicBezTo>
                    <a:pt x="98" y="3"/>
                    <a:pt x="98" y="3"/>
                    <a:pt x="98" y="3"/>
                  </a:cubicBezTo>
                  <a:cubicBezTo>
                    <a:pt x="98" y="3"/>
                    <a:pt x="98" y="3"/>
                    <a:pt x="98" y="3"/>
                  </a:cubicBezTo>
                  <a:cubicBezTo>
                    <a:pt x="95" y="6"/>
                    <a:pt x="95" y="6"/>
                    <a:pt x="95" y="6"/>
                  </a:cubicBezTo>
                  <a:cubicBezTo>
                    <a:pt x="98" y="3"/>
                    <a:pt x="98" y="3"/>
                    <a:pt x="98" y="3"/>
                  </a:cubicBezTo>
                  <a:cubicBezTo>
                    <a:pt x="95" y="6"/>
                    <a:pt x="95" y="6"/>
                    <a:pt x="95" y="6"/>
                  </a:cubicBezTo>
                  <a:cubicBezTo>
                    <a:pt x="98" y="3"/>
                    <a:pt x="98" y="3"/>
                    <a:pt x="98" y="3"/>
                  </a:cubicBezTo>
                  <a:cubicBezTo>
                    <a:pt x="98" y="3"/>
                    <a:pt x="98" y="3"/>
                    <a:pt x="98" y="3"/>
                  </a:cubicBezTo>
                  <a:cubicBezTo>
                    <a:pt x="95" y="6"/>
                    <a:pt x="95" y="6"/>
                    <a:pt x="95" y="6"/>
                  </a:cubicBezTo>
                  <a:cubicBezTo>
                    <a:pt x="98" y="3"/>
                    <a:pt x="98" y="3"/>
                    <a:pt x="98" y="3"/>
                  </a:cubicBezTo>
                  <a:cubicBezTo>
                    <a:pt x="95" y="6"/>
                    <a:pt x="95" y="6"/>
                    <a:pt x="95" y="6"/>
                  </a:cubicBezTo>
                  <a:cubicBezTo>
                    <a:pt x="99" y="4"/>
                    <a:pt x="99" y="4"/>
                    <a:pt x="99" y="4"/>
                  </a:cubicBezTo>
                  <a:cubicBezTo>
                    <a:pt x="98" y="3"/>
                    <a:pt x="98" y="3"/>
                    <a:pt x="98" y="3"/>
                  </a:cubicBezTo>
                  <a:cubicBezTo>
                    <a:pt x="95" y="6"/>
                    <a:pt x="95" y="6"/>
                    <a:pt x="95" y="6"/>
                  </a:cubicBezTo>
                  <a:cubicBezTo>
                    <a:pt x="99" y="4"/>
                    <a:pt x="99" y="4"/>
                    <a:pt x="99" y="4"/>
                  </a:cubicBezTo>
                  <a:cubicBezTo>
                    <a:pt x="95" y="6"/>
                    <a:pt x="95" y="6"/>
                    <a:pt x="95" y="6"/>
                  </a:cubicBezTo>
                  <a:cubicBezTo>
                    <a:pt x="99" y="4"/>
                    <a:pt x="99" y="4"/>
                    <a:pt x="99" y="4"/>
                  </a:cubicBezTo>
                  <a:cubicBezTo>
                    <a:pt x="99" y="4"/>
                    <a:pt x="99" y="4"/>
                    <a:pt x="99" y="4"/>
                  </a:cubicBezTo>
                  <a:cubicBezTo>
                    <a:pt x="95" y="6"/>
                    <a:pt x="95" y="6"/>
                    <a:pt x="95" y="6"/>
                  </a:cubicBezTo>
                  <a:cubicBezTo>
                    <a:pt x="99" y="4"/>
                    <a:pt x="99" y="4"/>
                    <a:pt x="99" y="4"/>
                  </a:cubicBezTo>
                  <a:cubicBezTo>
                    <a:pt x="95" y="6"/>
                    <a:pt x="95" y="6"/>
                    <a:pt x="95" y="6"/>
                  </a:cubicBezTo>
                  <a:cubicBezTo>
                    <a:pt x="99" y="6"/>
                    <a:pt x="99" y="6"/>
                    <a:pt x="99" y="6"/>
                  </a:cubicBezTo>
                  <a:cubicBezTo>
                    <a:pt x="99" y="5"/>
                    <a:pt x="99" y="5"/>
                    <a:pt x="99" y="4"/>
                  </a:cubicBezTo>
                  <a:cubicBezTo>
                    <a:pt x="95" y="6"/>
                    <a:pt x="95" y="6"/>
                    <a:pt x="95" y="6"/>
                  </a:cubicBezTo>
                  <a:cubicBezTo>
                    <a:pt x="99" y="6"/>
                    <a:pt x="99" y="6"/>
                    <a:pt x="99" y="6"/>
                  </a:cubicBezTo>
                  <a:cubicBezTo>
                    <a:pt x="95" y="6"/>
                    <a:pt x="95" y="6"/>
                    <a:pt x="95" y="6"/>
                  </a:cubicBezTo>
                  <a:cubicBezTo>
                    <a:pt x="94" y="10"/>
                    <a:pt x="94" y="10"/>
                    <a:pt x="94" y="10"/>
                  </a:cubicBezTo>
                  <a:cubicBezTo>
                    <a:pt x="94" y="10"/>
                    <a:pt x="109" y="17"/>
                    <a:pt x="126" y="24"/>
                  </a:cubicBezTo>
                  <a:cubicBezTo>
                    <a:pt x="134" y="27"/>
                    <a:pt x="142" y="31"/>
                    <a:pt x="149" y="34"/>
                  </a:cubicBezTo>
                  <a:cubicBezTo>
                    <a:pt x="153" y="35"/>
                    <a:pt x="155" y="36"/>
                    <a:pt x="158" y="37"/>
                  </a:cubicBezTo>
                  <a:cubicBezTo>
                    <a:pt x="159" y="37"/>
                    <a:pt x="160" y="38"/>
                    <a:pt x="161" y="38"/>
                  </a:cubicBezTo>
                  <a:cubicBezTo>
                    <a:pt x="162" y="38"/>
                    <a:pt x="163" y="38"/>
                    <a:pt x="164" y="38"/>
                  </a:cubicBezTo>
                  <a:cubicBezTo>
                    <a:pt x="164" y="38"/>
                    <a:pt x="164" y="38"/>
                    <a:pt x="165" y="38"/>
                  </a:cubicBezTo>
                  <a:cubicBezTo>
                    <a:pt x="165" y="38"/>
                    <a:pt x="166" y="38"/>
                    <a:pt x="166" y="38"/>
                  </a:cubicBezTo>
                  <a:cubicBezTo>
                    <a:pt x="167" y="37"/>
                    <a:pt x="167" y="37"/>
                    <a:pt x="167" y="36"/>
                  </a:cubicBezTo>
                  <a:cubicBezTo>
                    <a:pt x="168" y="36"/>
                    <a:pt x="168" y="36"/>
                    <a:pt x="168" y="36"/>
                  </a:cubicBezTo>
                  <a:cubicBezTo>
                    <a:pt x="168" y="35"/>
                    <a:pt x="168" y="35"/>
                    <a:pt x="168" y="34"/>
                  </a:cubicBezTo>
                  <a:cubicBezTo>
                    <a:pt x="168" y="33"/>
                    <a:pt x="168" y="33"/>
                    <a:pt x="168" y="32"/>
                  </a:cubicBezTo>
                  <a:cubicBezTo>
                    <a:pt x="167" y="32"/>
                    <a:pt x="167" y="32"/>
                    <a:pt x="167" y="31"/>
                  </a:cubicBezTo>
                  <a:cubicBezTo>
                    <a:pt x="166" y="31"/>
                    <a:pt x="166" y="31"/>
                    <a:pt x="166" y="31"/>
                  </a:cubicBezTo>
                  <a:cubicBezTo>
                    <a:pt x="166" y="30"/>
                    <a:pt x="165" y="30"/>
                    <a:pt x="164" y="29"/>
                  </a:cubicBezTo>
                  <a:cubicBezTo>
                    <a:pt x="161" y="27"/>
                    <a:pt x="156" y="24"/>
                    <a:pt x="151" y="21"/>
                  </a:cubicBezTo>
                  <a:cubicBezTo>
                    <a:pt x="148" y="19"/>
                    <a:pt x="146" y="18"/>
                    <a:pt x="144" y="17"/>
                  </a:cubicBezTo>
                  <a:cubicBezTo>
                    <a:pt x="143" y="16"/>
                    <a:pt x="143" y="16"/>
                    <a:pt x="142" y="16"/>
                  </a:cubicBezTo>
                  <a:cubicBezTo>
                    <a:pt x="142" y="15"/>
                    <a:pt x="142" y="15"/>
                    <a:pt x="142" y="15"/>
                  </a:cubicBezTo>
                  <a:cubicBezTo>
                    <a:pt x="142" y="15"/>
                    <a:pt x="142" y="15"/>
                    <a:pt x="142" y="15"/>
                  </a:cubicBezTo>
                  <a:cubicBezTo>
                    <a:pt x="141" y="17"/>
                    <a:pt x="141" y="17"/>
                    <a:pt x="141" y="17"/>
                  </a:cubicBezTo>
                  <a:cubicBezTo>
                    <a:pt x="142" y="15"/>
                    <a:pt x="142" y="15"/>
                    <a:pt x="142" y="15"/>
                  </a:cubicBezTo>
                  <a:cubicBezTo>
                    <a:pt x="142" y="15"/>
                    <a:pt x="142" y="15"/>
                    <a:pt x="142" y="15"/>
                  </a:cubicBezTo>
                  <a:cubicBezTo>
                    <a:pt x="141" y="17"/>
                    <a:pt x="141" y="17"/>
                    <a:pt x="141" y="17"/>
                  </a:cubicBezTo>
                  <a:cubicBezTo>
                    <a:pt x="142" y="15"/>
                    <a:pt x="142" y="15"/>
                    <a:pt x="142" y="15"/>
                  </a:cubicBezTo>
                  <a:cubicBezTo>
                    <a:pt x="140" y="18"/>
                    <a:pt x="140" y="18"/>
                    <a:pt x="140" y="18"/>
                  </a:cubicBezTo>
                  <a:cubicBezTo>
                    <a:pt x="142" y="16"/>
                    <a:pt x="142" y="16"/>
                    <a:pt x="142" y="16"/>
                  </a:cubicBezTo>
                  <a:cubicBezTo>
                    <a:pt x="142" y="15"/>
                    <a:pt x="142" y="15"/>
                    <a:pt x="142" y="15"/>
                  </a:cubicBezTo>
                  <a:cubicBezTo>
                    <a:pt x="140" y="18"/>
                    <a:pt x="140" y="18"/>
                    <a:pt x="140" y="18"/>
                  </a:cubicBezTo>
                  <a:cubicBezTo>
                    <a:pt x="142" y="16"/>
                    <a:pt x="142" y="16"/>
                    <a:pt x="142" y="16"/>
                  </a:cubicBezTo>
                  <a:cubicBezTo>
                    <a:pt x="139" y="19"/>
                    <a:pt x="139" y="19"/>
                    <a:pt x="139" y="19"/>
                  </a:cubicBezTo>
                  <a:cubicBezTo>
                    <a:pt x="142" y="16"/>
                    <a:pt x="142" y="16"/>
                    <a:pt x="142" y="16"/>
                  </a:cubicBezTo>
                  <a:cubicBezTo>
                    <a:pt x="142" y="16"/>
                    <a:pt x="142" y="16"/>
                    <a:pt x="142" y="16"/>
                  </a:cubicBezTo>
                  <a:cubicBezTo>
                    <a:pt x="139" y="19"/>
                    <a:pt x="139" y="19"/>
                    <a:pt x="139" y="19"/>
                  </a:cubicBezTo>
                  <a:cubicBezTo>
                    <a:pt x="142" y="16"/>
                    <a:pt x="142" y="16"/>
                    <a:pt x="142" y="16"/>
                  </a:cubicBezTo>
                  <a:cubicBezTo>
                    <a:pt x="139" y="19"/>
                    <a:pt x="139" y="19"/>
                    <a:pt x="139" y="19"/>
                  </a:cubicBezTo>
                  <a:cubicBezTo>
                    <a:pt x="143" y="17"/>
                    <a:pt x="143" y="17"/>
                    <a:pt x="143" y="17"/>
                  </a:cubicBezTo>
                  <a:cubicBezTo>
                    <a:pt x="142" y="16"/>
                    <a:pt x="142" y="16"/>
                    <a:pt x="142" y="16"/>
                  </a:cubicBezTo>
                  <a:cubicBezTo>
                    <a:pt x="139" y="19"/>
                    <a:pt x="139" y="19"/>
                    <a:pt x="139" y="19"/>
                  </a:cubicBezTo>
                  <a:cubicBezTo>
                    <a:pt x="143" y="17"/>
                    <a:pt x="143" y="17"/>
                    <a:pt x="143" y="17"/>
                  </a:cubicBezTo>
                  <a:cubicBezTo>
                    <a:pt x="139" y="19"/>
                    <a:pt x="139" y="19"/>
                    <a:pt x="139" y="19"/>
                  </a:cubicBezTo>
                  <a:cubicBezTo>
                    <a:pt x="143" y="19"/>
                    <a:pt x="143" y="19"/>
                    <a:pt x="143" y="19"/>
                  </a:cubicBezTo>
                  <a:cubicBezTo>
                    <a:pt x="143" y="17"/>
                    <a:pt x="143" y="17"/>
                    <a:pt x="143" y="17"/>
                  </a:cubicBezTo>
                  <a:cubicBezTo>
                    <a:pt x="139" y="19"/>
                    <a:pt x="139" y="19"/>
                    <a:pt x="139" y="19"/>
                  </a:cubicBezTo>
                  <a:cubicBezTo>
                    <a:pt x="143" y="19"/>
                    <a:pt x="143" y="19"/>
                    <a:pt x="143" y="19"/>
                  </a:cubicBezTo>
                  <a:cubicBezTo>
                    <a:pt x="139" y="19"/>
                    <a:pt x="139" y="19"/>
                    <a:pt x="139" y="19"/>
                  </a:cubicBezTo>
                  <a:cubicBezTo>
                    <a:pt x="139" y="23"/>
                    <a:pt x="139" y="23"/>
                    <a:pt x="139" y="23"/>
                  </a:cubicBezTo>
                  <a:cubicBezTo>
                    <a:pt x="164" y="25"/>
                    <a:pt x="164" y="25"/>
                    <a:pt x="164" y="25"/>
                  </a:cubicBezTo>
                  <a:cubicBezTo>
                    <a:pt x="165" y="25"/>
                    <a:pt x="167" y="24"/>
                    <a:pt x="168" y="22"/>
                  </a:cubicBezTo>
                  <a:cubicBezTo>
                    <a:pt x="168" y="20"/>
                    <a:pt x="168" y="18"/>
                    <a:pt x="166" y="17"/>
                  </a:cubicBezTo>
                  <a:cubicBezTo>
                    <a:pt x="164" y="16"/>
                    <a:pt x="164" y="16"/>
                    <a:pt x="164" y="16"/>
                  </a:cubicBezTo>
                  <a:cubicBezTo>
                    <a:pt x="162" y="15"/>
                    <a:pt x="160" y="15"/>
                    <a:pt x="159" y="17"/>
                  </a:cubicBezTo>
                  <a:cubicBezTo>
                    <a:pt x="157" y="19"/>
                    <a:pt x="158" y="22"/>
                    <a:pt x="160" y="23"/>
                  </a:cubicBezTo>
                  <a:cubicBezTo>
                    <a:pt x="162" y="24"/>
                    <a:pt x="162" y="24"/>
                    <a:pt x="162" y="24"/>
                  </a:cubicBezTo>
                  <a:cubicBezTo>
                    <a:pt x="164" y="21"/>
                    <a:pt x="164" y="21"/>
                    <a:pt x="164" y="21"/>
                  </a:cubicBezTo>
                  <a:cubicBezTo>
                    <a:pt x="164" y="17"/>
                    <a:pt x="164" y="17"/>
                    <a:pt x="164" y="17"/>
                  </a:cubicBezTo>
                  <a:cubicBezTo>
                    <a:pt x="140" y="15"/>
                    <a:pt x="140" y="15"/>
                    <a:pt x="140" y="15"/>
                  </a:cubicBezTo>
                  <a:cubicBezTo>
                    <a:pt x="139" y="15"/>
                    <a:pt x="137" y="15"/>
                    <a:pt x="137" y="16"/>
                  </a:cubicBezTo>
                  <a:cubicBezTo>
                    <a:pt x="136" y="16"/>
                    <a:pt x="135" y="18"/>
                    <a:pt x="135" y="19"/>
                  </a:cubicBezTo>
                  <a:cubicBezTo>
                    <a:pt x="135" y="20"/>
                    <a:pt x="136" y="20"/>
                    <a:pt x="136" y="21"/>
                  </a:cubicBezTo>
                  <a:cubicBezTo>
                    <a:pt x="136" y="21"/>
                    <a:pt x="136" y="21"/>
                    <a:pt x="136" y="22"/>
                  </a:cubicBezTo>
                  <a:cubicBezTo>
                    <a:pt x="137" y="22"/>
                    <a:pt x="137" y="22"/>
                    <a:pt x="137" y="22"/>
                  </a:cubicBezTo>
                  <a:cubicBezTo>
                    <a:pt x="137" y="22"/>
                    <a:pt x="137" y="22"/>
                    <a:pt x="137" y="22"/>
                  </a:cubicBezTo>
                  <a:cubicBezTo>
                    <a:pt x="138" y="22"/>
                    <a:pt x="138" y="23"/>
                    <a:pt x="139" y="23"/>
                  </a:cubicBezTo>
                  <a:cubicBezTo>
                    <a:pt x="142" y="25"/>
                    <a:pt x="148" y="28"/>
                    <a:pt x="153" y="31"/>
                  </a:cubicBezTo>
                  <a:cubicBezTo>
                    <a:pt x="155" y="33"/>
                    <a:pt x="157" y="34"/>
                    <a:pt x="159" y="36"/>
                  </a:cubicBezTo>
                  <a:cubicBezTo>
                    <a:pt x="160" y="36"/>
                    <a:pt x="161" y="36"/>
                    <a:pt x="161" y="37"/>
                  </a:cubicBezTo>
                  <a:cubicBezTo>
                    <a:pt x="161" y="37"/>
                    <a:pt x="161" y="37"/>
                    <a:pt x="161" y="37"/>
                  </a:cubicBezTo>
                  <a:cubicBezTo>
                    <a:pt x="161" y="37"/>
                    <a:pt x="161" y="37"/>
                    <a:pt x="161" y="37"/>
                  </a:cubicBezTo>
                  <a:cubicBezTo>
                    <a:pt x="163" y="35"/>
                    <a:pt x="163" y="35"/>
                    <a:pt x="163" y="35"/>
                  </a:cubicBezTo>
                  <a:cubicBezTo>
                    <a:pt x="161" y="37"/>
                    <a:pt x="161" y="37"/>
                    <a:pt x="161" y="37"/>
                  </a:cubicBezTo>
                  <a:cubicBezTo>
                    <a:pt x="161" y="37"/>
                    <a:pt x="161" y="37"/>
                    <a:pt x="161" y="37"/>
                  </a:cubicBezTo>
                  <a:cubicBezTo>
                    <a:pt x="163" y="35"/>
                    <a:pt x="163" y="35"/>
                    <a:pt x="163" y="35"/>
                  </a:cubicBezTo>
                  <a:cubicBezTo>
                    <a:pt x="161" y="37"/>
                    <a:pt x="161" y="37"/>
                    <a:pt x="161" y="37"/>
                  </a:cubicBezTo>
                  <a:cubicBezTo>
                    <a:pt x="164" y="34"/>
                    <a:pt x="164" y="34"/>
                    <a:pt x="164" y="34"/>
                  </a:cubicBezTo>
                  <a:cubicBezTo>
                    <a:pt x="160" y="36"/>
                    <a:pt x="160" y="36"/>
                    <a:pt x="160" y="36"/>
                  </a:cubicBezTo>
                  <a:cubicBezTo>
                    <a:pt x="161" y="37"/>
                    <a:pt x="161" y="37"/>
                    <a:pt x="161" y="37"/>
                  </a:cubicBezTo>
                  <a:cubicBezTo>
                    <a:pt x="164" y="34"/>
                    <a:pt x="164" y="34"/>
                    <a:pt x="164" y="34"/>
                  </a:cubicBezTo>
                  <a:cubicBezTo>
                    <a:pt x="160" y="36"/>
                    <a:pt x="160" y="36"/>
                    <a:pt x="160" y="36"/>
                  </a:cubicBezTo>
                  <a:cubicBezTo>
                    <a:pt x="164" y="34"/>
                    <a:pt x="164" y="34"/>
                    <a:pt x="164" y="34"/>
                  </a:cubicBezTo>
                  <a:cubicBezTo>
                    <a:pt x="160" y="34"/>
                    <a:pt x="160" y="34"/>
                    <a:pt x="160" y="34"/>
                  </a:cubicBezTo>
                  <a:cubicBezTo>
                    <a:pt x="160" y="35"/>
                    <a:pt x="160" y="36"/>
                    <a:pt x="160" y="36"/>
                  </a:cubicBezTo>
                  <a:cubicBezTo>
                    <a:pt x="164" y="34"/>
                    <a:pt x="164" y="34"/>
                    <a:pt x="164" y="34"/>
                  </a:cubicBezTo>
                  <a:cubicBezTo>
                    <a:pt x="160" y="34"/>
                    <a:pt x="160" y="34"/>
                    <a:pt x="160" y="34"/>
                  </a:cubicBezTo>
                  <a:cubicBezTo>
                    <a:pt x="164" y="34"/>
                    <a:pt x="164" y="34"/>
                    <a:pt x="164" y="34"/>
                  </a:cubicBezTo>
                  <a:cubicBezTo>
                    <a:pt x="160" y="32"/>
                    <a:pt x="160" y="32"/>
                    <a:pt x="160" y="32"/>
                  </a:cubicBezTo>
                  <a:cubicBezTo>
                    <a:pt x="160" y="33"/>
                    <a:pt x="160" y="34"/>
                    <a:pt x="160" y="34"/>
                  </a:cubicBezTo>
                  <a:cubicBezTo>
                    <a:pt x="164" y="34"/>
                    <a:pt x="164" y="34"/>
                    <a:pt x="164" y="34"/>
                  </a:cubicBezTo>
                  <a:cubicBezTo>
                    <a:pt x="160" y="32"/>
                    <a:pt x="160" y="32"/>
                    <a:pt x="160" y="32"/>
                  </a:cubicBezTo>
                  <a:cubicBezTo>
                    <a:pt x="164" y="34"/>
                    <a:pt x="164" y="34"/>
                    <a:pt x="164" y="34"/>
                  </a:cubicBezTo>
                  <a:cubicBezTo>
                    <a:pt x="161" y="32"/>
                    <a:pt x="161" y="32"/>
                    <a:pt x="161" y="32"/>
                  </a:cubicBezTo>
                  <a:cubicBezTo>
                    <a:pt x="164" y="34"/>
                    <a:pt x="164" y="34"/>
                    <a:pt x="164" y="34"/>
                  </a:cubicBezTo>
                  <a:cubicBezTo>
                    <a:pt x="162" y="31"/>
                    <a:pt x="162" y="31"/>
                    <a:pt x="162" y="31"/>
                  </a:cubicBezTo>
                  <a:cubicBezTo>
                    <a:pt x="161" y="31"/>
                    <a:pt x="161" y="31"/>
                    <a:pt x="161" y="32"/>
                  </a:cubicBezTo>
                  <a:cubicBezTo>
                    <a:pt x="164" y="34"/>
                    <a:pt x="164" y="34"/>
                    <a:pt x="164" y="34"/>
                  </a:cubicBezTo>
                  <a:cubicBezTo>
                    <a:pt x="162" y="31"/>
                    <a:pt x="162" y="31"/>
                    <a:pt x="162" y="31"/>
                  </a:cubicBezTo>
                  <a:cubicBezTo>
                    <a:pt x="164" y="34"/>
                    <a:pt x="164" y="34"/>
                    <a:pt x="164" y="34"/>
                  </a:cubicBezTo>
                  <a:cubicBezTo>
                    <a:pt x="163" y="30"/>
                    <a:pt x="163" y="30"/>
                    <a:pt x="163" y="30"/>
                  </a:cubicBezTo>
                  <a:cubicBezTo>
                    <a:pt x="163" y="30"/>
                    <a:pt x="162" y="30"/>
                    <a:pt x="162" y="31"/>
                  </a:cubicBezTo>
                  <a:cubicBezTo>
                    <a:pt x="164" y="34"/>
                    <a:pt x="164" y="34"/>
                    <a:pt x="164" y="34"/>
                  </a:cubicBezTo>
                  <a:cubicBezTo>
                    <a:pt x="163" y="30"/>
                    <a:pt x="163" y="30"/>
                    <a:pt x="163" y="30"/>
                  </a:cubicBezTo>
                  <a:cubicBezTo>
                    <a:pt x="164" y="33"/>
                    <a:pt x="164" y="33"/>
                    <a:pt x="164" y="33"/>
                  </a:cubicBezTo>
                  <a:cubicBezTo>
                    <a:pt x="164" y="30"/>
                    <a:pt x="164" y="30"/>
                    <a:pt x="164" y="30"/>
                  </a:cubicBezTo>
                  <a:cubicBezTo>
                    <a:pt x="163" y="30"/>
                    <a:pt x="163" y="30"/>
                    <a:pt x="163" y="30"/>
                  </a:cubicBezTo>
                  <a:cubicBezTo>
                    <a:pt x="164" y="33"/>
                    <a:pt x="164" y="33"/>
                    <a:pt x="164" y="33"/>
                  </a:cubicBezTo>
                  <a:cubicBezTo>
                    <a:pt x="164" y="30"/>
                    <a:pt x="164" y="30"/>
                    <a:pt x="164" y="30"/>
                  </a:cubicBezTo>
                  <a:cubicBezTo>
                    <a:pt x="164" y="32"/>
                    <a:pt x="164" y="32"/>
                    <a:pt x="164" y="32"/>
                  </a:cubicBezTo>
                  <a:cubicBezTo>
                    <a:pt x="164" y="30"/>
                    <a:pt x="164" y="30"/>
                    <a:pt x="164" y="30"/>
                  </a:cubicBezTo>
                  <a:cubicBezTo>
                    <a:pt x="164" y="30"/>
                    <a:pt x="164" y="30"/>
                    <a:pt x="164" y="30"/>
                  </a:cubicBezTo>
                  <a:cubicBezTo>
                    <a:pt x="164" y="32"/>
                    <a:pt x="164" y="32"/>
                    <a:pt x="164" y="32"/>
                  </a:cubicBezTo>
                  <a:cubicBezTo>
                    <a:pt x="164" y="30"/>
                    <a:pt x="164" y="30"/>
                    <a:pt x="164" y="30"/>
                  </a:cubicBezTo>
                  <a:cubicBezTo>
                    <a:pt x="164" y="30"/>
                    <a:pt x="163" y="30"/>
                    <a:pt x="163" y="30"/>
                  </a:cubicBezTo>
                  <a:cubicBezTo>
                    <a:pt x="160" y="29"/>
                    <a:pt x="154" y="27"/>
                    <a:pt x="147" y="24"/>
                  </a:cubicBezTo>
                  <a:cubicBezTo>
                    <a:pt x="137" y="20"/>
                    <a:pt x="125" y="14"/>
                    <a:pt x="115" y="10"/>
                  </a:cubicBezTo>
                  <a:cubicBezTo>
                    <a:pt x="109" y="8"/>
                    <a:pt x="105" y="6"/>
                    <a:pt x="102" y="4"/>
                  </a:cubicBezTo>
                  <a:cubicBezTo>
                    <a:pt x="99" y="3"/>
                    <a:pt x="97" y="2"/>
                    <a:pt x="97" y="2"/>
                  </a:cubicBezTo>
                  <a:cubicBezTo>
                    <a:pt x="96" y="2"/>
                    <a:pt x="94" y="2"/>
                    <a:pt x="93" y="2"/>
                  </a:cubicBezTo>
                  <a:cubicBezTo>
                    <a:pt x="92" y="3"/>
                    <a:pt x="91" y="4"/>
                    <a:pt x="91" y="6"/>
                  </a:cubicBezTo>
                  <a:cubicBezTo>
                    <a:pt x="91" y="7"/>
                    <a:pt x="91" y="7"/>
                    <a:pt x="92" y="7"/>
                  </a:cubicBezTo>
                  <a:cubicBezTo>
                    <a:pt x="92" y="8"/>
                    <a:pt x="92" y="8"/>
                    <a:pt x="92" y="9"/>
                  </a:cubicBezTo>
                  <a:cubicBezTo>
                    <a:pt x="93" y="9"/>
                    <a:pt x="93" y="9"/>
                    <a:pt x="93" y="9"/>
                  </a:cubicBezTo>
                  <a:cubicBezTo>
                    <a:pt x="93" y="9"/>
                    <a:pt x="93" y="9"/>
                    <a:pt x="93" y="9"/>
                  </a:cubicBezTo>
                  <a:cubicBezTo>
                    <a:pt x="94" y="10"/>
                    <a:pt x="94" y="10"/>
                    <a:pt x="94" y="10"/>
                  </a:cubicBezTo>
                  <a:cubicBezTo>
                    <a:pt x="96" y="11"/>
                    <a:pt x="114" y="22"/>
                    <a:pt x="131" y="32"/>
                  </a:cubicBezTo>
                  <a:cubicBezTo>
                    <a:pt x="140" y="37"/>
                    <a:pt x="148" y="42"/>
                    <a:pt x="154" y="46"/>
                  </a:cubicBezTo>
                  <a:cubicBezTo>
                    <a:pt x="157" y="48"/>
                    <a:pt x="160" y="50"/>
                    <a:pt x="161" y="51"/>
                  </a:cubicBezTo>
                  <a:cubicBezTo>
                    <a:pt x="162" y="52"/>
                    <a:pt x="163" y="52"/>
                    <a:pt x="163" y="52"/>
                  </a:cubicBezTo>
                  <a:cubicBezTo>
                    <a:pt x="163" y="53"/>
                    <a:pt x="163" y="53"/>
                    <a:pt x="163" y="53"/>
                  </a:cubicBezTo>
                  <a:cubicBezTo>
                    <a:pt x="163" y="53"/>
                    <a:pt x="163" y="53"/>
                    <a:pt x="163" y="53"/>
                  </a:cubicBezTo>
                  <a:cubicBezTo>
                    <a:pt x="165" y="51"/>
                    <a:pt x="165" y="51"/>
                    <a:pt x="165" y="51"/>
                  </a:cubicBezTo>
                  <a:cubicBezTo>
                    <a:pt x="163" y="52"/>
                    <a:pt x="163" y="52"/>
                    <a:pt x="163" y="52"/>
                  </a:cubicBezTo>
                  <a:cubicBezTo>
                    <a:pt x="163" y="53"/>
                    <a:pt x="163" y="53"/>
                    <a:pt x="163" y="53"/>
                  </a:cubicBezTo>
                  <a:cubicBezTo>
                    <a:pt x="165" y="51"/>
                    <a:pt x="165" y="51"/>
                    <a:pt x="165" y="51"/>
                  </a:cubicBezTo>
                  <a:cubicBezTo>
                    <a:pt x="163" y="52"/>
                    <a:pt x="163" y="52"/>
                    <a:pt x="163" y="52"/>
                  </a:cubicBezTo>
                  <a:cubicBezTo>
                    <a:pt x="166" y="50"/>
                    <a:pt x="166" y="50"/>
                    <a:pt x="166" y="50"/>
                  </a:cubicBezTo>
                  <a:cubicBezTo>
                    <a:pt x="163" y="50"/>
                    <a:pt x="163" y="50"/>
                    <a:pt x="163" y="50"/>
                  </a:cubicBezTo>
                  <a:cubicBezTo>
                    <a:pt x="163" y="52"/>
                    <a:pt x="163" y="52"/>
                    <a:pt x="163" y="52"/>
                  </a:cubicBezTo>
                  <a:cubicBezTo>
                    <a:pt x="166" y="50"/>
                    <a:pt x="166" y="50"/>
                    <a:pt x="166" y="50"/>
                  </a:cubicBezTo>
                  <a:cubicBezTo>
                    <a:pt x="163" y="50"/>
                    <a:pt x="163" y="50"/>
                    <a:pt x="163" y="50"/>
                  </a:cubicBezTo>
                  <a:cubicBezTo>
                    <a:pt x="167" y="50"/>
                    <a:pt x="167" y="50"/>
                    <a:pt x="167" y="50"/>
                  </a:cubicBezTo>
                  <a:cubicBezTo>
                    <a:pt x="163" y="48"/>
                    <a:pt x="163" y="48"/>
                    <a:pt x="163" y="48"/>
                  </a:cubicBezTo>
                  <a:cubicBezTo>
                    <a:pt x="163" y="49"/>
                    <a:pt x="163" y="50"/>
                    <a:pt x="163" y="50"/>
                  </a:cubicBezTo>
                  <a:cubicBezTo>
                    <a:pt x="167" y="50"/>
                    <a:pt x="167" y="50"/>
                    <a:pt x="167" y="50"/>
                  </a:cubicBezTo>
                  <a:cubicBezTo>
                    <a:pt x="163" y="48"/>
                    <a:pt x="163" y="48"/>
                    <a:pt x="163" y="48"/>
                  </a:cubicBezTo>
                  <a:cubicBezTo>
                    <a:pt x="167" y="50"/>
                    <a:pt x="167" y="50"/>
                    <a:pt x="167" y="50"/>
                  </a:cubicBezTo>
                  <a:cubicBezTo>
                    <a:pt x="163" y="48"/>
                    <a:pt x="163" y="48"/>
                    <a:pt x="163" y="48"/>
                  </a:cubicBezTo>
                  <a:cubicBezTo>
                    <a:pt x="167" y="50"/>
                    <a:pt x="167" y="50"/>
                    <a:pt x="167" y="50"/>
                  </a:cubicBezTo>
                  <a:cubicBezTo>
                    <a:pt x="164" y="47"/>
                    <a:pt x="164" y="47"/>
                    <a:pt x="164" y="47"/>
                  </a:cubicBezTo>
                  <a:cubicBezTo>
                    <a:pt x="164" y="47"/>
                    <a:pt x="164" y="48"/>
                    <a:pt x="163" y="48"/>
                  </a:cubicBezTo>
                  <a:cubicBezTo>
                    <a:pt x="167" y="50"/>
                    <a:pt x="167" y="50"/>
                    <a:pt x="167" y="50"/>
                  </a:cubicBezTo>
                  <a:cubicBezTo>
                    <a:pt x="164" y="47"/>
                    <a:pt x="164" y="47"/>
                    <a:pt x="164" y="47"/>
                  </a:cubicBezTo>
                  <a:cubicBezTo>
                    <a:pt x="166" y="50"/>
                    <a:pt x="166" y="50"/>
                    <a:pt x="166" y="50"/>
                  </a:cubicBezTo>
                  <a:cubicBezTo>
                    <a:pt x="166" y="47"/>
                    <a:pt x="166" y="47"/>
                    <a:pt x="166" y="47"/>
                  </a:cubicBezTo>
                  <a:cubicBezTo>
                    <a:pt x="165" y="47"/>
                    <a:pt x="165" y="47"/>
                    <a:pt x="164" y="47"/>
                  </a:cubicBezTo>
                  <a:cubicBezTo>
                    <a:pt x="166" y="50"/>
                    <a:pt x="166" y="50"/>
                    <a:pt x="166" y="50"/>
                  </a:cubicBezTo>
                  <a:cubicBezTo>
                    <a:pt x="166" y="47"/>
                    <a:pt x="166" y="47"/>
                    <a:pt x="166" y="47"/>
                  </a:cubicBezTo>
                  <a:cubicBezTo>
                    <a:pt x="166" y="50"/>
                    <a:pt x="166" y="50"/>
                    <a:pt x="166" y="50"/>
                  </a:cubicBezTo>
                  <a:cubicBezTo>
                    <a:pt x="166" y="46"/>
                    <a:pt x="166" y="46"/>
                    <a:pt x="166" y="46"/>
                  </a:cubicBezTo>
                  <a:cubicBezTo>
                    <a:pt x="166" y="47"/>
                    <a:pt x="166" y="47"/>
                    <a:pt x="166" y="47"/>
                  </a:cubicBezTo>
                  <a:cubicBezTo>
                    <a:pt x="166" y="50"/>
                    <a:pt x="166" y="50"/>
                    <a:pt x="166" y="50"/>
                  </a:cubicBezTo>
                  <a:cubicBezTo>
                    <a:pt x="166" y="46"/>
                    <a:pt x="166" y="46"/>
                    <a:pt x="166" y="46"/>
                  </a:cubicBezTo>
                  <a:cubicBezTo>
                    <a:pt x="166" y="49"/>
                    <a:pt x="166" y="49"/>
                    <a:pt x="166" y="49"/>
                  </a:cubicBezTo>
                  <a:cubicBezTo>
                    <a:pt x="167" y="46"/>
                    <a:pt x="167" y="46"/>
                    <a:pt x="167" y="46"/>
                  </a:cubicBezTo>
                  <a:cubicBezTo>
                    <a:pt x="166" y="46"/>
                    <a:pt x="166" y="46"/>
                    <a:pt x="166" y="46"/>
                  </a:cubicBezTo>
                  <a:cubicBezTo>
                    <a:pt x="166" y="49"/>
                    <a:pt x="166" y="49"/>
                    <a:pt x="166" y="49"/>
                  </a:cubicBezTo>
                  <a:cubicBezTo>
                    <a:pt x="167" y="46"/>
                    <a:pt x="167" y="46"/>
                    <a:pt x="167" y="46"/>
                  </a:cubicBezTo>
                  <a:cubicBezTo>
                    <a:pt x="167" y="46"/>
                    <a:pt x="167" y="46"/>
                    <a:pt x="167" y="46"/>
                  </a:cubicBezTo>
                  <a:cubicBezTo>
                    <a:pt x="167" y="46"/>
                    <a:pt x="166" y="46"/>
                    <a:pt x="165" y="46"/>
                  </a:cubicBezTo>
                  <a:cubicBezTo>
                    <a:pt x="162" y="45"/>
                    <a:pt x="155" y="42"/>
                    <a:pt x="147" y="39"/>
                  </a:cubicBezTo>
                  <a:cubicBezTo>
                    <a:pt x="135" y="34"/>
                    <a:pt x="120" y="27"/>
                    <a:pt x="108" y="22"/>
                  </a:cubicBezTo>
                  <a:cubicBezTo>
                    <a:pt x="102" y="19"/>
                    <a:pt x="97" y="17"/>
                    <a:pt x="93" y="15"/>
                  </a:cubicBezTo>
                  <a:cubicBezTo>
                    <a:pt x="89" y="14"/>
                    <a:pt x="87" y="13"/>
                    <a:pt x="87" y="13"/>
                  </a:cubicBezTo>
                  <a:cubicBezTo>
                    <a:pt x="86" y="12"/>
                    <a:pt x="84" y="13"/>
                    <a:pt x="83" y="14"/>
                  </a:cubicBezTo>
                  <a:cubicBezTo>
                    <a:pt x="82" y="15"/>
                    <a:pt x="81" y="16"/>
                    <a:pt x="81" y="17"/>
                  </a:cubicBezTo>
                  <a:cubicBezTo>
                    <a:pt x="81" y="18"/>
                    <a:pt x="82" y="18"/>
                    <a:pt x="82" y="18"/>
                  </a:cubicBezTo>
                  <a:cubicBezTo>
                    <a:pt x="82" y="19"/>
                    <a:pt x="83" y="19"/>
                    <a:pt x="83" y="20"/>
                  </a:cubicBezTo>
                  <a:cubicBezTo>
                    <a:pt x="84" y="20"/>
                    <a:pt x="84" y="20"/>
                    <a:pt x="84" y="20"/>
                  </a:cubicBezTo>
                  <a:cubicBezTo>
                    <a:pt x="84" y="21"/>
                    <a:pt x="86" y="22"/>
                    <a:pt x="88" y="23"/>
                  </a:cubicBezTo>
                  <a:cubicBezTo>
                    <a:pt x="94" y="27"/>
                    <a:pt x="107" y="35"/>
                    <a:pt x="118" y="41"/>
                  </a:cubicBezTo>
                  <a:cubicBezTo>
                    <a:pt x="124" y="45"/>
                    <a:pt x="129" y="48"/>
                    <a:pt x="133" y="50"/>
                  </a:cubicBezTo>
                  <a:cubicBezTo>
                    <a:pt x="135" y="51"/>
                    <a:pt x="136" y="52"/>
                    <a:pt x="137" y="53"/>
                  </a:cubicBezTo>
                  <a:cubicBezTo>
                    <a:pt x="138" y="53"/>
                    <a:pt x="138" y="54"/>
                    <a:pt x="138" y="54"/>
                  </a:cubicBezTo>
                  <a:cubicBezTo>
                    <a:pt x="138" y="54"/>
                    <a:pt x="138" y="54"/>
                    <a:pt x="138" y="54"/>
                  </a:cubicBezTo>
                  <a:cubicBezTo>
                    <a:pt x="139" y="52"/>
                    <a:pt x="139" y="52"/>
                    <a:pt x="139" y="52"/>
                  </a:cubicBezTo>
                  <a:cubicBezTo>
                    <a:pt x="138" y="54"/>
                    <a:pt x="138" y="54"/>
                    <a:pt x="138" y="54"/>
                  </a:cubicBezTo>
                  <a:cubicBezTo>
                    <a:pt x="138" y="54"/>
                    <a:pt x="138" y="54"/>
                    <a:pt x="138" y="54"/>
                  </a:cubicBezTo>
                  <a:cubicBezTo>
                    <a:pt x="139" y="52"/>
                    <a:pt x="139" y="52"/>
                    <a:pt x="139" y="52"/>
                  </a:cubicBezTo>
                  <a:cubicBezTo>
                    <a:pt x="138" y="54"/>
                    <a:pt x="138" y="54"/>
                    <a:pt x="138" y="54"/>
                  </a:cubicBezTo>
                  <a:cubicBezTo>
                    <a:pt x="141" y="51"/>
                    <a:pt x="141" y="51"/>
                    <a:pt x="141" y="51"/>
                  </a:cubicBezTo>
                  <a:cubicBezTo>
                    <a:pt x="138" y="53"/>
                    <a:pt x="138" y="53"/>
                    <a:pt x="138" y="53"/>
                  </a:cubicBezTo>
                  <a:cubicBezTo>
                    <a:pt x="138" y="54"/>
                    <a:pt x="138" y="54"/>
                    <a:pt x="138" y="54"/>
                  </a:cubicBezTo>
                  <a:cubicBezTo>
                    <a:pt x="141" y="51"/>
                    <a:pt x="141" y="51"/>
                    <a:pt x="141" y="51"/>
                  </a:cubicBezTo>
                  <a:cubicBezTo>
                    <a:pt x="138" y="53"/>
                    <a:pt x="138" y="53"/>
                    <a:pt x="138" y="53"/>
                  </a:cubicBezTo>
                  <a:cubicBezTo>
                    <a:pt x="141" y="51"/>
                    <a:pt x="141" y="51"/>
                    <a:pt x="141" y="51"/>
                  </a:cubicBezTo>
                  <a:cubicBezTo>
                    <a:pt x="137" y="51"/>
                    <a:pt x="137" y="51"/>
                    <a:pt x="137" y="51"/>
                  </a:cubicBezTo>
                  <a:cubicBezTo>
                    <a:pt x="137" y="52"/>
                    <a:pt x="137" y="53"/>
                    <a:pt x="138" y="53"/>
                  </a:cubicBezTo>
                  <a:cubicBezTo>
                    <a:pt x="141" y="51"/>
                    <a:pt x="141" y="51"/>
                    <a:pt x="141" y="51"/>
                  </a:cubicBezTo>
                  <a:cubicBezTo>
                    <a:pt x="137" y="51"/>
                    <a:pt x="137" y="51"/>
                    <a:pt x="137" y="51"/>
                  </a:cubicBezTo>
                  <a:cubicBezTo>
                    <a:pt x="141" y="51"/>
                    <a:pt x="141" y="51"/>
                    <a:pt x="141" y="51"/>
                  </a:cubicBezTo>
                  <a:cubicBezTo>
                    <a:pt x="138" y="49"/>
                    <a:pt x="138" y="49"/>
                    <a:pt x="138" y="49"/>
                  </a:cubicBezTo>
                  <a:cubicBezTo>
                    <a:pt x="137" y="50"/>
                    <a:pt x="137" y="51"/>
                    <a:pt x="137" y="51"/>
                  </a:cubicBezTo>
                  <a:cubicBezTo>
                    <a:pt x="141" y="51"/>
                    <a:pt x="141" y="51"/>
                    <a:pt x="141" y="51"/>
                  </a:cubicBezTo>
                  <a:cubicBezTo>
                    <a:pt x="138" y="49"/>
                    <a:pt x="138" y="49"/>
                    <a:pt x="138" y="49"/>
                  </a:cubicBezTo>
                  <a:cubicBezTo>
                    <a:pt x="141" y="51"/>
                    <a:pt x="141" y="51"/>
                    <a:pt x="141" y="51"/>
                  </a:cubicBezTo>
                  <a:cubicBezTo>
                    <a:pt x="143" y="48"/>
                    <a:pt x="143" y="48"/>
                    <a:pt x="143" y="48"/>
                  </a:cubicBezTo>
                  <a:cubicBezTo>
                    <a:pt x="143" y="48"/>
                    <a:pt x="124" y="39"/>
                    <a:pt x="105" y="30"/>
                  </a:cubicBezTo>
                  <a:cubicBezTo>
                    <a:pt x="95" y="26"/>
                    <a:pt x="85" y="22"/>
                    <a:pt x="77" y="18"/>
                  </a:cubicBezTo>
                  <a:cubicBezTo>
                    <a:pt x="74" y="17"/>
                    <a:pt x="70" y="15"/>
                    <a:pt x="68" y="14"/>
                  </a:cubicBezTo>
                  <a:cubicBezTo>
                    <a:pt x="66" y="14"/>
                    <a:pt x="65" y="14"/>
                    <a:pt x="64" y="13"/>
                  </a:cubicBezTo>
                  <a:cubicBezTo>
                    <a:pt x="64" y="13"/>
                    <a:pt x="63" y="13"/>
                    <a:pt x="63" y="13"/>
                  </a:cubicBezTo>
                  <a:cubicBezTo>
                    <a:pt x="63" y="13"/>
                    <a:pt x="62" y="13"/>
                    <a:pt x="61" y="13"/>
                  </a:cubicBezTo>
                  <a:cubicBezTo>
                    <a:pt x="61" y="13"/>
                    <a:pt x="61" y="13"/>
                    <a:pt x="60" y="13"/>
                  </a:cubicBezTo>
                  <a:cubicBezTo>
                    <a:pt x="60" y="13"/>
                    <a:pt x="60" y="13"/>
                    <a:pt x="59" y="13"/>
                  </a:cubicBezTo>
                  <a:cubicBezTo>
                    <a:pt x="59" y="14"/>
                    <a:pt x="58" y="14"/>
                    <a:pt x="58" y="15"/>
                  </a:cubicBezTo>
                  <a:cubicBezTo>
                    <a:pt x="61" y="17"/>
                    <a:pt x="61" y="17"/>
                    <a:pt x="61" y="17"/>
                  </a:cubicBezTo>
                  <a:cubicBezTo>
                    <a:pt x="58" y="14"/>
                    <a:pt x="58" y="14"/>
                    <a:pt x="58" y="14"/>
                  </a:cubicBezTo>
                  <a:cubicBezTo>
                    <a:pt x="57" y="15"/>
                    <a:pt x="57" y="16"/>
                    <a:pt x="57" y="17"/>
                  </a:cubicBezTo>
                  <a:cubicBezTo>
                    <a:pt x="57" y="18"/>
                    <a:pt x="58" y="18"/>
                    <a:pt x="58" y="19"/>
                  </a:cubicBezTo>
                  <a:cubicBezTo>
                    <a:pt x="58" y="19"/>
                    <a:pt x="58" y="20"/>
                    <a:pt x="59" y="20"/>
                  </a:cubicBezTo>
                  <a:cubicBezTo>
                    <a:pt x="59" y="20"/>
                    <a:pt x="59" y="20"/>
                    <a:pt x="59" y="21"/>
                  </a:cubicBezTo>
                  <a:cubicBezTo>
                    <a:pt x="61" y="21"/>
                    <a:pt x="62" y="23"/>
                    <a:pt x="65" y="24"/>
                  </a:cubicBezTo>
                  <a:cubicBezTo>
                    <a:pt x="73" y="30"/>
                    <a:pt x="90" y="40"/>
                    <a:pt x="105" y="49"/>
                  </a:cubicBezTo>
                  <a:cubicBezTo>
                    <a:pt x="112" y="53"/>
                    <a:pt x="119" y="57"/>
                    <a:pt x="124" y="60"/>
                  </a:cubicBezTo>
                  <a:cubicBezTo>
                    <a:pt x="126" y="62"/>
                    <a:pt x="128" y="63"/>
                    <a:pt x="129" y="64"/>
                  </a:cubicBezTo>
                  <a:cubicBezTo>
                    <a:pt x="130" y="64"/>
                    <a:pt x="131" y="65"/>
                    <a:pt x="131" y="65"/>
                  </a:cubicBezTo>
                  <a:cubicBezTo>
                    <a:pt x="131" y="65"/>
                    <a:pt x="131" y="65"/>
                    <a:pt x="131" y="65"/>
                  </a:cubicBezTo>
                  <a:cubicBezTo>
                    <a:pt x="131" y="64"/>
                    <a:pt x="131" y="64"/>
                    <a:pt x="131" y="64"/>
                  </a:cubicBezTo>
                  <a:cubicBezTo>
                    <a:pt x="131" y="65"/>
                    <a:pt x="131" y="65"/>
                    <a:pt x="131" y="65"/>
                  </a:cubicBezTo>
                  <a:cubicBezTo>
                    <a:pt x="131" y="65"/>
                    <a:pt x="131" y="65"/>
                    <a:pt x="131" y="65"/>
                  </a:cubicBezTo>
                  <a:cubicBezTo>
                    <a:pt x="131" y="64"/>
                    <a:pt x="131" y="64"/>
                    <a:pt x="131" y="64"/>
                  </a:cubicBezTo>
                  <a:cubicBezTo>
                    <a:pt x="131" y="65"/>
                    <a:pt x="131" y="65"/>
                    <a:pt x="131" y="65"/>
                  </a:cubicBezTo>
                  <a:cubicBezTo>
                    <a:pt x="133" y="63"/>
                    <a:pt x="133" y="63"/>
                    <a:pt x="133" y="63"/>
                  </a:cubicBezTo>
                  <a:cubicBezTo>
                    <a:pt x="131" y="64"/>
                    <a:pt x="131" y="64"/>
                    <a:pt x="131" y="64"/>
                  </a:cubicBezTo>
                  <a:cubicBezTo>
                    <a:pt x="131" y="65"/>
                    <a:pt x="131" y="65"/>
                    <a:pt x="131" y="65"/>
                  </a:cubicBezTo>
                  <a:cubicBezTo>
                    <a:pt x="133" y="63"/>
                    <a:pt x="133" y="63"/>
                    <a:pt x="133" y="63"/>
                  </a:cubicBezTo>
                  <a:cubicBezTo>
                    <a:pt x="131" y="64"/>
                    <a:pt x="131" y="64"/>
                    <a:pt x="131" y="64"/>
                  </a:cubicBezTo>
                  <a:cubicBezTo>
                    <a:pt x="134" y="62"/>
                    <a:pt x="134" y="62"/>
                    <a:pt x="134" y="62"/>
                  </a:cubicBezTo>
                  <a:cubicBezTo>
                    <a:pt x="130" y="64"/>
                    <a:pt x="130" y="64"/>
                    <a:pt x="130" y="64"/>
                  </a:cubicBezTo>
                  <a:cubicBezTo>
                    <a:pt x="131" y="64"/>
                    <a:pt x="131" y="64"/>
                    <a:pt x="131" y="64"/>
                  </a:cubicBezTo>
                  <a:cubicBezTo>
                    <a:pt x="134" y="62"/>
                    <a:pt x="134" y="62"/>
                    <a:pt x="134" y="62"/>
                  </a:cubicBezTo>
                  <a:cubicBezTo>
                    <a:pt x="130" y="64"/>
                    <a:pt x="130" y="64"/>
                    <a:pt x="130" y="64"/>
                  </a:cubicBezTo>
                  <a:cubicBezTo>
                    <a:pt x="134" y="62"/>
                    <a:pt x="134" y="62"/>
                    <a:pt x="134" y="62"/>
                  </a:cubicBezTo>
                  <a:cubicBezTo>
                    <a:pt x="130" y="62"/>
                    <a:pt x="130" y="62"/>
                    <a:pt x="130" y="62"/>
                  </a:cubicBezTo>
                  <a:cubicBezTo>
                    <a:pt x="130" y="63"/>
                    <a:pt x="130" y="63"/>
                    <a:pt x="130" y="64"/>
                  </a:cubicBezTo>
                  <a:cubicBezTo>
                    <a:pt x="134" y="62"/>
                    <a:pt x="134" y="62"/>
                    <a:pt x="134" y="62"/>
                  </a:cubicBezTo>
                  <a:cubicBezTo>
                    <a:pt x="130" y="62"/>
                    <a:pt x="130" y="62"/>
                    <a:pt x="130" y="62"/>
                  </a:cubicBezTo>
                  <a:cubicBezTo>
                    <a:pt x="134" y="62"/>
                    <a:pt x="134" y="62"/>
                    <a:pt x="134" y="62"/>
                  </a:cubicBezTo>
                  <a:cubicBezTo>
                    <a:pt x="130" y="60"/>
                    <a:pt x="130" y="60"/>
                    <a:pt x="130" y="60"/>
                  </a:cubicBezTo>
                  <a:cubicBezTo>
                    <a:pt x="130" y="61"/>
                    <a:pt x="130" y="62"/>
                    <a:pt x="130" y="62"/>
                  </a:cubicBezTo>
                  <a:cubicBezTo>
                    <a:pt x="134" y="62"/>
                    <a:pt x="134" y="62"/>
                    <a:pt x="134" y="62"/>
                  </a:cubicBezTo>
                  <a:cubicBezTo>
                    <a:pt x="130" y="60"/>
                    <a:pt x="130" y="60"/>
                    <a:pt x="130" y="60"/>
                  </a:cubicBezTo>
                  <a:cubicBezTo>
                    <a:pt x="134" y="62"/>
                    <a:pt x="134" y="62"/>
                    <a:pt x="134" y="62"/>
                  </a:cubicBezTo>
                  <a:cubicBezTo>
                    <a:pt x="130" y="60"/>
                    <a:pt x="130" y="60"/>
                    <a:pt x="130" y="60"/>
                  </a:cubicBezTo>
                  <a:cubicBezTo>
                    <a:pt x="134" y="62"/>
                    <a:pt x="134" y="62"/>
                    <a:pt x="134" y="62"/>
                  </a:cubicBezTo>
                  <a:cubicBezTo>
                    <a:pt x="133" y="58"/>
                    <a:pt x="133" y="58"/>
                    <a:pt x="133" y="58"/>
                  </a:cubicBezTo>
                  <a:cubicBezTo>
                    <a:pt x="132" y="59"/>
                    <a:pt x="131" y="59"/>
                    <a:pt x="130" y="60"/>
                  </a:cubicBezTo>
                  <a:cubicBezTo>
                    <a:pt x="134" y="62"/>
                    <a:pt x="134" y="62"/>
                    <a:pt x="134" y="62"/>
                  </a:cubicBezTo>
                  <a:cubicBezTo>
                    <a:pt x="133" y="58"/>
                    <a:pt x="133" y="58"/>
                    <a:pt x="133" y="58"/>
                  </a:cubicBezTo>
                  <a:cubicBezTo>
                    <a:pt x="133" y="61"/>
                    <a:pt x="133" y="61"/>
                    <a:pt x="133" y="61"/>
                  </a:cubicBezTo>
                  <a:cubicBezTo>
                    <a:pt x="133" y="58"/>
                    <a:pt x="133" y="58"/>
                    <a:pt x="133" y="58"/>
                  </a:cubicBezTo>
                  <a:cubicBezTo>
                    <a:pt x="133" y="58"/>
                    <a:pt x="133" y="58"/>
                    <a:pt x="133" y="58"/>
                  </a:cubicBezTo>
                  <a:cubicBezTo>
                    <a:pt x="133" y="61"/>
                    <a:pt x="133" y="61"/>
                    <a:pt x="133" y="61"/>
                  </a:cubicBezTo>
                  <a:cubicBezTo>
                    <a:pt x="133" y="58"/>
                    <a:pt x="133" y="58"/>
                    <a:pt x="133" y="58"/>
                  </a:cubicBezTo>
                  <a:cubicBezTo>
                    <a:pt x="133" y="60"/>
                    <a:pt x="133" y="60"/>
                    <a:pt x="133" y="60"/>
                  </a:cubicBezTo>
                  <a:cubicBezTo>
                    <a:pt x="134" y="58"/>
                    <a:pt x="134" y="58"/>
                    <a:pt x="134" y="58"/>
                  </a:cubicBezTo>
                  <a:cubicBezTo>
                    <a:pt x="133" y="58"/>
                    <a:pt x="133" y="58"/>
                    <a:pt x="133" y="58"/>
                  </a:cubicBezTo>
                  <a:cubicBezTo>
                    <a:pt x="133" y="60"/>
                    <a:pt x="133" y="60"/>
                    <a:pt x="133" y="60"/>
                  </a:cubicBezTo>
                  <a:cubicBezTo>
                    <a:pt x="134" y="58"/>
                    <a:pt x="134" y="58"/>
                    <a:pt x="134" y="58"/>
                  </a:cubicBezTo>
                  <a:cubicBezTo>
                    <a:pt x="134" y="58"/>
                    <a:pt x="134" y="58"/>
                    <a:pt x="134" y="58"/>
                  </a:cubicBezTo>
                  <a:cubicBezTo>
                    <a:pt x="133" y="58"/>
                    <a:pt x="132" y="58"/>
                    <a:pt x="131" y="58"/>
                  </a:cubicBezTo>
                  <a:cubicBezTo>
                    <a:pt x="126" y="56"/>
                    <a:pt x="116" y="51"/>
                    <a:pt x="104" y="46"/>
                  </a:cubicBezTo>
                  <a:cubicBezTo>
                    <a:pt x="86" y="37"/>
                    <a:pt x="64" y="26"/>
                    <a:pt x="46" y="17"/>
                  </a:cubicBezTo>
                  <a:cubicBezTo>
                    <a:pt x="37" y="13"/>
                    <a:pt x="29" y="9"/>
                    <a:pt x="23" y="6"/>
                  </a:cubicBezTo>
                  <a:cubicBezTo>
                    <a:pt x="18" y="3"/>
                    <a:pt x="14" y="1"/>
                    <a:pt x="14" y="1"/>
                  </a:cubicBezTo>
                  <a:cubicBezTo>
                    <a:pt x="12" y="0"/>
                    <a:pt x="10" y="1"/>
                    <a:pt x="9" y="3"/>
                  </a:cubicBezTo>
                  <a:cubicBezTo>
                    <a:pt x="8" y="5"/>
                    <a:pt x="8" y="7"/>
                    <a:pt x="10" y="8"/>
                  </a:cubicBezTo>
                  <a:cubicBezTo>
                    <a:pt x="128" y="82"/>
                    <a:pt x="128" y="82"/>
                    <a:pt x="128" y="82"/>
                  </a:cubicBezTo>
                  <a:cubicBezTo>
                    <a:pt x="130" y="78"/>
                    <a:pt x="130" y="78"/>
                    <a:pt x="130" y="78"/>
                  </a:cubicBezTo>
                  <a:cubicBezTo>
                    <a:pt x="126" y="76"/>
                    <a:pt x="126" y="76"/>
                    <a:pt x="126" y="76"/>
                  </a:cubicBezTo>
                  <a:cubicBezTo>
                    <a:pt x="130" y="78"/>
                    <a:pt x="130" y="78"/>
                    <a:pt x="130" y="78"/>
                  </a:cubicBezTo>
                  <a:cubicBezTo>
                    <a:pt x="129" y="75"/>
                    <a:pt x="129" y="75"/>
                    <a:pt x="129" y="75"/>
                  </a:cubicBezTo>
                  <a:cubicBezTo>
                    <a:pt x="128" y="75"/>
                    <a:pt x="127" y="75"/>
                    <a:pt x="126" y="76"/>
                  </a:cubicBezTo>
                  <a:cubicBezTo>
                    <a:pt x="130" y="78"/>
                    <a:pt x="130" y="78"/>
                    <a:pt x="130" y="78"/>
                  </a:cubicBezTo>
                  <a:cubicBezTo>
                    <a:pt x="129" y="75"/>
                    <a:pt x="129" y="75"/>
                    <a:pt x="129" y="75"/>
                  </a:cubicBezTo>
                  <a:cubicBezTo>
                    <a:pt x="130" y="78"/>
                    <a:pt x="130" y="78"/>
                    <a:pt x="130" y="78"/>
                  </a:cubicBezTo>
                  <a:cubicBezTo>
                    <a:pt x="130" y="74"/>
                    <a:pt x="130" y="74"/>
                    <a:pt x="130" y="74"/>
                  </a:cubicBezTo>
                  <a:cubicBezTo>
                    <a:pt x="129" y="74"/>
                    <a:pt x="129" y="74"/>
                    <a:pt x="129" y="75"/>
                  </a:cubicBezTo>
                  <a:cubicBezTo>
                    <a:pt x="130" y="78"/>
                    <a:pt x="130" y="78"/>
                    <a:pt x="130" y="78"/>
                  </a:cubicBezTo>
                  <a:cubicBezTo>
                    <a:pt x="130" y="74"/>
                    <a:pt x="130" y="74"/>
                    <a:pt x="130" y="74"/>
                  </a:cubicBezTo>
                  <a:cubicBezTo>
                    <a:pt x="130" y="77"/>
                    <a:pt x="130" y="77"/>
                    <a:pt x="130" y="77"/>
                  </a:cubicBezTo>
                  <a:cubicBezTo>
                    <a:pt x="130" y="74"/>
                    <a:pt x="130" y="74"/>
                    <a:pt x="130" y="74"/>
                  </a:cubicBezTo>
                  <a:cubicBezTo>
                    <a:pt x="130" y="74"/>
                    <a:pt x="130" y="74"/>
                    <a:pt x="130" y="74"/>
                  </a:cubicBezTo>
                  <a:cubicBezTo>
                    <a:pt x="130" y="77"/>
                    <a:pt x="130" y="77"/>
                    <a:pt x="130" y="77"/>
                  </a:cubicBezTo>
                  <a:cubicBezTo>
                    <a:pt x="130" y="74"/>
                    <a:pt x="130" y="74"/>
                    <a:pt x="130" y="74"/>
                  </a:cubicBezTo>
                  <a:cubicBezTo>
                    <a:pt x="130" y="74"/>
                    <a:pt x="130" y="74"/>
                    <a:pt x="130" y="74"/>
                  </a:cubicBezTo>
                  <a:cubicBezTo>
                    <a:pt x="130" y="74"/>
                    <a:pt x="128" y="74"/>
                    <a:pt x="127" y="73"/>
                  </a:cubicBezTo>
                  <a:cubicBezTo>
                    <a:pt x="122" y="71"/>
                    <a:pt x="111" y="66"/>
                    <a:pt x="99" y="60"/>
                  </a:cubicBezTo>
                  <a:cubicBezTo>
                    <a:pt x="81" y="51"/>
                    <a:pt x="58" y="39"/>
                    <a:pt x="40" y="30"/>
                  </a:cubicBezTo>
                  <a:cubicBezTo>
                    <a:pt x="31" y="25"/>
                    <a:pt x="23" y="21"/>
                    <a:pt x="17" y="18"/>
                  </a:cubicBezTo>
                  <a:cubicBezTo>
                    <a:pt x="11" y="15"/>
                    <a:pt x="8" y="13"/>
                    <a:pt x="8" y="13"/>
                  </a:cubicBezTo>
                  <a:cubicBezTo>
                    <a:pt x="6" y="12"/>
                    <a:pt x="4" y="13"/>
                    <a:pt x="3" y="15"/>
                  </a:cubicBezTo>
                  <a:cubicBezTo>
                    <a:pt x="2" y="16"/>
                    <a:pt x="2" y="19"/>
                    <a:pt x="4" y="20"/>
                  </a:cubicBezTo>
                  <a:cubicBezTo>
                    <a:pt x="29" y="36"/>
                    <a:pt x="29" y="36"/>
                    <a:pt x="29" y="36"/>
                  </a:cubicBezTo>
                  <a:cubicBezTo>
                    <a:pt x="6" y="28"/>
                    <a:pt x="6" y="28"/>
                    <a:pt x="6" y="28"/>
                  </a:cubicBezTo>
                  <a:cubicBezTo>
                    <a:pt x="4" y="28"/>
                    <a:pt x="2" y="29"/>
                    <a:pt x="1" y="30"/>
                  </a:cubicBezTo>
                  <a:cubicBezTo>
                    <a:pt x="0" y="32"/>
                    <a:pt x="0" y="35"/>
                    <a:pt x="2" y="36"/>
                  </a:cubicBezTo>
                  <a:cubicBezTo>
                    <a:pt x="30" y="53"/>
                    <a:pt x="30" y="53"/>
                    <a:pt x="30" y="53"/>
                  </a:cubicBezTo>
                  <a:cubicBezTo>
                    <a:pt x="32" y="49"/>
                    <a:pt x="32" y="49"/>
                    <a:pt x="32" y="49"/>
                  </a:cubicBezTo>
                  <a:cubicBezTo>
                    <a:pt x="32" y="45"/>
                    <a:pt x="32" y="45"/>
                    <a:pt x="32" y="45"/>
                  </a:cubicBezTo>
                  <a:cubicBezTo>
                    <a:pt x="32" y="45"/>
                    <a:pt x="26" y="45"/>
                    <a:pt x="20" y="45"/>
                  </a:cubicBezTo>
                  <a:cubicBezTo>
                    <a:pt x="17" y="45"/>
                    <a:pt x="13" y="45"/>
                    <a:pt x="11" y="45"/>
                  </a:cubicBezTo>
                  <a:cubicBezTo>
                    <a:pt x="10" y="45"/>
                    <a:pt x="9" y="45"/>
                    <a:pt x="8" y="45"/>
                  </a:cubicBezTo>
                  <a:cubicBezTo>
                    <a:pt x="7" y="45"/>
                    <a:pt x="7" y="45"/>
                    <a:pt x="6" y="46"/>
                  </a:cubicBezTo>
                  <a:cubicBezTo>
                    <a:pt x="6" y="46"/>
                    <a:pt x="6" y="46"/>
                    <a:pt x="6" y="46"/>
                  </a:cubicBezTo>
                  <a:cubicBezTo>
                    <a:pt x="5" y="46"/>
                    <a:pt x="5" y="46"/>
                    <a:pt x="5" y="46"/>
                  </a:cubicBezTo>
                  <a:cubicBezTo>
                    <a:pt x="4" y="46"/>
                    <a:pt x="4" y="47"/>
                    <a:pt x="3" y="47"/>
                  </a:cubicBezTo>
                  <a:cubicBezTo>
                    <a:pt x="2" y="49"/>
                    <a:pt x="3" y="52"/>
                    <a:pt x="5" y="53"/>
                  </a:cubicBezTo>
                  <a:cubicBezTo>
                    <a:pt x="5" y="53"/>
                    <a:pt x="5" y="53"/>
                    <a:pt x="5" y="53"/>
                  </a:cubicBezTo>
                  <a:cubicBezTo>
                    <a:pt x="7" y="55"/>
                    <a:pt x="10" y="54"/>
                    <a:pt x="11" y="52"/>
                  </a:cubicBezTo>
                  <a:cubicBezTo>
                    <a:pt x="12" y="50"/>
                    <a:pt x="11" y="48"/>
                    <a:pt x="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09" name="Freeform 172">
              <a:extLst>
                <a:ext uri="{FF2B5EF4-FFF2-40B4-BE49-F238E27FC236}">
                  <a16:creationId xmlns:a16="http://schemas.microsoft.com/office/drawing/2014/main" id="{4A13854D-BDAA-4885-92E0-0EAE066F0319}"/>
                </a:ext>
              </a:extLst>
            </p:cNvPr>
            <p:cNvSpPr>
              <a:spLocks/>
            </p:cNvSpPr>
            <p:nvPr/>
          </p:nvSpPr>
          <p:spPr bwMode="auto">
            <a:xfrm>
              <a:off x="5584962" y="2568686"/>
              <a:ext cx="166688" cy="76200"/>
            </a:xfrm>
            <a:custGeom>
              <a:avLst/>
              <a:gdLst>
                <a:gd name="T0" fmla="*/ 32 w 106"/>
                <a:gd name="T1" fmla="*/ 41 h 48"/>
                <a:gd name="T2" fmla="*/ 8 w 106"/>
                <a:gd name="T3" fmla="*/ 22 h 48"/>
                <a:gd name="T4" fmla="*/ 8 w 106"/>
                <a:gd name="T5" fmla="*/ 23 h 48"/>
                <a:gd name="T6" fmla="*/ 5 w 106"/>
                <a:gd name="T7" fmla="*/ 25 h 48"/>
                <a:gd name="T8" fmla="*/ 9 w 106"/>
                <a:gd name="T9" fmla="*/ 26 h 48"/>
                <a:gd name="T10" fmla="*/ 9 w 106"/>
                <a:gd name="T11" fmla="*/ 26 h 48"/>
                <a:gd name="T12" fmla="*/ 62 w 106"/>
                <a:gd name="T13" fmla="*/ 45 h 48"/>
                <a:gd name="T14" fmla="*/ 85 w 106"/>
                <a:gd name="T15" fmla="*/ 41 h 48"/>
                <a:gd name="T16" fmla="*/ 36 w 106"/>
                <a:gd name="T17" fmla="*/ 10 h 48"/>
                <a:gd name="T18" fmla="*/ 33 w 106"/>
                <a:gd name="T19" fmla="*/ 11 h 48"/>
                <a:gd name="T20" fmla="*/ 35 w 106"/>
                <a:gd name="T21" fmla="*/ 10 h 48"/>
                <a:gd name="T22" fmla="*/ 32 w 106"/>
                <a:gd name="T23" fmla="*/ 12 h 48"/>
                <a:gd name="T24" fmla="*/ 32 w 106"/>
                <a:gd name="T25" fmla="*/ 12 h 48"/>
                <a:gd name="T26" fmla="*/ 33 w 106"/>
                <a:gd name="T27" fmla="*/ 16 h 48"/>
                <a:gd name="T28" fmla="*/ 33 w 106"/>
                <a:gd name="T29" fmla="*/ 16 h 48"/>
                <a:gd name="T30" fmla="*/ 32 w 106"/>
                <a:gd name="T31" fmla="*/ 14 h 48"/>
                <a:gd name="T32" fmla="*/ 97 w 106"/>
                <a:gd name="T33" fmla="*/ 45 h 48"/>
                <a:gd name="T34" fmla="*/ 96 w 106"/>
                <a:gd name="T35" fmla="*/ 35 h 48"/>
                <a:gd name="T36" fmla="*/ 40 w 106"/>
                <a:gd name="T37" fmla="*/ 3 h 48"/>
                <a:gd name="T38" fmla="*/ 42 w 106"/>
                <a:gd name="T39" fmla="*/ 2 h 48"/>
                <a:gd name="T40" fmla="*/ 42 w 106"/>
                <a:gd name="T41" fmla="*/ 2 h 48"/>
                <a:gd name="T42" fmla="*/ 39 w 106"/>
                <a:gd name="T43" fmla="*/ 4 h 48"/>
                <a:gd name="T44" fmla="*/ 39 w 106"/>
                <a:gd name="T45" fmla="*/ 4 h 48"/>
                <a:gd name="T46" fmla="*/ 39 w 106"/>
                <a:gd name="T47" fmla="*/ 8 h 48"/>
                <a:gd name="T48" fmla="*/ 39 w 106"/>
                <a:gd name="T49" fmla="*/ 5 h 48"/>
                <a:gd name="T50" fmla="*/ 43 w 106"/>
                <a:gd name="T51" fmla="*/ 9 h 48"/>
                <a:gd name="T52" fmla="*/ 106 w 106"/>
                <a:gd name="T53" fmla="*/ 22 h 48"/>
                <a:gd name="T54" fmla="*/ 84 w 106"/>
                <a:gd name="T55" fmla="*/ 8 h 48"/>
                <a:gd name="T56" fmla="*/ 84 w 106"/>
                <a:gd name="T57" fmla="*/ 8 h 48"/>
                <a:gd name="T58" fmla="*/ 81 w 106"/>
                <a:gd name="T59" fmla="*/ 11 h 48"/>
                <a:gd name="T60" fmla="*/ 85 w 106"/>
                <a:gd name="T61" fmla="*/ 9 h 48"/>
                <a:gd name="T62" fmla="*/ 85 w 106"/>
                <a:gd name="T63" fmla="*/ 9 h 48"/>
                <a:gd name="T64" fmla="*/ 79 w 106"/>
                <a:gd name="T65" fmla="*/ 14 h 48"/>
                <a:gd name="T66" fmla="*/ 99 w 106"/>
                <a:gd name="T67" fmla="*/ 27 h 48"/>
                <a:gd name="T68" fmla="*/ 99 w 106"/>
                <a:gd name="T69" fmla="*/ 26 h 48"/>
                <a:gd name="T70" fmla="*/ 102 w 106"/>
                <a:gd name="T71" fmla="*/ 24 h 48"/>
                <a:gd name="T72" fmla="*/ 99 w 106"/>
                <a:gd name="T73" fmla="*/ 22 h 48"/>
                <a:gd name="T74" fmla="*/ 73 w 106"/>
                <a:gd name="T75" fmla="*/ 10 h 48"/>
                <a:gd name="T76" fmla="*/ 38 w 106"/>
                <a:gd name="T77" fmla="*/ 0 h 48"/>
                <a:gd name="T78" fmla="*/ 35 w 106"/>
                <a:gd name="T79" fmla="*/ 6 h 48"/>
                <a:gd name="T80" fmla="*/ 95 w 106"/>
                <a:gd name="T81" fmla="*/ 44 h 48"/>
                <a:gd name="T82" fmla="*/ 97 w 106"/>
                <a:gd name="T83" fmla="*/ 42 h 48"/>
                <a:gd name="T84" fmla="*/ 95 w 106"/>
                <a:gd name="T85" fmla="*/ 43 h 48"/>
                <a:gd name="T86" fmla="*/ 98 w 106"/>
                <a:gd name="T87" fmla="*/ 41 h 48"/>
                <a:gd name="T88" fmla="*/ 100 w 106"/>
                <a:gd name="T89" fmla="*/ 37 h 48"/>
                <a:gd name="T90" fmla="*/ 32 w 106"/>
                <a:gd name="T91" fmla="*/ 8 h 48"/>
                <a:gd name="T92" fmla="*/ 28 w 106"/>
                <a:gd name="T93" fmla="*/ 12 h 48"/>
                <a:gd name="T94" fmla="*/ 75 w 106"/>
                <a:gd name="T95" fmla="*/ 44 h 48"/>
                <a:gd name="T96" fmla="*/ 80 w 106"/>
                <a:gd name="T97" fmla="*/ 44 h 48"/>
                <a:gd name="T98" fmla="*/ 77 w 106"/>
                <a:gd name="T99" fmla="*/ 45 h 48"/>
                <a:gd name="T100" fmla="*/ 81 w 106"/>
                <a:gd name="T101" fmla="*/ 43 h 48"/>
                <a:gd name="T102" fmla="*/ 83 w 106"/>
                <a:gd name="T103" fmla="*/ 39 h 48"/>
                <a:gd name="T104" fmla="*/ 2 w 106"/>
                <a:gd name="T105" fmla="*/ 22 h 48"/>
                <a:gd name="T106" fmla="*/ 4 w 106"/>
                <a:gd name="T107" fmla="*/ 30 h 48"/>
                <a:gd name="T108" fmla="*/ 1 w 106"/>
                <a:gd name="T10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48">
                  <a:moveTo>
                    <a:pt x="8" y="36"/>
                  </a:moveTo>
                  <a:cubicBezTo>
                    <a:pt x="7" y="36"/>
                    <a:pt x="7" y="36"/>
                    <a:pt x="7" y="36"/>
                  </a:cubicBezTo>
                  <a:cubicBezTo>
                    <a:pt x="5" y="39"/>
                    <a:pt x="5" y="39"/>
                    <a:pt x="5" y="39"/>
                  </a:cubicBezTo>
                  <a:cubicBezTo>
                    <a:pt x="5" y="43"/>
                    <a:pt x="5" y="43"/>
                    <a:pt x="5" y="43"/>
                  </a:cubicBezTo>
                  <a:cubicBezTo>
                    <a:pt x="28" y="44"/>
                    <a:pt x="28" y="44"/>
                    <a:pt x="28" y="44"/>
                  </a:cubicBezTo>
                  <a:cubicBezTo>
                    <a:pt x="29" y="44"/>
                    <a:pt x="31" y="42"/>
                    <a:pt x="32" y="41"/>
                  </a:cubicBezTo>
                  <a:cubicBezTo>
                    <a:pt x="32" y="39"/>
                    <a:pt x="31" y="37"/>
                    <a:pt x="30" y="36"/>
                  </a:cubicBezTo>
                  <a:cubicBezTo>
                    <a:pt x="30" y="36"/>
                    <a:pt x="28" y="35"/>
                    <a:pt x="26" y="34"/>
                  </a:cubicBezTo>
                  <a:cubicBezTo>
                    <a:pt x="23" y="32"/>
                    <a:pt x="18" y="29"/>
                    <a:pt x="14" y="27"/>
                  </a:cubicBezTo>
                  <a:cubicBezTo>
                    <a:pt x="12" y="25"/>
                    <a:pt x="10" y="24"/>
                    <a:pt x="9" y="24"/>
                  </a:cubicBezTo>
                  <a:cubicBezTo>
                    <a:pt x="9" y="23"/>
                    <a:pt x="8" y="23"/>
                    <a:pt x="8" y="23"/>
                  </a:cubicBezTo>
                  <a:cubicBezTo>
                    <a:pt x="8" y="22"/>
                    <a:pt x="8" y="22"/>
                    <a:pt x="8" y="22"/>
                  </a:cubicBezTo>
                  <a:cubicBezTo>
                    <a:pt x="8" y="22"/>
                    <a:pt x="8" y="22"/>
                    <a:pt x="8" y="22"/>
                  </a:cubicBezTo>
                  <a:cubicBezTo>
                    <a:pt x="6" y="24"/>
                    <a:pt x="6" y="24"/>
                    <a:pt x="6" y="24"/>
                  </a:cubicBezTo>
                  <a:cubicBezTo>
                    <a:pt x="8" y="23"/>
                    <a:pt x="8" y="23"/>
                    <a:pt x="8" y="23"/>
                  </a:cubicBezTo>
                  <a:cubicBezTo>
                    <a:pt x="8" y="22"/>
                    <a:pt x="8" y="22"/>
                    <a:pt x="8" y="22"/>
                  </a:cubicBezTo>
                  <a:cubicBezTo>
                    <a:pt x="6" y="24"/>
                    <a:pt x="6" y="24"/>
                    <a:pt x="6" y="24"/>
                  </a:cubicBezTo>
                  <a:cubicBezTo>
                    <a:pt x="8" y="23"/>
                    <a:pt x="8" y="23"/>
                    <a:pt x="8" y="23"/>
                  </a:cubicBezTo>
                  <a:cubicBezTo>
                    <a:pt x="5" y="25"/>
                    <a:pt x="5" y="25"/>
                    <a:pt x="5" y="25"/>
                  </a:cubicBezTo>
                  <a:cubicBezTo>
                    <a:pt x="8" y="23"/>
                    <a:pt x="8" y="23"/>
                    <a:pt x="8" y="23"/>
                  </a:cubicBezTo>
                  <a:cubicBezTo>
                    <a:pt x="8" y="23"/>
                    <a:pt x="8" y="23"/>
                    <a:pt x="8" y="23"/>
                  </a:cubicBezTo>
                  <a:cubicBezTo>
                    <a:pt x="5" y="25"/>
                    <a:pt x="5" y="25"/>
                    <a:pt x="5" y="25"/>
                  </a:cubicBezTo>
                  <a:cubicBezTo>
                    <a:pt x="8" y="23"/>
                    <a:pt x="8" y="23"/>
                    <a:pt x="8" y="23"/>
                  </a:cubicBezTo>
                  <a:cubicBezTo>
                    <a:pt x="5" y="25"/>
                    <a:pt x="5" y="25"/>
                    <a:pt x="5" y="25"/>
                  </a:cubicBezTo>
                  <a:cubicBezTo>
                    <a:pt x="9" y="25"/>
                    <a:pt x="9" y="25"/>
                    <a:pt x="9" y="25"/>
                  </a:cubicBezTo>
                  <a:cubicBezTo>
                    <a:pt x="9" y="24"/>
                    <a:pt x="9" y="24"/>
                    <a:pt x="8" y="23"/>
                  </a:cubicBezTo>
                  <a:cubicBezTo>
                    <a:pt x="5" y="25"/>
                    <a:pt x="5" y="25"/>
                    <a:pt x="5" y="25"/>
                  </a:cubicBezTo>
                  <a:cubicBezTo>
                    <a:pt x="9" y="25"/>
                    <a:pt x="9" y="25"/>
                    <a:pt x="9" y="25"/>
                  </a:cubicBezTo>
                  <a:cubicBezTo>
                    <a:pt x="5" y="25"/>
                    <a:pt x="5" y="25"/>
                    <a:pt x="5" y="25"/>
                  </a:cubicBezTo>
                  <a:cubicBezTo>
                    <a:pt x="9" y="26"/>
                    <a:pt x="9" y="26"/>
                    <a:pt x="9" y="26"/>
                  </a:cubicBezTo>
                  <a:cubicBezTo>
                    <a:pt x="9" y="26"/>
                    <a:pt x="9" y="26"/>
                    <a:pt x="9" y="25"/>
                  </a:cubicBezTo>
                  <a:cubicBezTo>
                    <a:pt x="5" y="25"/>
                    <a:pt x="5" y="25"/>
                    <a:pt x="5" y="25"/>
                  </a:cubicBezTo>
                  <a:cubicBezTo>
                    <a:pt x="9" y="26"/>
                    <a:pt x="9" y="26"/>
                    <a:pt x="9" y="26"/>
                  </a:cubicBezTo>
                  <a:cubicBezTo>
                    <a:pt x="5" y="25"/>
                    <a:pt x="5" y="25"/>
                    <a:pt x="5" y="25"/>
                  </a:cubicBezTo>
                  <a:cubicBezTo>
                    <a:pt x="8" y="28"/>
                    <a:pt x="8" y="28"/>
                    <a:pt x="8" y="28"/>
                  </a:cubicBezTo>
                  <a:cubicBezTo>
                    <a:pt x="8" y="28"/>
                    <a:pt x="9" y="27"/>
                    <a:pt x="9" y="26"/>
                  </a:cubicBezTo>
                  <a:cubicBezTo>
                    <a:pt x="5" y="25"/>
                    <a:pt x="5" y="25"/>
                    <a:pt x="5" y="25"/>
                  </a:cubicBezTo>
                  <a:cubicBezTo>
                    <a:pt x="8" y="28"/>
                    <a:pt x="8" y="28"/>
                    <a:pt x="8" y="28"/>
                  </a:cubicBezTo>
                  <a:cubicBezTo>
                    <a:pt x="5" y="25"/>
                    <a:pt x="5" y="25"/>
                    <a:pt x="5" y="25"/>
                  </a:cubicBezTo>
                  <a:cubicBezTo>
                    <a:pt x="4" y="29"/>
                    <a:pt x="4" y="29"/>
                    <a:pt x="4" y="29"/>
                  </a:cubicBezTo>
                  <a:cubicBezTo>
                    <a:pt x="57" y="47"/>
                    <a:pt x="57" y="47"/>
                    <a:pt x="57" y="47"/>
                  </a:cubicBezTo>
                  <a:cubicBezTo>
                    <a:pt x="59" y="47"/>
                    <a:pt x="62" y="46"/>
                    <a:pt x="62" y="45"/>
                  </a:cubicBezTo>
                  <a:cubicBezTo>
                    <a:pt x="63" y="43"/>
                    <a:pt x="63" y="40"/>
                    <a:pt x="61" y="39"/>
                  </a:cubicBezTo>
                  <a:cubicBezTo>
                    <a:pt x="58" y="38"/>
                    <a:pt x="58" y="38"/>
                    <a:pt x="58" y="38"/>
                  </a:cubicBezTo>
                  <a:cubicBezTo>
                    <a:pt x="79" y="47"/>
                    <a:pt x="79" y="47"/>
                    <a:pt x="79" y="47"/>
                  </a:cubicBezTo>
                  <a:cubicBezTo>
                    <a:pt x="81" y="48"/>
                    <a:pt x="83" y="47"/>
                    <a:pt x="85" y="45"/>
                  </a:cubicBezTo>
                  <a:cubicBezTo>
                    <a:pt x="85" y="44"/>
                    <a:pt x="85" y="44"/>
                    <a:pt x="85" y="43"/>
                  </a:cubicBezTo>
                  <a:cubicBezTo>
                    <a:pt x="85" y="42"/>
                    <a:pt x="85" y="42"/>
                    <a:pt x="85" y="41"/>
                  </a:cubicBezTo>
                  <a:cubicBezTo>
                    <a:pt x="84" y="41"/>
                    <a:pt x="84" y="40"/>
                    <a:pt x="84" y="40"/>
                  </a:cubicBezTo>
                  <a:cubicBezTo>
                    <a:pt x="84" y="40"/>
                    <a:pt x="83" y="40"/>
                    <a:pt x="83" y="39"/>
                  </a:cubicBezTo>
                  <a:cubicBezTo>
                    <a:pt x="82" y="39"/>
                    <a:pt x="81" y="38"/>
                    <a:pt x="79" y="37"/>
                  </a:cubicBezTo>
                  <a:cubicBezTo>
                    <a:pt x="73" y="33"/>
                    <a:pt x="62" y="26"/>
                    <a:pt x="52" y="20"/>
                  </a:cubicBezTo>
                  <a:cubicBezTo>
                    <a:pt x="47" y="17"/>
                    <a:pt x="43" y="15"/>
                    <a:pt x="39" y="13"/>
                  </a:cubicBezTo>
                  <a:cubicBezTo>
                    <a:pt x="38" y="12"/>
                    <a:pt x="36" y="11"/>
                    <a:pt x="36" y="10"/>
                  </a:cubicBezTo>
                  <a:cubicBezTo>
                    <a:pt x="35" y="10"/>
                    <a:pt x="35" y="10"/>
                    <a:pt x="35" y="10"/>
                  </a:cubicBezTo>
                  <a:cubicBezTo>
                    <a:pt x="35" y="10"/>
                    <a:pt x="35" y="10"/>
                    <a:pt x="35" y="10"/>
                  </a:cubicBezTo>
                  <a:cubicBezTo>
                    <a:pt x="33" y="11"/>
                    <a:pt x="33" y="11"/>
                    <a:pt x="33" y="11"/>
                  </a:cubicBezTo>
                  <a:cubicBezTo>
                    <a:pt x="35" y="10"/>
                    <a:pt x="35" y="10"/>
                    <a:pt x="35" y="10"/>
                  </a:cubicBezTo>
                  <a:cubicBezTo>
                    <a:pt x="35" y="10"/>
                    <a:pt x="35" y="10"/>
                    <a:pt x="35" y="10"/>
                  </a:cubicBezTo>
                  <a:cubicBezTo>
                    <a:pt x="33" y="11"/>
                    <a:pt x="33" y="11"/>
                    <a:pt x="33" y="11"/>
                  </a:cubicBezTo>
                  <a:cubicBezTo>
                    <a:pt x="35" y="10"/>
                    <a:pt x="35" y="10"/>
                    <a:pt x="35" y="10"/>
                  </a:cubicBezTo>
                  <a:cubicBezTo>
                    <a:pt x="32" y="12"/>
                    <a:pt x="32" y="12"/>
                    <a:pt x="32" y="12"/>
                  </a:cubicBezTo>
                  <a:cubicBezTo>
                    <a:pt x="35" y="10"/>
                    <a:pt x="35" y="10"/>
                    <a:pt x="35" y="10"/>
                  </a:cubicBezTo>
                  <a:cubicBezTo>
                    <a:pt x="35" y="10"/>
                    <a:pt x="35" y="10"/>
                    <a:pt x="35" y="10"/>
                  </a:cubicBezTo>
                  <a:cubicBezTo>
                    <a:pt x="32" y="12"/>
                    <a:pt x="32" y="12"/>
                    <a:pt x="32" y="12"/>
                  </a:cubicBezTo>
                  <a:cubicBezTo>
                    <a:pt x="35" y="10"/>
                    <a:pt x="35" y="10"/>
                    <a:pt x="35" y="10"/>
                  </a:cubicBezTo>
                  <a:cubicBezTo>
                    <a:pt x="32" y="12"/>
                    <a:pt x="32" y="12"/>
                    <a:pt x="32" y="12"/>
                  </a:cubicBezTo>
                  <a:cubicBezTo>
                    <a:pt x="36" y="12"/>
                    <a:pt x="36" y="12"/>
                    <a:pt x="36" y="12"/>
                  </a:cubicBezTo>
                  <a:cubicBezTo>
                    <a:pt x="36" y="11"/>
                    <a:pt x="35" y="11"/>
                    <a:pt x="35" y="10"/>
                  </a:cubicBezTo>
                  <a:cubicBezTo>
                    <a:pt x="32" y="12"/>
                    <a:pt x="32" y="12"/>
                    <a:pt x="32" y="12"/>
                  </a:cubicBezTo>
                  <a:cubicBezTo>
                    <a:pt x="36" y="12"/>
                    <a:pt x="36" y="12"/>
                    <a:pt x="36" y="12"/>
                  </a:cubicBezTo>
                  <a:cubicBezTo>
                    <a:pt x="32" y="12"/>
                    <a:pt x="32" y="12"/>
                    <a:pt x="32" y="12"/>
                  </a:cubicBezTo>
                  <a:cubicBezTo>
                    <a:pt x="35" y="15"/>
                    <a:pt x="35" y="15"/>
                    <a:pt x="35" y="15"/>
                  </a:cubicBezTo>
                  <a:cubicBezTo>
                    <a:pt x="36" y="14"/>
                    <a:pt x="36" y="13"/>
                    <a:pt x="36" y="12"/>
                  </a:cubicBezTo>
                  <a:cubicBezTo>
                    <a:pt x="32" y="12"/>
                    <a:pt x="32" y="12"/>
                    <a:pt x="32" y="12"/>
                  </a:cubicBezTo>
                  <a:cubicBezTo>
                    <a:pt x="35" y="15"/>
                    <a:pt x="35" y="15"/>
                    <a:pt x="35" y="15"/>
                  </a:cubicBezTo>
                  <a:cubicBezTo>
                    <a:pt x="35" y="14"/>
                    <a:pt x="35" y="14"/>
                    <a:pt x="35" y="14"/>
                  </a:cubicBezTo>
                  <a:cubicBezTo>
                    <a:pt x="32" y="12"/>
                    <a:pt x="32" y="12"/>
                    <a:pt x="32" y="12"/>
                  </a:cubicBezTo>
                  <a:cubicBezTo>
                    <a:pt x="34" y="16"/>
                    <a:pt x="34" y="16"/>
                    <a:pt x="34" y="16"/>
                  </a:cubicBezTo>
                  <a:cubicBezTo>
                    <a:pt x="34" y="15"/>
                    <a:pt x="35" y="15"/>
                    <a:pt x="35" y="14"/>
                  </a:cubicBezTo>
                  <a:cubicBezTo>
                    <a:pt x="32" y="12"/>
                    <a:pt x="32" y="12"/>
                    <a:pt x="32" y="12"/>
                  </a:cubicBezTo>
                  <a:cubicBezTo>
                    <a:pt x="34" y="16"/>
                    <a:pt x="34" y="16"/>
                    <a:pt x="34" y="16"/>
                  </a:cubicBezTo>
                  <a:cubicBezTo>
                    <a:pt x="32" y="12"/>
                    <a:pt x="32" y="12"/>
                    <a:pt x="32" y="12"/>
                  </a:cubicBezTo>
                  <a:cubicBezTo>
                    <a:pt x="33" y="16"/>
                    <a:pt x="33" y="16"/>
                    <a:pt x="33" y="16"/>
                  </a:cubicBezTo>
                  <a:cubicBezTo>
                    <a:pt x="33" y="16"/>
                    <a:pt x="33" y="16"/>
                    <a:pt x="34" y="16"/>
                  </a:cubicBezTo>
                  <a:cubicBezTo>
                    <a:pt x="32" y="12"/>
                    <a:pt x="32" y="12"/>
                    <a:pt x="32" y="12"/>
                  </a:cubicBezTo>
                  <a:cubicBezTo>
                    <a:pt x="33" y="16"/>
                    <a:pt x="33" y="16"/>
                    <a:pt x="33" y="16"/>
                  </a:cubicBezTo>
                  <a:cubicBezTo>
                    <a:pt x="32" y="13"/>
                    <a:pt x="32" y="13"/>
                    <a:pt x="32" y="13"/>
                  </a:cubicBezTo>
                  <a:cubicBezTo>
                    <a:pt x="32" y="16"/>
                    <a:pt x="32" y="16"/>
                    <a:pt x="32" y="16"/>
                  </a:cubicBezTo>
                  <a:cubicBezTo>
                    <a:pt x="33" y="16"/>
                    <a:pt x="33" y="16"/>
                    <a:pt x="33" y="16"/>
                  </a:cubicBezTo>
                  <a:cubicBezTo>
                    <a:pt x="32" y="13"/>
                    <a:pt x="32" y="13"/>
                    <a:pt x="32" y="13"/>
                  </a:cubicBezTo>
                  <a:cubicBezTo>
                    <a:pt x="32" y="16"/>
                    <a:pt x="32" y="16"/>
                    <a:pt x="32" y="16"/>
                  </a:cubicBezTo>
                  <a:cubicBezTo>
                    <a:pt x="32" y="14"/>
                    <a:pt x="32" y="14"/>
                    <a:pt x="32" y="14"/>
                  </a:cubicBezTo>
                  <a:cubicBezTo>
                    <a:pt x="32" y="16"/>
                    <a:pt x="32" y="16"/>
                    <a:pt x="32" y="16"/>
                  </a:cubicBezTo>
                  <a:cubicBezTo>
                    <a:pt x="32" y="16"/>
                    <a:pt x="32" y="16"/>
                    <a:pt x="32" y="16"/>
                  </a:cubicBezTo>
                  <a:cubicBezTo>
                    <a:pt x="32" y="14"/>
                    <a:pt x="32" y="14"/>
                    <a:pt x="32" y="14"/>
                  </a:cubicBezTo>
                  <a:cubicBezTo>
                    <a:pt x="32" y="16"/>
                    <a:pt x="32" y="16"/>
                    <a:pt x="32" y="16"/>
                  </a:cubicBezTo>
                  <a:cubicBezTo>
                    <a:pt x="32" y="16"/>
                    <a:pt x="32" y="16"/>
                    <a:pt x="32" y="16"/>
                  </a:cubicBezTo>
                  <a:cubicBezTo>
                    <a:pt x="32" y="16"/>
                    <a:pt x="34" y="17"/>
                    <a:pt x="36" y="18"/>
                  </a:cubicBezTo>
                  <a:cubicBezTo>
                    <a:pt x="45" y="21"/>
                    <a:pt x="60" y="28"/>
                    <a:pt x="73" y="34"/>
                  </a:cubicBezTo>
                  <a:cubicBezTo>
                    <a:pt x="79" y="37"/>
                    <a:pt x="85" y="39"/>
                    <a:pt x="90" y="41"/>
                  </a:cubicBezTo>
                  <a:cubicBezTo>
                    <a:pt x="94" y="43"/>
                    <a:pt x="97" y="45"/>
                    <a:pt x="97" y="45"/>
                  </a:cubicBezTo>
                  <a:cubicBezTo>
                    <a:pt x="98" y="45"/>
                    <a:pt x="99" y="45"/>
                    <a:pt x="101" y="45"/>
                  </a:cubicBezTo>
                  <a:cubicBezTo>
                    <a:pt x="102" y="44"/>
                    <a:pt x="102" y="42"/>
                    <a:pt x="102" y="41"/>
                  </a:cubicBezTo>
                  <a:cubicBezTo>
                    <a:pt x="102" y="40"/>
                    <a:pt x="102" y="39"/>
                    <a:pt x="102" y="39"/>
                  </a:cubicBezTo>
                  <a:cubicBezTo>
                    <a:pt x="101" y="38"/>
                    <a:pt x="101" y="38"/>
                    <a:pt x="101" y="38"/>
                  </a:cubicBezTo>
                  <a:cubicBezTo>
                    <a:pt x="100" y="37"/>
                    <a:pt x="100" y="37"/>
                    <a:pt x="100" y="37"/>
                  </a:cubicBezTo>
                  <a:cubicBezTo>
                    <a:pt x="99" y="37"/>
                    <a:pt x="98" y="36"/>
                    <a:pt x="96" y="35"/>
                  </a:cubicBezTo>
                  <a:cubicBezTo>
                    <a:pt x="89" y="30"/>
                    <a:pt x="75" y="22"/>
                    <a:pt x="63" y="15"/>
                  </a:cubicBezTo>
                  <a:cubicBezTo>
                    <a:pt x="57" y="11"/>
                    <a:pt x="51" y="8"/>
                    <a:pt x="47" y="5"/>
                  </a:cubicBezTo>
                  <a:cubicBezTo>
                    <a:pt x="45" y="4"/>
                    <a:pt x="44" y="3"/>
                    <a:pt x="43" y="2"/>
                  </a:cubicBezTo>
                  <a:cubicBezTo>
                    <a:pt x="42" y="2"/>
                    <a:pt x="42" y="1"/>
                    <a:pt x="42" y="1"/>
                  </a:cubicBezTo>
                  <a:cubicBezTo>
                    <a:pt x="42" y="1"/>
                    <a:pt x="42" y="1"/>
                    <a:pt x="42" y="1"/>
                  </a:cubicBezTo>
                  <a:cubicBezTo>
                    <a:pt x="40" y="3"/>
                    <a:pt x="40" y="3"/>
                    <a:pt x="40" y="3"/>
                  </a:cubicBezTo>
                  <a:cubicBezTo>
                    <a:pt x="42" y="2"/>
                    <a:pt x="42" y="2"/>
                    <a:pt x="42" y="2"/>
                  </a:cubicBezTo>
                  <a:cubicBezTo>
                    <a:pt x="42" y="1"/>
                    <a:pt x="42" y="1"/>
                    <a:pt x="42" y="1"/>
                  </a:cubicBezTo>
                  <a:cubicBezTo>
                    <a:pt x="40" y="3"/>
                    <a:pt x="40" y="3"/>
                    <a:pt x="40" y="3"/>
                  </a:cubicBezTo>
                  <a:cubicBezTo>
                    <a:pt x="42" y="2"/>
                    <a:pt x="42" y="2"/>
                    <a:pt x="42" y="2"/>
                  </a:cubicBezTo>
                  <a:cubicBezTo>
                    <a:pt x="39" y="4"/>
                    <a:pt x="39" y="4"/>
                    <a:pt x="39" y="4"/>
                  </a:cubicBezTo>
                  <a:cubicBezTo>
                    <a:pt x="42" y="2"/>
                    <a:pt x="42" y="2"/>
                    <a:pt x="42" y="2"/>
                  </a:cubicBezTo>
                  <a:cubicBezTo>
                    <a:pt x="42" y="2"/>
                    <a:pt x="42" y="2"/>
                    <a:pt x="42" y="2"/>
                  </a:cubicBezTo>
                  <a:cubicBezTo>
                    <a:pt x="39" y="4"/>
                    <a:pt x="39" y="4"/>
                    <a:pt x="39" y="4"/>
                  </a:cubicBezTo>
                  <a:cubicBezTo>
                    <a:pt x="42" y="2"/>
                    <a:pt x="42" y="2"/>
                    <a:pt x="42" y="2"/>
                  </a:cubicBezTo>
                  <a:cubicBezTo>
                    <a:pt x="39" y="4"/>
                    <a:pt x="39" y="4"/>
                    <a:pt x="39" y="4"/>
                  </a:cubicBezTo>
                  <a:cubicBezTo>
                    <a:pt x="43" y="4"/>
                    <a:pt x="43" y="4"/>
                    <a:pt x="43" y="4"/>
                  </a:cubicBezTo>
                  <a:cubicBezTo>
                    <a:pt x="43" y="3"/>
                    <a:pt x="42" y="2"/>
                    <a:pt x="42" y="2"/>
                  </a:cubicBezTo>
                  <a:cubicBezTo>
                    <a:pt x="39" y="4"/>
                    <a:pt x="39" y="4"/>
                    <a:pt x="39" y="4"/>
                  </a:cubicBezTo>
                  <a:cubicBezTo>
                    <a:pt x="43" y="4"/>
                    <a:pt x="43" y="4"/>
                    <a:pt x="43" y="4"/>
                  </a:cubicBezTo>
                  <a:cubicBezTo>
                    <a:pt x="39" y="4"/>
                    <a:pt x="39" y="4"/>
                    <a:pt x="39" y="4"/>
                  </a:cubicBezTo>
                  <a:cubicBezTo>
                    <a:pt x="42" y="6"/>
                    <a:pt x="42" y="6"/>
                    <a:pt x="42" y="6"/>
                  </a:cubicBezTo>
                  <a:cubicBezTo>
                    <a:pt x="42" y="5"/>
                    <a:pt x="43" y="4"/>
                    <a:pt x="43" y="4"/>
                  </a:cubicBezTo>
                  <a:cubicBezTo>
                    <a:pt x="39" y="4"/>
                    <a:pt x="39" y="4"/>
                    <a:pt x="39" y="4"/>
                  </a:cubicBezTo>
                  <a:cubicBezTo>
                    <a:pt x="42" y="6"/>
                    <a:pt x="42" y="6"/>
                    <a:pt x="42" y="6"/>
                  </a:cubicBezTo>
                  <a:cubicBezTo>
                    <a:pt x="42" y="6"/>
                    <a:pt x="42" y="6"/>
                    <a:pt x="42" y="6"/>
                  </a:cubicBezTo>
                  <a:cubicBezTo>
                    <a:pt x="39" y="4"/>
                    <a:pt x="39" y="4"/>
                    <a:pt x="39" y="4"/>
                  </a:cubicBezTo>
                  <a:cubicBezTo>
                    <a:pt x="40" y="7"/>
                    <a:pt x="40" y="7"/>
                    <a:pt x="40" y="7"/>
                  </a:cubicBezTo>
                  <a:cubicBezTo>
                    <a:pt x="41" y="7"/>
                    <a:pt x="41" y="7"/>
                    <a:pt x="42" y="6"/>
                  </a:cubicBezTo>
                  <a:cubicBezTo>
                    <a:pt x="39" y="4"/>
                    <a:pt x="39" y="4"/>
                    <a:pt x="39" y="4"/>
                  </a:cubicBezTo>
                  <a:cubicBezTo>
                    <a:pt x="40" y="7"/>
                    <a:pt x="40" y="7"/>
                    <a:pt x="40" y="7"/>
                  </a:cubicBezTo>
                  <a:cubicBezTo>
                    <a:pt x="39" y="4"/>
                    <a:pt x="39" y="4"/>
                    <a:pt x="39" y="4"/>
                  </a:cubicBezTo>
                  <a:cubicBezTo>
                    <a:pt x="39" y="8"/>
                    <a:pt x="39" y="8"/>
                    <a:pt x="39" y="8"/>
                  </a:cubicBezTo>
                  <a:cubicBezTo>
                    <a:pt x="39" y="8"/>
                    <a:pt x="40" y="8"/>
                    <a:pt x="40" y="7"/>
                  </a:cubicBezTo>
                  <a:cubicBezTo>
                    <a:pt x="39" y="4"/>
                    <a:pt x="39" y="4"/>
                    <a:pt x="39" y="4"/>
                  </a:cubicBezTo>
                  <a:cubicBezTo>
                    <a:pt x="39" y="8"/>
                    <a:pt x="39" y="8"/>
                    <a:pt x="39" y="8"/>
                  </a:cubicBezTo>
                  <a:cubicBezTo>
                    <a:pt x="39" y="4"/>
                    <a:pt x="39" y="4"/>
                    <a:pt x="39" y="4"/>
                  </a:cubicBezTo>
                  <a:cubicBezTo>
                    <a:pt x="39" y="8"/>
                    <a:pt x="39" y="8"/>
                    <a:pt x="39" y="8"/>
                  </a:cubicBezTo>
                  <a:cubicBezTo>
                    <a:pt x="39" y="8"/>
                    <a:pt x="39" y="8"/>
                    <a:pt x="39" y="8"/>
                  </a:cubicBezTo>
                  <a:cubicBezTo>
                    <a:pt x="39" y="4"/>
                    <a:pt x="39" y="4"/>
                    <a:pt x="39" y="4"/>
                  </a:cubicBezTo>
                  <a:cubicBezTo>
                    <a:pt x="39" y="8"/>
                    <a:pt x="39" y="8"/>
                    <a:pt x="39" y="8"/>
                  </a:cubicBezTo>
                  <a:cubicBezTo>
                    <a:pt x="39" y="5"/>
                    <a:pt x="39" y="5"/>
                    <a:pt x="39" y="5"/>
                  </a:cubicBezTo>
                  <a:cubicBezTo>
                    <a:pt x="38" y="8"/>
                    <a:pt x="38" y="8"/>
                    <a:pt x="38" y="8"/>
                  </a:cubicBezTo>
                  <a:cubicBezTo>
                    <a:pt x="39" y="8"/>
                    <a:pt x="39" y="8"/>
                    <a:pt x="39" y="8"/>
                  </a:cubicBezTo>
                  <a:cubicBezTo>
                    <a:pt x="39" y="5"/>
                    <a:pt x="39" y="5"/>
                    <a:pt x="39" y="5"/>
                  </a:cubicBezTo>
                  <a:cubicBezTo>
                    <a:pt x="38" y="8"/>
                    <a:pt x="38" y="8"/>
                    <a:pt x="38" y="8"/>
                  </a:cubicBezTo>
                  <a:cubicBezTo>
                    <a:pt x="38" y="8"/>
                    <a:pt x="38" y="8"/>
                    <a:pt x="38" y="8"/>
                  </a:cubicBezTo>
                  <a:cubicBezTo>
                    <a:pt x="39" y="8"/>
                    <a:pt x="40" y="8"/>
                    <a:pt x="43" y="9"/>
                  </a:cubicBezTo>
                  <a:cubicBezTo>
                    <a:pt x="50" y="11"/>
                    <a:pt x="65" y="16"/>
                    <a:pt x="77" y="20"/>
                  </a:cubicBezTo>
                  <a:cubicBezTo>
                    <a:pt x="84" y="22"/>
                    <a:pt x="90" y="24"/>
                    <a:pt x="94" y="25"/>
                  </a:cubicBezTo>
                  <a:cubicBezTo>
                    <a:pt x="98" y="27"/>
                    <a:pt x="101" y="28"/>
                    <a:pt x="101" y="28"/>
                  </a:cubicBezTo>
                  <a:cubicBezTo>
                    <a:pt x="103" y="28"/>
                    <a:pt x="105" y="28"/>
                    <a:pt x="106" y="26"/>
                  </a:cubicBezTo>
                  <a:cubicBezTo>
                    <a:pt x="106" y="25"/>
                    <a:pt x="106" y="24"/>
                    <a:pt x="106" y="24"/>
                  </a:cubicBezTo>
                  <a:cubicBezTo>
                    <a:pt x="106" y="23"/>
                    <a:pt x="106" y="22"/>
                    <a:pt x="106" y="22"/>
                  </a:cubicBezTo>
                  <a:cubicBezTo>
                    <a:pt x="105" y="21"/>
                    <a:pt x="105" y="21"/>
                    <a:pt x="105" y="21"/>
                  </a:cubicBezTo>
                  <a:cubicBezTo>
                    <a:pt x="105" y="20"/>
                    <a:pt x="104" y="20"/>
                    <a:pt x="104" y="20"/>
                  </a:cubicBezTo>
                  <a:cubicBezTo>
                    <a:pt x="103" y="19"/>
                    <a:pt x="101" y="18"/>
                    <a:pt x="99" y="17"/>
                  </a:cubicBezTo>
                  <a:cubicBezTo>
                    <a:pt x="96" y="15"/>
                    <a:pt x="92" y="12"/>
                    <a:pt x="89" y="11"/>
                  </a:cubicBezTo>
                  <a:cubicBezTo>
                    <a:pt x="87" y="10"/>
                    <a:pt x="86" y="9"/>
                    <a:pt x="85" y="8"/>
                  </a:cubicBezTo>
                  <a:cubicBezTo>
                    <a:pt x="84" y="8"/>
                    <a:pt x="84" y="8"/>
                    <a:pt x="84" y="8"/>
                  </a:cubicBezTo>
                  <a:cubicBezTo>
                    <a:pt x="84" y="8"/>
                    <a:pt x="84" y="8"/>
                    <a:pt x="84" y="8"/>
                  </a:cubicBezTo>
                  <a:cubicBezTo>
                    <a:pt x="82" y="10"/>
                    <a:pt x="82" y="10"/>
                    <a:pt x="82" y="10"/>
                  </a:cubicBezTo>
                  <a:cubicBezTo>
                    <a:pt x="84" y="8"/>
                    <a:pt x="84" y="8"/>
                    <a:pt x="84" y="8"/>
                  </a:cubicBezTo>
                  <a:cubicBezTo>
                    <a:pt x="84" y="8"/>
                    <a:pt x="84" y="8"/>
                    <a:pt x="84" y="8"/>
                  </a:cubicBezTo>
                  <a:cubicBezTo>
                    <a:pt x="82" y="10"/>
                    <a:pt x="82" y="10"/>
                    <a:pt x="82" y="10"/>
                  </a:cubicBezTo>
                  <a:cubicBezTo>
                    <a:pt x="84" y="8"/>
                    <a:pt x="84" y="8"/>
                    <a:pt x="84" y="8"/>
                  </a:cubicBezTo>
                  <a:cubicBezTo>
                    <a:pt x="81" y="11"/>
                    <a:pt x="81" y="11"/>
                    <a:pt x="81" y="11"/>
                  </a:cubicBezTo>
                  <a:cubicBezTo>
                    <a:pt x="84" y="8"/>
                    <a:pt x="84" y="8"/>
                    <a:pt x="84" y="8"/>
                  </a:cubicBezTo>
                  <a:cubicBezTo>
                    <a:pt x="84" y="8"/>
                    <a:pt x="84" y="8"/>
                    <a:pt x="84" y="8"/>
                  </a:cubicBezTo>
                  <a:cubicBezTo>
                    <a:pt x="81" y="11"/>
                    <a:pt x="81" y="11"/>
                    <a:pt x="81" y="11"/>
                  </a:cubicBezTo>
                  <a:cubicBezTo>
                    <a:pt x="84" y="8"/>
                    <a:pt x="84" y="8"/>
                    <a:pt x="84" y="8"/>
                  </a:cubicBezTo>
                  <a:cubicBezTo>
                    <a:pt x="81" y="11"/>
                    <a:pt x="81" y="11"/>
                    <a:pt x="81" y="11"/>
                  </a:cubicBezTo>
                  <a:cubicBezTo>
                    <a:pt x="85" y="8"/>
                    <a:pt x="85" y="8"/>
                    <a:pt x="85" y="8"/>
                  </a:cubicBezTo>
                  <a:cubicBezTo>
                    <a:pt x="84" y="8"/>
                    <a:pt x="84" y="8"/>
                    <a:pt x="84" y="8"/>
                  </a:cubicBezTo>
                  <a:cubicBezTo>
                    <a:pt x="81" y="11"/>
                    <a:pt x="81" y="11"/>
                    <a:pt x="81" y="11"/>
                  </a:cubicBezTo>
                  <a:cubicBezTo>
                    <a:pt x="85" y="8"/>
                    <a:pt x="85" y="8"/>
                    <a:pt x="85" y="8"/>
                  </a:cubicBezTo>
                  <a:cubicBezTo>
                    <a:pt x="81" y="11"/>
                    <a:pt x="81" y="11"/>
                    <a:pt x="81" y="11"/>
                  </a:cubicBezTo>
                  <a:cubicBezTo>
                    <a:pt x="85" y="9"/>
                    <a:pt x="85" y="9"/>
                    <a:pt x="85" y="9"/>
                  </a:cubicBezTo>
                  <a:cubicBezTo>
                    <a:pt x="85" y="8"/>
                    <a:pt x="85" y="8"/>
                    <a:pt x="85" y="8"/>
                  </a:cubicBezTo>
                  <a:cubicBezTo>
                    <a:pt x="81" y="11"/>
                    <a:pt x="81" y="11"/>
                    <a:pt x="81" y="11"/>
                  </a:cubicBezTo>
                  <a:cubicBezTo>
                    <a:pt x="85" y="9"/>
                    <a:pt x="85" y="9"/>
                    <a:pt x="85" y="9"/>
                  </a:cubicBezTo>
                  <a:cubicBezTo>
                    <a:pt x="81" y="11"/>
                    <a:pt x="81" y="11"/>
                    <a:pt x="81" y="11"/>
                  </a:cubicBezTo>
                  <a:cubicBezTo>
                    <a:pt x="85" y="11"/>
                    <a:pt x="85" y="11"/>
                    <a:pt x="85" y="11"/>
                  </a:cubicBezTo>
                  <a:cubicBezTo>
                    <a:pt x="85" y="10"/>
                    <a:pt x="85" y="9"/>
                    <a:pt x="85" y="9"/>
                  </a:cubicBezTo>
                  <a:cubicBezTo>
                    <a:pt x="81" y="11"/>
                    <a:pt x="81" y="11"/>
                    <a:pt x="81" y="11"/>
                  </a:cubicBezTo>
                  <a:cubicBezTo>
                    <a:pt x="85" y="11"/>
                    <a:pt x="85" y="11"/>
                    <a:pt x="85" y="11"/>
                  </a:cubicBezTo>
                  <a:cubicBezTo>
                    <a:pt x="85" y="9"/>
                    <a:pt x="84" y="7"/>
                    <a:pt x="81" y="7"/>
                  </a:cubicBezTo>
                  <a:cubicBezTo>
                    <a:pt x="79" y="7"/>
                    <a:pt x="77" y="9"/>
                    <a:pt x="77" y="11"/>
                  </a:cubicBezTo>
                  <a:cubicBezTo>
                    <a:pt x="77" y="12"/>
                    <a:pt x="78" y="13"/>
                    <a:pt x="78" y="13"/>
                  </a:cubicBezTo>
                  <a:cubicBezTo>
                    <a:pt x="78" y="14"/>
                    <a:pt x="78" y="14"/>
                    <a:pt x="79" y="14"/>
                  </a:cubicBezTo>
                  <a:cubicBezTo>
                    <a:pt x="79" y="14"/>
                    <a:pt x="79" y="14"/>
                    <a:pt x="79" y="14"/>
                  </a:cubicBezTo>
                  <a:cubicBezTo>
                    <a:pt x="80" y="15"/>
                    <a:pt x="80" y="15"/>
                    <a:pt x="80" y="15"/>
                  </a:cubicBezTo>
                  <a:cubicBezTo>
                    <a:pt x="81" y="16"/>
                    <a:pt x="86" y="19"/>
                    <a:pt x="91" y="21"/>
                  </a:cubicBezTo>
                  <a:cubicBezTo>
                    <a:pt x="93" y="23"/>
                    <a:pt x="96" y="24"/>
                    <a:pt x="97" y="25"/>
                  </a:cubicBezTo>
                  <a:cubicBezTo>
                    <a:pt x="98" y="26"/>
                    <a:pt x="99" y="26"/>
                    <a:pt x="99" y="26"/>
                  </a:cubicBezTo>
                  <a:cubicBezTo>
                    <a:pt x="99" y="27"/>
                    <a:pt x="99" y="27"/>
                    <a:pt x="99" y="27"/>
                  </a:cubicBezTo>
                  <a:cubicBezTo>
                    <a:pt x="99" y="27"/>
                    <a:pt x="99" y="27"/>
                    <a:pt x="99" y="27"/>
                  </a:cubicBezTo>
                  <a:cubicBezTo>
                    <a:pt x="101" y="25"/>
                    <a:pt x="101" y="25"/>
                    <a:pt x="101" y="25"/>
                  </a:cubicBezTo>
                  <a:cubicBezTo>
                    <a:pt x="99" y="26"/>
                    <a:pt x="99" y="26"/>
                    <a:pt x="99" y="26"/>
                  </a:cubicBezTo>
                  <a:cubicBezTo>
                    <a:pt x="99" y="27"/>
                    <a:pt x="99" y="27"/>
                    <a:pt x="99" y="27"/>
                  </a:cubicBezTo>
                  <a:cubicBezTo>
                    <a:pt x="101" y="25"/>
                    <a:pt x="101" y="25"/>
                    <a:pt x="101" y="25"/>
                  </a:cubicBezTo>
                  <a:cubicBezTo>
                    <a:pt x="99" y="26"/>
                    <a:pt x="99" y="26"/>
                    <a:pt x="99" y="26"/>
                  </a:cubicBezTo>
                  <a:cubicBezTo>
                    <a:pt x="102" y="24"/>
                    <a:pt x="102" y="24"/>
                    <a:pt x="102" y="24"/>
                  </a:cubicBezTo>
                  <a:cubicBezTo>
                    <a:pt x="99" y="26"/>
                    <a:pt x="99" y="26"/>
                    <a:pt x="99" y="26"/>
                  </a:cubicBezTo>
                  <a:cubicBezTo>
                    <a:pt x="99" y="26"/>
                    <a:pt x="99" y="26"/>
                    <a:pt x="99" y="26"/>
                  </a:cubicBezTo>
                  <a:cubicBezTo>
                    <a:pt x="102" y="24"/>
                    <a:pt x="102" y="24"/>
                    <a:pt x="102" y="24"/>
                  </a:cubicBezTo>
                  <a:cubicBezTo>
                    <a:pt x="99" y="26"/>
                    <a:pt x="99" y="26"/>
                    <a:pt x="99" y="26"/>
                  </a:cubicBezTo>
                  <a:cubicBezTo>
                    <a:pt x="102" y="24"/>
                    <a:pt x="102" y="24"/>
                    <a:pt x="102" y="24"/>
                  </a:cubicBezTo>
                  <a:cubicBezTo>
                    <a:pt x="98" y="24"/>
                    <a:pt x="98" y="24"/>
                    <a:pt x="98" y="24"/>
                  </a:cubicBezTo>
                  <a:cubicBezTo>
                    <a:pt x="98" y="25"/>
                    <a:pt x="98" y="25"/>
                    <a:pt x="99" y="26"/>
                  </a:cubicBezTo>
                  <a:cubicBezTo>
                    <a:pt x="102" y="24"/>
                    <a:pt x="102" y="24"/>
                    <a:pt x="102" y="24"/>
                  </a:cubicBezTo>
                  <a:cubicBezTo>
                    <a:pt x="98" y="24"/>
                    <a:pt x="98" y="24"/>
                    <a:pt x="98" y="24"/>
                  </a:cubicBezTo>
                  <a:cubicBezTo>
                    <a:pt x="102" y="24"/>
                    <a:pt x="102" y="24"/>
                    <a:pt x="102" y="24"/>
                  </a:cubicBezTo>
                  <a:cubicBezTo>
                    <a:pt x="99" y="22"/>
                    <a:pt x="99" y="22"/>
                    <a:pt x="99" y="22"/>
                  </a:cubicBezTo>
                  <a:cubicBezTo>
                    <a:pt x="98" y="23"/>
                    <a:pt x="98" y="23"/>
                    <a:pt x="98" y="24"/>
                  </a:cubicBezTo>
                  <a:cubicBezTo>
                    <a:pt x="102" y="24"/>
                    <a:pt x="102" y="24"/>
                    <a:pt x="102" y="24"/>
                  </a:cubicBezTo>
                  <a:cubicBezTo>
                    <a:pt x="99" y="22"/>
                    <a:pt x="99" y="22"/>
                    <a:pt x="99" y="22"/>
                  </a:cubicBezTo>
                  <a:cubicBezTo>
                    <a:pt x="102" y="24"/>
                    <a:pt x="102" y="24"/>
                    <a:pt x="102" y="24"/>
                  </a:cubicBezTo>
                  <a:cubicBezTo>
                    <a:pt x="103" y="20"/>
                    <a:pt x="103" y="20"/>
                    <a:pt x="103" y="20"/>
                  </a:cubicBezTo>
                  <a:cubicBezTo>
                    <a:pt x="103" y="20"/>
                    <a:pt x="88" y="15"/>
                    <a:pt x="73" y="10"/>
                  </a:cubicBezTo>
                  <a:cubicBezTo>
                    <a:pt x="65" y="7"/>
                    <a:pt x="57" y="5"/>
                    <a:pt x="51" y="3"/>
                  </a:cubicBezTo>
                  <a:cubicBezTo>
                    <a:pt x="48" y="2"/>
                    <a:pt x="45" y="1"/>
                    <a:pt x="43" y="1"/>
                  </a:cubicBezTo>
                  <a:cubicBezTo>
                    <a:pt x="42" y="0"/>
                    <a:pt x="42" y="0"/>
                    <a:pt x="41" y="0"/>
                  </a:cubicBezTo>
                  <a:cubicBezTo>
                    <a:pt x="40" y="0"/>
                    <a:pt x="40" y="0"/>
                    <a:pt x="40" y="0"/>
                  </a:cubicBezTo>
                  <a:cubicBezTo>
                    <a:pt x="39" y="0"/>
                    <a:pt x="39" y="0"/>
                    <a:pt x="39" y="0"/>
                  </a:cubicBezTo>
                  <a:cubicBezTo>
                    <a:pt x="38" y="0"/>
                    <a:pt x="38" y="0"/>
                    <a:pt x="38" y="0"/>
                  </a:cubicBezTo>
                  <a:cubicBezTo>
                    <a:pt x="37" y="0"/>
                    <a:pt x="37" y="0"/>
                    <a:pt x="37" y="0"/>
                  </a:cubicBezTo>
                  <a:cubicBezTo>
                    <a:pt x="36" y="0"/>
                    <a:pt x="36" y="1"/>
                    <a:pt x="35" y="2"/>
                  </a:cubicBezTo>
                  <a:cubicBezTo>
                    <a:pt x="38" y="4"/>
                    <a:pt x="38" y="4"/>
                    <a:pt x="38" y="4"/>
                  </a:cubicBezTo>
                  <a:cubicBezTo>
                    <a:pt x="35" y="1"/>
                    <a:pt x="35" y="1"/>
                    <a:pt x="35" y="1"/>
                  </a:cubicBezTo>
                  <a:cubicBezTo>
                    <a:pt x="35" y="2"/>
                    <a:pt x="34" y="3"/>
                    <a:pt x="34" y="4"/>
                  </a:cubicBezTo>
                  <a:cubicBezTo>
                    <a:pt x="34" y="5"/>
                    <a:pt x="35" y="5"/>
                    <a:pt x="35" y="6"/>
                  </a:cubicBezTo>
                  <a:cubicBezTo>
                    <a:pt x="35" y="7"/>
                    <a:pt x="36" y="7"/>
                    <a:pt x="36" y="7"/>
                  </a:cubicBezTo>
                  <a:cubicBezTo>
                    <a:pt x="37" y="8"/>
                    <a:pt x="37" y="8"/>
                    <a:pt x="38" y="9"/>
                  </a:cubicBezTo>
                  <a:cubicBezTo>
                    <a:pt x="41" y="11"/>
                    <a:pt x="46" y="14"/>
                    <a:pt x="52" y="18"/>
                  </a:cubicBezTo>
                  <a:cubicBezTo>
                    <a:pt x="60" y="23"/>
                    <a:pt x="72" y="30"/>
                    <a:pt x="81" y="35"/>
                  </a:cubicBezTo>
                  <a:cubicBezTo>
                    <a:pt x="85" y="38"/>
                    <a:pt x="89" y="40"/>
                    <a:pt x="92" y="42"/>
                  </a:cubicBezTo>
                  <a:cubicBezTo>
                    <a:pt x="93" y="42"/>
                    <a:pt x="94" y="43"/>
                    <a:pt x="95" y="44"/>
                  </a:cubicBezTo>
                  <a:cubicBezTo>
                    <a:pt x="96" y="44"/>
                    <a:pt x="96" y="44"/>
                    <a:pt x="96" y="44"/>
                  </a:cubicBezTo>
                  <a:cubicBezTo>
                    <a:pt x="96" y="44"/>
                    <a:pt x="96" y="44"/>
                    <a:pt x="96" y="44"/>
                  </a:cubicBezTo>
                  <a:cubicBezTo>
                    <a:pt x="97" y="42"/>
                    <a:pt x="97" y="42"/>
                    <a:pt x="97" y="42"/>
                  </a:cubicBezTo>
                  <a:cubicBezTo>
                    <a:pt x="95" y="44"/>
                    <a:pt x="95" y="44"/>
                    <a:pt x="95" y="44"/>
                  </a:cubicBezTo>
                  <a:cubicBezTo>
                    <a:pt x="96" y="44"/>
                    <a:pt x="96" y="44"/>
                    <a:pt x="96" y="44"/>
                  </a:cubicBezTo>
                  <a:cubicBezTo>
                    <a:pt x="97" y="42"/>
                    <a:pt x="97" y="42"/>
                    <a:pt x="97" y="42"/>
                  </a:cubicBezTo>
                  <a:cubicBezTo>
                    <a:pt x="95" y="44"/>
                    <a:pt x="95" y="44"/>
                    <a:pt x="95" y="44"/>
                  </a:cubicBezTo>
                  <a:cubicBezTo>
                    <a:pt x="98" y="41"/>
                    <a:pt x="98" y="41"/>
                    <a:pt x="98" y="41"/>
                  </a:cubicBezTo>
                  <a:cubicBezTo>
                    <a:pt x="95" y="43"/>
                    <a:pt x="95" y="43"/>
                    <a:pt x="95" y="43"/>
                  </a:cubicBezTo>
                  <a:cubicBezTo>
                    <a:pt x="95" y="44"/>
                    <a:pt x="95" y="44"/>
                    <a:pt x="95" y="44"/>
                  </a:cubicBezTo>
                  <a:cubicBezTo>
                    <a:pt x="98" y="41"/>
                    <a:pt x="98" y="41"/>
                    <a:pt x="98" y="41"/>
                  </a:cubicBezTo>
                  <a:cubicBezTo>
                    <a:pt x="95" y="43"/>
                    <a:pt x="95" y="43"/>
                    <a:pt x="95" y="43"/>
                  </a:cubicBezTo>
                  <a:cubicBezTo>
                    <a:pt x="98" y="41"/>
                    <a:pt x="98" y="41"/>
                    <a:pt x="98" y="41"/>
                  </a:cubicBezTo>
                  <a:cubicBezTo>
                    <a:pt x="95" y="43"/>
                    <a:pt x="95" y="43"/>
                    <a:pt x="95" y="43"/>
                  </a:cubicBezTo>
                  <a:cubicBezTo>
                    <a:pt x="95" y="43"/>
                    <a:pt x="95" y="43"/>
                    <a:pt x="95" y="43"/>
                  </a:cubicBezTo>
                  <a:cubicBezTo>
                    <a:pt x="98" y="41"/>
                    <a:pt x="98" y="41"/>
                    <a:pt x="98" y="41"/>
                  </a:cubicBezTo>
                  <a:cubicBezTo>
                    <a:pt x="95" y="43"/>
                    <a:pt x="95" y="43"/>
                    <a:pt x="95" y="43"/>
                  </a:cubicBezTo>
                  <a:cubicBezTo>
                    <a:pt x="98" y="41"/>
                    <a:pt x="98" y="41"/>
                    <a:pt x="98" y="41"/>
                  </a:cubicBezTo>
                  <a:cubicBezTo>
                    <a:pt x="94" y="41"/>
                    <a:pt x="94" y="41"/>
                    <a:pt x="94" y="41"/>
                  </a:cubicBezTo>
                  <a:cubicBezTo>
                    <a:pt x="94" y="42"/>
                    <a:pt x="95" y="42"/>
                    <a:pt x="95" y="43"/>
                  </a:cubicBezTo>
                  <a:cubicBezTo>
                    <a:pt x="98" y="41"/>
                    <a:pt x="98" y="41"/>
                    <a:pt x="98" y="41"/>
                  </a:cubicBezTo>
                  <a:cubicBezTo>
                    <a:pt x="94" y="41"/>
                    <a:pt x="94" y="41"/>
                    <a:pt x="94" y="41"/>
                  </a:cubicBezTo>
                  <a:cubicBezTo>
                    <a:pt x="98" y="41"/>
                    <a:pt x="98" y="41"/>
                    <a:pt x="98" y="41"/>
                  </a:cubicBezTo>
                  <a:cubicBezTo>
                    <a:pt x="100" y="37"/>
                    <a:pt x="100" y="37"/>
                    <a:pt x="100" y="37"/>
                  </a:cubicBezTo>
                  <a:cubicBezTo>
                    <a:pt x="100" y="37"/>
                    <a:pt x="85" y="30"/>
                    <a:pt x="69" y="23"/>
                  </a:cubicBezTo>
                  <a:cubicBezTo>
                    <a:pt x="61" y="19"/>
                    <a:pt x="53" y="16"/>
                    <a:pt x="46" y="13"/>
                  </a:cubicBezTo>
                  <a:cubicBezTo>
                    <a:pt x="43" y="12"/>
                    <a:pt x="40" y="10"/>
                    <a:pt x="38" y="10"/>
                  </a:cubicBezTo>
                  <a:cubicBezTo>
                    <a:pt x="37" y="9"/>
                    <a:pt x="36" y="9"/>
                    <a:pt x="35" y="9"/>
                  </a:cubicBezTo>
                  <a:cubicBezTo>
                    <a:pt x="34" y="8"/>
                    <a:pt x="34" y="8"/>
                    <a:pt x="34" y="8"/>
                  </a:cubicBezTo>
                  <a:cubicBezTo>
                    <a:pt x="33" y="8"/>
                    <a:pt x="33" y="8"/>
                    <a:pt x="32" y="8"/>
                  </a:cubicBezTo>
                  <a:cubicBezTo>
                    <a:pt x="32" y="8"/>
                    <a:pt x="31" y="8"/>
                    <a:pt x="31" y="8"/>
                  </a:cubicBezTo>
                  <a:cubicBezTo>
                    <a:pt x="30" y="8"/>
                    <a:pt x="30" y="9"/>
                    <a:pt x="30" y="9"/>
                  </a:cubicBezTo>
                  <a:cubicBezTo>
                    <a:pt x="29" y="9"/>
                    <a:pt x="29" y="9"/>
                    <a:pt x="28" y="10"/>
                  </a:cubicBezTo>
                  <a:cubicBezTo>
                    <a:pt x="32" y="12"/>
                    <a:pt x="32" y="12"/>
                    <a:pt x="32" y="12"/>
                  </a:cubicBezTo>
                  <a:cubicBezTo>
                    <a:pt x="29" y="10"/>
                    <a:pt x="29" y="10"/>
                    <a:pt x="29" y="10"/>
                  </a:cubicBezTo>
                  <a:cubicBezTo>
                    <a:pt x="28" y="11"/>
                    <a:pt x="28" y="12"/>
                    <a:pt x="28" y="12"/>
                  </a:cubicBezTo>
                  <a:cubicBezTo>
                    <a:pt x="28" y="14"/>
                    <a:pt x="28" y="14"/>
                    <a:pt x="28" y="15"/>
                  </a:cubicBezTo>
                  <a:cubicBezTo>
                    <a:pt x="29" y="15"/>
                    <a:pt x="29" y="15"/>
                    <a:pt x="29" y="16"/>
                  </a:cubicBezTo>
                  <a:cubicBezTo>
                    <a:pt x="30" y="16"/>
                    <a:pt x="30" y="16"/>
                    <a:pt x="31" y="17"/>
                  </a:cubicBezTo>
                  <a:cubicBezTo>
                    <a:pt x="33" y="18"/>
                    <a:pt x="37" y="21"/>
                    <a:pt x="42" y="24"/>
                  </a:cubicBezTo>
                  <a:cubicBezTo>
                    <a:pt x="49" y="28"/>
                    <a:pt x="59" y="34"/>
                    <a:pt x="66" y="38"/>
                  </a:cubicBezTo>
                  <a:cubicBezTo>
                    <a:pt x="70" y="40"/>
                    <a:pt x="73" y="42"/>
                    <a:pt x="75" y="44"/>
                  </a:cubicBezTo>
                  <a:cubicBezTo>
                    <a:pt x="76" y="44"/>
                    <a:pt x="77" y="45"/>
                    <a:pt x="78" y="45"/>
                  </a:cubicBezTo>
                  <a:cubicBezTo>
                    <a:pt x="78" y="46"/>
                    <a:pt x="78" y="46"/>
                    <a:pt x="78" y="46"/>
                  </a:cubicBezTo>
                  <a:cubicBezTo>
                    <a:pt x="80" y="44"/>
                    <a:pt x="80" y="44"/>
                    <a:pt x="80" y="44"/>
                  </a:cubicBezTo>
                  <a:cubicBezTo>
                    <a:pt x="78" y="45"/>
                    <a:pt x="78" y="45"/>
                    <a:pt x="78" y="45"/>
                  </a:cubicBezTo>
                  <a:cubicBezTo>
                    <a:pt x="78" y="46"/>
                    <a:pt x="78" y="46"/>
                    <a:pt x="78" y="46"/>
                  </a:cubicBezTo>
                  <a:cubicBezTo>
                    <a:pt x="80" y="44"/>
                    <a:pt x="80" y="44"/>
                    <a:pt x="80" y="44"/>
                  </a:cubicBezTo>
                  <a:cubicBezTo>
                    <a:pt x="78" y="45"/>
                    <a:pt x="78" y="45"/>
                    <a:pt x="78" y="45"/>
                  </a:cubicBezTo>
                  <a:cubicBezTo>
                    <a:pt x="81" y="43"/>
                    <a:pt x="81" y="43"/>
                    <a:pt x="81" y="43"/>
                  </a:cubicBezTo>
                  <a:cubicBezTo>
                    <a:pt x="77" y="45"/>
                    <a:pt x="77" y="45"/>
                    <a:pt x="77" y="45"/>
                  </a:cubicBezTo>
                  <a:cubicBezTo>
                    <a:pt x="78" y="45"/>
                    <a:pt x="78" y="45"/>
                    <a:pt x="78" y="45"/>
                  </a:cubicBezTo>
                  <a:cubicBezTo>
                    <a:pt x="81" y="43"/>
                    <a:pt x="81" y="43"/>
                    <a:pt x="81" y="43"/>
                  </a:cubicBezTo>
                  <a:cubicBezTo>
                    <a:pt x="77" y="45"/>
                    <a:pt x="77" y="45"/>
                    <a:pt x="77" y="45"/>
                  </a:cubicBezTo>
                  <a:cubicBezTo>
                    <a:pt x="81" y="43"/>
                    <a:pt x="81" y="43"/>
                    <a:pt x="81" y="43"/>
                  </a:cubicBezTo>
                  <a:cubicBezTo>
                    <a:pt x="77" y="43"/>
                    <a:pt x="77" y="43"/>
                    <a:pt x="77" y="43"/>
                  </a:cubicBezTo>
                  <a:cubicBezTo>
                    <a:pt x="77" y="44"/>
                    <a:pt x="77" y="45"/>
                    <a:pt x="77" y="45"/>
                  </a:cubicBezTo>
                  <a:cubicBezTo>
                    <a:pt x="81" y="43"/>
                    <a:pt x="81" y="43"/>
                    <a:pt x="81" y="43"/>
                  </a:cubicBezTo>
                  <a:cubicBezTo>
                    <a:pt x="77" y="43"/>
                    <a:pt x="77" y="43"/>
                    <a:pt x="77" y="43"/>
                  </a:cubicBezTo>
                  <a:cubicBezTo>
                    <a:pt x="81" y="43"/>
                    <a:pt x="81" y="43"/>
                    <a:pt x="81" y="43"/>
                  </a:cubicBezTo>
                  <a:cubicBezTo>
                    <a:pt x="78" y="41"/>
                    <a:pt x="78" y="41"/>
                    <a:pt x="78" y="41"/>
                  </a:cubicBezTo>
                  <a:cubicBezTo>
                    <a:pt x="77" y="42"/>
                    <a:pt x="77" y="42"/>
                    <a:pt x="77" y="43"/>
                  </a:cubicBezTo>
                  <a:cubicBezTo>
                    <a:pt x="81" y="43"/>
                    <a:pt x="81" y="43"/>
                    <a:pt x="81" y="43"/>
                  </a:cubicBezTo>
                  <a:cubicBezTo>
                    <a:pt x="78" y="41"/>
                    <a:pt x="78" y="41"/>
                    <a:pt x="78" y="41"/>
                  </a:cubicBezTo>
                  <a:cubicBezTo>
                    <a:pt x="81" y="43"/>
                    <a:pt x="81" y="43"/>
                    <a:pt x="81" y="43"/>
                  </a:cubicBezTo>
                  <a:cubicBezTo>
                    <a:pt x="83" y="39"/>
                    <a:pt x="83" y="39"/>
                    <a:pt x="83" y="39"/>
                  </a:cubicBezTo>
                  <a:cubicBezTo>
                    <a:pt x="15" y="11"/>
                    <a:pt x="15" y="11"/>
                    <a:pt x="15" y="11"/>
                  </a:cubicBezTo>
                  <a:cubicBezTo>
                    <a:pt x="13" y="10"/>
                    <a:pt x="11" y="11"/>
                    <a:pt x="10" y="13"/>
                  </a:cubicBezTo>
                  <a:cubicBezTo>
                    <a:pt x="9" y="14"/>
                    <a:pt x="9" y="17"/>
                    <a:pt x="11" y="18"/>
                  </a:cubicBezTo>
                  <a:cubicBezTo>
                    <a:pt x="29" y="29"/>
                    <a:pt x="29" y="29"/>
                    <a:pt x="29" y="29"/>
                  </a:cubicBezTo>
                  <a:cubicBezTo>
                    <a:pt x="6" y="21"/>
                    <a:pt x="6" y="21"/>
                    <a:pt x="6" y="21"/>
                  </a:cubicBezTo>
                  <a:cubicBezTo>
                    <a:pt x="5" y="21"/>
                    <a:pt x="3" y="21"/>
                    <a:pt x="2" y="22"/>
                  </a:cubicBezTo>
                  <a:cubicBezTo>
                    <a:pt x="1" y="23"/>
                    <a:pt x="1" y="24"/>
                    <a:pt x="1" y="24"/>
                  </a:cubicBezTo>
                  <a:cubicBezTo>
                    <a:pt x="1" y="25"/>
                    <a:pt x="1" y="25"/>
                    <a:pt x="1" y="25"/>
                  </a:cubicBezTo>
                  <a:cubicBezTo>
                    <a:pt x="1" y="26"/>
                    <a:pt x="1" y="27"/>
                    <a:pt x="1" y="27"/>
                  </a:cubicBezTo>
                  <a:cubicBezTo>
                    <a:pt x="1" y="28"/>
                    <a:pt x="2" y="28"/>
                    <a:pt x="2" y="28"/>
                  </a:cubicBezTo>
                  <a:cubicBezTo>
                    <a:pt x="2" y="29"/>
                    <a:pt x="2" y="29"/>
                    <a:pt x="2" y="29"/>
                  </a:cubicBezTo>
                  <a:cubicBezTo>
                    <a:pt x="3" y="29"/>
                    <a:pt x="4" y="30"/>
                    <a:pt x="4" y="30"/>
                  </a:cubicBezTo>
                  <a:cubicBezTo>
                    <a:pt x="7" y="32"/>
                    <a:pt x="13" y="35"/>
                    <a:pt x="17" y="38"/>
                  </a:cubicBezTo>
                  <a:cubicBezTo>
                    <a:pt x="22" y="41"/>
                    <a:pt x="26" y="43"/>
                    <a:pt x="26" y="43"/>
                  </a:cubicBezTo>
                  <a:cubicBezTo>
                    <a:pt x="28" y="40"/>
                    <a:pt x="28" y="40"/>
                    <a:pt x="28" y="40"/>
                  </a:cubicBezTo>
                  <a:cubicBezTo>
                    <a:pt x="28" y="36"/>
                    <a:pt x="28" y="36"/>
                    <a:pt x="28" y="36"/>
                  </a:cubicBezTo>
                  <a:cubicBezTo>
                    <a:pt x="5" y="35"/>
                    <a:pt x="5" y="35"/>
                    <a:pt x="5" y="35"/>
                  </a:cubicBezTo>
                  <a:cubicBezTo>
                    <a:pt x="3" y="35"/>
                    <a:pt x="1" y="36"/>
                    <a:pt x="1" y="38"/>
                  </a:cubicBezTo>
                  <a:cubicBezTo>
                    <a:pt x="0" y="40"/>
                    <a:pt x="1" y="42"/>
                    <a:pt x="3" y="43"/>
                  </a:cubicBezTo>
                  <a:cubicBezTo>
                    <a:pt x="3" y="43"/>
                    <a:pt x="3" y="43"/>
                    <a:pt x="3" y="43"/>
                  </a:cubicBezTo>
                  <a:cubicBezTo>
                    <a:pt x="5" y="44"/>
                    <a:pt x="8" y="44"/>
                    <a:pt x="9" y="42"/>
                  </a:cubicBezTo>
                  <a:cubicBezTo>
                    <a:pt x="10" y="40"/>
                    <a:pt x="9" y="38"/>
                    <a:pt x="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0" name="Freeform 173">
              <a:extLst>
                <a:ext uri="{FF2B5EF4-FFF2-40B4-BE49-F238E27FC236}">
                  <a16:creationId xmlns:a16="http://schemas.microsoft.com/office/drawing/2014/main" id="{C8F9815D-E386-4257-97F9-3C88ECC9B56D}"/>
                </a:ext>
              </a:extLst>
            </p:cNvPr>
            <p:cNvSpPr>
              <a:spLocks/>
            </p:cNvSpPr>
            <p:nvPr/>
          </p:nvSpPr>
          <p:spPr bwMode="auto">
            <a:xfrm>
              <a:off x="5578612" y="2524236"/>
              <a:ext cx="74613" cy="111125"/>
            </a:xfrm>
            <a:custGeom>
              <a:avLst/>
              <a:gdLst>
                <a:gd name="T0" fmla="*/ 12 w 47"/>
                <a:gd name="T1" fmla="*/ 62 h 70"/>
                <a:gd name="T2" fmla="*/ 10 w 47"/>
                <a:gd name="T3" fmla="*/ 60 h 70"/>
                <a:gd name="T4" fmla="*/ 13 w 47"/>
                <a:gd name="T5" fmla="*/ 53 h 70"/>
                <a:gd name="T6" fmla="*/ 12 w 47"/>
                <a:gd name="T7" fmla="*/ 48 h 70"/>
                <a:gd name="T8" fmla="*/ 10 w 47"/>
                <a:gd name="T9" fmla="*/ 47 h 70"/>
                <a:gd name="T10" fmla="*/ 8 w 47"/>
                <a:gd name="T11" fmla="*/ 50 h 70"/>
                <a:gd name="T12" fmla="*/ 10 w 47"/>
                <a:gd name="T13" fmla="*/ 54 h 70"/>
                <a:gd name="T14" fmla="*/ 20 w 47"/>
                <a:gd name="T15" fmla="*/ 47 h 70"/>
                <a:gd name="T16" fmla="*/ 22 w 47"/>
                <a:gd name="T17" fmla="*/ 43 h 70"/>
                <a:gd name="T18" fmla="*/ 20 w 47"/>
                <a:gd name="T19" fmla="*/ 40 h 70"/>
                <a:gd name="T20" fmla="*/ 13 w 47"/>
                <a:gd name="T21" fmla="*/ 36 h 70"/>
                <a:gd name="T22" fmla="*/ 11 w 47"/>
                <a:gd name="T23" fmla="*/ 40 h 70"/>
                <a:gd name="T24" fmla="*/ 12 w 47"/>
                <a:gd name="T25" fmla="*/ 44 h 70"/>
                <a:gd name="T26" fmla="*/ 41 w 47"/>
                <a:gd name="T27" fmla="*/ 42 h 70"/>
                <a:gd name="T28" fmla="*/ 45 w 47"/>
                <a:gd name="T29" fmla="*/ 39 h 70"/>
                <a:gd name="T30" fmla="*/ 43 w 47"/>
                <a:gd name="T31" fmla="*/ 34 h 70"/>
                <a:gd name="T32" fmla="*/ 40 w 47"/>
                <a:gd name="T33" fmla="*/ 32 h 70"/>
                <a:gd name="T34" fmla="*/ 45 w 47"/>
                <a:gd name="T35" fmla="*/ 27 h 70"/>
                <a:gd name="T36" fmla="*/ 46 w 47"/>
                <a:gd name="T37" fmla="*/ 23 h 70"/>
                <a:gd name="T38" fmla="*/ 45 w 47"/>
                <a:gd name="T39" fmla="*/ 20 h 70"/>
                <a:gd name="T40" fmla="*/ 42 w 47"/>
                <a:gd name="T41" fmla="*/ 19 h 70"/>
                <a:gd name="T42" fmla="*/ 46 w 47"/>
                <a:gd name="T43" fmla="*/ 9 h 70"/>
                <a:gd name="T44" fmla="*/ 45 w 47"/>
                <a:gd name="T45" fmla="*/ 4 h 70"/>
                <a:gd name="T46" fmla="*/ 39 w 47"/>
                <a:gd name="T47" fmla="*/ 1 h 70"/>
                <a:gd name="T48" fmla="*/ 34 w 47"/>
                <a:gd name="T49" fmla="*/ 2 h 70"/>
                <a:gd name="T50" fmla="*/ 35 w 47"/>
                <a:gd name="T51" fmla="*/ 8 h 70"/>
                <a:gd name="T52" fmla="*/ 38 w 47"/>
                <a:gd name="T53" fmla="*/ 9 h 70"/>
                <a:gd name="T54" fmla="*/ 33 w 47"/>
                <a:gd name="T55" fmla="*/ 19 h 70"/>
                <a:gd name="T56" fmla="*/ 35 w 47"/>
                <a:gd name="T57" fmla="*/ 24 h 70"/>
                <a:gd name="T58" fmla="*/ 36 w 47"/>
                <a:gd name="T59" fmla="*/ 25 h 70"/>
                <a:gd name="T60" fmla="*/ 31 w 47"/>
                <a:gd name="T61" fmla="*/ 30 h 70"/>
                <a:gd name="T62" fmla="*/ 30 w 47"/>
                <a:gd name="T63" fmla="*/ 34 h 70"/>
                <a:gd name="T64" fmla="*/ 32 w 47"/>
                <a:gd name="T65" fmla="*/ 37 h 70"/>
                <a:gd name="T66" fmla="*/ 39 w 47"/>
                <a:gd name="T67" fmla="*/ 41 h 70"/>
                <a:gd name="T68" fmla="*/ 41 w 47"/>
                <a:gd name="T69" fmla="*/ 38 h 70"/>
                <a:gd name="T70" fmla="*/ 41 w 47"/>
                <a:gd name="T71" fmla="*/ 34 h 70"/>
                <a:gd name="T72" fmla="*/ 11 w 47"/>
                <a:gd name="T73" fmla="*/ 36 h 70"/>
                <a:gd name="T74" fmla="*/ 7 w 47"/>
                <a:gd name="T75" fmla="*/ 39 h 70"/>
                <a:gd name="T76" fmla="*/ 9 w 47"/>
                <a:gd name="T77" fmla="*/ 43 h 70"/>
                <a:gd name="T78" fmla="*/ 10 w 47"/>
                <a:gd name="T79" fmla="*/ 44 h 70"/>
                <a:gd name="T80" fmla="*/ 5 w 47"/>
                <a:gd name="T81" fmla="*/ 47 h 70"/>
                <a:gd name="T82" fmla="*/ 4 w 47"/>
                <a:gd name="T83" fmla="*/ 50 h 70"/>
                <a:gd name="T84" fmla="*/ 6 w 47"/>
                <a:gd name="T85" fmla="*/ 54 h 70"/>
                <a:gd name="T86" fmla="*/ 8 w 47"/>
                <a:gd name="T87" fmla="*/ 55 h 70"/>
                <a:gd name="T88" fmla="*/ 10 w 47"/>
                <a:gd name="T89" fmla="*/ 52 h 70"/>
                <a:gd name="T90" fmla="*/ 6 w 47"/>
                <a:gd name="T91" fmla="*/ 50 h 70"/>
                <a:gd name="T92" fmla="*/ 1 w 47"/>
                <a:gd name="T93" fmla="*/ 60 h 70"/>
                <a:gd name="T94" fmla="*/ 2 w 47"/>
                <a:gd name="T95" fmla="*/ 65 h 70"/>
                <a:gd name="T96" fmla="*/ 8 w 47"/>
                <a:gd name="T97" fmla="*/ 68 h 70"/>
                <a:gd name="T98" fmla="*/ 13 w 47"/>
                <a:gd name="T99" fmla="*/ 67 h 70"/>
                <a:gd name="T100" fmla="*/ 12 w 47"/>
                <a:gd name="T101"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 h="70">
                  <a:moveTo>
                    <a:pt x="12" y="62"/>
                  </a:moveTo>
                  <a:cubicBezTo>
                    <a:pt x="10" y="60"/>
                    <a:pt x="10" y="60"/>
                    <a:pt x="10" y="60"/>
                  </a:cubicBezTo>
                  <a:cubicBezTo>
                    <a:pt x="13" y="53"/>
                    <a:pt x="13" y="53"/>
                    <a:pt x="13" y="53"/>
                  </a:cubicBezTo>
                  <a:cubicBezTo>
                    <a:pt x="14" y="51"/>
                    <a:pt x="14" y="49"/>
                    <a:pt x="12" y="48"/>
                  </a:cubicBezTo>
                  <a:cubicBezTo>
                    <a:pt x="10" y="47"/>
                    <a:pt x="10" y="47"/>
                    <a:pt x="10" y="47"/>
                  </a:cubicBezTo>
                  <a:cubicBezTo>
                    <a:pt x="8" y="50"/>
                    <a:pt x="8" y="50"/>
                    <a:pt x="8" y="50"/>
                  </a:cubicBezTo>
                  <a:cubicBezTo>
                    <a:pt x="10" y="54"/>
                    <a:pt x="10" y="54"/>
                    <a:pt x="10" y="54"/>
                  </a:cubicBezTo>
                  <a:cubicBezTo>
                    <a:pt x="20" y="47"/>
                    <a:pt x="20" y="47"/>
                    <a:pt x="20" y="47"/>
                  </a:cubicBezTo>
                  <a:cubicBezTo>
                    <a:pt x="21" y="46"/>
                    <a:pt x="22" y="45"/>
                    <a:pt x="22" y="43"/>
                  </a:cubicBezTo>
                  <a:cubicBezTo>
                    <a:pt x="22" y="42"/>
                    <a:pt x="21" y="41"/>
                    <a:pt x="20" y="40"/>
                  </a:cubicBezTo>
                  <a:cubicBezTo>
                    <a:pt x="13" y="36"/>
                    <a:pt x="13" y="36"/>
                    <a:pt x="13" y="36"/>
                  </a:cubicBezTo>
                  <a:cubicBezTo>
                    <a:pt x="11" y="40"/>
                    <a:pt x="11" y="40"/>
                    <a:pt x="11" y="40"/>
                  </a:cubicBezTo>
                  <a:cubicBezTo>
                    <a:pt x="12" y="44"/>
                    <a:pt x="12" y="44"/>
                    <a:pt x="12" y="44"/>
                  </a:cubicBezTo>
                  <a:cubicBezTo>
                    <a:pt x="41" y="42"/>
                    <a:pt x="41" y="42"/>
                    <a:pt x="41" y="42"/>
                  </a:cubicBezTo>
                  <a:cubicBezTo>
                    <a:pt x="43" y="42"/>
                    <a:pt x="45" y="40"/>
                    <a:pt x="45" y="39"/>
                  </a:cubicBezTo>
                  <a:cubicBezTo>
                    <a:pt x="46" y="37"/>
                    <a:pt x="45" y="35"/>
                    <a:pt x="43" y="34"/>
                  </a:cubicBezTo>
                  <a:cubicBezTo>
                    <a:pt x="40" y="32"/>
                    <a:pt x="40" y="32"/>
                    <a:pt x="40" y="32"/>
                  </a:cubicBezTo>
                  <a:cubicBezTo>
                    <a:pt x="45" y="27"/>
                    <a:pt x="45" y="27"/>
                    <a:pt x="45" y="27"/>
                  </a:cubicBezTo>
                  <a:cubicBezTo>
                    <a:pt x="46" y="26"/>
                    <a:pt x="47" y="24"/>
                    <a:pt x="46" y="23"/>
                  </a:cubicBezTo>
                  <a:cubicBezTo>
                    <a:pt x="46" y="22"/>
                    <a:pt x="46" y="21"/>
                    <a:pt x="45" y="20"/>
                  </a:cubicBezTo>
                  <a:cubicBezTo>
                    <a:pt x="42" y="19"/>
                    <a:pt x="42" y="19"/>
                    <a:pt x="42" y="19"/>
                  </a:cubicBezTo>
                  <a:cubicBezTo>
                    <a:pt x="46" y="9"/>
                    <a:pt x="46" y="9"/>
                    <a:pt x="46" y="9"/>
                  </a:cubicBezTo>
                  <a:cubicBezTo>
                    <a:pt x="47" y="7"/>
                    <a:pt x="46" y="5"/>
                    <a:pt x="45" y="4"/>
                  </a:cubicBezTo>
                  <a:cubicBezTo>
                    <a:pt x="39" y="1"/>
                    <a:pt x="39" y="1"/>
                    <a:pt x="39" y="1"/>
                  </a:cubicBezTo>
                  <a:cubicBezTo>
                    <a:pt x="37" y="0"/>
                    <a:pt x="35" y="0"/>
                    <a:pt x="34" y="2"/>
                  </a:cubicBezTo>
                  <a:cubicBezTo>
                    <a:pt x="33" y="4"/>
                    <a:pt x="33" y="6"/>
                    <a:pt x="35" y="8"/>
                  </a:cubicBezTo>
                  <a:cubicBezTo>
                    <a:pt x="38" y="9"/>
                    <a:pt x="38" y="9"/>
                    <a:pt x="38" y="9"/>
                  </a:cubicBezTo>
                  <a:cubicBezTo>
                    <a:pt x="33" y="19"/>
                    <a:pt x="33" y="19"/>
                    <a:pt x="33" y="19"/>
                  </a:cubicBezTo>
                  <a:cubicBezTo>
                    <a:pt x="33" y="21"/>
                    <a:pt x="33" y="23"/>
                    <a:pt x="35" y="24"/>
                  </a:cubicBezTo>
                  <a:cubicBezTo>
                    <a:pt x="36" y="25"/>
                    <a:pt x="36" y="25"/>
                    <a:pt x="36" y="25"/>
                  </a:cubicBezTo>
                  <a:cubicBezTo>
                    <a:pt x="31" y="30"/>
                    <a:pt x="31" y="30"/>
                    <a:pt x="31" y="30"/>
                  </a:cubicBezTo>
                  <a:cubicBezTo>
                    <a:pt x="30" y="31"/>
                    <a:pt x="30" y="32"/>
                    <a:pt x="30" y="34"/>
                  </a:cubicBezTo>
                  <a:cubicBezTo>
                    <a:pt x="30" y="35"/>
                    <a:pt x="31" y="36"/>
                    <a:pt x="32" y="37"/>
                  </a:cubicBezTo>
                  <a:cubicBezTo>
                    <a:pt x="39" y="41"/>
                    <a:pt x="39" y="41"/>
                    <a:pt x="39" y="41"/>
                  </a:cubicBezTo>
                  <a:cubicBezTo>
                    <a:pt x="41" y="38"/>
                    <a:pt x="41" y="38"/>
                    <a:pt x="41" y="38"/>
                  </a:cubicBezTo>
                  <a:cubicBezTo>
                    <a:pt x="41" y="34"/>
                    <a:pt x="41" y="34"/>
                    <a:pt x="41" y="34"/>
                  </a:cubicBezTo>
                  <a:cubicBezTo>
                    <a:pt x="11" y="36"/>
                    <a:pt x="11" y="36"/>
                    <a:pt x="11" y="36"/>
                  </a:cubicBezTo>
                  <a:cubicBezTo>
                    <a:pt x="9" y="36"/>
                    <a:pt x="8" y="37"/>
                    <a:pt x="7" y="39"/>
                  </a:cubicBezTo>
                  <a:cubicBezTo>
                    <a:pt x="7" y="40"/>
                    <a:pt x="8" y="42"/>
                    <a:pt x="9" y="43"/>
                  </a:cubicBezTo>
                  <a:cubicBezTo>
                    <a:pt x="10" y="44"/>
                    <a:pt x="10" y="44"/>
                    <a:pt x="10" y="44"/>
                  </a:cubicBezTo>
                  <a:cubicBezTo>
                    <a:pt x="5" y="47"/>
                    <a:pt x="5" y="47"/>
                    <a:pt x="5" y="47"/>
                  </a:cubicBezTo>
                  <a:cubicBezTo>
                    <a:pt x="4" y="48"/>
                    <a:pt x="4" y="49"/>
                    <a:pt x="4" y="50"/>
                  </a:cubicBezTo>
                  <a:cubicBezTo>
                    <a:pt x="4" y="52"/>
                    <a:pt x="4" y="53"/>
                    <a:pt x="6" y="54"/>
                  </a:cubicBezTo>
                  <a:cubicBezTo>
                    <a:pt x="8" y="55"/>
                    <a:pt x="8" y="55"/>
                    <a:pt x="8" y="55"/>
                  </a:cubicBezTo>
                  <a:cubicBezTo>
                    <a:pt x="10" y="52"/>
                    <a:pt x="10" y="52"/>
                    <a:pt x="10" y="52"/>
                  </a:cubicBezTo>
                  <a:cubicBezTo>
                    <a:pt x="6" y="50"/>
                    <a:pt x="6" y="50"/>
                    <a:pt x="6" y="50"/>
                  </a:cubicBezTo>
                  <a:cubicBezTo>
                    <a:pt x="1" y="60"/>
                    <a:pt x="1" y="60"/>
                    <a:pt x="1" y="60"/>
                  </a:cubicBezTo>
                  <a:cubicBezTo>
                    <a:pt x="0" y="62"/>
                    <a:pt x="1" y="64"/>
                    <a:pt x="2" y="65"/>
                  </a:cubicBezTo>
                  <a:cubicBezTo>
                    <a:pt x="8" y="68"/>
                    <a:pt x="8" y="68"/>
                    <a:pt x="8" y="68"/>
                  </a:cubicBezTo>
                  <a:cubicBezTo>
                    <a:pt x="10" y="70"/>
                    <a:pt x="12" y="69"/>
                    <a:pt x="13" y="67"/>
                  </a:cubicBezTo>
                  <a:cubicBezTo>
                    <a:pt x="15" y="65"/>
                    <a:pt x="14" y="63"/>
                    <a:pt x="1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1" name="Freeform 174">
              <a:extLst>
                <a:ext uri="{FF2B5EF4-FFF2-40B4-BE49-F238E27FC236}">
                  <a16:creationId xmlns:a16="http://schemas.microsoft.com/office/drawing/2014/main" id="{E646FCEC-F912-4D4D-95B2-2A4575745A7F}"/>
                </a:ext>
              </a:extLst>
            </p:cNvPr>
            <p:cNvSpPr>
              <a:spLocks/>
            </p:cNvSpPr>
            <p:nvPr/>
          </p:nvSpPr>
          <p:spPr bwMode="auto">
            <a:xfrm>
              <a:off x="5492887" y="2525823"/>
              <a:ext cx="117475" cy="19050"/>
            </a:xfrm>
            <a:custGeom>
              <a:avLst/>
              <a:gdLst>
                <a:gd name="T0" fmla="*/ 9 w 75"/>
                <a:gd name="T1" fmla="*/ 3 h 12"/>
                <a:gd name="T2" fmla="*/ 7 w 75"/>
                <a:gd name="T3" fmla="*/ 2 h 12"/>
                <a:gd name="T4" fmla="*/ 5 w 75"/>
                <a:gd name="T5" fmla="*/ 6 h 12"/>
                <a:gd name="T6" fmla="*/ 5 w 75"/>
                <a:gd name="T7" fmla="*/ 10 h 12"/>
                <a:gd name="T8" fmla="*/ 37 w 75"/>
                <a:gd name="T9" fmla="*/ 10 h 12"/>
                <a:gd name="T10" fmla="*/ 41 w 75"/>
                <a:gd name="T11" fmla="*/ 7 h 12"/>
                <a:gd name="T12" fmla="*/ 39 w 75"/>
                <a:gd name="T13" fmla="*/ 2 h 12"/>
                <a:gd name="T14" fmla="*/ 37 w 75"/>
                <a:gd name="T15" fmla="*/ 1 h 12"/>
                <a:gd name="T16" fmla="*/ 34 w 75"/>
                <a:gd name="T17" fmla="*/ 4 h 12"/>
                <a:gd name="T18" fmla="*/ 34 w 75"/>
                <a:gd name="T19" fmla="*/ 8 h 12"/>
                <a:gd name="T20" fmla="*/ 70 w 75"/>
                <a:gd name="T21" fmla="*/ 10 h 12"/>
                <a:gd name="T22" fmla="*/ 74 w 75"/>
                <a:gd name="T23" fmla="*/ 7 h 12"/>
                <a:gd name="T24" fmla="*/ 73 w 75"/>
                <a:gd name="T25" fmla="*/ 2 h 12"/>
                <a:gd name="T26" fmla="*/ 72 w 75"/>
                <a:gd name="T27" fmla="*/ 2 h 12"/>
                <a:gd name="T28" fmla="*/ 66 w 75"/>
                <a:gd name="T29" fmla="*/ 3 h 12"/>
                <a:gd name="T30" fmla="*/ 68 w 75"/>
                <a:gd name="T31" fmla="*/ 9 h 12"/>
                <a:gd name="T32" fmla="*/ 68 w 75"/>
                <a:gd name="T33" fmla="*/ 9 h 12"/>
                <a:gd name="T34" fmla="*/ 70 w 75"/>
                <a:gd name="T35" fmla="*/ 6 h 12"/>
                <a:gd name="T36" fmla="*/ 71 w 75"/>
                <a:gd name="T37" fmla="*/ 2 h 12"/>
                <a:gd name="T38" fmla="*/ 35 w 75"/>
                <a:gd name="T39" fmla="*/ 0 h 12"/>
                <a:gd name="T40" fmla="*/ 31 w 75"/>
                <a:gd name="T41" fmla="*/ 3 h 12"/>
                <a:gd name="T42" fmla="*/ 32 w 75"/>
                <a:gd name="T43" fmla="*/ 8 h 12"/>
                <a:gd name="T44" fmla="*/ 35 w 75"/>
                <a:gd name="T45" fmla="*/ 9 h 12"/>
                <a:gd name="T46" fmla="*/ 37 w 75"/>
                <a:gd name="T47" fmla="*/ 6 h 12"/>
                <a:gd name="T48" fmla="*/ 37 w 75"/>
                <a:gd name="T49" fmla="*/ 2 h 12"/>
                <a:gd name="T50" fmla="*/ 5 w 75"/>
                <a:gd name="T51" fmla="*/ 2 h 12"/>
                <a:gd name="T52" fmla="*/ 1 w 75"/>
                <a:gd name="T53" fmla="*/ 4 h 12"/>
                <a:gd name="T54" fmla="*/ 2 w 75"/>
                <a:gd name="T55" fmla="*/ 9 h 12"/>
                <a:gd name="T56" fmla="*/ 5 w 75"/>
                <a:gd name="T57" fmla="*/ 10 h 12"/>
                <a:gd name="T58" fmla="*/ 10 w 75"/>
                <a:gd name="T59" fmla="*/ 9 h 12"/>
                <a:gd name="T60" fmla="*/ 9 w 75"/>
                <a:gd name="T6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2">
                  <a:moveTo>
                    <a:pt x="9" y="3"/>
                  </a:moveTo>
                  <a:cubicBezTo>
                    <a:pt x="7" y="2"/>
                    <a:pt x="7" y="2"/>
                    <a:pt x="7" y="2"/>
                  </a:cubicBezTo>
                  <a:cubicBezTo>
                    <a:pt x="5" y="6"/>
                    <a:pt x="5" y="6"/>
                    <a:pt x="5" y="6"/>
                  </a:cubicBezTo>
                  <a:cubicBezTo>
                    <a:pt x="5" y="10"/>
                    <a:pt x="5" y="10"/>
                    <a:pt x="5" y="10"/>
                  </a:cubicBezTo>
                  <a:cubicBezTo>
                    <a:pt x="37" y="10"/>
                    <a:pt x="37" y="10"/>
                    <a:pt x="37" y="10"/>
                  </a:cubicBezTo>
                  <a:cubicBezTo>
                    <a:pt x="39" y="10"/>
                    <a:pt x="40" y="8"/>
                    <a:pt x="41" y="7"/>
                  </a:cubicBezTo>
                  <a:cubicBezTo>
                    <a:pt x="41" y="5"/>
                    <a:pt x="41" y="3"/>
                    <a:pt x="39" y="2"/>
                  </a:cubicBezTo>
                  <a:cubicBezTo>
                    <a:pt x="37" y="1"/>
                    <a:pt x="37" y="1"/>
                    <a:pt x="37" y="1"/>
                  </a:cubicBezTo>
                  <a:cubicBezTo>
                    <a:pt x="34" y="4"/>
                    <a:pt x="34" y="4"/>
                    <a:pt x="34" y="4"/>
                  </a:cubicBezTo>
                  <a:cubicBezTo>
                    <a:pt x="34" y="8"/>
                    <a:pt x="34" y="8"/>
                    <a:pt x="34" y="8"/>
                  </a:cubicBezTo>
                  <a:cubicBezTo>
                    <a:pt x="70" y="10"/>
                    <a:pt x="70" y="10"/>
                    <a:pt x="70" y="10"/>
                  </a:cubicBezTo>
                  <a:cubicBezTo>
                    <a:pt x="72" y="10"/>
                    <a:pt x="74" y="9"/>
                    <a:pt x="74" y="7"/>
                  </a:cubicBezTo>
                  <a:cubicBezTo>
                    <a:pt x="75" y="5"/>
                    <a:pt x="74" y="3"/>
                    <a:pt x="73" y="2"/>
                  </a:cubicBezTo>
                  <a:cubicBezTo>
                    <a:pt x="72" y="2"/>
                    <a:pt x="72" y="2"/>
                    <a:pt x="72" y="2"/>
                  </a:cubicBezTo>
                  <a:cubicBezTo>
                    <a:pt x="70" y="1"/>
                    <a:pt x="68" y="1"/>
                    <a:pt x="66" y="3"/>
                  </a:cubicBezTo>
                  <a:cubicBezTo>
                    <a:pt x="65" y="5"/>
                    <a:pt x="66" y="7"/>
                    <a:pt x="68" y="9"/>
                  </a:cubicBezTo>
                  <a:cubicBezTo>
                    <a:pt x="68" y="9"/>
                    <a:pt x="68" y="9"/>
                    <a:pt x="68" y="9"/>
                  </a:cubicBezTo>
                  <a:cubicBezTo>
                    <a:pt x="70" y="6"/>
                    <a:pt x="70" y="6"/>
                    <a:pt x="70" y="6"/>
                  </a:cubicBezTo>
                  <a:cubicBezTo>
                    <a:pt x="71" y="2"/>
                    <a:pt x="71" y="2"/>
                    <a:pt x="71" y="2"/>
                  </a:cubicBezTo>
                  <a:cubicBezTo>
                    <a:pt x="35" y="0"/>
                    <a:pt x="35" y="0"/>
                    <a:pt x="35" y="0"/>
                  </a:cubicBezTo>
                  <a:cubicBezTo>
                    <a:pt x="33" y="0"/>
                    <a:pt x="31" y="1"/>
                    <a:pt x="31" y="3"/>
                  </a:cubicBezTo>
                  <a:cubicBezTo>
                    <a:pt x="30" y="5"/>
                    <a:pt x="31" y="7"/>
                    <a:pt x="32" y="8"/>
                  </a:cubicBezTo>
                  <a:cubicBezTo>
                    <a:pt x="35" y="9"/>
                    <a:pt x="35" y="9"/>
                    <a:pt x="35" y="9"/>
                  </a:cubicBezTo>
                  <a:cubicBezTo>
                    <a:pt x="37" y="6"/>
                    <a:pt x="37" y="6"/>
                    <a:pt x="37" y="6"/>
                  </a:cubicBezTo>
                  <a:cubicBezTo>
                    <a:pt x="37" y="2"/>
                    <a:pt x="37" y="2"/>
                    <a:pt x="37" y="2"/>
                  </a:cubicBezTo>
                  <a:cubicBezTo>
                    <a:pt x="5" y="2"/>
                    <a:pt x="5" y="2"/>
                    <a:pt x="5" y="2"/>
                  </a:cubicBezTo>
                  <a:cubicBezTo>
                    <a:pt x="3" y="2"/>
                    <a:pt x="1" y="3"/>
                    <a:pt x="1" y="4"/>
                  </a:cubicBezTo>
                  <a:cubicBezTo>
                    <a:pt x="0" y="6"/>
                    <a:pt x="1" y="8"/>
                    <a:pt x="2" y="9"/>
                  </a:cubicBezTo>
                  <a:cubicBezTo>
                    <a:pt x="5" y="10"/>
                    <a:pt x="5" y="10"/>
                    <a:pt x="5" y="10"/>
                  </a:cubicBezTo>
                  <a:cubicBezTo>
                    <a:pt x="6" y="12"/>
                    <a:pt x="9" y="11"/>
                    <a:pt x="10" y="9"/>
                  </a:cubicBezTo>
                  <a:cubicBezTo>
                    <a:pt x="11" y="7"/>
                    <a:pt x="11" y="5"/>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2" name="Freeform 175">
              <a:extLst>
                <a:ext uri="{FF2B5EF4-FFF2-40B4-BE49-F238E27FC236}">
                  <a16:creationId xmlns:a16="http://schemas.microsoft.com/office/drawing/2014/main" id="{2C746BC2-D098-4177-8380-FE0D5A66E081}"/>
                </a:ext>
              </a:extLst>
            </p:cNvPr>
            <p:cNvSpPr>
              <a:spLocks/>
            </p:cNvSpPr>
            <p:nvPr/>
          </p:nvSpPr>
          <p:spPr bwMode="auto">
            <a:xfrm>
              <a:off x="5488124" y="2265473"/>
              <a:ext cx="123825" cy="269875"/>
            </a:xfrm>
            <a:custGeom>
              <a:avLst/>
              <a:gdLst>
                <a:gd name="T0" fmla="*/ 5 w 79"/>
                <a:gd name="T1" fmla="*/ 164 h 172"/>
                <a:gd name="T2" fmla="*/ 10 w 79"/>
                <a:gd name="T3" fmla="*/ 163 h 172"/>
                <a:gd name="T4" fmla="*/ 9 w 79"/>
                <a:gd name="T5" fmla="*/ 143 h 172"/>
                <a:gd name="T6" fmla="*/ 15 w 79"/>
                <a:gd name="T7" fmla="*/ 141 h 172"/>
                <a:gd name="T8" fmla="*/ 19 w 79"/>
                <a:gd name="T9" fmla="*/ 134 h 172"/>
                <a:gd name="T10" fmla="*/ 17 w 79"/>
                <a:gd name="T11" fmla="*/ 132 h 172"/>
                <a:gd name="T12" fmla="*/ 17 w 79"/>
                <a:gd name="T13" fmla="*/ 132 h 172"/>
                <a:gd name="T14" fmla="*/ 17 w 79"/>
                <a:gd name="T15" fmla="*/ 128 h 172"/>
                <a:gd name="T16" fmla="*/ 24 w 79"/>
                <a:gd name="T17" fmla="*/ 115 h 172"/>
                <a:gd name="T18" fmla="*/ 32 w 79"/>
                <a:gd name="T19" fmla="*/ 102 h 172"/>
                <a:gd name="T20" fmla="*/ 24 w 79"/>
                <a:gd name="T21" fmla="*/ 100 h 172"/>
                <a:gd name="T22" fmla="*/ 41 w 79"/>
                <a:gd name="T23" fmla="*/ 92 h 172"/>
                <a:gd name="T24" fmla="*/ 33 w 79"/>
                <a:gd name="T25" fmla="*/ 90 h 172"/>
                <a:gd name="T26" fmla="*/ 47 w 79"/>
                <a:gd name="T27" fmla="*/ 78 h 172"/>
                <a:gd name="T28" fmla="*/ 48 w 79"/>
                <a:gd name="T29" fmla="*/ 64 h 172"/>
                <a:gd name="T30" fmla="*/ 43 w 79"/>
                <a:gd name="T31" fmla="*/ 61 h 172"/>
                <a:gd name="T32" fmla="*/ 60 w 79"/>
                <a:gd name="T33" fmla="*/ 53 h 172"/>
                <a:gd name="T34" fmla="*/ 60 w 79"/>
                <a:gd name="T35" fmla="*/ 43 h 172"/>
                <a:gd name="T36" fmla="*/ 55 w 79"/>
                <a:gd name="T37" fmla="*/ 35 h 172"/>
                <a:gd name="T38" fmla="*/ 66 w 79"/>
                <a:gd name="T39" fmla="*/ 33 h 172"/>
                <a:gd name="T40" fmla="*/ 64 w 79"/>
                <a:gd name="T41" fmla="*/ 25 h 172"/>
                <a:gd name="T42" fmla="*/ 73 w 79"/>
                <a:gd name="T43" fmla="*/ 24 h 172"/>
                <a:gd name="T44" fmla="*/ 71 w 79"/>
                <a:gd name="T45" fmla="*/ 16 h 172"/>
                <a:gd name="T46" fmla="*/ 77 w 79"/>
                <a:gd name="T47" fmla="*/ 4 h 172"/>
                <a:gd name="T48" fmla="*/ 68 w 79"/>
                <a:gd name="T49" fmla="*/ 9 h 172"/>
                <a:gd name="T50" fmla="*/ 72 w 79"/>
                <a:gd name="T51" fmla="*/ 5 h 172"/>
                <a:gd name="T52" fmla="*/ 62 w 79"/>
                <a:gd name="T53" fmla="*/ 21 h 172"/>
                <a:gd name="T54" fmla="*/ 57 w 79"/>
                <a:gd name="T55" fmla="*/ 29 h 172"/>
                <a:gd name="T56" fmla="*/ 63 w 79"/>
                <a:gd name="T57" fmla="*/ 30 h 172"/>
                <a:gd name="T58" fmla="*/ 49 w 79"/>
                <a:gd name="T59" fmla="*/ 39 h 172"/>
                <a:gd name="T60" fmla="*/ 57 w 79"/>
                <a:gd name="T61" fmla="*/ 41 h 172"/>
                <a:gd name="T62" fmla="*/ 46 w 79"/>
                <a:gd name="T63" fmla="*/ 51 h 172"/>
                <a:gd name="T64" fmla="*/ 56 w 79"/>
                <a:gd name="T65" fmla="*/ 53 h 172"/>
                <a:gd name="T66" fmla="*/ 39 w 79"/>
                <a:gd name="T67" fmla="*/ 61 h 172"/>
                <a:gd name="T68" fmla="*/ 45 w 79"/>
                <a:gd name="T69" fmla="*/ 62 h 172"/>
                <a:gd name="T70" fmla="*/ 34 w 79"/>
                <a:gd name="T71" fmla="*/ 79 h 172"/>
                <a:gd name="T72" fmla="*/ 29 w 79"/>
                <a:gd name="T73" fmla="*/ 90 h 172"/>
                <a:gd name="T74" fmla="*/ 37 w 79"/>
                <a:gd name="T75" fmla="*/ 92 h 172"/>
                <a:gd name="T76" fmla="*/ 20 w 79"/>
                <a:gd name="T77" fmla="*/ 100 h 172"/>
                <a:gd name="T78" fmla="*/ 14 w 79"/>
                <a:gd name="T79" fmla="*/ 113 h 172"/>
                <a:gd name="T80" fmla="*/ 20 w 79"/>
                <a:gd name="T81" fmla="*/ 122 h 172"/>
                <a:gd name="T82" fmla="*/ 8 w 79"/>
                <a:gd name="T83" fmla="*/ 125 h 172"/>
                <a:gd name="T84" fmla="*/ 13 w 79"/>
                <a:gd name="T85" fmla="*/ 135 h 172"/>
                <a:gd name="T86" fmla="*/ 12 w 79"/>
                <a:gd name="T87" fmla="*/ 130 h 172"/>
                <a:gd name="T88" fmla="*/ 5 w 79"/>
                <a:gd name="T89" fmla="*/ 150 h 172"/>
                <a:gd name="T90" fmla="*/ 8 w 79"/>
                <a:gd name="T91" fmla="*/ 148 h 172"/>
                <a:gd name="T92" fmla="*/ 2 w 79"/>
                <a:gd name="T93" fmla="*/ 161 h 172"/>
                <a:gd name="T94" fmla="*/ 2 w 79"/>
                <a:gd name="T95" fmla="*/ 162 h 172"/>
                <a:gd name="T96" fmla="*/ 2 w 79"/>
                <a:gd name="T97" fmla="*/ 162 h 172"/>
                <a:gd name="T98" fmla="*/ 1 w 79"/>
                <a:gd name="T99" fmla="*/ 162 h 172"/>
                <a:gd name="T100" fmla="*/ 1 w 79"/>
                <a:gd name="T101" fmla="*/ 162 h 172"/>
                <a:gd name="T102" fmla="*/ 14 w 79"/>
                <a:gd name="T103" fmla="*/ 1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172">
                  <a:moveTo>
                    <a:pt x="13" y="164"/>
                  </a:moveTo>
                  <a:cubicBezTo>
                    <a:pt x="7" y="160"/>
                    <a:pt x="7" y="160"/>
                    <a:pt x="7" y="160"/>
                  </a:cubicBezTo>
                  <a:cubicBezTo>
                    <a:pt x="5" y="164"/>
                    <a:pt x="5" y="164"/>
                    <a:pt x="5" y="164"/>
                  </a:cubicBezTo>
                  <a:cubicBezTo>
                    <a:pt x="8" y="166"/>
                    <a:pt x="8" y="166"/>
                    <a:pt x="8" y="166"/>
                  </a:cubicBezTo>
                  <a:cubicBezTo>
                    <a:pt x="9" y="166"/>
                    <a:pt x="9" y="166"/>
                    <a:pt x="9" y="166"/>
                  </a:cubicBezTo>
                  <a:cubicBezTo>
                    <a:pt x="9" y="165"/>
                    <a:pt x="9" y="164"/>
                    <a:pt x="10" y="163"/>
                  </a:cubicBezTo>
                  <a:cubicBezTo>
                    <a:pt x="12" y="159"/>
                    <a:pt x="16" y="152"/>
                    <a:pt x="16" y="152"/>
                  </a:cubicBezTo>
                  <a:cubicBezTo>
                    <a:pt x="16" y="150"/>
                    <a:pt x="16" y="147"/>
                    <a:pt x="14" y="146"/>
                  </a:cubicBezTo>
                  <a:cubicBezTo>
                    <a:pt x="9" y="143"/>
                    <a:pt x="9" y="143"/>
                    <a:pt x="9" y="143"/>
                  </a:cubicBezTo>
                  <a:cubicBezTo>
                    <a:pt x="7" y="147"/>
                    <a:pt x="7" y="147"/>
                    <a:pt x="7" y="147"/>
                  </a:cubicBezTo>
                  <a:cubicBezTo>
                    <a:pt x="10" y="149"/>
                    <a:pt x="10" y="149"/>
                    <a:pt x="10" y="149"/>
                  </a:cubicBezTo>
                  <a:cubicBezTo>
                    <a:pt x="10" y="149"/>
                    <a:pt x="12" y="145"/>
                    <a:pt x="15" y="141"/>
                  </a:cubicBezTo>
                  <a:cubicBezTo>
                    <a:pt x="16" y="139"/>
                    <a:pt x="17" y="138"/>
                    <a:pt x="17" y="136"/>
                  </a:cubicBezTo>
                  <a:cubicBezTo>
                    <a:pt x="18" y="135"/>
                    <a:pt x="18" y="135"/>
                    <a:pt x="18" y="134"/>
                  </a:cubicBezTo>
                  <a:cubicBezTo>
                    <a:pt x="19" y="134"/>
                    <a:pt x="19" y="134"/>
                    <a:pt x="19" y="134"/>
                  </a:cubicBezTo>
                  <a:cubicBezTo>
                    <a:pt x="19" y="134"/>
                    <a:pt x="19" y="134"/>
                    <a:pt x="19" y="134"/>
                  </a:cubicBezTo>
                  <a:cubicBezTo>
                    <a:pt x="19" y="134"/>
                    <a:pt x="19" y="134"/>
                    <a:pt x="19" y="134"/>
                  </a:cubicBezTo>
                  <a:cubicBezTo>
                    <a:pt x="17" y="132"/>
                    <a:pt x="17" y="132"/>
                    <a:pt x="17" y="132"/>
                  </a:cubicBezTo>
                  <a:cubicBezTo>
                    <a:pt x="19" y="134"/>
                    <a:pt x="19" y="134"/>
                    <a:pt x="19" y="134"/>
                  </a:cubicBezTo>
                  <a:cubicBezTo>
                    <a:pt x="19" y="134"/>
                    <a:pt x="19" y="134"/>
                    <a:pt x="19" y="134"/>
                  </a:cubicBezTo>
                  <a:cubicBezTo>
                    <a:pt x="17" y="132"/>
                    <a:pt x="17" y="132"/>
                    <a:pt x="17" y="132"/>
                  </a:cubicBezTo>
                  <a:cubicBezTo>
                    <a:pt x="19" y="134"/>
                    <a:pt x="19" y="134"/>
                    <a:pt x="19" y="134"/>
                  </a:cubicBezTo>
                  <a:cubicBezTo>
                    <a:pt x="20" y="132"/>
                    <a:pt x="19" y="129"/>
                    <a:pt x="18" y="128"/>
                  </a:cubicBezTo>
                  <a:cubicBezTo>
                    <a:pt x="17" y="128"/>
                    <a:pt x="17" y="128"/>
                    <a:pt x="17" y="128"/>
                  </a:cubicBezTo>
                  <a:cubicBezTo>
                    <a:pt x="25" y="122"/>
                    <a:pt x="25" y="122"/>
                    <a:pt x="25" y="122"/>
                  </a:cubicBezTo>
                  <a:cubicBezTo>
                    <a:pt x="26" y="121"/>
                    <a:pt x="26" y="120"/>
                    <a:pt x="26" y="119"/>
                  </a:cubicBezTo>
                  <a:cubicBezTo>
                    <a:pt x="26" y="117"/>
                    <a:pt x="26" y="116"/>
                    <a:pt x="24" y="115"/>
                  </a:cubicBezTo>
                  <a:cubicBezTo>
                    <a:pt x="24" y="115"/>
                    <a:pt x="24" y="115"/>
                    <a:pt x="24" y="115"/>
                  </a:cubicBezTo>
                  <a:cubicBezTo>
                    <a:pt x="31" y="105"/>
                    <a:pt x="31" y="105"/>
                    <a:pt x="31" y="105"/>
                  </a:cubicBezTo>
                  <a:cubicBezTo>
                    <a:pt x="32" y="104"/>
                    <a:pt x="33" y="103"/>
                    <a:pt x="32" y="102"/>
                  </a:cubicBezTo>
                  <a:cubicBezTo>
                    <a:pt x="32" y="101"/>
                    <a:pt x="32" y="100"/>
                    <a:pt x="31" y="99"/>
                  </a:cubicBezTo>
                  <a:cubicBezTo>
                    <a:pt x="26" y="96"/>
                    <a:pt x="26" y="96"/>
                    <a:pt x="26" y="96"/>
                  </a:cubicBezTo>
                  <a:cubicBezTo>
                    <a:pt x="24" y="100"/>
                    <a:pt x="24" y="100"/>
                    <a:pt x="24" y="100"/>
                  </a:cubicBezTo>
                  <a:cubicBezTo>
                    <a:pt x="26" y="103"/>
                    <a:pt x="26" y="103"/>
                    <a:pt x="26" y="103"/>
                  </a:cubicBezTo>
                  <a:cubicBezTo>
                    <a:pt x="39" y="95"/>
                    <a:pt x="39" y="95"/>
                    <a:pt x="39" y="95"/>
                  </a:cubicBezTo>
                  <a:cubicBezTo>
                    <a:pt x="40" y="94"/>
                    <a:pt x="41" y="93"/>
                    <a:pt x="41" y="92"/>
                  </a:cubicBezTo>
                  <a:cubicBezTo>
                    <a:pt x="41" y="90"/>
                    <a:pt x="40" y="89"/>
                    <a:pt x="39" y="88"/>
                  </a:cubicBezTo>
                  <a:cubicBezTo>
                    <a:pt x="36" y="86"/>
                    <a:pt x="36" y="86"/>
                    <a:pt x="36" y="86"/>
                  </a:cubicBezTo>
                  <a:cubicBezTo>
                    <a:pt x="33" y="90"/>
                    <a:pt x="33" y="90"/>
                    <a:pt x="33" y="90"/>
                  </a:cubicBezTo>
                  <a:cubicBezTo>
                    <a:pt x="37" y="92"/>
                    <a:pt x="37" y="92"/>
                    <a:pt x="37" y="92"/>
                  </a:cubicBezTo>
                  <a:cubicBezTo>
                    <a:pt x="46" y="82"/>
                    <a:pt x="46" y="82"/>
                    <a:pt x="46" y="82"/>
                  </a:cubicBezTo>
                  <a:cubicBezTo>
                    <a:pt x="46" y="81"/>
                    <a:pt x="47" y="80"/>
                    <a:pt x="47" y="78"/>
                  </a:cubicBezTo>
                  <a:cubicBezTo>
                    <a:pt x="46" y="77"/>
                    <a:pt x="46" y="76"/>
                    <a:pt x="45" y="76"/>
                  </a:cubicBezTo>
                  <a:cubicBezTo>
                    <a:pt x="42" y="74"/>
                    <a:pt x="42" y="74"/>
                    <a:pt x="42" y="74"/>
                  </a:cubicBezTo>
                  <a:cubicBezTo>
                    <a:pt x="48" y="64"/>
                    <a:pt x="48" y="64"/>
                    <a:pt x="48" y="64"/>
                  </a:cubicBezTo>
                  <a:cubicBezTo>
                    <a:pt x="49" y="62"/>
                    <a:pt x="49" y="60"/>
                    <a:pt x="47" y="59"/>
                  </a:cubicBezTo>
                  <a:cubicBezTo>
                    <a:pt x="45" y="58"/>
                    <a:pt x="45" y="58"/>
                    <a:pt x="45" y="58"/>
                  </a:cubicBezTo>
                  <a:cubicBezTo>
                    <a:pt x="43" y="61"/>
                    <a:pt x="43" y="61"/>
                    <a:pt x="43" y="61"/>
                  </a:cubicBezTo>
                  <a:cubicBezTo>
                    <a:pt x="45" y="65"/>
                    <a:pt x="45" y="65"/>
                    <a:pt x="45" y="65"/>
                  </a:cubicBezTo>
                  <a:cubicBezTo>
                    <a:pt x="58" y="57"/>
                    <a:pt x="58" y="57"/>
                    <a:pt x="58" y="57"/>
                  </a:cubicBezTo>
                  <a:cubicBezTo>
                    <a:pt x="59" y="56"/>
                    <a:pt x="60" y="55"/>
                    <a:pt x="60" y="53"/>
                  </a:cubicBezTo>
                  <a:cubicBezTo>
                    <a:pt x="60" y="52"/>
                    <a:pt x="59" y="50"/>
                    <a:pt x="58" y="50"/>
                  </a:cubicBezTo>
                  <a:cubicBezTo>
                    <a:pt x="56" y="49"/>
                    <a:pt x="56" y="49"/>
                    <a:pt x="56" y="49"/>
                  </a:cubicBezTo>
                  <a:cubicBezTo>
                    <a:pt x="60" y="43"/>
                    <a:pt x="60" y="43"/>
                    <a:pt x="60" y="43"/>
                  </a:cubicBezTo>
                  <a:cubicBezTo>
                    <a:pt x="61" y="42"/>
                    <a:pt x="61" y="41"/>
                    <a:pt x="61" y="40"/>
                  </a:cubicBezTo>
                  <a:cubicBezTo>
                    <a:pt x="60" y="39"/>
                    <a:pt x="60" y="38"/>
                    <a:pt x="59" y="37"/>
                  </a:cubicBezTo>
                  <a:cubicBezTo>
                    <a:pt x="55" y="35"/>
                    <a:pt x="55" y="35"/>
                    <a:pt x="55" y="35"/>
                  </a:cubicBezTo>
                  <a:cubicBezTo>
                    <a:pt x="53" y="38"/>
                    <a:pt x="53" y="38"/>
                    <a:pt x="53" y="38"/>
                  </a:cubicBezTo>
                  <a:cubicBezTo>
                    <a:pt x="56" y="41"/>
                    <a:pt x="56" y="41"/>
                    <a:pt x="56" y="41"/>
                  </a:cubicBezTo>
                  <a:cubicBezTo>
                    <a:pt x="66" y="33"/>
                    <a:pt x="66" y="33"/>
                    <a:pt x="66" y="33"/>
                  </a:cubicBezTo>
                  <a:cubicBezTo>
                    <a:pt x="67" y="32"/>
                    <a:pt x="67" y="31"/>
                    <a:pt x="67" y="30"/>
                  </a:cubicBezTo>
                  <a:cubicBezTo>
                    <a:pt x="67" y="28"/>
                    <a:pt x="66" y="27"/>
                    <a:pt x="65" y="26"/>
                  </a:cubicBezTo>
                  <a:cubicBezTo>
                    <a:pt x="64" y="25"/>
                    <a:pt x="64" y="25"/>
                    <a:pt x="64" y="25"/>
                  </a:cubicBezTo>
                  <a:cubicBezTo>
                    <a:pt x="62" y="29"/>
                    <a:pt x="62" y="29"/>
                    <a:pt x="62" y="29"/>
                  </a:cubicBezTo>
                  <a:cubicBezTo>
                    <a:pt x="64" y="32"/>
                    <a:pt x="64" y="32"/>
                    <a:pt x="64" y="32"/>
                  </a:cubicBezTo>
                  <a:cubicBezTo>
                    <a:pt x="73" y="24"/>
                    <a:pt x="73" y="24"/>
                    <a:pt x="73" y="24"/>
                  </a:cubicBezTo>
                  <a:cubicBezTo>
                    <a:pt x="74" y="23"/>
                    <a:pt x="74" y="22"/>
                    <a:pt x="74" y="20"/>
                  </a:cubicBezTo>
                  <a:cubicBezTo>
                    <a:pt x="74" y="19"/>
                    <a:pt x="73" y="18"/>
                    <a:pt x="72" y="17"/>
                  </a:cubicBezTo>
                  <a:cubicBezTo>
                    <a:pt x="71" y="16"/>
                    <a:pt x="71" y="16"/>
                    <a:pt x="71" y="16"/>
                  </a:cubicBezTo>
                  <a:cubicBezTo>
                    <a:pt x="77" y="10"/>
                    <a:pt x="77" y="10"/>
                    <a:pt x="77" y="10"/>
                  </a:cubicBezTo>
                  <a:cubicBezTo>
                    <a:pt x="78" y="10"/>
                    <a:pt x="79" y="8"/>
                    <a:pt x="78" y="7"/>
                  </a:cubicBezTo>
                  <a:cubicBezTo>
                    <a:pt x="78" y="6"/>
                    <a:pt x="78" y="5"/>
                    <a:pt x="77" y="4"/>
                  </a:cubicBezTo>
                  <a:cubicBezTo>
                    <a:pt x="73" y="2"/>
                    <a:pt x="73" y="2"/>
                    <a:pt x="73" y="2"/>
                  </a:cubicBezTo>
                  <a:cubicBezTo>
                    <a:pt x="71" y="0"/>
                    <a:pt x="68" y="1"/>
                    <a:pt x="67" y="3"/>
                  </a:cubicBezTo>
                  <a:cubicBezTo>
                    <a:pt x="66" y="5"/>
                    <a:pt x="67" y="7"/>
                    <a:pt x="68" y="9"/>
                  </a:cubicBezTo>
                  <a:cubicBezTo>
                    <a:pt x="72" y="11"/>
                    <a:pt x="72" y="11"/>
                    <a:pt x="72" y="11"/>
                  </a:cubicBezTo>
                  <a:cubicBezTo>
                    <a:pt x="74" y="7"/>
                    <a:pt x="74" y="7"/>
                    <a:pt x="74" y="7"/>
                  </a:cubicBezTo>
                  <a:cubicBezTo>
                    <a:pt x="72" y="5"/>
                    <a:pt x="72" y="5"/>
                    <a:pt x="72" y="5"/>
                  </a:cubicBezTo>
                  <a:cubicBezTo>
                    <a:pt x="61" y="14"/>
                    <a:pt x="61" y="14"/>
                    <a:pt x="61" y="14"/>
                  </a:cubicBezTo>
                  <a:cubicBezTo>
                    <a:pt x="61" y="15"/>
                    <a:pt x="60" y="16"/>
                    <a:pt x="60" y="18"/>
                  </a:cubicBezTo>
                  <a:cubicBezTo>
                    <a:pt x="60" y="19"/>
                    <a:pt x="61" y="20"/>
                    <a:pt x="62" y="21"/>
                  </a:cubicBezTo>
                  <a:cubicBezTo>
                    <a:pt x="64" y="21"/>
                    <a:pt x="64" y="21"/>
                    <a:pt x="64" y="21"/>
                  </a:cubicBezTo>
                  <a:cubicBezTo>
                    <a:pt x="59" y="26"/>
                    <a:pt x="59" y="26"/>
                    <a:pt x="59" y="26"/>
                  </a:cubicBezTo>
                  <a:cubicBezTo>
                    <a:pt x="58" y="27"/>
                    <a:pt x="57" y="28"/>
                    <a:pt x="57" y="29"/>
                  </a:cubicBezTo>
                  <a:cubicBezTo>
                    <a:pt x="58" y="31"/>
                    <a:pt x="58" y="32"/>
                    <a:pt x="59" y="32"/>
                  </a:cubicBezTo>
                  <a:cubicBezTo>
                    <a:pt x="61" y="33"/>
                    <a:pt x="61" y="33"/>
                    <a:pt x="61" y="33"/>
                  </a:cubicBezTo>
                  <a:cubicBezTo>
                    <a:pt x="63" y="30"/>
                    <a:pt x="63" y="30"/>
                    <a:pt x="63" y="30"/>
                  </a:cubicBezTo>
                  <a:cubicBezTo>
                    <a:pt x="60" y="27"/>
                    <a:pt x="60" y="27"/>
                    <a:pt x="60" y="27"/>
                  </a:cubicBezTo>
                  <a:cubicBezTo>
                    <a:pt x="51" y="35"/>
                    <a:pt x="51" y="35"/>
                    <a:pt x="51" y="35"/>
                  </a:cubicBezTo>
                  <a:cubicBezTo>
                    <a:pt x="50" y="36"/>
                    <a:pt x="49" y="37"/>
                    <a:pt x="49" y="39"/>
                  </a:cubicBezTo>
                  <a:cubicBezTo>
                    <a:pt x="49" y="40"/>
                    <a:pt x="50" y="41"/>
                    <a:pt x="51" y="42"/>
                  </a:cubicBezTo>
                  <a:cubicBezTo>
                    <a:pt x="55" y="44"/>
                    <a:pt x="55" y="44"/>
                    <a:pt x="55" y="44"/>
                  </a:cubicBezTo>
                  <a:cubicBezTo>
                    <a:pt x="57" y="41"/>
                    <a:pt x="57" y="41"/>
                    <a:pt x="57" y="41"/>
                  </a:cubicBezTo>
                  <a:cubicBezTo>
                    <a:pt x="53" y="38"/>
                    <a:pt x="53" y="38"/>
                    <a:pt x="53" y="38"/>
                  </a:cubicBezTo>
                  <a:cubicBezTo>
                    <a:pt x="47" y="48"/>
                    <a:pt x="47" y="48"/>
                    <a:pt x="47" y="48"/>
                  </a:cubicBezTo>
                  <a:cubicBezTo>
                    <a:pt x="46" y="49"/>
                    <a:pt x="46" y="50"/>
                    <a:pt x="46" y="51"/>
                  </a:cubicBezTo>
                  <a:cubicBezTo>
                    <a:pt x="47" y="52"/>
                    <a:pt x="47" y="53"/>
                    <a:pt x="48" y="53"/>
                  </a:cubicBezTo>
                  <a:cubicBezTo>
                    <a:pt x="53" y="57"/>
                    <a:pt x="53" y="57"/>
                    <a:pt x="53" y="57"/>
                  </a:cubicBezTo>
                  <a:cubicBezTo>
                    <a:pt x="56" y="53"/>
                    <a:pt x="56" y="53"/>
                    <a:pt x="56" y="53"/>
                  </a:cubicBezTo>
                  <a:cubicBezTo>
                    <a:pt x="53" y="50"/>
                    <a:pt x="53" y="50"/>
                    <a:pt x="53" y="50"/>
                  </a:cubicBezTo>
                  <a:cubicBezTo>
                    <a:pt x="41" y="58"/>
                    <a:pt x="41" y="58"/>
                    <a:pt x="41" y="58"/>
                  </a:cubicBezTo>
                  <a:cubicBezTo>
                    <a:pt x="40" y="59"/>
                    <a:pt x="39" y="60"/>
                    <a:pt x="39" y="61"/>
                  </a:cubicBezTo>
                  <a:cubicBezTo>
                    <a:pt x="39" y="63"/>
                    <a:pt x="40" y="64"/>
                    <a:pt x="41" y="65"/>
                  </a:cubicBezTo>
                  <a:cubicBezTo>
                    <a:pt x="42" y="66"/>
                    <a:pt x="42" y="66"/>
                    <a:pt x="42" y="66"/>
                  </a:cubicBezTo>
                  <a:cubicBezTo>
                    <a:pt x="45" y="62"/>
                    <a:pt x="45" y="62"/>
                    <a:pt x="45" y="62"/>
                  </a:cubicBezTo>
                  <a:cubicBezTo>
                    <a:pt x="41" y="60"/>
                    <a:pt x="41" y="60"/>
                    <a:pt x="41" y="60"/>
                  </a:cubicBezTo>
                  <a:cubicBezTo>
                    <a:pt x="33" y="73"/>
                    <a:pt x="33" y="73"/>
                    <a:pt x="33" y="73"/>
                  </a:cubicBezTo>
                  <a:cubicBezTo>
                    <a:pt x="32" y="75"/>
                    <a:pt x="33" y="78"/>
                    <a:pt x="34" y="79"/>
                  </a:cubicBezTo>
                  <a:cubicBezTo>
                    <a:pt x="36" y="80"/>
                    <a:pt x="36" y="80"/>
                    <a:pt x="36" y="80"/>
                  </a:cubicBezTo>
                  <a:cubicBezTo>
                    <a:pt x="30" y="87"/>
                    <a:pt x="30" y="87"/>
                    <a:pt x="30" y="87"/>
                  </a:cubicBezTo>
                  <a:cubicBezTo>
                    <a:pt x="30" y="88"/>
                    <a:pt x="29" y="89"/>
                    <a:pt x="29" y="90"/>
                  </a:cubicBezTo>
                  <a:cubicBezTo>
                    <a:pt x="30" y="91"/>
                    <a:pt x="30" y="92"/>
                    <a:pt x="31" y="93"/>
                  </a:cubicBezTo>
                  <a:cubicBezTo>
                    <a:pt x="34" y="95"/>
                    <a:pt x="34" y="95"/>
                    <a:pt x="34" y="95"/>
                  </a:cubicBezTo>
                  <a:cubicBezTo>
                    <a:pt x="37" y="92"/>
                    <a:pt x="37" y="92"/>
                    <a:pt x="37" y="92"/>
                  </a:cubicBezTo>
                  <a:cubicBezTo>
                    <a:pt x="34" y="88"/>
                    <a:pt x="34" y="88"/>
                    <a:pt x="34" y="88"/>
                  </a:cubicBezTo>
                  <a:cubicBezTo>
                    <a:pt x="22" y="96"/>
                    <a:pt x="22" y="96"/>
                    <a:pt x="22" y="96"/>
                  </a:cubicBezTo>
                  <a:cubicBezTo>
                    <a:pt x="21" y="97"/>
                    <a:pt x="20" y="98"/>
                    <a:pt x="20" y="100"/>
                  </a:cubicBezTo>
                  <a:cubicBezTo>
                    <a:pt x="20" y="101"/>
                    <a:pt x="21" y="103"/>
                    <a:pt x="22" y="103"/>
                  </a:cubicBezTo>
                  <a:cubicBezTo>
                    <a:pt x="22" y="104"/>
                    <a:pt x="22" y="104"/>
                    <a:pt x="22" y="104"/>
                  </a:cubicBezTo>
                  <a:cubicBezTo>
                    <a:pt x="14" y="113"/>
                    <a:pt x="14" y="113"/>
                    <a:pt x="14" y="113"/>
                  </a:cubicBezTo>
                  <a:cubicBezTo>
                    <a:pt x="14" y="114"/>
                    <a:pt x="13" y="115"/>
                    <a:pt x="13" y="116"/>
                  </a:cubicBezTo>
                  <a:cubicBezTo>
                    <a:pt x="14" y="118"/>
                    <a:pt x="14" y="119"/>
                    <a:pt x="15" y="119"/>
                  </a:cubicBezTo>
                  <a:cubicBezTo>
                    <a:pt x="20" y="122"/>
                    <a:pt x="20" y="122"/>
                    <a:pt x="20" y="122"/>
                  </a:cubicBezTo>
                  <a:cubicBezTo>
                    <a:pt x="22" y="119"/>
                    <a:pt x="22" y="119"/>
                    <a:pt x="22" y="119"/>
                  </a:cubicBezTo>
                  <a:cubicBezTo>
                    <a:pt x="20" y="116"/>
                    <a:pt x="20" y="116"/>
                    <a:pt x="20" y="116"/>
                  </a:cubicBezTo>
                  <a:cubicBezTo>
                    <a:pt x="8" y="125"/>
                    <a:pt x="8" y="125"/>
                    <a:pt x="8" y="125"/>
                  </a:cubicBezTo>
                  <a:cubicBezTo>
                    <a:pt x="7" y="126"/>
                    <a:pt x="6" y="127"/>
                    <a:pt x="6" y="129"/>
                  </a:cubicBezTo>
                  <a:cubicBezTo>
                    <a:pt x="6" y="130"/>
                    <a:pt x="7" y="131"/>
                    <a:pt x="8" y="132"/>
                  </a:cubicBezTo>
                  <a:cubicBezTo>
                    <a:pt x="13" y="135"/>
                    <a:pt x="13" y="135"/>
                    <a:pt x="13" y="135"/>
                  </a:cubicBezTo>
                  <a:cubicBezTo>
                    <a:pt x="15" y="132"/>
                    <a:pt x="15" y="132"/>
                    <a:pt x="15" y="132"/>
                  </a:cubicBezTo>
                  <a:cubicBezTo>
                    <a:pt x="12" y="129"/>
                    <a:pt x="12" y="129"/>
                    <a:pt x="12" y="129"/>
                  </a:cubicBezTo>
                  <a:cubicBezTo>
                    <a:pt x="12" y="130"/>
                    <a:pt x="12" y="130"/>
                    <a:pt x="12" y="130"/>
                  </a:cubicBezTo>
                  <a:cubicBezTo>
                    <a:pt x="11" y="130"/>
                    <a:pt x="9" y="134"/>
                    <a:pt x="7" y="138"/>
                  </a:cubicBezTo>
                  <a:cubicBezTo>
                    <a:pt x="5" y="141"/>
                    <a:pt x="3" y="145"/>
                    <a:pt x="3" y="145"/>
                  </a:cubicBezTo>
                  <a:cubicBezTo>
                    <a:pt x="2" y="147"/>
                    <a:pt x="3" y="149"/>
                    <a:pt x="5" y="150"/>
                  </a:cubicBezTo>
                  <a:cubicBezTo>
                    <a:pt x="10" y="153"/>
                    <a:pt x="10" y="153"/>
                    <a:pt x="10" y="153"/>
                  </a:cubicBezTo>
                  <a:cubicBezTo>
                    <a:pt x="12" y="150"/>
                    <a:pt x="12" y="150"/>
                    <a:pt x="12" y="150"/>
                  </a:cubicBezTo>
                  <a:cubicBezTo>
                    <a:pt x="8" y="148"/>
                    <a:pt x="8" y="148"/>
                    <a:pt x="8" y="148"/>
                  </a:cubicBezTo>
                  <a:cubicBezTo>
                    <a:pt x="8" y="148"/>
                    <a:pt x="7" y="151"/>
                    <a:pt x="5" y="155"/>
                  </a:cubicBezTo>
                  <a:cubicBezTo>
                    <a:pt x="4" y="157"/>
                    <a:pt x="3" y="158"/>
                    <a:pt x="2" y="160"/>
                  </a:cubicBezTo>
                  <a:cubicBezTo>
                    <a:pt x="2" y="160"/>
                    <a:pt x="2" y="161"/>
                    <a:pt x="2" y="161"/>
                  </a:cubicBezTo>
                  <a:cubicBezTo>
                    <a:pt x="1" y="162"/>
                    <a:pt x="1" y="162"/>
                    <a:pt x="1" y="162"/>
                  </a:cubicBezTo>
                  <a:cubicBezTo>
                    <a:pt x="1" y="162"/>
                    <a:pt x="1" y="162"/>
                    <a:pt x="1" y="162"/>
                  </a:cubicBezTo>
                  <a:cubicBezTo>
                    <a:pt x="2" y="162"/>
                    <a:pt x="2" y="162"/>
                    <a:pt x="2" y="162"/>
                  </a:cubicBezTo>
                  <a:cubicBezTo>
                    <a:pt x="1" y="162"/>
                    <a:pt x="1" y="162"/>
                    <a:pt x="1" y="162"/>
                  </a:cubicBezTo>
                  <a:cubicBezTo>
                    <a:pt x="1" y="162"/>
                    <a:pt x="1" y="162"/>
                    <a:pt x="1" y="162"/>
                  </a:cubicBezTo>
                  <a:cubicBezTo>
                    <a:pt x="2" y="162"/>
                    <a:pt x="2" y="162"/>
                    <a:pt x="2" y="162"/>
                  </a:cubicBezTo>
                  <a:cubicBezTo>
                    <a:pt x="1" y="162"/>
                    <a:pt x="1" y="162"/>
                    <a:pt x="1" y="162"/>
                  </a:cubicBezTo>
                  <a:cubicBezTo>
                    <a:pt x="4" y="163"/>
                    <a:pt x="4" y="163"/>
                    <a:pt x="4" y="163"/>
                  </a:cubicBezTo>
                  <a:cubicBezTo>
                    <a:pt x="1" y="162"/>
                    <a:pt x="1" y="162"/>
                    <a:pt x="1" y="162"/>
                  </a:cubicBezTo>
                  <a:cubicBezTo>
                    <a:pt x="1" y="162"/>
                    <a:pt x="1" y="162"/>
                    <a:pt x="1" y="162"/>
                  </a:cubicBezTo>
                  <a:cubicBezTo>
                    <a:pt x="4" y="163"/>
                    <a:pt x="4" y="163"/>
                    <a:pt x="4" y="163"/>
                  </a:cubicBezTo>
                  <a:cubicBezTo>
                    <a:pt x="1" y="162"/>
                    <a:pt x="1" y="162"/>
                    <a:pt x="1" y="162"/>
                  </a:cubicBezTo>
                  <a:cubicBezTo>
                    <a:pt x="0" y="163"/>
                    <a:pt x="1" y="166"/>
                    <a:pt x="3" y="167"/>
                  </a:cubicBezTo>
                  <a:cubicBezTo>
                    <a:pt x="9" y="171"/>
                    <a:pt x="9" y="171"/>
                    <a:pt x="9" y="171"/>
                  </a:cubicBezTo>
                  <a:cubicBezTo>
                    <a:pt x="11" y="172"/>
                    <a:pt x="13" y="171"/>
                    <a:pt x="14" y="170"/>
                  </a:cubicBezTo>
                  <a:cubicBezTo>
                    <a:pt x="15" y="168"/>
                    <a:pt x="15" y="165"/>
                    <a:pt x="13"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3" name="Freeform 176">
              <a:extLst>
                <a:ext uri="{FF2B5EF4-FFF2-40B4-BE49-F238E27FC236}">
                  <a16:creationId xmlns:a16="http://schemas.microsoft.com/office/drawing/2014/main" id="{F44AFB5F-4ACC-473D-B9A4-ABE98C5F29DE}"/>
                </a:ext>
              </a:extLst>
            </p:cNvPr>
            <p:cNvSpPr>
              <a:spLocks/>
            </p:cNvSpPr>
            <p:nvPr/>
          </p:nvSpPr>
          <p:spPr bwMode="auto">
            <a:xfrm>
              <a:off x="5562737" y="2278173"/>
              <a:ext cx="96838" cy="206375"/>
            </a:xfrm>
            <a:custGeom>
              <a:avLst/>
              <a:gdLst>
                <a:gd name="T0" fmla="*/ 5 w 62"/>
                <a:gd name="T1" fmla="*/ 126 h 131"/>
                <a:gd name="T2" fmla="*/ 14 w 62"/>
                <a:gd name="T3" fmla="*/ 110 h 131"/>
                <a:gd name="T4" fmla="*/ 12 w 62"/>
                <a:gd name="T5" fmla="*/ 114 h 131"/>
                <a:gd name="T6" fmla="*/ 12 w 62"/>
                <a:gd name="T7" fmla="*/ 114 h 131"/>
                <a:gd name="T8" fmla="*/ 10 w 62"/>
                <a:gd name="T9" fmla="*/ 113 h 131"/>
                <a:gd name="T10" fmla="*/ 10 w 62"/>
                <a:gd name="T11" fmla="*/ 113 h 131"/>
                <a:gd name="T12" fmla="*/ 20 w 62"/>
                <a:gd name="T13" fmla="*/ 108 h 131"/>
                <a:gd name="T14" fmla="*/ 24 w 62"/>
                <a:gd name="T15" fmla="*/ 97 h 131"/>
                <a:gd name="T16" fmla="*/ 30 w 62"/>
                <a:gd name="T17" fmla="*/ 87 h 131"/>
                <a:gd name="T18" fmla="*/ 22 w 62"/>
                <a:gd name="T19" fmla="*/ 85 h 131"/>
                <a:gd name="T20" fmla="*/ 33 w 62"/>
                <a:gd name="T21" fmla="*/ 75 h 131"/>
                <a:gd name="T22" fmla="*/ 28 w 62"/>
                <a:gd name="T23" fmla="*/ 75 h 131"/>
                <a:gd name="T24" fmla="*/ 44 w 62"/>
                <a:gd name="T25" fmla="*/ 61 h 131"/>
                <a:gd name="T26" fmla="*/ 37 w 62"/>
                <a:gd name="T27" fmla="*/ 60 h 131"/>
                <a:gd name="T28" fmla="*/ 49 w 62"/>
                <a:gd name="T29" fmla="*/ 50 h 131"/>
                <a:gd name="T30" fmla="*/ 44 w 62"/>
                <a:gd name="T31" fmla="*/ 49 h 131"/>
                <a:gd name="T32" fmla="*/ 49 w 62"/>
                <a:gd name="T33" fmla="*/ 32 h 131"/>
                <a:gd name="T34" fmla="*/ 47 w 62"/>
                <a:gd name="T35" fmla="*/ 37 h 131"/>
                <a:gd name="T36" fmla="*/ 59 w 62"/>
                <a:gd name="T37" fmla="*/ 24 h 131"/>
                <a:gd name="T38" fmla="*/ 60 w 62"/>
                <a:gd name="T39" fmla="*/ 27 h 131"/>
                <a:gd name="T40" fmla="*/ 62 w 62"/>
                <a:gd name="T41" fmla="*/ 15 h 131"/>
                <a:gd name="T42" fmla="*/ 61 w 62"/>
                <a:gd name="T43" fmla="*/ 10 h 131"/>
                <a:gd name="T44" fmla="*/ 50 w 62"/>
                <a:gd name="T45" fmla="*/ 3 h 131"/>
                <a:gd name="T46" fmla="*/ 47 w 62"/>
                <a:gd name="T47" fmla="*/ 1 h 131"/>
                <a:gd name="T48" fmla="*/ 47 w 62"/>
                <a:gd name="T49" fmla="*/ 1 h 131"/>
                <a:gd name="T50" fmla="*/ 47 w 62"/>
                <a:gd name="T51" fmla="*/ 1 h 131"/>
                <a:gd name="T52" fmla="*/ 47 w 62"/>
                <a:gd name="T53" fmla="*/ 1 h 131"/>
                <a:gd name="T54" fmla="*/ 44 w 62"/>
                <a:gd name="T55" fmla="*/ 4 h 131"/>
                <a:gd name="T56" fmla="*/ 44 w 62"/>
                <a:gd name="T57" fmla="*/ 4 h 131"/>
                <a:gd name="T58" fmla="*/ 48 w 62"/>
                <a:gd name="T59" fmla="*/ 2 h 131"/>
                <a:gd name="T60" fmla="*/ 48 w 62"/>
                <a:gd name="T61" fmla="*/ 2 h 131"/>
                <a:gd name="T62" fmla="*/ 48 w 62"/>
                <a:gd name="T63" fmla="*/ 2 h 131"/>
                <a:gd name="T64" fmla="*/ 44 w 62"/>
                <a:gd name="T65" fmla="*/ 0 h 131"/>
                <a:gd name="T66" fmla="*/ 42 w 62"/>
                <a:gd name="T67" fmla="*/ 7 h 131"/>
                <a:gd name="T68" fmla="*/ 50 w 62"/>
                <a:gd name="T69" fmla="*/ 12 h 131"/>
                <a:gd name="T70" fmla="*/ 55 w 62"/>
                <a:gd name="T71" fmla="*/ 15 h 131"/>
                <a:gd name="T72" fmla="*/ 55 w 62"/>
                <a:gd name="T73" fmla="*/ 15 h 131"/>
                <a:gd name="T74" fmla="*/ 58 w 62"/>
                <a:gd name="T75" fmla="*/ 13 h 131"/>
                <a:gd name="T76" fmla="*/ 58 w 62"/>
                <a:gd name="T77" fmla="*/ 13 h 131"/>
                <a:gd name="T78" fmla="*/ 54 w 62"/>
                <a:gd name="T79" fmla="*/ 13 h 131"/>
                <a:gd name="T80" fmla="*/ 54 w 62"/>
                <a:gd name="T81" fmla="*/ 13 h 131"/>
                <a:gd name="T82" fmla="*/ 54 w 62"/>
                <a:gd name="T83" fmla="*/ 13 h 131"/>
                <a:gd name="T84" fmla="*/ 54 w 62"/>
                <a:gd name="T85" fmla="*/ 12 h 131"/>
                <a:gd name="T86" fmla="*/ 54 w 62"/>
                <a:gd name="T87" fmla="*/ 30 h 131"/>
                <a:gd name="T88" fmla="*/ 43 w 62"/>
                <a:gd name="T89" fmla="*/ 30 h 131"/>
                <a:gd name="T90" fmla="*/ 43 w 62"/>
                <a:gd name="T91" fmla="*/ 37 h 131"/>
                <a:gd name="T92" fmla="*/ 43 w 62"/>
                <a:gd name="T93" fmla="*/ 54 h 131"/>
                <a:gd name="T94" fmla="*/ 34 w 62"/>
                <a:gd name="T95" fmla="*/ 58 h 131"/>
                <a:gd name="T96" fmla="*/ 38 w 62"/>
                <a:gd name="T97" fmla="*/ 65 h 131"/>
                <a:gd name="T98" fmla="*/ 25 w 62"/>
                <a:gd name="T99" fmla="*/ 72 h 131"/>
                <a:gd name="T100" fmla="*/ 27 w 62"/>
                <a:gd name="T101" fmla="*/ 79 h 131"/>
                <a:gd name="T102" fmla="*/ 19 w 62"/>
                <a:gd name="T103" fmla="*/ 82 h 131"/>
                <a:gd name="T104" fmla="*/ 23 w 62"/>
                <a:gd name="T105" fmla="*/ 91 h 131"/>
                <a:gd name="T106" fmla="*/ 13 w 62"/>
                <a:gd name="T107" fmla="*/ 94 h 131"/>
                <a:gd name="T108" fmla="*/ 20 w 62"/>
                <a:gd name="T109" fmla="*/ 104 h 131"/>
                <a:gd name="T110" fmla="*/ 13 w 62"/>
                <a:gd name="T111" fmla="*/ 103 h 131"/>
                <a:gd name="T112" fmla="*/ 6 w 62"/>
                <a:gd name="T113" fmla="*/ 109 h 131"/>
                <a:gd name="T114" fmla="*/ 5 w 62"/>
                <a:gd name="T115" fmla="*/ 110 h 131"/>
                <a:gd name="T116" fmla="*/ 10 w 62"/>
                <a:gd name="T117" fmla="*/ 117 h 131"/>
                <a:gd name="T118" fmla="*/ 1 w 62"/>
                <a:gd name="T119" fmla="*/ 124 h 131"/>
                <a:gd name="T120" fmla="*/ 9 w 62"/>
                <a:gd name="T121"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131">
                  <a:moveTo>
                    <a:pt x="8" y="123"/>
                  </a:moveTo>
                  <a:cubicBezTo>
                    <a:pt x="7" y="122"/>
                    <a:pt x="7" y="122"/>
                    <a:pt x="7" y="122"/>
                  </a:cubicBezTo>
                  <a:cubicBezTo>
                    <a:pt x="5" y="126"/>
                    <a:pt x="5" y="126"/>
                    <a:pt x="5" y="126"/>
                  </a:cubicBezTo>
                  <a:cubicBezTo>
                    <a:pt x="8" y="128"/>
                    <a:pt x="8" y="128"/>
                    <a:pt x="8" y="128"/>
                  </a:cubicBezTo>
                  <a:cubicBezTo>
                    <a:pt x="15" y="116"/>
                    <a:pt x="15" y="116"/>
                    <a:pt x="15" y="116"/>
                  </a:cubicBezTo>
                  <a:cubicBezTo>
                    <a:pt x="16" y="114"/>
                    <a:pt x="16" y="111"/>
                    <a:pt x="14" y="110"/>
                  </a:cubicBezTo>
                  <a:cubicBezTo>
                    <a:pt x="11" y="108"/>
                    <a:pt x="11" y="108"/>
                    <a:pt x="11" y="108"/>
                  </a:cubicBezTo>
                  <a:cubicBezTo>
                    <a:pt x="9" y="112"/>
                    <a:pt x="9" y="112"/>
                    <a:pt x="9" y="112"/>
                  </a:cubicBezTo>
                  <a:cubicBezTo>
                    <a:pt x="12" y="114"/>
                    <a:pt x="12" y="114"/>
                    <a:pt x="12" y="114"/>
                  </a:cubicBezTo>
                  <a:cubicBezTo>
                    <a:pt x="9" y="112"/>
                    <a:pt x="9" y="112"/>
                    <a:pt x="9" y="112"/>
                  </a:cubicBezTo>
                  <a:cubicBezTo>
                    <a:pt x="12" y="114"/>
                    <a:pt x="12" y="114"/>
                    <a:pt x="12" y="114"/>
                  </a:cubicBezTo>
                  <a:cubicBezTo>
                    <a:pt x="12" y="114"/>
                    <a:pt x="12" y="114"/>
                    <a:pt x="12" y="114"/>
                  </a:cubicBezTo>
                  <a:cubicBezTo>
                    <a:pt x="9" y="112"/>
                    <a:pt x="9" y="112"/>
                    <a:pt x="9" y="112"/>
                  </a:cubicBezTo>
                  <a:cubicBezTo>
                    <a:pt x="12" y="114"/>
                    <a:pt x="12" y="114"/>
                    <a:pt x="12" y="114"/>
                  </a:cubicBezTo>
                  <a:cubicBezTo>
                    <a:pt x="10" y="113"/>
                    <a:pt x="10" y="113"/>
                    <a:pt x="10" y="113"/>
                  </a:cubicBezTo>
                  <a:cubicBezTo>
                    <a:pt x="12" y="115"/>
                    <a:pt x="12" y="115"/>
                    <a:pt x="12" y="115"/>
                  </a:cubicBezTo>
                  <a:cubicBezTo>
                    <a:pt x="12" y="114"/>
                    <a:pt x="12" y="114"/>
                    <a:pt x="12" y="114"/>
                  </a:cubicBezTo>
                  <a:cubicBezTo>
                    <a:pt x="10" y="113"/>
                    <a:pt x="10" y="113"/>
                    <a:pt x="10" y="113"/>
                  </a:cubicBezTo>
                  <a:cubicBezTo>
                    <a:pt x="12" y="115"/>
                    <a:pt x="12" y="115"/>
                    <a:pt x="12" y="115"/>
                  </a:cubicBezTo>
                  <a:cubicBezTo>
                    <a:pt x="12" y="115"/>
                    <a:pt x="12" y="114"/>
                    <a:pt x="13" y="114"/>
                  </a:cubicBezTo>
                  <a:cubicBezTo>
                    <a:pt x="14" y="113"/>
                    <a:pt x="17" y="110"/>
                    <a:pt x="20" y="108"/>
                  </a:cubicBezTo>
                  <a:cubicBezTo>
                    <a:pt x="23" y="105"/>
                    <a:pt x="25" y="104"/>
                    <a:pt x="25" y="104"/>
                  </a:cubicBezTo>
                  <a:cubicBezTo>
                    <a:pt x="26" y="103"/>
                    <a:pt x="26" y="101"/>
                    <a:pt x="26" y="100"/>
                  </a:cubicBezTo>
                  <a:cubicBezTo>
                    <a:pt x="26" y="99"/>
                    <a:pt x="25" y="98"/>
                    <a:pt x="24" y="97"/>
                  </a:cubicBezTo>
                  <a:cubicBezTo>
                    <a:pt x="23" y="96"/>
                    <a:pt x="23" y="96"/>
                    <a:pt x="23" y="96"/>
                  </a:cubicBezTo>
                  <a:cubicBezTo>
                    <a:pt x="28" y="90"/>
                    <a:pt x="28" y="90"/>
                    <a:pt x="28" y="90"/>
                  </a:cubicBezTo>
                  <a:cubicBezTo>
                    <a:pt x="29" y="89"/>
                    <a:pt x="30" y="88"/>
                    <a:pt x="30" y="87"/>
                  </a:cubicBezTo>
                  <a:cubicBezTo>
                    <a:pt x="29" y="85"/>
                    <a:pt x="29" y="84"/>
                    <a:pt x="28" y="84"/>
                  </a:cubicBezTo>
                  <a:cubicBezTo>
                    <a:pt x="24" y="81"/>
                    <a:pt x="24" y="81"/>
                    <a:pt x="24" y="81"/>
                  </a:cubicBezTo>
                  <a:cubicBezTo>
                    <a:pt x="22" y="85"/>
                    <a:pt x="22" y="85"/>
                    <a:pt x="22" y="85"/>
                  </a:cubicBezTo>
                  <a:cubicBezTo>
                    <a:pt x="25" y="87"/>
                    <a:pt x="25" y="87"/>
                    <a:pt x="25" y="87"/>
                  </a:cubicBezTo>
                  <a:cubicBezTo>
                    <a:pt x="32" y="78"/>
                    <a:pt x="32" y="78"/>
                    <a:pt x="32" y="78"/>
                  </a:cubicBezTo>
                  <a:cubicBezTo>
                    <a:pt x="33" y="77"/>
                    <a:pt x="33" y="76"/>
                    <a:pt x="33" y="75"/>
                  </a:cubicBezTo>
                  <a:cubicBezTo>
                    <a:pt x="33" y="73"/>
                    <a:pt x="32" y="72"/>
                    <a:pt x="31" y="72"/>
                  </a:cubicBezTo>
                  <a:cubicBezTo>
                    <a:pt x="30" y="71"/>
                    <a:pt x="30" y="71"/>
                    <a:pt x="30" y="71"/>
                  </a:cubicBezTo>
                  <a:cubicBezTo>
                    <a:pt x="28" y="75"/>
                    <a:pt x="28" y="75"/>
                    <a:pt x="28" y="75"/>
                  </a:cubicBezTo>
                  <a:cubicBezTo>
                    <a:pt x="31" y="78"/>
                    <a:pt x="31" y="78"/>
                    <a:pt x="31" y="78"/>
                  </a:cubicBezTo>
                  <a:cubicBezTo>
                    <a:pt x="43" y="65"/>
                    <a:pt x="43" y="65"/>
                    <a:pt x="43" y="65"/>
                  </a:cubicBezTo>
                  <a:cubicBezTo>
                    <a:pt x="44" y="64"/>
                    <a:pt x="44" y="63"/>
                    <a:pt x="44" y="61"/>
                  </a:cubicBezTo>
                  <a:cubicBezTo>
                    <a:pt x="44" y="60"/>
                    <a:pt x="43" y="59"/>
                    <a:pt x="42" y="58"/>
                  </a:cubicBezTo>
                  <a:cubicBezTo>
                    <a:pt x="40" y="57"/>
                    <a:pt x="40" y="57"/>
                    <a:pt x="40" y="57"/>
                  </a:cubicBezTo>
                  <a:cubicBezTo>
                    <a:pt x="37" y="60"/>
                    <a:pt x="37" y="60"/>
                    <a:pt x="37" y="60"/>
                  </a:cubicBezTo>
                  <a:cubicBezTo>
                    <a:pt x="41" y="63"/>
                    <a:pt x="41" y="63"/>
                    <a:pt x="41" y="63"/>
                  </a:cubicBezTo>
                  <a:cubicBezTo>
                    <a:pt x="49" y="53"/>
                    <a:pt x="49" y="53"/>
                    <a:pt x="49" y="53"/>
                  </a:cubicBezTo>
                  <a:cubicBezTo>
                    <a:pt x="49" y="52"/>
                    <a:pt x="50" y="51"/>
                    <a:pt x="49" y="50"/>
                  </a:cubicBezTo>
                  <a:cubicBezTo>
                    <a:pt x="49" y="48"/>
                    <a:pt x="48" y="47"/>
                    <a:pt x="48" y="47"/>
                  </a:cubicBezTo>
                  <a:cubicBezTo>
                    <a:pt x="46" y="46"/>
                    <a:pt x="46" y="46"/>
                    <a:pt x="46" y="46"/>
                  </a:cubicBezTo>
                  <a:cubicBezTo>
                    <a:pt x="44" y="49"/>
                    <a:pt x="44" y="49"/>
                    <a:pt x="44" y="49"/>
                  </a:cubicBezTo>
                  <a:cubicBezTo>
                    <a:pt x="48" y="50"/>
                    <a:pt x="48" y="50"/>
                    <a:pt x="48" y="50"/>
                  </a:cubicBezTo>
                  <a:cubicBezTo>
                    <a:pt x="51" y="36"/>
                    <a:pt x="51" y="36"/>
                    <a:pt x="51" y="36"/>
                  </a:cubicBezTo>
                  <a:cubicBezTo>
                    <a:pt x="51" y="34"/>
                    <a:pt x="51" y="33"/>
                    <a:pt x="49" y="32"/>
                  </a:cubicBezTo>
                  <a:cubicBezTo>
                    <a:pt x="47" y="30"/>
                    <a:pt x="47" y="30"/>
                    <a:pt x="47" y="30"/>
                  </a:cubicBezTo>
                  <a:cubicBezTo>
                    <a:pt x="45" y="34"/>
                    <a:pt x="45" y="34"/>
                    <a:pt x="45" y="34"/>
                  </a:cubicBezTo>
                  <a:cubicBezTo>
                    <a:pt x="47" y="37"/>
                    <a:pt x="47" y="37"/>
                    <a:pt x="47" y="37"/>
                  </a:cubicBezTo>
                  <a:cubicBezTo>
                    <a:pt x="58" y="31"/>
                    <a:pt x="58" y="31"/>
                    <a:pt x="58" y="31"/>
                  </a:cubicBezTo>
                  <a:cubicBezTo>
                    <a:pt x="60" y="30"/>
                    <a:pt x="60" y="29"/>
                    <a:pt x="60" y="27"/>
                  </a:cubicBezTo>
                  <a:cubicBezTo>
                    <a:pt x="61" y="26"/>
                    <a:pt x="60" y="24"/>
                    <a:pt x="59" y="24"/>
                  </a:cubicBezTo>
                  <a:cubicBezTo>
                    <a:pt x="58" y="23"/>
                    <a:pt x="58" y="23"/>
                    <a:pt x="58" y="23"/>
                  </a:cubicBezTo>
                  <a:cubicBezTo>
                    <a:pt x="56" y="27"/>
                    <a:pt x="56" y="27"/>
                    <a:pt x="56" y="27"/>
                  </a:cubicBezTo>
                  <a:cubicBezTo>
                    <a:pt x="60" y="27"/>
                    <a:pt x="60" y="27"/>
                    <a:pt x="60" y="27"/>
                  </a:cubicBezTo>
                  <a:cubicBezTo>
                    <a:pt x="62" y="13"/>
                    <a:pt x="62" y="13"/>
                    <a:pt x="62" y="13"/>
                  </a:cubicBezTo>
                  <a:cubicBezTo>
                    <a:pt x="58" y="13"/>
                    <a:pt x="58" y="13"/>
                    <a:pt x="58" y="13"/>
                  </a:cubicBezTo>
                  <a:cubicBezTo>
                    <a:pt x="62" y="15"/>
                    <a:pt x="62" y="15"/>
                    <a:pt x="62" y="15"/>
                  </a:cubicBezTo>
                  <a:cubicBezTo>
                    <a:pt x="62" y="14"/>
                    <a:pt x="62" y="13"/>
                    <a:pt x="62" y="13"/>
                  </a:cubicBezTo>
                  <a:cubicBezTo>
                    <a:pt x="62" y="12"/>
                    <a:pt x="62" y="11"/>
                    <a:pt x="62" y="11"/>
                  </a:cubicBezTo>
                  <a:cubicBezTo>
                    <a:pt x="62" y="10"/>
                    <a:pt x="61" y="10"/>
                    <a:pt x="61" y="10"/>
                  </a:cubicBezTo>
                  <a:cubicBezTo>
                    <a:pt x="61" y="9"/>
                    <a:pt x="61" y="9"/>
                    <a:pt x="60" y="9"/>
                  </a:cubicBezTo>
                  <a:cubicBezTo>
                    <a:pt x="60" y="8"/>
                    <a:pt x="58" y="8"/>
                    <a:pt x="57" y="7"/>
                  </a:cubicBezTo>
                  <a:cubicBezTo>
                    <a:pt x="55" y="5"/>
                    <a:pt x="52" y="4"/>
                    <a:pt x="50" y="3"/>
                  </a:cubicBezTo>
                  <a:cubicBezTo>
                    <a:pt x="49" y="2"/>
                    <a:pt x="48" y="1"/>
                    <a:pt x="48" y="1"/>
                  </a:cubicBezTo>
                  <a:cubicBezTo>
                    <a:pt x="47" y="1"/>
                    <a:pt x="47" y="1"/>
                    <a:pt x="47" y="1"/>
                  </a:cubicBezTo>
                  <a:cubicBezTo>
                    <a:pt x="47" y="1"/>
                    <a:pt x="47" y="1"/>
                    <a:pt x="47" y="1"/>
                  </a:cubicBezTo>
                  <a:cubicBezTo>
                    <a:pt x="47" y="1"/>
                    <a:pt x="47" y="1"/>
                    <a:pt x="47" y="1"/>
                  </a:cubicBezTo>
                  <a:cubicBezTo>
                    <a:pt x="45" y="3"/>
                    <a:pt x="45" y="3"/>
                    <a:pt x="45" y="3"/>
                  </a:cubicBezTo>
                  <a:cubicBezTo>
                    <a:pt x="47" y="1"/>
                    <a:pt x="47" y="1"/>
                    <a:pt x="47" y="1"/>
                  </a:cubicBezTo>
                  <a:cubicBezTo>
                    <a:pt x="47" y="1"/>
                    <a:pt x="47" y="1"/>
                    <a:pt x="47" y="1"/>
                  </a:cubicBezTo>
                  <a:cubicBezTo>
                    <a:pt x="45" y="3"/>
                    <a:pt x="45" y="3"/>
                    <a:pt x="45" y="3"/>
                  </a:cubicBezTo>
                  <a:cubicBezTo>
                    <a:pt x="47" y="1"/>
                    <a:pt x="47" y="1"/>
                    <a:pt x="47" y="1"/>
                  </a:cubicBezTo>
                  <a:cubicBezTo>
                    <a:pt x="45" y="4"/>
                    <a:pt x="45" y="4"/>
                    <a:pt x="45" y="4"/>
                  </a:cubicBezTo>
                  <a:cubicBezTo>
                    <a:pt x="47" y="1"/>
                    <a:pt x="47" y="1"/>
                    <a:pt x="47" y="1"/>
                  </a:cubicBezTo>
                  <a:cubicBezTo>
                    <a:pt x="47" y="1"/>
                    <a:pt x="47" y="1"/>
                    <a:pt x="47" y="1"/>
                  </a:cubicBezTo>
                  <a:cubicBezTo>
                    <a:pt x="45" y="4"/>
                    <a:pt x="45" y="4"/>
                    <a:pt x="45" y="4"/>
                  </a:cubicBezTo>
                  <a:cubicBezTo>
                    <a:pt x="47" y="1"/>
                    <a:pt x="47" y="1"/>
                    <a:pt x="47" y="1"/>
                  </a:cubicBezTo>
                  <a:cubicBezTo>
                    <a:pt x="44" y="4"/>
                    <a:pt x="44" y="4"/>
                    <a:pt x="44" y="4"/>
                  </a:cubicBezTo>
                  <a:cubicBezTo>
                    <a:pt x="48" y="1"/>
                    <a:pt x="48" y="1"/>
                    <a:pt x="48" y="1"/>
                  </a:cubicBezTo>
                  <a:cubicBezTo>
                    <a:pt x="47" y="1"/>
                    <a:pt x="47" y="1"/>
                    <a:pt x="47" y="1"/>
                  </a:cubicBezTo>
                  <a:cubicBezTo>
                    <a:pt x="44" y="4"/>
                    <a:pt x="44" y="4"/>
                    <a:pt x="44" y="4"/>
                  </a:cubicBezTo>
                  <a:cubicBezTo>
                    <a:pt x="48" y="1"/>
                    <a:pt x="48" y="1"/>
                    <a:pt x="48" y="1"/>
                  </a:cubicBezTo>
                  <a:cubicBezTo>
                    <a:pt x="44" y="4"/>
                    <a:pt x="44" y="4"/>
                    <a:pt x="44" y="4"/>
                  </a:cubicBezTo>
                  <a:cubicBezTo>
                    <a:pt x="48" y="2"/>
                    <a:pt x="48" y="2"/>
                    <a:pt x="48" y="2"/>
                  </a:cubicBezTo>
                  <a:cubicBezTo>
                    <a:pt x="48" y="1"/>
                    <a:pt x="48" y="1"/>
                    <a:pt x="48" y="1"/>
                  </a:cubicBezTo>
                  <a:cubicBezTo>
                    <a:pt x="44" y="4"/>
                    <a:pt x="44" y="4"/>
                    <a:pt x="44" y="4"/>
                  </a:cubicBezTo>
                  <a:cubicBezTo>
                    <a:pt x="48" y="2"/>
                    <a:pt x="48" y="2"/>
                    <a:pt x="48" y="2"/>
                  </a:cubicBezTo>
                  <a:cubicBezTo>
                    <a:pt x="44" y="4"/>
                    <a:pt x="44" y="4"/>
                    <a:pt x="44" y="4"/>
                  </a:cubicBezTo>
                  <a:cubicBezTo>
                    <a:pt x="48" y="4"/>
                    <a:pt x="48" y="4"/>
                    <a:pt x="48" y="4"/>
                  </a:cubicBezTo>
                  <a:cubicBezTo>
                    <a:pt x="48" y="3"/>
                    <a:pt x="48" y="2"/>
                    <a:pt x="48" y="2"/>
                  </a:cubicBezTo>
                  <a:cubicBezTo>
                    <a:pt x="44" y="4"/>
                    <a:pt x="44" y="4"/>
                    <a:pt x="44" y="4"/>
                  </a:cubicBezTo>
                  <a:cubicBezTo>
                    <a:pt x="48" y="4"/>
                    <a:pt x="48" y="4"/>
                    <a:pt x="48" y="4"/>
                  </a:cubicBezTo>
                  <a:cubicBezTo>
                    <a:pt x="48" y="2"/>
                    <a:pt x="47" y="0"/>
                    <a:pt x="44" y="0"/>
                  </a:cubicBezTo>
                  <a:cubicBezTo>
                    <a:pt x="42" y="0"/>
                    <a:pt x="40" y="2"/>
                    <a:pt x="40" y="4"/>
                  </a:cubicBezTo>
                  <a:cubicBezTo>
                    <a:pt x="40" y="5"/>
                    <a:pt x="41" y="6"/>
                    <a:pt x="41" y="6"/>
                  </a:cubicBezTo>
                  <a:cubicBezTo>
                    <a:pt x="41" y="7"/>
                    <a:pt x="42" y="7"/>
                    <a:pt x="42" y="7"/>
                  </a:cubicBezTo>
                  <a:cubicBezTo>
                    <a:pt x="42" y="7"/>
                    <a:pt x="42" y="7"/>
                    <a:pt x="42" y="7"/>
                  </a:cubicBezTo>
                  <a:cubicBezTo>
                    <a:pt x="43" y="8"/>
                    <a:pt x="43" y="8"/>
                    <a:pt x="43" y="8"/>
                  </a:cubicBezTo>
                  <a:cubicBezTo>
                    <a:pt x="44" y="8"/>
                    <a:pt x="47" y="10"/>
                    <a:pt x="50" y="12"/>
                  </a:cubicBezTo>
                  <a:cubicBezTo>
                    <a:pt x="52" y="13"/>
                    <a:pt x="53" y="14"/>
                    <a:pt x="54" y="15"/>
                  </a:cubicBezTo>
                  <a:cubicBezTo>
                    <a:pt x="55" y="15"/>
                    <a:pt x="55" y="15"/>
                    <a:pt x="55" y="15"/>
                  </a:cubicBezTo>
                  <a:cubicBezTo>
                    <a:pt x="55" y="15"/>
                    <a:pt x="55" y="15"/>
                    <a:pt x="55" y="15"/>
                  </a:cubicBezTo>
                  <a:cubicBezTo>
                    <a:pt x="57" y="14"/>
                    <a:pt x="57" y="14"/>
                    <a:pt x="57" y="14"/>
                  </a:cubicBezTo>
                  <a:cubicBezTo>
                    <a:pt x="55" y="15"/>
                    <a:pt x="55" y="15"/>
                    <a:pt x="55" y="15"/>
                  </a:cubicBezTo>
                  <a:cubicBezTo>
                    <a:pt x="55" y="15"/>
                    <a:pt x="55" y="15"/>
                    <a:pt x="55" y="15"/>
                  </a:cubicBezTo>
                  <a:cubicBezTo>
                    <a:pt x="57" y="14"/>
                    <a:pt x="57" y="14"/>
                    <a:pt x="57" y="14"/>
                  </a:cubicBezTo>
                  <a:cubicBezTo>
                    <a:pt x="55" y="15"/>
                    <a:pt x="55" y="15"/>
                    <a:pt x="55" y="15"/>
                  </a:cubicBezTo>
                  <a:cubicBezTo>
                    <a:pt x="58" y="13"/>
                    <a:pt x="58" y="13"/>
                    <a:pt x="58" y="13"/>
                  </a:cubicBezTo>
                  <a:cubicBezTo>
                    <a:pt x="55" y="15"/>
                    <a:pt x="55" y="15"/>
                    <a:pt x="55" y="15"/>
                  </a:cubicBezTo>
                  <a:cubicBezTo>
                    <a:pt x="55" y="15"/>
                    <a:pt x="55" y="15"/>
                    <a:pt x="55" y="15"/>
                  </a:cubicBezTo>
                  <a:cubicBezTo>
                    <a:pt x="58" y="13"/>
                    <a:pt x="58" y="13"/>
                    <a:pt x="58" y="13"/>
                  </a:cubicBezTo>
                  <a:cubicBezTo>
                    <a:pt x="55" y="15"/>
                    <a:pt x="55" y="15"/>
                    <a:pt x="55" y="15"/>
                  </a:cubicBezTo>
                  <a:cubicBezTo>
                    <a:pt x="58" y="13"/>
                    <a:pt x="58" y="13"/>
                    <a:pt x="58" y="13"/>
                  </a:cubicBezTo>
                  <a:cubicBezTo>
                    <a:pt x="54" y="13"/>
                    <a:pt x="54" y="13"/>
                    <a:pt x="54" y="13"/>
                  </a:cubicBezTo>
                  <a:cubicBezTo>
                    <a:pt x="54" y="14"/>
                    <a:pt x="55" y="14"/>
                    <a:pt x="55" y="15"/>
                  </a:cubicBezTo>
                  <a:cubicBezTo>
                    <a:pt x="58" y="13"/>
                    <a:pt x="58" y="13"/>
                    <a:pt x="58" y="13"/>
                  </a:cubicBezTo>
                  <a:cubicBezTo>
                    <a:pt x="54" y="13"/>
                    <a:pt x="54" y="13"/>
                    <a:pt x="54" y="13"/>
                  </a:cubicBezTo>
                  <a:cubicBezTo>
                    <a:pt x="58" y="13"/>
                    <a:pt x="58" y="13"/>
                    <a:pt x="58" y="13"/>
                  </a:cubicBezTo>
                  <a:cubicBezTo>
                    <a:pt x="55" y="11"/>
                    <a:pt x="55" y="11"/>
                    <a:pt x="55" y="11"/>
                  </a:cubicBezTo>
                  <a:cubicBezTo>
                    <a:pt x="54" y="11"/>
                    <a:pt x="54" y="12"/>
                    <a:pt x="54" y="13"/>
                  </a:cubicBezTo>
                  <a:cubicBezTo>
                    <a:pt x="58" y="13"/>
                    <a:pt x="58" y="13"/>
                    <a:pt x="58" y="13"/>
                  </a:cubicBezTo>
                  <a:cubicBezTo>
                    <a:pt x="55" y="11"/>
                    <a:pt x="55" y="11"/>
                    <a:pt x="55" y="11"/>
                  </a:cubicBezTo>
                  <a:cubicBezTo>
                    <a:pt x="55" y="11"/>
                    <a:pt x="54" y="11"/>
                    <a:pt x="54" y="12"/>
                  </a:cubicBezTo>
                  <a:cubicBezTo>
                    <a:pt x="52" y="26"/>
                    <a:pt x="52" y="26"/>
                    <a:pt x="52" y="26"/>
                  </a:cubicBezTo>
                  <a:cubicBezTo>
                    <a:pt x="52" y="28"/>
                    <a:pt x="52" y="29"/>
                    <a:pt x="54" y="30"/>
                  </a:cubicBezTo>
                  <a:cubicBezTo>
                    <a:pt x="54" y="30"/>
                    <a:pt x="54" y="30"/>
                    <a:pt x="54" y="30"/>
                  </a:cubicBezTo>
                  <a:cubicBezTo>
                    <a:pt x="56" y="27"/>
                    <a:pt x="56" y="27"/>
                    <a:pt x="56" y="27"/>
                  </a:cubicBezTo>
                  <a:cubicBezTo>
                    <a:pt x="54" y="23"/>
                    <a:pt x="54" y="23"/>
                    <a:pt x="54" y="23"/>
                  </a:cubicBezTo>
                  <a:cubicBezTo>
                    <a:pt x="43" y="30"/>
                    <a:pt x="43" y="30"/>
                    <a:pt x="43" y="30"/>
                  </a:cubicBezTo>
                  <a:cubicBezTo>
                    <a:pt x="41" y="31"/>
                    <a:pt x="41" y="32"/>
                    <a:pt x="40" y="34"/>
                  </a:cubicBezTo>
                  <a:cubicBezTo>
                    <a:pt x="40" y="35"/>
                    <a:pt x="41" y="36"/>
                    <a:pt x="42" y="37"/>
                  </a:cubicBezTo>
                  <a:cubicBezTo>
                    <a:pt x="43" y="37"/>
                    <a:pt x="43" y="37"/>
                    <a:pt x="43" y="37"/>
                  </a:cubicBezTo>
                  <a:cubicBezTo>
                    <a:pt x="40" y="49"/>
                    <a:pt x="40" y="49"/>
                    <a:pt x="40" y="49"/>
                  </a:cubicBezTo>
                  <a:cubicBezTo>
                    <a:pt x="40" y="50"/>
                    <a:pt x="41" y="52"/>
                    <a:pt x="42" y="53"/>
                  </a:cubicBezTo>
                  <a:cubicBezTo>
                    <a:pt x="43" y="54"/>
                    <a:pt x="43" y="54"/>
                    <a:pt x="43" y="54"/>
                  </a:cubicBezTo>
                  <a:cubicBezTo>
                    <a:pt x="45" y="50"/>
                    <a:pt x="45" y="50"/>
                    <a:pt x="45" y="50"/>
                  </a:cubicBezTo>
                  <a:cubicBezTo>
                    <a:pt x="42" y="48"/>
                    <a:pt x="42" y="48"/>
                    <a:pt x="42" y="48"/>
                  </a:cubicBezTo>
                  <a:cubicBezTo>
                    <a:pt x="34" y="58"/>
                    <a:pt x="34" y="58"/>
                    <a:pt x="34" y="58"/>
                  </a:cubicBezTo>
                  <a:cubicBezTo>
                    <a:pt x="34" y="59"/>
                    <a:pt x="33" y="60"/>
                    <a:pt x="33" y="61"/>
                  </a:cubicBezTo>
                  <a:cubicBezTo>
                    <a:pt x="34" y="62"/>
                    <a:pt x="34" y="63"/>
                    <a:pt x="35" y="64"/>
                  </a:cubicBezTo>
                  <a:cubicBezTo>
                    <a:pt x="38" y="65"/>
                    <a:pt x="38" y="65"/>
                    <a:pt x="38" y="65"/>
                  </a:cubicBezTo>
                  <a:cubicBezTo>
                    <a:pt x="40" y="62"/>
                    <a:pt x="40" y="62"/>
                    <a:pt x="40" y="62"/>
                  </a:cubicBezTo>
                  <a:cubicBezTo>
                    <a:pt x="37" y="59"/>
                    <a:pt x="37" y="59"/>
                    <a:pt x="37" y="59"/>
                  </a:cubicBezTo>
                  <a:cubicBezTo>
                    <a:pt x="25" y="72"/>
                    <a:pt x="25" y="72"/>
                    <a:pt x="25" y="72"/>
                  </a:cubicBezTo>
                  <a:cubicBezTo>
                    <a:pt x="24" y="73"/>
                    <a:pt x="24" y="74"/>
                    <a:pt x="24" y="75"/>
                  </a:cubicBezTo>
                  <a:cubicBezTo>
                    <a:pt x="24" y="77"/>
                    <a:pt x="25" y="78"/>
                    <a:pt x="26" y="78"/>
                  </a:cubicBezTo>
                  <a:cubicBezTo>
                    <a:pt x="27" y="79"/>
                    <a:pt x="27" y="79"/>
                    <a:pt x="27" y="79"/>
                  </a:cubicBezTo>
                  <a:cubicBezTo>
                    <a:pt x="29" y="75"/>
                    <a:pt x="29" y="75"/>
                    <a:pt x="29" y="75"/>
                  </a:cubicBezTo>
                  <a:cubicBezTo>
                    <a:pt x="26" y="73"/>
                    <a:pt x="26" y="73"/>
                    <a:pt x="26" y="73"/>
                  </a:cubicBezTo>
                  <a:cubicBezTo>
                    <a:pt x="19" y="82"/>
                    <a:pt x="19" y="82"/>
                    <a:pt x="19" y="82"/>
                  </a:cubicBezTo>
                  <a:cubicBezTo>
                    <a:pt x="18" y="83"/>
                    <a:pt x="18" y="84"/>
                    <a:pt x="18" y="86"/>
                  </a:cubicBezTo>
                  <a:cubicBezTo>
                    <a:pt x="18" y="87"/>
                    <a:pt x="19" y="88"/>
                    <a:pt x="20" y="88"/>
                  </a:cubicBezTo>
                  <a:cubicBezTo>
                    <a:pt x="23" y="91"/>
                    <a:pt x="23" y="91"/>
                    <a:pt x="23" y="91"/>
                  </a:cubicBezTo>
                  <a:cubicBezTo>
                    <a:pt x="25" y="87"/>
                    <a:pt x="25" y="87"/>
                    <a:pt x="25" y="87"/>
                  </a:cubicBezTo>
                  <a:cubicBezTo>
                    <a:pt x="23" y="84"/>
                    <a:pt x="23" y="84"/>
                    <a:pt x="23" y="84"/>
                  </a:cubicBezTo>
                  <a:cubicBezTo>
                    <a:pt x="13" y="94"/>
                    <a:pt x="13" y="94"/>
                    <a:pt x="13" y="94"/>
                  </a:cubicBezTo>
                  <a:cubicBezTo>
                    <a:pt x="13" y="95"/>
                    <a:pt x="12" y="96"/>
                    <a:pt x="12" y="97"/>
                  </a:cubicBezTo>
                  <a:cubicBezTo>
                    <a:pt x="12" y="99"/>
                    <a:pt x="13" y="100"/>
                    <a:pt x="14" y="100"/>
                  </a:cubicBezTo>
                  <a:cubicBezTo>
                    <a:pt x="20" y="104"/>
                    <a:pt x="20" y="104"/>
                    <a:pt x="20" y="104"/>
                  </a:cubicBezTo>
                  <a:cubicBezTo>
                    <a:pt x="22" y="100"/>
                    <a:pt x="22" y="100"/>
                    <a:pt x="22" y="100"/>
                  </a:cubicBezTo>
                  <a:cubicBezTo>
                    <a:pt x="20" y="97"/>
                    <a:pt x="20" y="97"/>
                    <a:pt x="20" y="97"/>
                  </a:cubicBezTo>
                  <a:cubicBezTo>
                    <a:pt x="20" y="97"/>
                    <a:pt x="16" y="100"/>
                    <a:pt x="13" y="103"/>
                  </a:cubicBezTo>
                  <a:cubicBezTo>
                    <a:pt x="11" y="104"/>
                    <a:pt x="10" y="106"/>
                    <a:pt x="8" y="107"/>
                  </a:cubicBezTo>
                  <a:cubicBezTo>
                    <a:pt x="8" y="107"/>
                    <a:pt x="7" y="108"/>
                    <a:pt x="7" y="108"/>
                  </a:cubicBezTo>
                  <a:cubicBezTo>
                    <a:pt x="6" y="109"/>
                    <a:pt x="6" y="109"/>
                    <a:pt x="6" y="109"/>
                  </a:cubicBezTo>
                  <a:cubicBezTo>
                    <a:pt x="6" y="109"/>
                    <a:pt x="6" y="109"/>
                    <a:pt x="6" y="109"/>
                  </a:cubicBezTo>
                  <a:cubicBezTo>
                    <a:pt x="6" y="109"/>
                    <a:pt x="6" y="109"/>
                    <a:pt x="6" y="109"/>
                  </a:cubicBezTo>
                  <a:cubicBezTo>
                    <a:pt x="5" y="110"/>
                    <a:pt x="5" y="110"/>
                    <a:pt x="5" y="110"/>
                  </a:cubicBezTo>
                  <a:cubicBezTo>
                    <a:pt x="5" y="111"/>
                    <a:pt x="5" y="112"/>
                    <a:pt x="5" y="113"/>
                  </a:cubicBezTo>
                  <a:cubicBezTo>
                    <a:pt x="5" y="114"/>
                    <a:pt x="6" y="115"/>
                    <a:pt x="7" y="115"/>
                  </a:cubicBezTo>
                  <a:cubicBezTo>
                    <a:pt x="10" y="117"/>
                    <a:pt x="10" y="117"/>
                    <a:pt x="10" y="117"/>
                  </a:cubicBezTo>
                  <a:cubicBezTo>
                    <a:pt x="12" y="114"/>
                    <a:pt x="12" y="114"/>
                    <a:pt x="12" y="114"/>
                  </a:cubicBezTo>
                  <a:cubicBezTo>
                    <a:pt x="8" y="112"/>
                    <a:pt x="8" y="112"/>
                    <a:pt x="8" y="112"/>
                  </a:cubicBezTo>
                  <a:cubicBezTo>
                    <a:pt x="1" y="124"/>
                    <a:pt x="1" y="124"/>
                    <a:pt x="1" y="124"/>
                  </a:cubicBezTo>
                  <a:cubicBezTo>
                    <a:pt x="0" y="125"/>
                    <a:pt x="1" y="128"/>
                    <a:pt x="2" y="129"/>
                  </a:cubicBezTo>
                  <a:cubicBezTo>
                    <a:pt x="4" y="130"/>
                    <a:pt x="4" y="130"/>
                    <a:pt x="4" y="130"/>
                  </a:cubicBezTo>
                  <a:cubicBezTo>
                    <a:pt x="6" y="131"/>
                    <a:pt x="8" y="131"/>
                    <a:pt x="9" y="129"/>
                  </a:cubicBezTo>
                  <a:cubicBezTo>
                    <a:pt x="11" y="127"/>
                    <a:pt x="10" y="124"/>
                    <a:pt x="8"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4" name="Freeform 177">
              <a:extLst>
                <a:ext uri="{FF2B5EF4-FFF2-40B4-BE49-F238E27FC236}">
                  <a16:creationId xmlns:a16="http://schemas.microsoft.com/office/drawing/2014/main" id="{FE9BB391-7537-4865-8D4F-EC4B6DA5A51F}"/>
                </a:ext>
              </a:extLst>
            </p:cNvPr>
            <p:cNvSpPr>
              <a:spLocks/>
            </p:cNvSpPr>
            <p:nvPr/>
          </p:nvSpPr>
          <p:spPr bwMode="auto">
            <a:xfrm>
              <a:off x="5553212" y="2368661"/>
              <a:ext cx="127000" cy="125413"/>
            </a:xfrm>
            <a:custGeom>
              <a:avLst/>
              <a:gdLst>
                <a:gd name="T0" fmla="*/ 7 w 81"/>
                <a:gd name="T1" fmla="*/ 68 h 79"/>
                <a:gd name="T2" fmla="*/ 5 w 81"/>
                <a:gd name="T3" fmla="*/ 75 h 79"/>
                <a:gd name="T4" fmla="*/ 34 w 81"/>
                <a:gd name="T5" fmla="*/ 73 h 79"/>
                <a:gd name="T6" fmla="*/ 28 w 81"/>
                <a:gd name="T7" fmla="*/ 66 h 79"/>
                <a:gd name="T8" fmla="*/ 29 w 81"/>
                <a:gd name="T9" fmla="*/ 72 h 79"/>
                <a:gd name="T10" fmla="*/ 28 w 81"/>
                <a:gd name="T11" fmla="*/ 73 h 79"/>
                <a:gd name="T12" fmla="*/ 26 w 81"/>
                <a:gd name="T13" fmla="*/ 70 h 79"/>
                <a:gd name="T14" fmla="*/ 26 w 81"/>
                <a:gd name="T15" fmla="*/ 70 h 79"/>
                <a:gd name="T16" fmla="*/ 28 w 81"/>
                <a:gd name="T17" fmla="*/ 73 h 79"/>
                <a:gd name="T18" fmla="*/ 27 w 81"/>
                <a:gd name="T19" fmla="*/ 74 h 79"/>
                <a:gd name="T20" fmla="*/ 27 w 81"/>
                <a:gd name="T21" fmla="*/ 74 h 79"/>
                <a:gd name="T22" fmla="*/ 26 w 81"/>
                <a:gd name="T23" fmla="*/ 71 h 79"/>
                <a:gd name="T24" fmla="*/ 27 w 81"/>
                <a:gd name="T25" fmla="*/ 73 h 79"/>
                <a:gd name="T26" fmla="*/ 27 w 81"/>
                <a:gd name="T27" fmla="*/ 74 h 79"/>
                <a:gd name="T28" fmla="*/ 27 w 81"/>
                <a:gd name="T29" fmla="*/ 74 h 79"/>
                <a:gd name="T30" fmla="*/ 46 w 81"/>
                <a:gd name="T31" fmla="*/ 74 h 79"/>
                <a:gd name="T32" fmla="*/ 62 w 81"/>
                <a:gd name="T33" fmla="*/ 72 h 79"/>
                <a:gd name="T34" fmla="*/ 60 w 81"/>
                <a:gd name="T35" fmla="*/ 67 h 79"/>
                <a:gd name="T36" fmla="*/ 62 w 81"/>
                <a:gd name="T37" fmla="*/ 71 h 79"/>
                <a:gd name="T38" fmla="*/ 62 w 81"/>
                <a:gd name="T39" fmla="*/ 55 h 79"/>
                <a:gd name="T40" fmla="*/ 57 w 81"/>
                <a:gd name="T41" fmla="*/ 56 h 79"/>
                <a:gd name="T42" fmla="*/ 67 w 81"/>
                <a:gd name="T43" fmla="*/ 45 h 79"/>
                <a:gd name="T44" fmla="*/ 64 w 81"/>
                <a:gd name="T45" fmla="*/ 39 h 79"/>
                <a:gd name="T46" fmla="*/ 65 w 81"/>
                <a:gd name="T47" fmla="*/ 45 h 79"/>
                <a:gd name="T48" fmla="*/ 74 w 81"/>
                <a:gd name="T49" fmla="*/ 31 h 79"/>
                <a:gd name="T50" fmla="*/ 70 w 81"/>
                <a:gd name="T51" fmla="*/ 27 h 79"/>
                <a:gd name="T52" fmla="*/ 72 w 81"/>
                <a:gd name="T53" fmla="*/ 32 h 79"/>
                <a:gd name="T54" fmla="*/ 75 w 81"/>
                <a:gd name="T55" fmla="*/ 17 h 79"/>
                <a:gd name="T56" fmla="*/ 70 w 81"/>
                <a:gd name="T57" fmla="*/ 18 h 79"/>
                <a:gd name="T58" fmla="*/ 80 w 81"/>
                <a:gd name="T59" fmla="*/ 10 h 79"/>
                <a:gd name="T60" fmla="*/ 72 w 81"/>
                <a:gd name="T61" fmla="*/ 1 h 79"/>
                <a:gd name="T62" fmla="*/ 68 w 81"/>
                <a:gd name="T63" fmla="*/ 8 h 79"/>
                <a:gd name="T64" fmla="*/ 66 w 81"/>
                <a:gd name="T65" fmla="*/ 16 h 79"/>
                <a:gd name="T66" fmla="*/ 68 w 81"/>
                <a:gd name="T67" fmla="*/ 22 h 79"/>
                <a:gd name="T68" fmla="*/ 66 w 81"/>
                <a:gd name="T69" fmla="*/ 34 h 79"/>
                <a:gd name="T70" fmla="*/ 70 w 81"/>
                <a:gd name="T71" fmla="*/ 32 h 79"/>
                <a:gd name="T72" fmla="*/ 58 w 81"/>
                <a:gd name="T73" fmla="*/ 40 h 79"/>
                <a:gd name="T74" fmla="*/ 59 w 81"/>
                <a:gd name="T75" fmla="*/ 46 h 79"/>
                <a:gd name="T76" fmla="*/ 63 w 81"/>
                <a:gd name="T77" fmla="*/ 43 h 79"/>
                <a:gd name="T78" fmla="*/ 53 w 81"/>
                <a:gd name="T79" fmla="*/ 54 h 79"/>
                <a:gd name="T80" fmla="*/ 55 w 81"/>
                <a:gd name="T81" fmla="*/ 60 h 79"/>
                <a:gd name="T82" fmla="*/ 56 w 81"/>
                <a:gd name="T83" fmla="*/ 74 h 79"/>
                <a:gd name="T84" fmla="*/ 58 w 81"/>
                <a:gd name="T85" fmla="*/ 71 h 79"/>
                <a:gd name="T86" fmla="*/ 46 w 81"/>
                <a:gd name="T87" fmla="*/ 66 h 79"/>
                <a:gd name="T88" fmla="*/ 26 w 81"/>
                <a:gd name="T89" fmla="*/ 66 h 79"/>
                <a:gd name="T90" fmla="*/ 25 w 81"/>
                <a:gd name="T91" fmla="*/ 66 h 79"/>
                <a:gd name="T92" fmla="*/ 22 w 81"/>
                <a:gd name="T93" fmla="*/ 68 h 79"/>
                <a:gd name="T94" fmla="*/ 28 w 81"/>
                <a:gd name="T95" fmla="*/ 76 h 79"/>
                <a:gd name="T96" fmla="*/ 30 w 81"/>
                <a:gd name="T97" fmla="*/ 68 h 79"/>
                <a:gd name="T98" fmla="*/ 1 w 81"/>
                <a:gd name="T99" fmla="*/ 70 h 79"/>
                <a:gd name="T100" fmla="*/ 8 w 81"/>
                <a:gd name="T101" fmla="*/ 78 h 79"/>
                <a:gd name="T102" fmla="*/ 13 w 81"/>
                <a:gd name="T103"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79">
                  <a:moveTo>
                    <a:pt x="13" y="71"/>
                  </a:moveTo>
                  <a:cubicBezTo>
                    <a:pt x="7" y="68"/>
                    <a:pt x="7" y="68"/>
                    <a:pt x="7" y="68"/>
                  </a:cubicBezTo>
                  <a:cubicBezTo>
                    <a:pt x="5" y="71"/>
                    <a:pt x="5" y="71"/>
                    <a:pt x="5" y="71"/>
                  </a:cubicBezTo>
                  <a:cubicBezTo>
                    <a:pt x="5" y="75"/>
                    <a:pt x="5" y="75"/>
                    <a:pt x="5" y="75"/>
                  </a:cubicBezTo>
                  <a:cubicBezTo>
                    <a:pt x="30" y="76"/>
                    <a:pt x="30" y="76"/>
                    <a:pt x="30" y="76"/>
                  </a:cubicBezTo>
                  <a:cubicBezTo>
                    <a:pt x="32" y="76"/>
                    <a:pt x="33" y="75"/>
                    <a:pt x="34" y="73"/>
                  </a:cubicBezTo>
                  <a:cubicBezTo>
                    <a:pt x="34" y="72"/>
                    <a:pt x="34" y="70"/>
                    <a:pt x="32" y="69"/>
                  </a:cubicBezTo>
                  <a:cubicBezTo>
                    <a:pt x="28" y="66"/>
                    <a:pt x="28" y="66"/>
                    <a:pt x="28" y="66"/>
                  </a:cubicBezTo>
                  <a:cubicBezTo>
                    <a:pt x="26" y="70"/>
                    <a:pt x="26" y="70"/>
                    <a:pt x="26" y="70"/>
                  </a:cubicBezTo>
                  <a:cubicBezTo>
                    <a:pt x="29" y="72"/>
                    <a:pt x="29" y="72"/>
                    <a:pt x="29" y="72"/>
                  </a:cubicBezTo>
                  <a:cubicBezTo>
                    <a:pt x="26" y="70"/>
                    <a:pt x="26" y="70"/>
                    <a:pt x="26" y="70"/>
                  </a:cubicBezTo>
                  <a:cubicBezTo>
                    <a:pt x="28" y="73"/>
                    <a:pt x="28" y="73"/>
                    <a:pt x="28" y="73"/>
                  </a:cubicBezTo>
                  <a:cubicBezTo>
                    <a:pt x="28" y="73"/>
                    <a:pt x="29" y="73"/>
                    <a:pt x="29" y="72"/>
                  </a:cubicBezTo>
                  <a:cubicBezTo>
                    <a:pt x="26" y="70"/>
                    <a:pt x="26" y="70"/>
                    <a:pt x="26" y="70"/>
                  </a:cubicBezTo>
                  <a:cubicBezTo>
                    <a:pt x="28" y="73"/>
                    <a:pt x="28" y="73"/>
                    <a:pt x="28" y="73"/>
                  </a:cubicBezTo>
                  <a:cubicBezTo>
                    <a:pt x="26" y="70"/>
                    <a:pt x="26" y="70"/>
                    <a:pt x="26" y="70"/>
                  </a:cubicBezTo>
                  <a:cubicBezTo>
                    <a:pt x="27" y="74"/>
                    <a:pt x="27" y="74"/>
                    <a:pt x="27" y="74"/>
                  </a:cubicBezTo>
                  <a:cubicBezTo>
                    <a:pt x="27" y="74"/>
                    <a:pt x="27" y="73"/>
                    <a:pt x="28" y="73"/>
                  </a:cubicBezTo>
                  <a:cubicBezTo>
                    <a:pt x="26" y="70"/>
                    <a:pt x="26" y="70"/>
                    <a:pt x="26" y="70"/>
                  </a:cubicBezTo>
                  <a:cubicBezTo>
                    <a:pt x="27" y="74"/>
                    <a:pt x="27" y="74"/>
                    <a:pt x="27" y="74"/>
                  </a:cubicBezTo>
                  <a:cubicBezTo>
                    <a:pt x="26" y="71"/>
                    <a:pt x="26" y="71"/>
                    <a:pt x="26" y="71"/>
                  </a:cubicBezTo>
                  <a:cubicBezTo>
                    <a:pt x="27" y="74"/>
                    <a:pt x="27" y="74"/>
                    <a:pt x="27" y="74"/>
                  </a:cubicBezTo>
                  <a:cubicBezTo>
                    <a:pt x="27" y="74"/>
                    <a:pt x="27" y="74"/>
                    <a:pt x="27" y="74"/>
                  </a:cubicBezTo>
                  <a:cubicBezTo>
                    <a:pt x="26" y="71"/>
                    <a:pt x="26" y="71"/>
                    <a:pt x="26" y="71"/>
                  </a:cubicBezTo>
                  <a:cubicBezTo>
                    <a:pt x="27" y="74"/>
                    <a:pt x="27" y="74"/>
                    <a:pt x="27" y="74"/>
                  </a:cubicBezTo>
                  <a:cubicBezTo>
                    <a:pt x="27" y="73"/>
                    <a:pt x="27" y="73"/>
                    <a:pt x="27" y="73"/>
                  </a:cubicBezTo>
                  <a:cubicBezTo>
                    <a:pt x="27" y="74"/>
                    <a:pt x="27" y="74"/>
                    <a:pt x="27" y="74"/>
                  </a:cubicBezTo>
                  <a:cubicBezTo>
                    <a:pt x="27" y="74"/>
                    <a:pt x="27" y="74"/>
                    <a:pt x="27" y="74"/>
                  </a:cubicBezTo>
                  <a:cubicBezTo>
                    <a:pt x="27" y="73"/>
                    <a:pt x="27" y="73"/>
                    <a:pt x="27" y="73"/>
                  </a:cubicBezTo>
                  <a:cubicBezTo>
                    <a:pt x="27" y="74"/>
                    <a:pt x="27" y="74"/>
                    <a:pt x="27" y="74"/>
                  </a:cubicBezTo>
                  <a:cubicBezTo>
                    <a:pt x="27" y="74"/>
                    <a:pt x="28" y="74"/>
                    <a:pt x="28" y="74"/>
                  </a:cubicBezTo>
                  <a:cubicBezTo>
                    <a:pt x="32" y="74"/>
                    <a:pt x="40" y="74"/>
                    <a:pt x="46" y="74"/>
                  </a:cubicBezTo>
                  <a:cubicBezTo>
                    <a:pt x="53" y="75"/>
                    <a:pt x="58" y="75"/>
                    <a:pt x="58" y="75"/>
                  </a:cubicBezTo>
                  <a:cubicBezTo>
                    <a:pt x="60" y="75"/>
                    <a:pt x="62" y="74"/>
                    <a:pt x="62" y="72"/>
                  </a:cubicBezTo>
                  <a:cubicBezTo>
                    <a:pt x="63" y="70"/>
                    <a:pt x="62" y="68"/>
                    <a:pt x="61" y="67"/>
                  </a:cubicBezTo>
                  <a:cubicBezTo>
                    <a:pt x="60" y="67"/>
                    <a:pt x="60" y="67"/>
                    <a:pt x="60" y="67"/>
                  </a:cubicBezTo>
                  <a:cubicBezTo>
                    <a:pt x="58" y="71"/>
                    <a:pt x="58" y="71"/>
                    <a:pt x="58" y="71"/>
                  </a:cubicBezTo>
                  <a:cubicBezTo>
                    <a:pt x="62" y="71"/>
                    <a:pt x="62" y="71"/>
                    <a:pt x="62" y="71"/>
                  </a:cubicBezTo>
                  <a:cubicBezTo>
                    <a:pt x="64" y="59"/>
                    <a:pt x="64" y="59"/>
                    <a:pt x="64" y="59"/>
                  </a:cubicBezTo>
                  <a:cubicBezTo>
                    <a:pt x="64" y="57"/>
                    <a:pt x="63" y="55"/>
                    <a:pt x="62" y="55"/>
                  </a:cubicBezTo>
                  <a:cubicBezTo>
                    <a:pt x="59" y="53"/>
                    <a:pt x="59" y="53"/>
                    <a:pt x="59" y="53"/>
                  </a:cubicBezTo>
                  <a:cubicBezTo>
                    <a:pt x="57" y="56"/>
                    <a:pt x="57" y="56"/>
                    <a:pt x="57" y="56"/>
                  </a:cubicBezTo>
                  <a:cubicBezTo>
                    <a:pt x="60" y="58"/>
                    <a:pt x="60" y="58"/>
                    <a:pt x="60" y="58"/>
                  </a:cubicBezTo>
                  <a:cubicBezTo>
                    <a:pt x="67" y="45"/>
                    <a:pt x="67" y="45"/>
                    <a:pt x="67" y="45"/>
                  </a:cubicBezTo>
                  <a:cubicBezTo>
                    <a:pt x="68" y="43"/>
                    <a:pt x="67" y="41"/>
                    <a:pt x="65" y="40"/>
                  </a:cubicBezTo>
                  <a:cubicBezTo>
                    <a:pt x="64" y="39"/>
                    <a:pt x="64" y="39"/>
                    <a:pt x="64" y="39"/>
                  </a:cubicBezTo>
                  <a:cubicBezTo>
                    <a:pt x="62" y="42"/>
                    <a:pt x="62" y="42"/>
                    <a:pt x="62" y="42"/>
                  </a:cubicBezTo>
                  <a:cubicBezTo>
                    <a:pt x="65" y="45"/>
                    <a:pt x="65" y="45"/>
                    <a:pt x="65" y="45"/>
                  </a:cubicBezTo>
                  <a:cubicBezTo>
                    <a:pt x="73" y="34"/>
                    <a:pt x="73" y="34"/>
                    <a:pt x="73" y="34"/>
                  </a:cubicBezTo>
                  <a:cubicBezTo>
                    <a:pt x="74" y="33"/>
                    <a:pt x="74" y="32"/>
                    <a:pt x="74" y="31"/>
                  </a:cubicBezTo>
                  <a:cubicBezTo>
                    <a:pt x="74" y="30"/>
                    <a:pt x="73" y="29"/>
                    <a:pt x="72" y="28"/>
                  </a:cubicBezTo>
                  <a:cubicBezTo>
                    <a:pt x="70" y="27"/>
                    <a:pt x="70" y="27"/>
                    <a:pt x="70" y="27"/>
                  </a:cubicBezTo>
                  <a:cubicBezTo>
                    <a:pt x="68" y="31"/>
                    <a:pt x="68" y="31"/>
                    <a:pt x="68" y="31"/>
                  </a:cubicBezTo>
                  <a:cubicBezTo>
                    <a:pt x="72" y="32"/>
                    <a:pt x="72" y="32"/>
                    <a:pt x="72" y="32"/>
                  </a:cubicBezTo>
                  <a:cubicBezTo>
                    <a:pt x="77" y="22"/>
                    <a:pt x="77" y="22"/>
                    <a:pt x="77" y="22"/>
                  </a:cubicBezTo>
                  <a:cubicBezTo>
                    <a:pt x="78" y="20"/>
                    <a:pt x="77" y="18"/>
                    <a:pt x="75" y="17"/>
                  </a:cubicBezTo>
                  <a:cubicBezTo>
                    <a:pt x="72" y="15"/>
                    <a:pt x="72" y="15"/>
                    <a:pt x="72" y="15"/>
                  </a:cubicBezTo>
                  <a:cubicBezTo>
                    <a:pt x="70" y="18"/>
                    <a:pt x="70" y="18"/>
                    <a:pt x="70" y="18"/>
                  </a:cubicBezTo>
                  <a:cubicBezTo>
                    <a:pt x="73" y="20"/>
                    <a:pt x="73" y="20"/>
                    <a:pt x="73" y="20"/>
                  </a:cubicBezTo>
                  <a:cubicBezTo>
                    <a:pt x="80" y="10"/>
                    <a:pt x="80" y="10"/>
                    <a:pt x="80" y="10"/>
                  </a:cubicBezTo>
                  <a:cubicBezTo>
                    <a:pt x="81" y="8"/>
                    <a:pt x="80" y="6"/>
                    <a:pt x="78" y="5"/>
                  </a:cubicBezTo>
                  <a:cubicBezTo>
                    <a:pt x="72" y="1"/>
                    <a:pt x="72" y="1"/>
                    <a:pt x="72" y="1"/>
                  </a:cubicBezTo>
                  <a:cubicBezTo>
                    <a:pt x="70" y="0"/>
                    <a:pt x="68" y="0"/>
                    <a:pt x="67" y="2"/>
                  </a:cubicBezTo>
                  <a:cubicBezTo>
                    <a:pt x="65" y="4"/>
                    <a:pt x="66" y="6"/>
                    <a:pt x="68" y="8"/>
                  </a:cubicBezTo>
                  <a:cubicBezTo>
                    <a:pt x="71" y="9"/>
                    <a:pt x="71" y="9"/>
                    <a:pt x="71" y="9"/>
                  </a:cubicBezTo>
                  <a:cubicBezTo>
                    <a:pt x="66" y="16"/>
                    <a:pt x="66" y="16"/>
                    <a:pt x="66" y="16"/>
                  </a:cubicBezTo>
                  <a:cubicBezTo>
                    <a:pt x="65" y="18"/>
                    <a:pt x="66" y="20"/>
                    <a:pt x="68" y="22"/>
                  </a:cubicBezTo>
                  <a:cubicBezTo>
                    <a:pt x="68" y="22"/>
                    <a:pt x="68" y="22"/>
                    <a:pt x="68" y="22"/>
                  </a:cubicBezTo>
                  <a:cubicBezTo>
                    <a:pt x="64" y="29"/>
                    <a:pt x="64" y="29"/>
                    <a:pt x="64" y="29"/>
                  </a:cubicBezTo>
                  <a:cubicBezTo>
                    <a:pt x="63" y="31"/>
                    <a:pt x="64" y="33"/>
                    <a:pt x="66" y="34"/>
                  </a:cubicBezTo>
                  <a:cubicBezTo>
                    <a:pt x="68" y="35"/>
                    <a:pt x="68" y="35"/>
                    <a:pt x="68" y="35"/>
                  </a:cubicBezTo>
                  <a:cubicBezTo>
                    <a:pt x="70" y="32"/>
                    <a:pt x="70" y="32"/>
                    <a:pt x="70" y="32"/>
                  </a:cubicBezTo>
                  <a:cubicBezTo>
                    <a:pt x="67" y="29"/>
                    <a:pt x="67" y="29"/>
                    <a:pt x="67" y="29"/>
                  </a:cubicBezTo>
                  <a:cubicBezTo>
                    <a:pt x="58" y="40"/>
                    <a:pt x="58" y="40"/>
                    <a:pt x="58" y="40"/>
                  </a:cubicBezTo>
                  <a:cubicBezTo>
                    <a:pt x="58" y="41"/>
                    <a:pt x="57" y="42"/>
                    <a:pt x="58" y="43"/>
                  </a:cubicBezTo>
                  <a:cubicBezTo>
                    <a:pt x="58" y="44"/>
                    <a:pt x="58" y="45"/>
                    <a:pt x="59" y="46"/>
                  </a:cubicBezTo>
                  <a:cubicBezTo>
                    <a:pt x="61" y="47"/>
                    <a:pt x="61" y="47"/>
                    <a:pt x="61" y="47"/>
                  </a:cubicBezTo>
                  <a:cubicBezTo>
                    <a:pt x="63" y="43"/>
                    <a:pt x="63" y="43"/>
                    <a:pt x="63" y="43"/>
                  </a:cubicBezTo>
                  <a:cubicBezTo>
                    <a:pt x="59" y="42"/>
                    <a:pt x="59" y="42"/>
                    <a:pt x="59" y="42"/>
                  </a:cubicBezTo>
                  <a:cubicBezTo>
                    <a:pt x="53" y="54"/>
                    <a:pt x="53" y="54"/>
                    <a:pt x="53" y="54"/>
                  </a:cubicBezTo>
                  <a:cubicBezTo>
                    <a:pt x="52" y="56"/>
                    <a:pt x="53" y="59"/>
                    <a:pt x="55" y="60"/>
                  </a:cubicBezTo>
                  <a:cubicBezTo>
                    <a:pt x="55" y="60"/>
                    <a:pt x="55" y="60"/>
                    <a:pt x="55" y="60"/>
                  </a:cubicBezTo>
                  <a:cubicBezTo>
                    <a:pt x="54" y="70"/>
                    <a:pt x="54" y="70"/>
                    <a:pt x="54" y="70"/>
                  </a:cubicBezTo>
                  <a:cubicBezTo>
                    <a:pt x="54" y="72"/>
                    <a:pt x="55" y="73"/>
                    <a:pt x="56" y="74"/>
                  </a:cubicBezTo>
                  <a:cubicBezTo>
                    <a:pt x="56" y="74"/>
                    <a:pt x="56" y="74"/>
                    <a:pt x="56" y="74"/>
                  </a:cubicBezTo>
                  <a:cubicBezTo>
                    <a:pt x="58" y="71"/>
                    <a:pt x="58" y="71"/>
                    <a:pt x="58" y="71"/>
                  </a:cubicBezTo>
                  <a:cubicBezTo>
                    <a:pt x="59" y="67"/>
                    <a:pt x="59" y="67"/>
                    <a:pt x="59" y="67"/>
                  </a:cubicBezTo>
                  <a:cubicBezTo>
                    <a:pt x="59" y="67"/>
                    <a:pt x="53" y="66"/>
                    <a:pt x="46" y="66"/>
                  </a:cubicBezTo>
                  <a:cubicBezTo>
                    <a:pt x="40" y="66"/>
                    <a:pt x="32" y="66"/>
                    <a:pt x="28" y="65"/>
                  </a:cubicBezTo>
                  <a:cubicBezTo>
                    <a:pt x="28" y="65"/>
                    <a:pt x="27" y="66"/>
                    <a:pt x="26" y="66"/>
                  </a:cubicBezTo>
                  <a:cubicBezTo>
                    <a:pt x="26" y="66"/>
                    <a:pt x="26" y="66"/>
                    <a:pt x="25" y="66"/>
                  </a:cubicBezTo>
                  <a:cubicBezTo>
                    <a:pt x="25" y="66"/>
                    <a:pt x="25" y="66"/>
                    <a:pt x="25" y="66"/>
                  </a:cubicBezTo>
                  <a:cubicBezTo>
                    <a:pt x="24" y="66"/>
                    <a:pt x="24" y="66"/>
                    <a:pt x="24" y="66"/>
                  </a:cubicBezTo>
                  <a:cubicBezTo>
                    <a:pt x="23" y="66"/>
                    <a:pt x="23" y="67"/>
                    <a:pt x="22" y="68"/>
                  </a:cubicBezTo>
                  <a:cubicBezTo>
                    <a:pt x="21" y="69"/>
                    <a:pt x="22" y="72"/>
                    <a:pt x="24" y="73"/>
                  </a:cubicBezTo>
                  <a:cubicBezTo>
                    <a:pt x="28" y="76"/>
                    <a:pt x="28" y="76"/>
                    <a:pt x="28" y="76"/>
                  </a:cubicBezTo>
                  <a:cubicBezTo>
                    <a:pt x="30" y="72"/>
                    <a:pt x="30" y="72"/>
                    <a:pt x="30" y="72"/>
                  </a:cubicBezTo>
                  <a:cubicBezTo>
                    <a:pt x="30" y="68"/>
                    <a:pt x="30" y="68"/>
                    <a:pt x="30" y="68"/>
                  </a:cubicBezTo>
                  <a:cubicBezTo>
                    <a:pt x="5" y="67"/>
                    <a:pt x="5" y="67"/>
                    <a:pt x="5" y="67"/>
                  </a:cubicBezTo>
                  <a:cubicBezTo>
                    <a:pt x="3" y="67"/>
                    <a:pt x="2" y="68"/>
                    <a:pt x="1" y="70"/>
                  </a:cubicBezTo>
                  <a:cubicBezTo>
                    <a:pt x="0" y="72"/>
                    <a:pt x="1" y="74"/>
                    <a:pt x="3" y="75"/>
                  </a:cubicBezTo>
                  <a:cubicBezTo>
                    <a:pt x="8" y="78"/>
                    <a:pt x="8" y="78"/>
                    <a:pt x="8" y="78"/>
                  </a:cubicBezTo>
                  <a:cubicBezTo>
                    <a:pt x="10" y="79"/>
                    <a:pt x="13" y="79"/>
                    <a:pt x="14" y="77"/>
                  </a:cubicBezTo>
                  <a:cubicBezTo>
                    <a:pt x="15" y="75"/>
                    <a:pt x="14" y="72"/>
                    <a:pt x="1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5" name="Freeform 178">
              <a:extLst>
                <a:ext uri="{FF2B5EF4-FFF2-40B4-BE49-F238E27FC236}">
                  <a16:creationId xmlns:a16="http://schemas.microsoft.com/office/drawing/2014/main" id="{A5FBA1AE-EF8E-43CE-90FA-93F129C3AECD}"/>
                </a:ext>
              </a:extLst>
            </p:cNvPr>
            <p:cNvSpPr>
              <a:spLocks/>
            </p:cNvSpPr>
            <p:nvPr/>
          </p:nvSpPr>
          <p:spPr bwMode="auto">
            <a:xfrm>
              <a:off x="5696087" y="2384536"/>
              <a:ext cx="22225" cy="100013"/>
            </a:xfrm>
            <a:custGeom>
              <a:avLst/>
              <a:gdLst>
                <a:gd name="T0" fmla="*/ 8 w 14"/>
                <a:gd name="T1" fmla="*/ 53 h 63"/>
                <a:gd name="T2" fmla="*/ 10 w 14"/>
                <a:gd name="T3" fmla="*/ 58 h 63"/>
                <a:gd name="T4" fmla="*/ 12 w 14"/>
                <a:gd name="T5" fmla="*/ 43 h 63"/>
                <a:gd name="T6" fmla="*/ 9 w 14"/>
                <a:gd name="T7" fmla="*/ 46 h 63"/>
                <a:gd name="T8" fmla="*/ 13 w 14"/>
                <a:gd name="T9" fmla="*/ 27 h 63"/>
                <a:gd name="T10" fmla="*/ 10 w 14"/>
                <a:gd name="T11" fmla="*/ 23 h 63"/>
                <a:gd name="T12" fmla="*/ 11 w 14"/>
                <a:gd name="T13" fmla="*/ 29 h 63"/>
                <a:gd name="T14" fmla="*/ 12 w 14"/>
                <a:gd name="T15" fmla="*/ 27 h 63"/>
                <a:gd name="T16" fmla="*/ 12 w 14"/>
                <a:gd name="T17" fmla="*/ 14 h 63"/>
                <a:gd name="T18" fmla="*/ 11 w 14"/>
                <a:gd name="T19" fmla="*/ 6 h 63"/>
                <a:gd name="T20" fmla="*/ 11 w 14"/>
                <a:gd name="T21" fmla="*/ 5 h 63"/>
                <a:gd name="T22" fmla="*/ 10 w 14"/>
                <a:gd name="T23" fmla="*/ 5 h 63"/>
                <a:gd name="T24" fmla="*/ 11 w 14"/>
                <a:gd name="T25" fmla="*/ 5 h 63"/>
                <a:gd name="T26" fmla="*/ 11 w 14"/>
                <a:gd name="T27" fmla="*/ 5 h 63"/>
                <a:gd name="T28" fmla="*/ 11 w 14"/>
                <a:gd name="T29" fmla="*/ 6 h 63"/>
                <a:gd name="T30" fmla="*/ 8 w 14"/>
                <a:gd name="T31" fmla="*/ 5 h 63"/>
                <a:gd name="T32" fmla="*/ 7 w 14"/>
                <a:gd name="T33" fmla="*/ 5 h 63"/>
                <a:gd name="T34" fmla="*/ 11 w 14"/>
                <a:gd name="T35" fmla="*/ 6 h 63"/>
                <a:gd name="T36" fmla="*/ 11 w 14"/>
                <a:gd name="T37" fmla="*/ 6 h 63"/>
                <a:gd name="T38" fmla="*/ 11 w 14"/>
                <a:gd name="T39" fmla="*/ 7 h 63"/>
                <a:gd name="T40" fmla="*/ 7 w 14"/>
                <a:gd name="T41" fmla="*/ 5 h 63"/>
                <a:gd name="T42" fmla="*/ 7 w 14"/>
                <a:gd name="T43" fmla="*/ 5 h 63"/>
                <a:gd name="T44" fmla="*/ 11 w 14"/>
                <a:gd name="T45" fmla="*/ 7 h 63"/>
                <a:gd name="T46" fmla="*/ 11 w 14"/>
                <a:gd name="T47" fmla="*/ 7 h 63"/>
                <a:gd name="T48" fmla="*/ 10 w 14"/>
                <a:gd name="T49" fmla="*/ 9 h 63"/>
                <a:gd name="T50" fmla="*/ 7 w 14"/>
                <a:gd name="T51" fmla="*/ 5 h 63"/>
                <a:gd name="T52" fmla="*/ 11 w 14"/>
                <a:gd name="T53" fmla="*/ 5 h 63"/>
                <a:gd name="T54" fmla="*/ 7 w 14"/>
                <a:gd name="T55" fmla="*/ 1 h 63"/>
                <a:gd name="T56" fmla="*/ 3 w 14"/>
                <a:gd name="T57" fmla="*/ 8 h 63"/>
                <a:gd name="T58" fmla="*/ 7 w 14"/>
                <a:gd name="T59" fmla="*/ 5 h 63"/>
                <a:gd name="T60" fmla="*/ 4 w 14"/>
                <a:gd name="T61" fmla="*/ 3 h 63"/>
                <a:gd name="T62" fmla="*/ 3 w 14"/>
                <a:gd name="T63" fmla="*/ 5 h 63"/>
                <a:gd name="T64" fmla="*/ 3 w 14"/>
                <a:gd name="T65" fmla="*/ 7 h 63"/>
                <a:gd name="T66" fmla="*/ 4 w 14"/>
                <a:gd name="T67" fmla="*/ 25 h 63"/>
                <a:gd name="T68" fmla="*/ 4 w 14"/>
                <a:gd name="T69" fmla="*/ 26 h 63"/>
                <a:gd name="T70" fmla="*/ 4 w 14"/>
                <a:gd name="T71" fmla="*/ 26 h 63"/>
                <a:gd name="T72" fmla="*/ 6 w 14"/>
                <a:gd name="T73" fmla="*/ 26 h 63"/>
                <a:gd name="T74" fmla="*/ 7 w 14"/>
                <a:gd name="T75" fmla="*/ 26 h 63"/>
                <a:gd name="T76" fmla="*/ 4 w 14"/>
                <a:gd name="T77" fmla="*/ 26 h 63"/>
                <a:gd name="T78" fmla="*/ 4 w 14"/>
                <a:gd name="T79" fmla="*/ 25 h 63"/>
                <a:gd name="T80" fmla="*/ 4 w 14"/>
                <a:gd name="T81" fmla="*/ 24 h 63"/>
                <a:gd name="T82" fmla="*/ 8 w 14"/>
                <a:gd name="T83" fmla="*/ 26 h 63"/>
                <a:gd name="T84" fmla="*/ 6 w 14"/>
                <a:gd name="T85" fmla="*/ 30 h 63"/>
                <a:gd name="T86" fmla="*/ 9 w 14"/>
                <a:gd name="T87" fmla="*/ 27 h 63"/>
                <a:gd name="T88" fmla="*/ 5 w 14"/>
                <a:gd name="T89" fmla="*/ 46 h 63"/>
                <a:gd name="T90" fmla="*/ 7 w 14"/>
                <a:gd name="T91" fmla="*/ 49 h 63"/>
                <a:gd name="T92" fmla="*/ 6 w 14"/>
                <a:gd name="T93" fmla="*/ 45 h 63"/>
                <a:gd name="T94" fmla="*/ 4 w 14"/>
                <a:gd name="T95" fmla="*/ 60 h 63"/>
                <a:gd name="T96" fmla="*/ 11 w 14"/>
                <a:gd name="T9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63">
                  <a:moveTo>
                    <a:pt x="10" y="55"/>
                  </a:moveTo>
                  <a:cubicBezTo>
                    <a:pt x="8" y="53"/>
                    <a:pt x="8" y="53"/>
                    <a:pt x="8" y="53"/>
                  </a:cubicBezTo>
                  <a:cubicBezTo>
                    <a:pt x="6" y="57"/>
                    <a:pt x="6" y="57"/>
                    <a:pt x="6" y="57"/>
                  </a:cubicBezTo>
                  <a:cubicBezTo>
                    <a:pt x="10" y="58"/>
                    <a:pt x="10" y="58"/>
                    <a:pt x="10" y="58"/>
                  </a:cubicBezTo>
                  <a:cubicBezTo>
                    <a:pt x="13" y="47"/>
                    <a:pt x="13" y="47"/>
                    <a:pt x="13" y="47"/>
                  </a:cubicBezTo>
                  <a:cubicBezTo>
                    <a:pt x="14" y="46"/>
                    <a:pt x="13" y="44"/>
                    <a:pt x="12" y="43"/>
                  </a:cubicBezTo>
                  <a:cubicBezTo>
                    <a:pt x="11" y="42"/>
                    <a:pt x="11" y="42"/>
                    <a:pt x="11" y="42"/>
                  </a:cubicBezTo>
                  <a:cubicBezTo>
                    <a:pt x="9" y="46"/>
                    <a:pt x="9" y="46"/>
                    <a:pt x="9" y="46"/>
                  </a:cubicBezTo>
                  <a:cubicBezTo>
                    <a:pt x="13" y="46"/>
                    <a:pt x="13" y="46"/>
                    <a:pt x="13" y="46"/>
                  </a:cubicBezTo>
                  <a:cubicBezTo>
                    <a:pt x="13" y="27"/>
                    <a:pt x="13" y="27"/>
                    <a:pt x="13" y="27"/>
                  </a:cubicBezTo>
                  <a:cubicBezTo>
                    <a:pt x="13" y="25"/>
                    <a:pt x="12" y="24"/>
                    <a:pt x="11" y="24"/>
                  </a:cubicBezTo>
                  <a:cubicBezTo>
                    <a:pt x="10" y="23"/>
                    <a:pt x="10" y="23"/>
                    <a:pt x="10" y="23"/>
                  </a:cubicBezTo>
                  <a:cubicBezTo>
                    <a:pt x="8" y="26"/>
                    <a:pt x="8" y="26"/>
                    <a:pt x="8" y="26"/>
                  </a:cubicBezTo>
                  <a:cubicBezTo>
                    <a:pt x="11" y="29"/>
                    <a:pt x="11" y="29"/>
                    <a:pt x="11" y="29"/>
                  </a:cubicBezTo>
                  <a:cubicBezTo>
                    <a:pt x="12" y="28"/>
                    <a:pt x="12" y="28"/>
                    <a:pt x="12" y="27"/>
                  </a:cubicBezTo>
                  <a:cubicBezTo>
                    <a:pt x="12" y="27"/>
                    <a:pt x="12" y="27"/>
                    <a:pt x="12" y="27"/>
                  </a:cubicBezTo>
                  <a:cubicBezTo>
                    <a:pt x="12" y="26"/>
                    <a:pt x="12" y="26"/>
                    <a:pt x="12" y="25"/>
                  </a:cubicBezTo>
                  <a:cubicBezTo>
                    <a:pt x="12" y="23"/>
                    <a:pt x="12" y="18"/>
                    <a:pt x="12" y="14"/>
                  </a:cubicBezTo>
                  <a:cubicBezTo>
                    <a:pt x="11" y="12"/>
                    <a:pt x="11" y="10"/>
                    <a:pt x="11" y="8"/>
                  </a:cubicBezTo>
                  <a:cubicBezTo>
                    <a:pt x="11" y="7"/>
                    <a:pt x="11" y="7"/>
                    <a:pt x="11" y="6"/>
                  </a:cubicBezTo>
                  <a:cubicBezTo>
                    <a:pt x="11" y="6"/>
                    <a:pt x="11" y="6"/>
                    <a:pt x="11" y="6"/>
                  </a:cubicBezTo>
                  <a:cubicBezTo>
                    <a:pt x="11" y="5"/>
                    <a:pt x="11" y="5"/>
                    <a:pt x="11" y="5"/>
                  </a:cubicBezTo>
                  <a:cubicBezTo>
                    <a:pt x="11" y="5"/>
                    <a:pt x="11" y="5"/>
                    <a:pt x="11" y="5"/>
                  </a:cubicBezTo>
                  <a:cubicBezTo>
                    <a:pt x="10" y="5"/>
                    <a:pt x="10" y="5"/>
                    <a:pt x="10" y="5"/>
                  </a:cubicBezTo>
                  <a:cubicBezTo>
                    <a:pt x="11" y="5"/>
                    <a:pt x="11" y="5"/>
                    <a:pt x="11" y="5"/>
                  </a:cubicBezTo>
                  <a:cubicBezTo>
                    <a:pt x="11" y="5"/>
                    <a:pt x="11" y="5"/>
                    <a:pt x="11" y="5"/>
                  </a:cubicBezTo>
                  <a:cubicBezTo>
                    <a:pt x="10" y="5"/>
                    <a:pt x="10" y="5"/>
                    <a:pt x="10" y="5"/>
                  </a:cubicBezTo>
                  <a:cubicBezTo>
                    <a:pt x="11" y="5"/>
                    <a:pt x="11" y="5"/>
                    <a:pt x="11" y="5"/>
                  </a:cubicBezTo>
                  <a:cubicBezTo>
                    <a:pt x="8" y="5"/>
                    <a:pt x="8" y="5"/>
                    <a:pt x="8" y="5"/>
                  </a:cubicBezTo>
                  <a:cubicBezTo>
                    <a:pt x="11" y="6"/>
                    <a:pt x="11" y="6"/>
                    <a:pt x="11" y="6"/>
                  </a:cubicBezTo>
                  <a:cubicBezTo>
                    <a:pt x="11" y="5"/>
                    <a:pt x="11" y="5"/>
                    <a:pt x="11" y="5"/>
                  </a:cubicBezTo>
                  <a:cubicBezTo>
                    <a:pt x="8" y="5"/>
                    <a:pt x="8" y="5"/>
                    <a:pt x="8" y="5"/>
                  </a:cubicBezTo>
                  <a:cubicBezTo>
                    <a:pt x="11" y="6"/>
                    <a:pt x="11" y="6"/>
                    <a:pt x="11" y="6"/>
                  </a:cubicBezTo>
                  <a:cubicBezTo>
                    <a:pt x="7" y="5"/>
                    <a:pt x="7" y="5"/>
                    <a:pt x="7" y="5"/>
                  </a:cubicBezTo>
                  <a:cubicBezTo>
                    <a:pt x="11" y="6"/>
                    <a:pt x="11" y="6"/>
                    <a:pt x="11" y="6"/>
                  </a:cubicBezTo>
                  <a:cubicBezTo>
                    <a:pt x="11" y="6"/>
                    <a:pt x="11" y="6"/>
                    <a:pt x="11" y="6"/>
                  </a:cubicBezTo>
                  <a:cubicBezTo>
                    <a:pt x="7" y="5"/>
                    <a:pt x="7" y="5"/>
                    <a:pt x="7" y="5"/>
                  </a:cubicBezTo>
                  <a:cubicBezTo>
                    <a:pt x="11" y="6"/>
                    <a:pt x="11" y="6"/>
                    <a:pt x="11" y="6"/>
                  </a:cubicBezTo>
                  <a:cubicBezTo>
                    <a:pt x="7" y="5"/>
                    <a:pt x="7" y="5"/>
                    <a:pt x="7" y="5"/>
                  </a:cubicBezTo>
                  <a:cubicBezTo>
                    <a:pt x="11" y="7"/>
                    <a:pt x="11" y="7"/>
                    <a:pt x="11" y="7"/>
                  </a:cubicBezTo>
                  <a:cubicBezTo>
                    <a:pt x="11" y="6"/>
                    <a:pt x="11" y="6"/>
                    <a:pt x="11" y="6"/>
                  </a:cubicBezTo>
                  <a:cubicBezTo>
                    <a:pt x="7" y="5"/>
                    <a:pt x="7" y="5"/>
                    <a:pt x="7" y="5"/>
                  </a:cubicBezTo>
                  <a:cubicBezTo>
                    <a:pt x="11" y="7"/>
                    <a:pt x="11" y="7"/>
                    <a:pt x="11" y="7"/>
                  </a:cubicBezTo>
                  <a:cubicBezTo>
                    <a:pt x="7" y="5"/>
                    <a:pt x="7" y="5"/>
                    <a:pt x="7" y="5"/>
                  </a:cubicBezTo>
                  <a:cubicBezTo>
                    <a:pt x="11" y="7"/>
                    <a:pt x="11" y="7"/>
                    <a:pt x="11" y="7"/>
                  </a:cubicBezTo>
                  <a:cubicBezTo>
                    <a:pt x="11" y="7"/>
                    <a:pt x="11" y="7"/>
                    <a:pt x="11" y="7"/>
                  </a:cubicBezTo>
                  <a:cubicBezTo>
                    <a:pt x="7" y="5"/>
                    <a:pt x="7" y="5"/>
                    <a:pt x="7" y="5"/>
                  </a:cubicBezTo>
                  <a:cubicBezTo>
                    <a:pt x="11" y="7"/>
                    <a:pt x="11" y="7"/>
                    <a:pt x="11" y="7"/>
                  </a:cubicBezTo>
                  <a:cubicBezTo>
                    <a:pt x="7" y="5"/>
                    <a:pt x="7" y="5"/>
                    <a:pt x="7" y="5"/>
                  </a:cubicBezTo>
                  <a:cubicBezTo>
                    <a:pt x="10" y="9"/>
                    <a:pt x="10" y="9"/>
                    <a:pt x="10" y="9"/>
                  </a:cubicBezTo>
                  <a:cubicBezTo>
                    <a:pt x="10" y="8"/>
                    <a:pt x="10" y="8"/>
                    <a:pt x="11" y="7"/>
                  </a:cubicBezTo>
                  <a:cubicBezTo>
                    <a:pt x="7" y="5"/>
                    <a:pt x="7" y="5"/>
                    <a:pt x="7" y="5"/>
                  </a:cubicBezTo>
                  <a:cubicBezTo>
                    <a:pt x="10" y="9"/>
                    <a:pt x="10" y="9"/>
                    <a:pt x="10" y="9"/>
                  </a:cubicBezTo>
                  <a:cubicBezTo>
                    <a:pt x="11" y="8"/>
                    <a:pt x="11" y="6"/>
                    <a:pt x="11" y="5"/>
                  </a:cubicBezTo>
                  <a:cubicBezTo>
                    <a:pt x="11" y="4"/>
                    <a:pt x="10" y="3"/>
                    <a:pt x="9" y="2"/>
                  </a:cubicBezTo>
                  <a:cubicBezTo>
                    <a:pt x="7" y="1"/>
                    <a:pt x="7" y="1"/>
                    <a:pt x="7" y="1"/>
                  </a:cubicBezTo>
                  <a:cubicBezTo>
                    <a:pt x="5" y="0"/>
                    <a:pt x="3" y="0"/>
                    <a:pt x="2" y="2"/>
                  </a:cubicBezTo>
                  <a:cubicBezTo>
                    <a:pt x="0" y="4"/>
                    <a:pt x="1" y="6"/>
                    <a:pt x="3" y="8"/>
                  </a:cubicBezTo>
                  <a:cubicBezTo>
                    <a:pt x="5" y="9"/>
                    <a:pt x="5" y="9"/>
                    <a:pt x="5" y="9"/>
                  </a:cubicBezTo>
                  <a:cubicBezTo>
                    <a:pt x="7" y="5"/>
                    <a:pt x="7" y="5"/>
                    <a:pt x="7" y="5"/>
                  </a:cubicBezTo>
                  <a:cubicBezTo>
                    <a:pt x="5" y="2"/>
                    <a:pt x="5" y="2"/>
                    <a:pt x="5" y="2"/>
                  </a:cubicBezTo>
                  <a:cubicBezTo>
                    <a:pt x="4" y="3"/>
                    <a:pt x="4" y="3"/>
                    <a:pt x="4" y="3"/>
                  </a:cubicBezTo>
                  <a:cubicBezTo>
                    <a:pt x="3" y="4"/>
                    <a:pt x="3" y="4"/>
                    <a:pt x="3" y="4"/>
                  </a:cubicBezTo>
                  <a:cubicBezTo>
                    <a:pt x="3" y="5"/>
                    <a:pt x="3" y="5"/>
                    <a:pt x="3" y="5"/>
                  </a:cubicBezTo>
                  <a:cubicBezTo>
                    <a:pt x="3" y="5"/>
                    <a:pt x="3" y="5"/>
                    <a:pt x="3" y="5"/>
                  </a:cubicBezTo>
                  <a:cubicBezTo>
                    <a:pt x="3" y="6"/>
                    <a:pt x="3" y="6"/>
                    <a:pt x="3" y="7"/>
                  </a:cubicBezTo>
                  <a:cubicBezTo>
                    <a:pt x="3" y="8"/>
                    <a:pt x="3" y="12"/>
                    <a:pt x="4" y="16"/>
                  </a:cubicBezTo>
                  <a:cubicBezTo>
                    <a:pt x="4" y="20"/>
                    <a:pt x="4" y="23"/>
                    <a:pt x="4" y="25"/>
                  </a:cubicBezTo>
                  <a:cubicBezTo>
                    <a:pt x="4" y="26"/>
                    <a:pt x="4" y="26"/>
                    <a:pt x="4" y="26"/>
                  </a:cubicBezTo>
                  <a:cubicBezTo>
                    <a:pt x="4" y="26"/>
                    <a:pt x="4" y="26"/>
                    <a:pt x="4" y="26"/>
                  </a:cubicBezTo>
                  <a:cubicBezTo>
                    <a:pt x="6" y="26"/>
                    <a:pt x="6" y="26"/>
                    <a:pt x="6" y="26"/>
                  </a:cubicBezTo>
                  <a:cubicBezTo>
                    <a:pt x="4" y="26"/>
                    <a:pt x="4" y="26"/>
                    <a:pt x="4" y="26"/>
                  </a:cubicBezTo>
                  <a:cubicBezTo>
                    <a:pt x="4" y="26"/>
                    <a:pt x="4" y="26"/>
                    <a:pt x="4" y="26"/>
                  </a:cubicBezTo>
                  <a:cubicBezTo>
                    <a:pt x="6" y="26"/>
                    <a:pt x="6" y="26"/>
                    <a:pt x="6" y="26"/>
                  </a:cubicBezTo>
                  <a:cubicBezTo>
                    <a:pt x="4" y="26"/>
                    <a:pt x="4" y="26"/>
                    <a:pt x="4" y="26"/>
                  </a:cubicBezTo>
                  <a:cubicBezTo>
                    <a:pt x="7" y="26"/>
                    <a:pt x="7" y="26"/>
                    <a:pt x="7" y="26"/>
                  </a:cubicBezTo>
                  <a:cubicBezTo>
                    <a:pt x="4" y="25"/>
                    <a:pt x="4" y="25"/>
                    <a:pt x="4" y="25"/>
                  </a:cubicBezTo>
                  <a:cubicBezTo>
                    <a:pt x="4" y="26"/>
                    <a:pt x="4" y="26"/>
                    <a:pt x="4" y="26"/>
                  </a:cubicBezTo>
                  <a:cubicBezTo>
                    <a:pt x="7" y="26"/>
                    <a:pt x="7" y="26"/>
                    <a:pt x="7" y="26"/>
                  </a:cubicBezTo>
                  <a:cubicBezTo>
                    <a:pt x="4" y="25"/>
                    <a:pt x="4" y="25"/>
                    <a:pt x="4" y="25"/>
                  </a:cubicBezTo>
                  <a:cubicBezTo>
                    <a:pt x="8" y="26"/>
                    <a:pt x="8" y="26"/>
                    <a:pt x="8" y="26"/>
                  </a:cubicBezTo>
                  <a:cubicBezTo>
                    <a:pt x="4" y="24"/>
                    <a:pt x="4" y="24"/>
                    <a:pt x="4" y="24"/>
                  </a:cubicBezTo>
                  <a:cubicBezTo>
                    <a:pt x="4" y="25"/>
                    <a:pt x="4" y="25"/>
                    <a:pt x="4" y="25"/>
                  </a:cubicBezTo>
                  <a:cubicBezTo>
                    <a:pt x="8" y="26"/>
                    <a:pt x="8" y="26"/>
                    <a:pt x="8" y="26"/>
                  </a:cubicBezTo>
                  <a:cubicBezTo>
                    <a:pt x="4" y="24"/>
                    <a:pt x="4" y="24"/>
                    <a:pt x="4" y="24"/>
                  </a:cubicBezTo>
                  <a:cubicBezTo>
                    <a:pt x="3" y="26"/>
                    <a:pt x="4" y="29"/>
                    <a:pt x="6" y="30"/>
                  </a:cubicBezTo>
                  <a:cubicBezTo>
                    <a:pt x="6" y="30"/>
                    <a:pt x="6" y="30"/>
                    <a:pt x="6" y="30"/>
                  </a:cubicBezTo>
                  <a:cubicBezTo>
                    <a:pt x="9" y="27"/>
                    <a:pt x="9" y="27"/>
                    <a:pt x="9" y="27"/>
                  </a:cubicBezTo>
                  <a:cubicBezTo>
                    <a:pt x="5" y="27"/>
                    <a:pt x="5" y="27"/>
                    <a:pt x="5" y="27"/>
                  </a:cubicBezTo>
                  <a:cubicBezTo>
                    <a:pt x="5" y="46"/>
                    <a:pt x="5" y="46"/>
                    <a:pt x="5" y="46"/>
                  </a:cubicBezTo>
                  <a:cubicBezTo>
                    <a:pt x="5" y="47"/>
                    <a:pt x="6" y="49"/>
                    <a:pt x="7" y="49"/>
                  </a:cubicBezTo>
                  <a:cubicBezTo>
                    <a:pt x="7" y="49"/>
                    <a:pt x="7" y="49"/>
                    <a:pt x="7" y="49"/>
                  </a:cubicBezTo>
                  <a:cubicBezTo>
                    <a:pt x="9" y="46"/>
                    <a:pt x="9" y="46"/>
                    <a:pt x="9" y="46"/>
                  </a:cubicBezTo>
                  <a:cubicBezTo>
                    <a:pt x="6" y="45"/>
                    <a:pt x="6" y="45"/>
                    <a:pt x="6" y="45"/>
                  </a:cubicBezTo>
                  <a:cubicBezTo>
                    <a:pt x="2" y="55"/>
                    <a:pt x="2" y="55"/>
                    <a:pt x="2" y="55"/>
                  </a:cubicBezTo>
                  <a:cubicBezTo>
                    <a:pt x="1" y="57"/>
                    <a:pt x="2" y="59"/>
                    <a:pt x="4" y="60"/>
                  </a:cubicBezTo>
                  <a:cubicBezTo>
                    <a:pt x="6" y="61"/>
                    <a:pt x="6" y="61"/>
                    <a:pt x="6" y="61"/>
                  </a:cubicBezTo>
                  <a:cubicBezTo>
                    <a:pt x="8" y="63"/>
                    <a:pt x="10" y="62"/>
                    <a:pt x="11" y="60"/>
                  </a:cubicBezTo>
                  <a:cubicBezTo>
                    <a:pt x="13" y="58"/>
                    <a:pt x="12" y="56"/>
                    <a:pt x="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6" name="Freeform 179">
              <a:extLst>
                <a:ext uri="{FF2B5EF4-FFF2-40B4-BE49-F238E27FC236}">
                  <a16:creationId xmlns:a16="http://schemas.microsoft.com/office/drawing/2014/main" id="{55239AE3-40A3-4F51-A146-35F419EDE629}"/>
                </a:ext>
              </a:extLst>
            </p:cNvPr>
            <p:cNvSpPr>
              <a:spLocks/>
            </p:cNvSpPr>
            <p:nvPr/>
          </p:nvSpPr>
          <p:spPr bwMode="auto">
            <a:xfrm>
              <a:off x="5692912" y="2475023"/>
              <a:ext cx="58738" cy="20638"/>
            </a:xfrm>
            <a:custGeom>
              <a:avLst/>
              <a:gdLst>
                <a:gd name="T0" fmla="*/ 14 w 37"/>
                <a:gd name="T1" fmla="*/ 5 h 13"/>
                <a:gd name="T2" fmla="*/ 7 w 37"/>
                <a:gd name="T3" fmla="*/ 0 h 13"/>
                <a:gd name="T4" fmla="*/ 5 w 37"/>
                <a:gd name="T5" fmla="*/ 4 h 13"/>
                <a:gd name="T6" fmla="*/ 4 w 37"/>
                <a:gd name="T7" fmla="*/ 8 h 13"/>
                <a:gd name="T8" fmla="*/ 32 w 37"/>
                <a:gd name="T9" fmla="*/ 10 h 13"/>
                <a:gd name="T10" fmla="*/ 36 w 37"/>
                <a:gd name="T11" fmla="*/ 8 h 13"/>
                <a:gd name="T12" fmla="*/ 34 w 37"/>
                <a:gd name="T13" fmla="*/ 3 h 13"/>
                <a:gd name="T14" fmla="*/ 34 w 37"/>
                <a:gd name="T15" fmla="*/ 2 h 13"/>
                <a:gd name="T16" fmla="*/ 28 w 37"/>
                <a:gd name="T17" fmla="*/ 4 h 13"/>
                <a:gd name="T18" fmla="*/ 29 w 37"/>
                <a:gd name="T19" fmla="*/ 9 h 13"/>
                <a:gd name="T20" fmla="*/ 30 w 37"/>
                <a:gd name="T21" fmla="*/ 10 h 13"/>
                <a:gd name="T22" fmla="*/ 32 w 37"/>
                <a:gd name="T23" fmla="*/ 6 h 13"/>
                <a:gd name="T24" fmla="*/ 32 w 37"/>
                <a:gd name="T25" fmla="*/ 2 h 13"/>
                <a:gd name="T26" fmla="*/ 5 w 37"/>
                <a:gd name="T27" fmla="*/ 0 h 13"/>
                <a:gd name="T28" fmla="*/ 1 w 37"/>
                <a:gd name="T29" fmla="*/ 2 h 13"/>
                <a:gd name="T30" fmla="*/ 2 w 37"/>
                <a:gd name="T31" fmla="*/ 7 h 13"/>
                <a:gd name="T32" fmla="*/ 9 w 37"/>
                <a:gd name="T33" fmla="*/ 12 h 13"/>
                <a:gd name="T34" fmla="*/ 15 w 37"/>
                <a:gd name="T35" fmla="*/ 10 h 13"/>
                <a:gd name="T36" fmla="*/ 14 w 37"/>
                <a:gd name="T3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3">
                  <a:moveTo>
                    <a:pt x="14" y="5"/>
                  </a:moveTo>
                  <a:cubicBezTo>
                    <a:pt x="7" y="0"/>
                    <a:pt x="7" y="0"/>
                    <a:pt x="7" y="0"/>
                  </a:cubicBezTo>
                  <a:cubicBezTo>
                    <a:pt x="5" y="4"/>
                    <a:pt x="5" y="4"/>
                    <a:pt x="5" y="4"/>
                  </a:cubicBezTo>
                  <a:cubicBezTo>
                    <a:pt x="4" y="8"/>
                    <a:pt x="4" y="8"/>
                    <a:pt x="4" y="8"/>
                  </a:cubicBezTo>
                  <a:cubicBezTo>
                    <a:pt x="32" y="10"/>
                    <a:pt x="32" y="10"/>
                    <a:pt x="32" y="10"/>
                  </a:cubicBezTo>
                  <a:cubicBezTo>
                    <a:pt x="34" y="10"/>
                    <a:pt x="35" y="9"/>
                    <a:pt x="36" y="8"/>
                  </a:cubicBezTo>
                  <a:cubicBezTo>
                    <a:pt x="37" y="6"/>
                    <a:pt x="36" y="4"/>
                    <a:pt x="34" y="3"/>
                  </a:cubicBezTo>
                  <a:cubicBezTo>
                    <a:pt x="34" y="2"/>
                    <a:pt x="34" y="2"/>
                    <a:pt x="34" y="2"/>
                  </a:cubicBezTo>
                  <a:cubicBezTo>
                    <a:pt x="32" y="1"/>
                    <a:pt x="29" y="2"/>
                    <a:pt x="28" y="4"/>
                  </a:cubicBezTo>
                  <a:cubicBezTo>
                    <a:pt x="27" y="6"/>
                    <a:pt x="27" y="8"/>
                    <a:pt x="29" y="9"/>
                  </a:cubicBezTo>
                  <a:cubicBezTo>
                    <a:pt x="30" y="10"/>
                    <a:pt x="30" y="10"/>
                    <a:pt x="30" y="10"/>
                  </a:cubicBezTo>
                  <a:cubicBezTo>
                    <a:pt x="32" y="6"/>
                    <a:pt x="32" y="6"/>
                    <a:pt x="32" y="6"/>
                  </a:cubicBezTo>
                  <a:cubicBezTo>
                    <a:pt x="32" y="2"/>
                    <a:pt x="32" y="2"/>
                    <a:pt x="32" y="2"/>
                  </a:cubicBezTo>
                  <a:cubicBezTo>
                    <a:pt x="5" y="0"/>
                    <a:pt x="5" y="0"/>
                    <a:pt x="5" y="0"/>
                  </a:cubicBezTo>
                  <a:cubicBezTo>
                    <a:pt x="3" y="0"/>
                    <a:pt x="1" y="1"/>
                    <a:pt x="1" y="2"/>
                  </a:cubicBezTo>
                  <a:cubicBezTo>
                    <a:pt x="0" y="4"/>
                    <a:pt x="1" y="6"/>
                    <a:pt x="2" y="7"/>
                  </a:cubicBezTo>
                  <a:cubicBezTo>
                    <a:pt x="9" y="12"/>
                    <a:pt x="9" y="12"/>
                    <a:pt x="9" y="12"/>
                  </a:cubicBezTo>
                  <a:cubicBezTo>
                    <a:pt x="11" y="13"/>
                    <a:pt x="14" y="12"/>
                    <a:pt x="15" y="10"/>
                  </a:cubicBezTo>
                  <a:cubicBezTo>
                    <a:pt x="16" y="8"/>
                    <a:pt x="16"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7" name="Freeform 180">
              <a:extLst>
                <a:ext uri="{FF2B5EF4-FFF2-40B4-BE49-F238E27FC236}">
                  <a16:creationId xmlns:a16="http://schemas.microsoft.com/office/drawing/2014/main" id="{C6A36ED1-ED35-4CCC-800B-65A96818F07F}"/>
                </a:ext>
              </a:extLst>
            </p:cNvPr>
            <p:cNvSpPr>
              <a:spLocks/>
            </p:cNvSpPr>
            <p:nvPr/>
          </p:nvSpPr>
          <p:spPr bwMode="auto">
            <a:xfrm>
              <a:off x="5697674" y="2495661"/>
              <a:ext cx="71438" cy="87313"/>
            </a:xfrm>
            <a:custGeom>
              <a:avLst/>
              <a:gdLst>
                <a:gd name="T0" fmla="*/ 7 w 45"/>
                <a:gd name="T1" fmla="*/ 48 h 56"/>
                <a:gd name="T2" fmla="*/ 8 w 45"/>
                <a:gd name="T3" fmla="*/ 53 h 56"/>
                <a:gd name="T4" fmla="*/ 12 w 45"/>
                <a:gd name="T5" fmla="*/ 33 h 56"/>
                <a:gd name="T6" fmla="*/ 6 w 45"/>
                <a:gd name="T7" fmla="*/ 34 h 56"/>
                <a:gd name="T8" fmla="*/ 6 w 45"/>
                <a:gd name="T9" fmla="*/ 34 h 56"/>
                <a:gd name="T10" fmla="*/ 10 w 45"/>
                <a:gd name="T11" fmla="*/ 37 h 56"/>
                <a:gd name="T12" fmla="*/ 9 w 45"/>
                <a:gd name="T13" fmla="*/ 37 h 56"/>
                <a:gd name="T14" fmla="*/ 9 w 45"/>
                <a:gd name="T15" fmla="*/ 38 h 56"/>
                <a:gd name="T16" fmla="*/ 6 w 45"/>
                <a:gd name="T17" fmla="*/ 34 h 56"/>
                <a:gd name="T18" fmla="*/ 6 w 45"/>
                <a:gd name="T19" fmla="*/ 35 h 56"/>
                <a:gd name="T20" fmla="*/ 9 w 45"/>
                <a:gd name="T21" fmla="*/ 38 h 56"/>
                <a:gd name="T22" fmla="*/ 8 w 45"/>
                <a:gd name="T23" fmla="*/ 38 h 56"/>
                <a:gd name="T24" fmla="*/ 8 w 45"/>
                <a:gd name="T25" fmla="*/ 38 h 56"/>
                <a:gd name="T26" fmla="*/ 7 w 45"/>
                <a:gd name="T27" fmla="*/ 36 h 56"/>
                <a:gd name="T28" fmla="*/ 9 w 45"/>
                <a:gd name="T29" fmla="*/ 37 h 56"/>
                <a:gd name="T30" fmla="*/ 21 w 45"/>
                <a:gd name="T31" fmla="*/ 31 h 56"/>
                <a:gd name="T32" fmla="*/ 23 w 45"/>
                <a:gd name="T33" fmla="*/ 30 h 56"/>
                <a:gd name="T34" fmla="*/ 24 w 45"/>
                <a:gd name="T35" fmla="*/ 29 h 56"/>
                <a:gd name="T36" fmla="*/ 23 w 45"/>
                <a:gd name="T37" fmla="*/ 23 h 56"/>
                <a:gd name="T38" fmla="*/ 17 w 45"/>
                <a:gd name="T39" fmla="*/ 24 h 56"/>
                <a:gd name="T40" fmla="*/ 39 w 45"/>
                <a:gd name="T41" fmla="*/ 24 h 56"/>
                <a:gd name="T42" fmla="*/ 40 w 45"/>
                <a:gd name="T43" fmla="*/ 16 h 56"/>
                <a:gd name="T44" fmla="*/ 36 w 45"/>
                <a:gd name="T45" fmla="*/ 19 h 56"/>
                <a:gd name="T46" fmla="*/ 44 w 45"/>
                <a:gd name="T47" fmla="*/ 6 h 56"/>
                <a:gd name="T48" fmla="*/ 41 w 45"/>
                <a:gd name="T49" fmla="*/ 1 h 56"/>
                <a:gd name="T50" fmla="*/ 37 w 45"/>
                <a:gd name="T51" fmla="*/ 8 h 56"/>
                <a:gd name="T52" fmla="*/ 40 w 45"/>
                <a:gd name="T53" fmla="*/ 5 h 56"/>
                <a:gd name="T54" fmla="*/ 32 w 45"/>
                <a:gd name="T55" fmla="*/ 17 h 56"/>
                <a:gd name="T56" fmla="*/ 36 w 45"/>
                <a:gd name="T57" fmla="*/ 23 h 56"/>
                <a:gd name="T58" fmla="*/ 37 w 45"/>
                <a:gd name="T59" fmla="*/ 16 h 56"/>
                <a:gd name="T60" fmla="*/ 13 w 45"/>
                <a:gd name="T61" fmla="*/ 23 h 56"/>
                <a:gd name="T62" fmla="*/ 19 w 45"/>
                <a:gd name="T63" fmla="*/ 30 h 56"/>
                <a:gd name="T64" fmla="*/ 17 w 45"/>
                <a:gd name="T65" fmla="*/ 24 h 56"/>
                <a:gd name="T66" fmla="*/ 18 w 45"/>
                <a:gd name="T67" fmla="*/ 23 h 56"/>
                <a:gd name="T68" fmla="*/ 21 w 45"/>
                <a:gd name="T69" fmla="*/ 26 h 56"/>
                <a:gd name="T70" fmla="*/ 20 w 45"/>
                <a:gd name="T71" fmla="*/ 26 h 56"/>
                <a:gd name="T72" fmla="*/ 18 w 45"/>
                <a:gd name="T73" fmla="*/ 23 h 56"/>
                <a:gd name="T74" fmla="*/ 18 w 45"/>
                <a:gd name="T75" fmla="*/ 23 h 56"/>
                <a:gd name="T76" fmla="*/ 18 w 45"/>
                <a:gd name="T77" fmla="*/ 23 h 56"/>
                <a:gd name="T78" fmla="*/ 19 w 45"/>
                <a:gd name="T79" fmla="*/ 24 h 56"/>
                <a:gd name="T80" fmla="*/ 17 w 45"/>
                <a:gd name="T81" fmla="*/ 24 h 56"/>
                <a:gd name="T82" fmla="*/ 6 w 45"/>
                <a:gd name="T83" fmla="*/ 30 h 56"/>
                <a:gd name="T84" fmla="*/ 4 w 45"/>
                <a:gd name="T85" fmla="*/ 31 h 56"/>
                <a:gd name="T86" fmla="*/ 4 w 45"/>
                <a:gd name="T87" fmla="*/ 31 h 56"/>
                <a:gd name="T88" fmla="*/ 3 w 45"/>
                <a:gd name="T89" fmla="*/ 31 h 56"/>
                <a:gd name="T90" fmla="*/ 4 w 45"/>
                <a:gd name="T91" fmla="*/ 38 h 56"/>
                <a:gd name="T92" fmla="*/ 1 w 45"/>
                <a:gd name="T93" fmla="*/ 50 h 56"/>
                <a:gd name="T94" fmla="*/ 3 w 45"/>
                <a:gd name="T95" fmla="*/ 55 h 56"/>
                <a:gd name="T96" fmla="*/ 7 w 45"/>
                <a:gd name="T9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56">
                  <a:moveTo>
                    <a:pt x="7" y="48"/>
                  </a:moveTo>
                  <a:cubicBezTo>
                    <a:pt x="7" y="48"/>
                    <a:pt x="7" y="48"/>
                    <a:pt x="7" y="48"/>
                  </a:cubicBezTo>
                  <a:cubicBezTo>
                    <a:pt x="5" y="51"/>
                    <a:pt x="5" y="51"/>
                    <a:pt x="5" y="51"/>
                  </a:cubicBezTo>
                  <a:cubicBezTo>
                    <a:pt x="8" y="53"/>
                    <a:pt x="8" y="53"/>
                    <a:pt x="8" y="53"/>
                  </a:cubicBezTo>
                  <a:cubicBezTo>
                    <a:pt x="14" y="38"/>
                    <a:pt x="14" y="38"/>
                    <a:pt x="14" y="38"/>
                  </a:cubicBezTo>
                  <a:cubicBezTo>
                    <a:pt x="14" y="36"/>
                    <a:pt x="13" y="34"/>
                    <a:pt x="12" y="33"/>
                  </a:cubicBezTo>
                  <a:cubicBezTo>
                    <a:pt x="8" y="31"/>
                    <a:pt x="8" y="31"/>
                    <a:pt x="8" y="31"/>
                  </a:cubicBezTo>
                  <a:cubicBezTo>
                    <a:pt x="6" y="34"/>
                    <a:pt x="6" y="34"/>
                    <a:pt x="6" y="34"/>
                  </a:cubicBezTo>
                  <a:cubicBezTo>
                    <a:pt x="10" y="37"/>
                    <a:pt x="10" y="37"/>
                    <a:pt x="10" y="37"/>
                  </a:cubicBezTo>
                  <a:cubicBezTo>
                    <a:pt x="6" y="34"/>
                    <a:pt x="6" y="34"/>
                    <a:pt x="6" y="34"/>
                  </a:cubicBezTo>
                  <a:cubicBezTo>
                    <a:pt x="9" y="37"/>
                    <a:pt x="9" y="37"/>
                    <a:pt x="9" y="37"/>
                  </a:cubicBezTo>
                  <a:cubicBezTo>
                    <a:pt x="9" y="37"/>
                    <a:pt x="9" y="37"/>
                    <a:pt x="10" y="37"/>
                  </a:cubicBezTo>
                  <a:cubicBezTo>
                    <a:pt x="6" y="34"/>
                    <a:pt x="6" y="34"/>
                    <a:pt x="6" y="34"/>
                  </a:cubicBezTo>
                  <a:cubicBezTo>
                    <a:pt x="9" y="37"/>
                    <a:pt x="9" y="37"/>
                    <a:pt x="9" y="37"/>
                  </a:cubicBezTo>
                  <a:cubicBezTo>
                    <a:pt x="6" y="34"/>
                    <a:pt x="6" y="34"/>
                    <a:pt x="6" y="34"/>
                  </a:cubicBezTo>
                  <a:cubicBezTo>
                    <a:pt x="9" y="38"/>
                    <a:pt x="9" y="38"/>
                    <a:pt x="9" y="38"/>
                  </a:cubicBezTo>
                  <a:cubicBezTo>
                    <a:pt x="9" y="37"/>
                    <a:pt x="9" y="37"/>
                    <a:pt x="9" y="37"/>
                  </a:cubicBezTo>
                  <a:cubicBezTo>
                    <a:pt x="6" y="34"/>
                    <a:pt x="6" y="34"/>
                    <a:pt x="6" y="34"/>
                  </a:cubicBezTo>
                  <a:cubicBezTo>
                    <a:pt x="9" y="38"/>
                    <a:pt x="9" y="38"/>
                    <a:pt x="9" y="38"/>
                  </a:cubicBezTo>
                  <a:cubicBezTo>
                    <a:pt x="6" y="35"/>
                    <a:pt x="6" y="35"/>
                    <a:pt x="6" y="35"/>
                  </a:cubicBezTo>
                  <a:cubicBezTo>
                    <a:pt x="8" y="38"/>
                    <a:pt x="8" y="38"/>
                    <a:pt x="8" y="38"/>
                  </a:cubicBezTo>
                  <a:cubicBezTo>
                    <a:pt x="9" y="38"/>
                    <a:pt x="9" y="38"/>
                    <a:pt x="9" y="38"/>
                  </a:cubicBezTo>
                  <a:cubicBezTo>
                    <a:pt x="6" y="35"/>
                    <a:pt x="6" y="35"/>
                    <a:pt x="6" y="35"/>
                  </a:cubicBezTo>
                  <a:cubicBezTo>
                    <a:pt x="8" y="38"/>
                    <a:pt x="8" y="38"/>
                    <a:pt x="8" y="38"/>
                  </a:cubicBezTo>
                  <a:cubicBezTo>
                    <a:pt x="7" y="36"/>
                    <a:pt x="7" y="36"/>
                    <a:pt x="7" y="36"/>
                  </a:cubicBezTo>
                  <a:cubicBezTo>
                    <a:pt x="8" y="38"/>
                    <a:pt x="8" y="38"/>
                    <a:pt x="8" y="38"/>
                  </a:cubicBezTo>
                  <a:cubicBezTo>
                    <a:pt x="8" y="38"/>
                    <a:pt x="8" y="38"/>
                    <a:pt x="8" y="38"/>
                  </a:cubicBezTo>
                  <a:cubicBezTo>
                    <a:pt x="7" y="36"/>
                    <a:pt x="7" y="36"/>
                    <a:pt x="7" y="36"/>
                  </a:cubicBezTo>
                  <a:cubicBezTo>
                    <a:pt x="8" y="38"/>
                    <a:pt x="8" y="38"/>
                    <a:pt x="8" y="38"/>
                  </a:cubicBezTo>
                  <a:cubicBezTo>
                    <a:pt x="8" y="38"/>
                    <a:pt x="9" y="38"/>
                    <a:pt x="9" y="37"/>
                  </a:cubicBezTo>
                  <a:cubicBezTo>
                    <a:pt x="11" y="37"/>
                    <a:pt x="14" y="35"/>
                    <a:pt x="17" y="33"/>
                  </a:cubicBezTo>
                  <a:cubicBezTo>
                    <a:pt x="18" y="32"/>
                    <a:pt x="20" y="31"/>
                    <a:pt x="21" y="31"/>
                  </a:cubicBezTo>
                  <a:cubicBezTo>
                    <a:pt x="22" y="31"/>
                    <a:pt x="22" y="30"/>
                    <a:pt x="22" y="30"/>
                  </a:cubicBezTo>
                  <a:cubicBezTo>
                    <a:pt x="23" y="30"/>
                    <a:pt x="23" y="30"/>
                    <a:pt x="23" y="30"/>
                  </a:cubicBezTo>
                  <a:cubicBezTo>
                    <a:pt x="23" y="29"/>
                    <a:pt x="23" y="29"/>
                    <a:pt x="23" y="29"/>
                  </a:cubicBezTo>
                  <a:cubicBezTo>
                    <a:pt x="24" y="29"/>
                    <a:pt x="24" y="29"/>
                    <a:pt x="24" y="29"/>
                  </a:cubicBezTo>
                  <a:cubicBezTo>
                    <a:pt x="24" y="29"/>
                    <a:pt x="24" y="29"/>
                    <a:pt x="24" y="28"/>
                  </a:cubicBezTo>
                  <a:cubicBezTo>
                    <a:pt x="25" y="26"/>
                    <a:pt x="25" y="24"/>
                    <a:pt x="23" y="23"/>
                  </a:cubicBezTo>
                  <a:cubicBezTo>
                    <a:pt x="19" y="20"/>
                    <a:pt x="19" y="20"/>
                    <a:pt x="19" y="20"/>
                  </a:cubicBezTo>
                  <a:cubicBezTo>
                    <a:pt x="17" y="24"/>
                    <a:pt x="17" y="24"/>
                    <a:pt x="17" y="24"/>
                  </a:cubicBezTo>
                  <a:cubicBezTo>
                    <a:pt x="17" y="28"/>
                    <a:pt x="17" y="28"/>
                    <a:pt x="17" y="28"/>
                  </a:cubicBezTo>
                  <a:cubicBezTo>
                    <a:pt x="39" y="24"/>
                    <a:pt x="39" y="24"/>
                    <a:pt x="39" y="24"/>
                  </a:cubicBezTo>
                  <a:cubicBezTo>
                    <a:pt x="40" y="24"/>
                    <a:pt x="42" y="22"/>
                    <a:pt x="42" y="21"/>
                  </a:cubicBezTo>
                  <a:cubicBezTo>
                    <a:pt x="42" y="19"/>
                    <a:pt x="42" y="17"/>
                    <a:pt x="40" y="16"/>
                  </a:cubicBezTo>
                  <a:cubicBezTo>
                    <a:pt x="38" y="15"/>
                    <a:pt x="38" y="15"/>
                    <a:pt x="38" y="15"/>
                  </a:cubicBezTo>
                  <a:cubicBezTo>
                    <a:pt x="36" y="19"/>
                    <a:pt x="36" y="19"/>
                    <a:pt x="36" y="19"/>
                  </a:cubicBezTo>
                  <a:cubicBezTo>
                    <a:pt x="40" y="20"/>
                    <a:pt x="40" y="20"/>
                    <a:pt x="40" y="20"/>
                  </a:cubicBezTo>
                  <a:cubicBezTo>
                    <a:pt x="44" y="6"/>
                    <a:pt x="44" y="6"/>
                    <a:pt x="44" y="6"/>
                  </a:cubicBezTo>
                  <a:cubicBezTo>
                    <a:pt x="45" y="5"/>
                    <a:pt x="44" y="3"/>
                    <a:pt x="42" y="2"/>
                  </a:cubicBezTo>
                  <a:cubicBezTo>
                    <a:pt x="41" y="1"/>
                    <a:pt x="41" y="1"/>
                    <a:pt x="41" y="1"/>
                  </a:cubicBezTo>
                  <a:cubicBezTo>
                    <a:pt x="39" y="0"/>
                    <a:pt x="37" y="0"/>
                    <a:pt x="36" y="2"/>
                  </a:cubicBezTo>
                  <a:cubicBezTo>
                    <a:pt x="35" y="4"/>
                    <a:pt x="35" y="7"/>
                    <a:pt x="37" y="8"/>
                  </a:cubicBezTo>
                  <a:cubicBezTo>
                    <a:pt x="38" y="9"/>
                    <a:pt x="38" y="9"/>
                    <a:pt x="38" y="9"/>
                  </a:cubicBezTo>
                  <a:cubicBezTo>
                    <a:pt x="40" y="5"/>
                    <a:pt x="40" y="5"/>
                    <a:pt x="40" y="5"/>
                  </a:cubicBezTo>
                  <a:cubicBezTo>
                    <a:pt x="36" y="4"/>
                    <a:pt x="36" y="4"/>
                    <a:pt x="36" y="4"/>
                  </a:cubicBezTo>
                  <a:cubicBezTo>
                    <a:pt x="32" y="17"/>
                    <a:pt x="32" y="17"/>
                    <a:pt x="32" y="17"/>
                  </a:cubicBezTo>
                  <a:cubicBezTo>
                    <a:pt x="31" y="19"/>
                    <a:pt x="32" y="21"/>
                    <a:pt x="34" y="22"/>
                  </a:cubicBezTo>
                  <a:cubicBezTo>
                    <a:pt x="36" y="23"/>
                    <a:pt x="36" y="23"/>
                    <a:pt x="36" y="23"/>
                  </a:cubicBezTo>
                  <a:cubicBezTo>
                    <a:pt x="38" y="20"/>
                    <a:pt x="38" y="20"/>
                    <a:pt x="38" y="20"/>
                  </a:cubicBezTo>
                  <a:cubicBezTo>
                    <a:pt x="37" y="16"/>
                    <a:pt x="37" y="16"/>
                    <a:pt x="37" y="16"/>
                  </a:cubicBezTo>
                  <a:cubicBezTo>
                    <a:pt x="16" y="20"/>
                    <a:pt x="16" y="20"/>
                    <a:pt x="16" y="20"/>
                  </a:cubicBezTo>
                  <a:cubicBezTo>
                    <a:pt x="14" y="20"/>
                    <a:pt x="13" y="21"/>
                    <a:pt x="13" y="23"/>
                  </a:cubicBezTo>
                  <a:cubicBezTo>
                    <a:pt x="12" y="24"/>
                    <a:pt x="13" y="26"/>
                    <a:pt x="14" y="27"/>
                  </a:cubicBezTo>
                  <a:cubicBezTo>
                    <a:pt x="19" y="30"/>
                    <a:pt x="19" y="30"/>
                    <a:pt x="19" y="30"/>
                  </a:cubicBezTo>
                  <a:cubicBezTo>
                    <a:pt x="21" y="26"/>
                    <a:pt x="21" y="26"/>
                    <a:pt x="21" y="26"/>
                  </a:cubicBezTo>
                  <a:cubicBezTo>
                    <a:pt x="17" y="24"/>
                    <a:pt x="17" y="24"/>
                    <a:pt x="17" y="24"/>
                  </a:cubicBezTo>
                  <a:cubicBezTo>
                    <a:pt x="21" y="26"/>
                    <a:pt x="21" y="26"/>
                    <a:pt x="21" y="26"/>
                  </a:cubicBezTo>
                  <a:cubicBezTo>
                    <a:pt x="18" y="23"/>
                    <a:pt x="18" y="23"/>
                    <a:pt x="18" y="23"/>
                  </a:cubicBezTo>
                  <a:cubicBezTo>
                    <a:pt x="18" y="23"/>
                    <a:pt x="18" y="24"/>
                    <a:pt x="17" y="24"/>
                  </a:cubicBezTo>
                  <a:cubicBezTo>
                    <a:pt x="21" y="26"/>
                    <a:pt x="21" y="26"/>
                    <a:pt x="21" y="26"/>
                  </a:cubicBezTo>
                  <a:cubicBezTo>
                    <a:pt x="18" y="23"/>
                    <a:pt x="18" y="23"/>
                    <a:pt x="18" y="23"/>
                  </a:cubicBezTo>
                  <a:cubicBezTo>
                    <a:pt x="20" y="26"/>
                    <a:pt x="20" y="26"/>
                    <a:pt x="20" y="26"/>
                  </a:cubicBezTo>
                  <a:cubicBezTo>
                    <a:pt x="18" y="23"/>
                    <a:pt x="18" y="23"/>
                    <a:pt x="18" y="23"/>
                  </a:cubicBezTo>
                  <a:cubicBezTo>
                    <a:pt x="18" y="23"/>
                    <a:pt x="18" y="23"/>
                    <a:pt x="18" y="23"/>
                  </a:cubicBezTo>
                  <a:cubicBezTo>
                    <a:pt x="20" y="26"/>
                    <a:pt x="20" y="26"/>
                    <a:pt x="20" y="26"/>
                  </a:cubicBezTo>
                  <a:cubicBezTo>
                    <a:pt x="18" y="23"/>
                    <a:pt x="18" y="23"/>
                    <a:pt x="18" y="23"/>
                  </a:cubicBezTo>
                  <a:cubicBezTo>
                    <a:pt x="19" y="24"/>
                    <a:pt x="19" y="24"/>
                    <a:pt x="19" y="24"/>
                  </a:cubicBezTo>
                  <a:cubicBezTo>
                    <a:pt x="18" y="23"/>
                    <a:pt x="18" y="23"/>
                    <a:pt x="18" y="23"/>
                  </a:cubicBezTo>
                  <a:cubicBezTo>
                    <a:pt x="18" y="23"/>
                    <a:pt x="18" y="23"/>
                    <a:pt x="18" y="23"/>
                  </a:cubicBezTo>
                  <a:cubicBezTo>
                    <a:pt x="19" y="24"/>
                    <a:pt x="19" y="24"/>
                    <a:pt x="19" y="24"/>
                  </a:cubicBezTo>
                  <a:cubicBezTo>
                    <a:pt x="18" y="23"/>
                    <a:pt x="18" y="23"/>
                    <a:pt x="18" y="23"/>
                  </a:cubicBezTo>
                  <a:cubicBezTo>
                    <a:pt x="18" y="23"/>
                    <a:pt x="18" y="23"/>
                    <a:pt x="17" y="24"/>
                  </a:cubicBezTo>
                  <a:cubicBezTo>
                    <a:pt x="16" y="25"/>
                    <a:pt x="12" y="26"/>
                    <a:pt x="9" y="28"/>
                  </a:cubicBezTo>
                  <a:cubicBezTo>
                    <a:pt x="8" y="29"/>
                    <a:pt x="7" y="29"/>
                    <a:pt x="6" y="30"/>
                  </a:cubicBezTo>
                  <a:cubicBezTo>
                    <a:pt x="5" y="30"/>
                    <a:pt x="5" y="30"/>
                    <a:pt x="5" y="31"/>
                  </a:cubicBezTo>
                  <a:cubicBezTo>
                    <a:pt x="4" y="31"/>
                    <a:pt x="4" y="31"/>
                    <a:pt x="4" y="31"/>
                  </a:cubicBezTo>
                  <a:cubicBezTo>
                    <a:pt x="4" y="31"/>
                    <a:pt x="4" y="31"/>
                    <a:pt x="4" y="31"/>
                  </a:cubicBezTo>
                  <a:cubicBezTo>
                    <a:pt x="4" y="31"/>
                    <a:pt x="4" y="31"/>
                    <a:pt x="4" y="31"/>
                  </a:cubicBezTo>
                  <a:cubicBezTo>
                    <a:pt x="4" y="31"/>
                    <a:pt x="4" y="31"/>
                    <a:pt x="4" y="31"/>
                  </a:cubicBezTo>
                  <a:cubicBezTo>
                    <a:pt x="3" y="31"/>
                    <a:pt x="3" y="31"/>
                    <a:pt x="3" y="31"/>
                  </a:cubicBezTo>
                  <a:cubicBezTo>
                    <a:pt x="3" y="32"/>
                    <a:pt x="3" y="32"/>
                    <a:pt x="3" y="32"/>
                  </a:cubicBezTo>
                  <a:cubicBezTo>
                    <a:pt x="1" y="34"/>
                    <a:pt x="2" y="37"/>
                    <a:pt x="4" y="38"/>
                  </a:cubicBezTo>
                  <a:cubicBezTo>
                    <a:pt x="5" y="38"/>
                    <a:pt x="5" y="38"/>
                    <a:pt x="5" y="38"/>
                  </a:cubicBezTo>
                  <a:cubicBezTo>
                    <a:pt x="1" y="50"/>
                    <a:pt x="1" y="50"/>
                    <a:pt x="1" y="50"/>
                  </a:cubicBezTo>
                  <a:cubicBezTo>
                    <a:pt x="0" y="52"/>
                    <a:pt x="1" y="54"/>
                    <a:pt x="2" y="55"/>
                  </a:cubicBezTo>
                  <a:cubicBezTo>
                    <a:pt x="3" y="55"/>
                    <a:pt x="3" y="55"/>
                    <a:pt x="3" y="55"/>
                  </a:cubicBezTo>
                  <a:cubicBezTo>
                    <a:pt x="5" y="56"/>
                    <a:pt x="7" y="55"/>
                    <a:pt x="8" y="54"/>
                  </a:cubicBezTo>
                  <a:cubicBezTo>
                    <a:pt x="9" y="52"/>
                    <a:pt x="9" y="49"/>
                    <a:pt x="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8" name="Freeform 181">
              <a:extLst>
                <a:ext uri="{FF2B5EF4-FFF2-40B4-BE49-F238E27FC236}">
                  <a16:creationId xmlns:a16="http://schemas.microsoft.com/office/drawing/2014/main" id="{225FD255-3101-4D18-8425-9F902A816B24}"/>
                </a:ext>
              </a:extLst>
            </p:cNvPr>
            <p:cNvSpPr>
              <a:spLocks/>
            </p:cNvSpPr>
            <p:nvPr/>
          </p:nvSpPr>
          <p:spPr bwMode="auto">
            <a:xfrm>
              <a:off x="5702437" y="2581386"/>
              <a:ext cx="15875" cy="14288"/>
            </a:xfrm>
            <a:custGeom>
              <a:avLst/>
              <a:gdLst>
                <a:gd name="T0" fmla="*/ 8 w 10"/>
                <a:gd name="T1" fmla="*/ 1 h 9"/>
                <a:gd name="T2" fmla="*/ 7 w 10"/>
                <a:gd name="T3" fmla="*/ 1 h 9"/>
                <a:gd name="T4" fmla="*/ 1 w 10"/>
                <a:gd name="T5" fmla="*/ 2 h 9"/>
                <a:gd name="T6" fmla="*/ 3 w 10"/>
                <a:gd name="T7" fmla="*/ 8 h 9"/>
                <a:gd name="T8" fmla="*/ 4 w 10"/>
                <a:gd name="T9" fmla="*/ 8 h 9"/>
                <a:gd name="T10" fmla="*/ 9 w 10"/>
                <a:gd name="T11" fmla="*/ 7 h 9"/>
                <a:gd name="T12" fmla="*/ 8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8" y="1"/>
                  </a:moveTo>
                  <a:cubicBezTo>
                    <a:pt x="7" y="1"/>
                    <a:pt x="7" y="1"/>
                    <a:pt x="7" y="1"/>
                  </a:cubicBezTo>
                  <a:cubicBezTo>
                    <a:pt x="5" y="0"/>
                    <a:pt x="3" y="0"/>
                    <a:pt x="1" y="2"/>
                  </a:cubicBezTo>
                  <a:cubicBezTo>
                    <a:pt x="0" y="4"/>
                    <a:pt x="1" y="6"/>
                    <a:pt x="3" y="8"/>
                  </a:cubicBezTo>
                  <a:cubicBezTo>
                    <a:pt x="4" y="8"/>
                    <a:pt x="4" y="8"/>
                    <a:pt x="4" y="8"/>
                  </a:cubicBezTo>
                  <a:cubicBezTo>
                    <a:pt x="5" y="9"/>
                    <a:pt x="8" y="9"/>
                    <a:pt x="9" y="7"/>
                  </a:cubicBezTo>
                  <a:cubicBezTo>
                    <a:pt x="10" y="5"/>
                    <a:pt x="10" y="3"/>
                    <a:pt x="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19" name="Freeform 182">
              <a:extLst>
                <a:ext uri="{FF2B5EF4-FFF2-40B4-BE49-F238E27FC236}">
                  <a16:creationId xmlns:a16="http://schemas.microsoft.com/office/drawing/2014/main" id="{728B0BEE-3A00-49C5-8421-81B2DAD6724E}"/>
                </a:ext>
              </a:extLst>
            </p:cNvPr>
            <p:cNvSpPr>
              <a:spLocks/>
            </p:cNvSpPr>
            <p:nvPr/>
          </p:nvSpPr>
          <p:spPr bwMode="auto">
            <a:xfrm>
              <a:off x="5581787" y="2575036"/>
              <a:ext cx="184150" cy="71438"/>
            </a:xfrm>
            <a:custGeom>
              <a:avLst/>
              <a:gdLst>
                <a:gd name="T0" fmla="*/ 7 w 117"/>
                <a:gd name="T1" fmla="*/ 34 h 45"/>
                <a:gd name="T2" fmla="*/ 5 w 117"/>
                <a:gd name="T3" fmla="*/ 41 h 45"/>
                <a:gd name="T4" fmla="*/ 32 w 117"/>
                <a:gd name="T5" fmla="*/ 39 h 45"/>
                <a:gd name="T6" fmla="*/ 28 w 117"/>
                <a:gd name="T7" fmla="*/ 33 h 45"/>
                <a:gd name="T8" fmla="*/ 25 w 117"/>
                <a:gd name="T9" fmla="*/ 40 h 45"/>
                <a:gd name="T10" fmla="*/ 63 w 117"/>
                <a:gd name="T11" fmla="*/ 42 h 45"/>
                <a:gd name="T12" fmla="*/ 56 w 117"/>
                <a:gd name="T13" fmla="*/ 34 h 45"/>
                <a:gd name="T14" fmla="*/ 53 w 117"/>
                <a:gd name="T15" fmla="*/ 41 h 45"/>
                <a:gd name="T16" fmla="*/ 85 w 117"/>
                <a:gd name="T17" fmla="*/ 42 h 45"/>
                <a:gd name="T18" fmla="*/ 77 w 117"/>
                <a:gd name="T19" fmla="*/ 34 h 45"/>
                <a:gd name="T20" fmla="*/ 78 w 117"/>
                <a:gd name="T21" fmla="*/ 39 h 45"/>
                <a:gd name="T22" fmla="*/ 77 w 117"/>
                <a:gd name="T23" fmla="*/ 41 h 45"/>
                <a:gd name="T24" fmla="*/ 75 w 117"/>
                <a:gd name="T25" fmla="*/ 37 h 45"/>
                <a:gd name="T26" fmla="*/ 75 w 117"/>
                <a:gd name="T27" fmla="*/ 37 h 45"/>
                <a:gd name="T28" fmla="*/ 77 w 117"/>
                <a:gd name="T29" fmla="*/ 41 h 45"/>
                <a:gd name="T30" fmla="*/ 76 w 117"/>
                <a:gd name="T31" fmla="*/ 41 h 45"/>
                <a:gd name="T32" fmla="*/ 76 w 117"/>
                <a:gd name="T33" fmla="*/ 41 h 45"/>
                <a:gd name="T34" fmla="*/ 75 w 117"/>
                <a:gd name="T35" fmla="*/ 39 h 45"/>
                <a:gd name="T36" fmla="*/ 76 w 117"/>
                <a:gd name="T37" fmla="*/ 41 h 45"/>
                <a:gd name="T38" fmla="*/ 81 w 117"/>
                <a:gd name="T39" fmla="*/ 41 h 45"/>
                <a:gd name="T40" fmla="*/ 98 w 117"/>
                <a:gd name="T41" fmla="*/ 43 h 45"/>
                <a:gd name="T42" fmla="*/ 101 w 117"/>
                <a:gd name="T43" fmla="*/ 36 h 45"/>
                <a:gd name="T44" fmla="*/ 96 w 117"/>
                <a:gd name="T45" fmla="*/ 37 h 45"/>
                <a:gd name="T46" fmla="*/ 112 w 117"/>
                <a:gd name="T47" fmla="*/ 30 h 45"/>
                <a:gd name="T48" fmla="*/ 112 w 117"/>
                <a:gd name="T49" fmla="*/ 23 h 45"/>
                <a:gd name="T50" fmla="*/ 107 w 117"/>
                <a:gd name="T51" fmla="*/ 25 h 45"/>
                <a:gd name="T52" fmla="*/ 116 w 117"/>
                <a:gd name="T53" fmla="*/ 14 h 45"/>
                <a:gd name="T54" fmla="*/ 101 w 117"/>
                <a:gd name="T55" fmla="*/ 1 h 45"/>
                <a:gd name="T56" fmla="*/ 97 w 117"/>
                <a:gd name="T57" fmla="*/ 8 h 45"/>
                <a:gd name="T58" fmla="*/ 104 w 117"/>
                <a:gd name="T59" fmla="*/ 24 h 45"/>
                <a:gd name="T60" fmla="*/ 107 w 117"/>
                <a:gd name="T61" fmla="*/ 30 h 45"/>
                <a:gd name="T62" fmla="*/ 107 w 117"/>
                <a:gd name="T63" fmla="*/ 23 h 45"/>
                <a:gd name="T64" fmla="*/ 92 w 117"/>
                <a:gd name="T65" fmla="*/ 37 h 45"/>
                <a:gd name="T66" fmla="*/ 96 w 117"/>
                <a:gd name="T67" fmla="*/ 42 h 45"/>
                <a:gd name="T68" fmla="*/ 99 w 117"/>
                <a:gd name="T69" fmla="*/ 35 h 45"/>
                <a:gd name="T70" fmla="*/ 82 w 117"/>
                <a:gd name="T71" fmla="*/ 33 h 45"/>
                <a:gd name="T72" fmla="*/ 75 w 117"/>
                <a:gd name="T73" fmla="*/ 33 h 45"/>
                <a:gd name="T74" fmla="*/ 73 w 117"/>
                <a:gd name="T75" fmla="*/ 33 h 45"/>
                <a:gd name="T76" fmla="*/ 73 w 117"/>
                <a:gd name="T77" fmla="*/ 40 h 45"/>
                <a:gd name="T78" fmla="*/ 81 w 117"/>
                <a:gd name="T79" fmla="*/ 41 h 45"/>
                <a:gd name="T80" fmla="*/ 54 w 117"/>
                <a:gd name="T81" fmla="*/ 33 h 45"/>
                <a:gd name="T82" fmla="*/ 51 w 117"/>
                <a:gd name="T83" fmla="*/ 41 h 45"/>
                <a:gd name="T84" fmla="*/ 59 w 117"/>
                <a:gd name="T85" fmla="*/ 41 h 45"/>
                <a:gd name="T86" fmla="*/ 26 w 117"/>
                <a:gd name="T87" fmla="*/ 32 h 45"/>
                <a:gd name="T88" fmla="*/ 24 w 117"/>
                <a:gd name="T89" fmla="*/ 40 h 45"/>
                <a:gd name="T90" fmla="*/ 28 w 117"/>
                <a:gd name="T91" fmla="*/ 38 h 45"/>
                <a:gd name="T92" fmla="*/ 5 w 117"/>
                <a:gd name="T93" fmla="*/ 33 h 45"/>
                <a:gd name="T94" fmla="*/ 3 w 117"/>
                <a:gd name="T95" fmla="*/ 41 h 45"/>
                <a:gd name="T96" fmla="*/ 9 w 117"/>
                <a:gd name="T97"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45">
                  <a:moveTo>
                    <a:pt x="8" y="34"/>
                  </a:moveTo>
                  <a:cubicBezTo>
                    <a:pt x="7" y="34"/>
                    <a:pt x="7" y="34"/>
                    <a:pt x="7" y="34"/>
                  </a:cubicBezTo>
                  <a:cubicBezTo>
                    <a:pt x="5" y="37"/>
                    <a:pt x="5" y="37"/>
                    <a:pt x="5" y="37"/>
                  </a:cubicBezTo>
                  <a:cubicBezTo>
                    <a:pt x="5" y="41"/>
                    <a:pt x="5" y="41"/>
                    <a:pt x="5" y="41"/>
                  </a:cubicBezTo>
                  <a:cubicBezTo>
                    <a:pt x="28" y="42"/>
                    <a:pt x="28" y="42"/>
                    <a:pt x="28" y="42"/>
                  </a:cubicBezTo>
                  <a:cubicBezTo>
                    <a:pt x="30" y="42"/>
                    <a:pt x="31" y="40"/>
                    <a:pt x="32" y="39"/>
                  </a:cubicBezTo>
                  <a:cubicBezTo>
                    <a:pt x="32" y="37"/>
                    <a:pt x="31" y="35"/>
                    <a:pt x="30" y="34"/>
                  </a:cubicBezTo>
                  <a:cubicBezTo>
                    <a:pt x="28" y="33"/>
                    <a:pt x="28" y="33"/>
                    <a:pt x="28" y="33"/>
                  </a:cubicBezTo>
                  <a:cubicBezTo>
                    <a:pt x="26" y="36"/>
                    <a:pt x="26" y="36"/>
                    <a:pt x="26" y="36"/>
                  </a:cubicBezTo>
                  <a:cubicBezTo>
                    <a:pt x="25" y="40"/>
                    <a:pt x="25" y="40"/>
                    <a:pt x="25" y="40"/>
                  </a:cubicBezTo>
                  <a:cubicBezTo>
                    <a:pt x="58" y="45"/>
                    <a:pt x="58" y="45"/>
                    <a:pt x="58" y="45"/>
                  </a:cubicBezTo>
                  <a:cubicBezTo>
                    <a:pt x="60" y="45"/>
                    <a:pt x="62" y="44"/>
                    <a:pt x="63" y="42"/>
                  </a:cubicBezTo>
                  <a:cubicBezTo>
                    <a:pt x="63" y="40"/>
                    <a:pt x="63" y="38"/>
                    <a:pt x="61" y="37"/>
                  </a:cubicBezTo>
                  <a:cubicBezTo>
                    <a:pt x="56" y="34"/>
                    <a:pt x="56" y="34"/>
                    <a:pt x="56" y="34"/>
                  </a:cubicBezTo>
                  <a:cubicBezTo>
                    <a:pt x="54" y="37"/>
                    <a:pt x="54" y="37"/>
                    <a:pt x="54" y="37"/>
                  </a:cubicBezTo>
                  <a:cubicBezTo>
                    <a:pt x="53" y="41"/>
                    <a:pt x="53" y="41"/>
                    <a:pt x="53" y="41"/>
                  </a:cubicBezTo>
                  <a:cubicBezTo>
                    <a:pt x="81" y="45"/>
                    <a:pt x="81" y="45"/>
                    <a:pt x="81" y="45"/>
                  </a:cubicBezTo>
                  <a:cubicBezTo>
                    <a:pt x="82" y="45"/>
                    <a:pt x="84" y="44"/>
                    <a:pt x="85" y="42"/>
                  </a:cubicBezTo>
                  <a:cubicBezTo>
                    <a:pt x="86" y="40"/>
                    <a:pt x="85" y="38"/>
                    <a:pt x="83" y="37"/>
                  </a:cubicBezTo>
                  <a:cubicBezTo>
                    <a:pt x="77" y="34"/>
                    <a:pt x="77" y="34"/>
                    <a:pt x="77" y="34"/>
                  </a:cubicBezTo>
                  <a:cubicBezTo>
                    <a:pt x="75" y="37"/>
                    <a:pt x="75" y="37"/>
                    <a:pt x="75" y="37"/>
                  </a:cubicBezTo>
                  <a:cubicBezTo>
                    <a:pt x="78" y="39"/>
                    <a:pt x="78" y="39"/>
                    <a:pt x="78" y="39"/>
                  </a:cubicBezTo>
                  <a:cubicBezTo>
                    <a:pt x="75" y="37"/>
                    <a:pt x="75" y="37"/>
                    <a:pt x="75" y="37"/>
                  </a:cubicBezTo>
                  <a:cubicBezTo>
                    <a:pt x="77" y="41"/>
                    <a:pt x="77" y="41"/>
                    <a:pt x="77" y="41"/>
                  </a:cubicBezTo>
                  <a:cubicBezTo>
                    <a:pt x="77" y="40"/>
                    <a:pt x="78" y="40"/>
                    <a:pt x="78" y="39"/>
                  </a:cubicBezTo>
                  <a:cubicBezTo>
                    <a:pt x="75" y="37"/>
                    <a:pt x="75" y="37"/>
                    <a:pt x="75" y="37"/>
                  </a:cubicBezTo>
                  <a:cubicBezTo>
                    <a:pt x="77" y="41"/>
                    <a:pt x="77" y="41"/>
                    <a:pt x="77" y="41"/>
                  </a:cubicBezTo>
                  <a:cubicBezTo>
                    <a:pt x="75" y="37"/>
                    <a:pt x="75" y="37"/>
                    <a:pt x="75" y="37"/>
                  </a:cubicBezTo>
                  <a:cubicBezTo>
                    <a:pt x="76" y="41"/>
                    <a:pt x="76" y="41"/>
                    <a:pt x="76" y="41"/>
                  </a:cubicBezTo>
                  <a:cubicBezTo>
                    <a:pt x="76" y="41"/>
                    <a:pt x="76" y="41"/>
                    <a:pt x="77" y="41"/>
                  </a:cubicBezTo>
                  <a:cubicBezTo>
                    <a:pt x="75" y="37"/>
                    <a:pt x="75" y="37"/>
                    <a:pt x="75" y="37"/>
                  </a:cubicBezTo>
                  <a:cubicBezTo>
                    <a:pt x="76" y="41"/>
                    <a:pt x="76" y="41"/>
                    <a:pt x="76" y="41"/>
                  </a:cubicBezTo>
                  <a:cubicBezTo>
                    <a:pt x="75" y="39"/>
                    <a:pt x="75" y="39"/>
                    <a:pt x="75" y="39"/>
                  </a:cubicBezTo>
                  <a:cubicBezTo>
                    <a:pt x="76" y="41"/>
                    <a:pt x="76" y="41"/>
                    <a:pt x="76" y="41"/>
                  </a:cubicBezTo>
                  <a:cubicBezTo>
                    <a:pt x="76" y="41"/>
                    <a:pt x="76" y="41"/>
                    <a:pt x="76" y="41"/>
                  </a:cubicBezTo>
                  <a:cubicBezTo>
                    <a:pt x="75" y="39"/>
                    <a:pt x="75" y="39"/>
                    <a:pt x="75" y="39"/>
                  </a:cubicBezTo>
                  <a:cubicBezTo>
                    <a:pt x="76" y="41"/>
                    <a:pt x="76" y="41"/>
                    <a:pt x="76" y="41"/>
                  </a:cubicBezTo>
                  <a:cubicBezTo>
                    <a:pt x="76" y="41"/>
                    <a:pt x="76" y="41"/>
                    <a:pt x="76" y="41"/>
                  </a:cubicBezTo>
                  <a:cubicBezTo>
                    <a:pt x="76" y="41"/>
                    <a:pt x="76" y="41"/>
                    <a:pt x="76" y="41"/>
                  </a:cubicBezTo>
                  <a:cubicBezTo>
                    <a:pt x="77" y="41"/>
                    <a:pt x="79" y="41"/>
                    <a:pt x="81" y="41"/>
                  </a:cubicBezTo>
                  <a:cubicBezTo>
                    <a:pt x="84" y="42"/>
                    <a:pt x="89" y="42"/>
                    <a:pt x="92" y="42"/>
                  </a:cubicBezTo>
                  <a:cubicBezTo>
                    <a:pt x="95" y="43"/>
                    <a:pt x="98" y="43"/>
                    <a:pt x="98" y="43"/>
                  </a:cubicBezTo>
                  <a:cubicBezTo>
                    <a:pt x="100" y="43"/>
                    <a:pt x="102" y="42"/>
                    <a:pt x="102" y="40"/>
                  </a:cubicBezTo>
                  <a:cubicBezTo>
                    <a:pt x="103" y="39"/>
                    <a:pt x="102" y="37"/>
                    <a:pt x="101" y="36"/>
                  </a:cubicBezTo>
                  <a:cubicBezTo>
                    <a:pt x="98" y="34"/>
                    <a:pt x="98" y="34"/>
                    <a:pt x="98" y="34"/>
                  </a:cubicBezTo>
                  <a:cubicBezTo>
                    <a:pt x="96" y="37"/>
                    <a:pt x="96" y="37"/>
                    <a:pt x="96" y="37"/>
                  </a:cubicBezTo>
                  <a:cubicBezTo>
                    <a:pt x="98" y="40"/>
                    <a:pt x="98" y="40"/>
                    <a:pt x="98" y="40"/>
                  </a:cubicBezTo>
                  <a:cubicBezTo>
                    <a:pt x="112" y="30"/>
                    <a:pt x="112" y="30"/>
                    <a:pt x="112" y="30"/>
                  </a:cubicBezTo>
                  <a:cubicBezTo>
                    <a:pt x="113" y="29"/>
                    <a:pt x="114" y="27"/>
                    <a:pt x="114" y="26"/>
                  </a:cubicBezTo>
                  <a:cubicBezTo>
                    <a:pt x="113" y="25"/>
                    <a:pt x="113" y="24"/>
                    <a:pt x="112" y="23"/>
                  </a:cubicBezTo>
                  <a:cubicBezTo>
                    <a:pt x="110" y="22"/>
                    <a:pt x="110" y="22"/>
                    <a:pt x="110" y="22"/>
                  </a:cubicBezTo>
                  <a:cubicBezTo>
                    <a:pt x="107" y="25"/>
                    <a:pt x="107" y="25"/>
                    <a:pt x="107" y="25"/>
                  </a:cubicBezTo>
                  <a:cubicBezTo>
                    <a:pt x="111" y="26"/>
                    <a:pt x="111" y="26"/>
                    <a:pt x="111" y="26"/>
                  </a:cubicBezTo>
                  <a:cubicBezTo>
                    <a:pt x="116" y="14"/>
                    <a:pt x="116" y="14"/>
                    <a:pt x="116" y="14"/>
                  </a:cubicBezTo>
                  <a:cubicBezTo>
                    <a:pt x="117" y="12"/>
                    <a:pt x="116" y="10"/>
                    <a:pt x="114" y="9"/>
                  </a:cubicBezTo>
                  <a:cubicBezTo>
                    <a:pt x="101" y="1"/>
                    <a:pt x="101" y="1"/>
                    <a:pt x="101" y="1"/>
                  </a:cubicBezTo>
                  <a:cubicBezTo>
                    <a:pt x="99" y="0"/>
                    <a:pt x="97" y="0"/>
                    <a:pt x="96" y="2"/>
                  </a:cubicBezTo>
                  <a:cubicBezTo>
                    <a:pt x="94" y="4"/>
                    <a:pt x="95" y="7"/>
                    <a:pt x="97" y="8"/>
                  </a:cubicBezTo>
                  <a:cubicBezTo>
                    <a:pt x="107" y="14"/>
                    <a:pt x="107" y="14"/>
                    <a:pt x="107" y="14"/>
                  </a:cubicBezTo>
                  <a:cubicBezTo>
                    <a:pt x="104" y="24"/>
                    <a:pt x="104" y="24"/>
                    <a:pt x="104" y="24"/>
                  </a:cubicBezTo>
                  <a:cubicBezTo>
                    <a:pt x="103" y="25"/>
                    <a:pt x="104" y="27"/>
                    <a:pt x="105" y="28"/>
                  </a:cubicBezTo>
                  <a:cubicBezTo>
                    <a:pt x="107" y="30"/>
                    <a:pt x="107" y="30"/>
                    <a:pt x="107" y="30"/>
                  </a:cubicBezTo>
                  <a:cubicBezTo>
                    <a:pt x="110" y="26"/>
                    <a:pt x="110" y="26"/>
                    <a:pt x="110" y="26"/>
                  </a:cubicBezTo>
                  <a:cubicBezTo>
                    <a:pt x="107" y="23"/>
                    <a:pt x="107" y="23"/>
                    <a:pt x="107" y="23"/>
                  </a:cubicBezTo>
                  <a:cubicBezTo>
                    <a:pt x="93" y="34"/>
                    <a:pt x="93" y="34"/>
                    <a:pt x="93" y="34"/>
                  </a:cubicBezTo>
                  <a:cubicBezTo>
                    <a:pt x="92" y="35"/>
                    <a:pt x="91" y="36"/>
                    <a:pt x="92" y="37"/>
                  </a:cubicBezTo>
                  <a:cubicBezTo>
                    <a:pt x="92" y="39"/>
                    <a:pt x="92" y="40"/>
                    <a:pt x="93" y="41"/>
                  </a:cubicBezTo>
                  <a:cubicBezTo>
                    <a:pt x="96" y="42"/>
                    <a:pt x="96" y="42"/>
                    <a:pt x="96" y="42"/>
                  </a:cubicBezTo>
                  <a:cubicBezTo>
                    <a:pt x="98" y="39"/>
                    <a:pt x="98" y="39"/>
                    <a:pt x="98" y="39"/>
                  </a:cubicBezTo>
                  <a:cubicBezTo>
                    <a:pt x="99" y="35"/>
                    <a:pt x="99" y="35"/>
                    <a:pt x="99" y="35"/>
                  </a:cubicBezTo>
                  <a:cubicBezTo>
                    <a:pt x="99" y="35"/>
                    <a:pt x="94" y="34"/>
                    <a:pt x="89" y="34"/>
                  </a:cubicBezTo>
                  <a:cubicBezTo>
                    <a:pt x="87" y="34"/>
                    <a:pt x="84" y="33"/>
                    <a:pt x="82" y="33"/>
                  </a:cubicBezTo>
                  <a:cubicBezTo>
                    <a:pt x="79" y="33"/>
                    <a:pt x="77" y="33"/>
                    <a:pt x="76" y="33"/>
                  </a:cubicBezTo>
                  <a:cubicBezTo>
                    <a:pt x="76" y="33"/>
                    <a:pt x="75" y="33"/>
                    <a:pt x="75" y="33"/>
                  </a:cubicBezTo>
                  <a:cubicBezTo>
                    <a:pt x="75" y="33"/>
                    <a:pt x="74" y="33"/>
                    <a:pt x="74" y="33"/>
                  </a:cubicBezTo>
                  <a:cubicBezTo>
                    <a:pt x="74" y="33"/>
                    <a:pt x="73" y="33"/>
                    <a:pt x="73" y="33"/>
                  </a:cubicBezTo>
                  <a:cubicBezTo>
                    <a:pt x="73" y="34"/>
                    <a:pt x="72" y="34"/>
                    <a:pt x="72" y="35"/>
                  </a:cubicBezTo>
                  <a:cubicBezTo>
                    <a:pt x="70" y="37"/>
                    <a:pt x="71" y="39"/>
                    <a:pt x="73" y="40"/>
                  </a:cubicBezTo>
                  <a:cubicBezTo>
                    <a:pt x="79" y="44"/>
                    <a:pt x="79" y="44"/>
                    <a:pt x="79" y="44"/>
                  </a:cubicBezTo>
                  <a:cubicBezTo>
                    <a:pt x="81" y="41"/>
                    <a:pt x="81" y="41"/>
                    <a:pt x="81" y="41"/>
                  </a:cubicBezTo>
                  <a:cubicBezTo>
                    <a:pt x="82" y="37"/>
                    <a:pt x="82" y="37"/>
                    <a:pt x="82" y="37"/>
                  </a:cubicBezTo>
                  <a:cubicBezTo>
                    <a:pt x="54" y="33"/>
                    <a:pt x="54" y="33"/>
                    <a:pt x="54" y="33"/>
                  </a:cubicBezTo>
                  <a:cubicBezTo>
                    <a:pt x="52" y="33"/>
                    <a:pt x="50" y="34"/>
                    <a:pt x="50" y="36"/>
                  </a:cubicBezTo>
                  <a:cubicBezTo>
                    <a:pt x="49" y="38"/>
                    <a:pt x="50" y="40"/>
                    <a:pt x="51" y="41"/>
                  </a:cubicBezTo>
                  <a:cubicBezTo>
                    <a:pt x="57" y="44"/>
                    <a:pt x="57" y="44"/>
                    <a:pt x="57" y="44"/>
                  </a:cubicBezTo>
                  <a:cubicBezTo>
                    <a:pt x="59" y="41"/>
                    <a:pt x="59" y="41"/>
                    <a:pt x="59" y="41"/>
                  </a:cubicBezTo>
                  <a:cubicBezTo>
                    <a:pt x="59" y="37"/>
                    <a:pt x="59" y="37"/>
                    <a:pt x="59" y="37"/>
                  </a:cubicBezTo>
                  <a:cubicBezTo>
                    <a:pt x="26" y="32"/>
                    <a:pt x="26" y="32"/>
                    <a:pt x="26" y="32"/>
                  </a:cubicBezTo>
                  <a:cubicBezTo>
                    <a:pt x="24" y="32"/>
                    <a:pt x="23" y="33"/>
                    <a:pt x="22" y="35"/>
                  </a:cubicBezTo>
                  <a:cubicBezTo>
                    <a:pt x="21" y="37"/>
                    <a:pt x="22" y="39"/>
                    <a:pt x="24" y="40"/>
                  </a:cubicBezTo>
                  <a:cubicBezTo>
                    <a:pt x="26" y="41"/>
                    <a:pt x="26" y="41"/>
                    <a:pt x="26" y="41"/>
                  </a:cubicBezTo>
                  <a:cubicBezTo>
                    <a:pt x="28" y="38"/>
                    <a:pt x="28" y="38"/>
                    <a:pt x="28" y="38"/>
                  </a:cubicBezTo>
                  <a:cubicBezTo>
                    <a:pt x="28" y="33"/>
                    <a:pt x="28" y="33"/>
                    <a:pt x="28" y="33"/>
                  </a:cubicBezTo>
                  <a:cubicBezTo>
                    <a:pt x="5" y="33"/>
                    <a:pt x="5" y="33"/>
                    <a:pt x="5" y="33"/>
                  </a:cubicBezTo>
                  <a:cubicBezTo>
                    <a:pt x="3" y="33"/>
                    <a:pt x="1" y="34"/>
                    <a:pt x="1" y="36"/>
                  </a:cubicBezTo>
                  <a:cubicBezTo>
                    <a:pt x="0" y="38"/>
                    <a:pt x="1" y="40"/>
                    <a:pt x="3" y="41"/>
                  </a:cubicBezTo>
                  <a:cubicBezTo>
                    <a:pt x="3" y="41"/>
                    <a:pt x="3" y="41"/>
                    <a:pt x="3" y="41"/>
                  </a:cubicBezTo>
                  <a:cubicBezTo>
                    <a:pt x="5" y="42"/>
                    <a:pt x="8" y="42"/>
                    <a:pt x="9" y="40"/>
                  </a:cubicBezTo>
                  <a:cubicBezTo>
                    <a:pt x="10" y="38"/>
                    <a:pt x="10" y="35"/>
                    <a:pt x="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0" name="Freeform 183">
              <a:extLst>
                <a:ext uri="{FF2B5EF4-FFF2-40B4-BE49-F238E27FC236}">
                  <a16:creationId xmlns:a16="http://schemas.microsoft.com/office/drawing/2014/main" id="{C1F8D5E6-DBBA-4B68-B001-36ABAC81F11C}"/>
                </a:ext>
              </a:extLst>
            </p:cNvPr>
            <p:cNvSpPr>
              <a:spLocks/>
            </p:cNvSpPr>
            <p:nvPr/>
          </p:nvSpPr>
          <p:spPr bwMode="auto">
            <a:xfrm>
              <a:off x="5948499" y="2563923"/>
              <a:ext cx="146050" cy="79375"/>
            </a:xfrm>
            <a:custGeom>
              <a:avLst/>
              <a:gdLst>
                <a:gd name="T0" fmla="*/ 4 w 93"/>
                <a:gd name="T1" fmla="*/ 41 h 50"/>
                <a:gd name="T2" fmla="*/ 4 w 93"/>
                <a:gd name="T3" fmla="*/ 41 h 50"/>
                <a:gd name="T4" fmla="*/ 4 w 93"/>
                <a:gd name="T5" fmla="*/ 42 h 50"/>
                <a:gd name="T6" fmla="*/ 5 w 93"/>
                <a:gd name="T7" fmla="*/ 45 h 50"/>
                <a:gd name="T8" fmla="*/ 40 w 93"/>
                <a:gd name="T9" fmla="*/ 50 h 50"/>
                <a:gd name="T10" fmla="*/ 43 w 93"/>
                <a:gd name="T11" fmla="*/ 42 h 50"/>
                <a:gd name="T12" fmla="*/ 10 w 93"/>
                <a:gd name="T13" fmla="*/ 29 h 50"/>
                <a:gd name="T14" fmla="*/ 9 w 93"/>
                <a:gd name="T15" fmla="*/ 30 h 50"/>
                <a:gd name="T16" fmla="*/ 8 w 93"/>
                <a:gd name="T17" fmla="*/ 30 h 50"/>
                <a:gd name="T18" fmla="*/ 8 w 93"/>
                <a:gd name="T19" fmla="*/ 30 h 50"/>
                <a:gd name="T20" fmla="*/ 12 w 93"/>
                <a:gd name="T21" fmla="*/ 31 h 50"/>
                <a:gd name="T22" fmla="*/ 71 w 93"/>
                <a:gd name="T23" fmla="*/ 44 h 50"/>
                <a:gd name="T24" fmla="*/ 42 w 93"/>
                <a:gd name="T25" fmla="*/ 24 h 50"/>
                <a:gd name="T26" fmla="*/ 27 w 93"/>
                <a:gd name="T27" fmla="*/ 15 h 50"/>
                <a:gd name="T28" fmla="*/ 27 w 93"/>
                <a:gd name="T29" fmla="*/ 15 h 50"/>
                <a:gd name="T30" fmla="*/ 28 w 93"/>
                <a:gd name="T31" fmla="*/ 16 h 50"/>
                <a:gd name="T32" fmla="*/ 28 w 93"/>
                <a:gd name="T33" fmla="*/ 17 h 50"/>
                <a:gd name="T34" fmla="*/ 27 w 93"/>
                <a:gd name="T35" fmla="*/ 20 h 50"/>
                <a:gd name="T36" fmla="*/ 22 w 93"/>
                <a:gd name="T37" fmla="*/ 21 h 50"/>
                <a:gd name="T38" fmla="*/ 84 w 93"/>
                <a:gd name="T39" fmla="*/ 44 h 50"/>
                <a:gd name="T40" fmla="*/ 89 w 93"/>
                <a:gd name="T41" fmla="*/ 43 h 50"/>
                <a:gd name="T42" fmla="*/ 83 w 93"/>
                <a:gd name="T43" fmla="*/ 34 h 50"/>
                <a:gd name="T44" fmla="*/ 31 w 93"/>
                <a:gd name="T45" fmla="*/ 2 h 50"/>
                <a:gd name="T46" fmla="*/ 31 w 93"/>
                <a:gd name="T47" fmla="*/ 2 h 50"/>
                <a:gd name="T48" fmla="*/ 32 w 93"/>
                <a:gd name="T49" fmla="*/ 3 h 50"/>
                <a:gd name="T50" fmla="*/ 32 w 93"/>
                <a:gd name="T51" fmla="*/ 5 h 50"/>
                <a:gd name="T52" fmla="*/ 31 w 93"/>
                <a:gd name="T53" fmla="*/ 7 h 50"/>
                <a:gd name="T54" fmla="*/ 90 w 93"/>
                <a:gd name="T55" fmla="*/ 18 h 50"/>
                <a:gd name="T56" fmla="*/ 88 w 93"/>
                <a:gd name="T57" fmla="*/ 22 h 50"/>
                <a:gd name="T58" fmla="*/ 24 w 93"/>
                <a:gd name="T59" fmla="*/ 6 h 50"/>
                <a:gd name="T60" fmla="*/ 77 w 93"/>
                <a:gd name="T61" fmla="*/ 40 h 50"/>
                <a:gd name="T62" fmla="*/ 82 w 93"/>
                <a:gd name="T63" fmla="*/ 43 h 50"/>
                <a:gd name="T64" fmla="*/ 82 w 93"/>
                <a:gd name="T65" fmla="*/ 42 h 50"/>
                <a:gd name="T66" fmla="*/ 81 w 93"/>
                <a:gd name="T67" fmla="*/ 41 h 50"/>
                <a:gd name="T68" fmla="*/ 82 w 93"/>
                <a:gd name="T69" fmla="*/ 39 h 50"/>
                <a:gd name="T70" fmla="*/ 82 w 93"/>
                <a:gd name="T71" fmla="*/ 38 h 50"/>
                <a:gd name="T72" fmla="*/ 84 w 93"/>
                <a:gd name="T73" fmla="*/ 37 h 50"/>
                <a:gd name="T74" fmla="*/ 85 w 93"/>
                <a:gd name="T75" fmla="*/ 37 h 50"/>
                <a:gd name="T76" fmla="*/ 86 w 93"/>
                <a:gd name="T77" fmla="*/ 37 h 50"/>
                <a:gd name="T78" fmla="*/ 86 w 93"/>
                <a:gd name="T79" fmla="*/ 37 h 50"/>
                <a:gd name="T80" fmla="*/ 21 w 93"/>
                <a:gd name="T81" fmla="*/ 15 h 50"/>
                <a:gd name="T82" fmla="*/ 33 w 93"/>
                <a:gd name="T83" fmla="*/ 28 h 50"/>
                <a:gd name="T84" fmla="*/ 66 w 93"/>
                <a:gd name="T85" fmla="*/ 45 h 50"/>
                <a:gd name="T86" fmla="*/ 67 w 93"/>
                <a:gd name="T87" fmla="*/ 44 h 50"/>
                <a:gd name="T88" fmla="*/ 67 w 93"/>
                <a:gd name="T89" fmla="*/ 44 h 50"/>
                <a:gd name="T90" fmla="*/ 67 w 93"/>
                <a:gd name="T91" fmla="*/ 44 h 50"/>
                <a:gd name="T92" fmla="*/ 67 w 93"/>
                <a:gd name="T93" fmla="*/ 44 h 50"/>
                <a:gd name="T94" fmla="*/ 10 w 93"/>
                <a:gd name="T95" fmla="*/ 22 h 50"/>
                <a:gd name="T96" fmla="*/ 5 w 93"/>
                <a:gd name="T97" fmla="*/ 24 h 50"/>
                <a:gd name="T98" fmla="*/ 41 w 93"/>
                <a:gd name="T99" fmla="*/ 45 h 50"/>
                <a:gd name="T100" fmla="*/ 41 w 93"/>
                <a:gd name="T101" fmla="*/ 42 h 50"/>
                <a:gd name="T102" fmla="*/ 4 w 93"/>
                <a:gd name="T103" fmla="*/ 37 h 50"/>
                <a:gd name="T104" fmla="*/ 2 w 93"/>
                <a:gd name="T10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50">
                  <a:moveTo>
                    <a:pt x="11" y="40"/>
                  </a:moveTo>
                  <a:cubicBezTo>
                    <a:pt x="6" y="38"/>
                    <a:pt x="6" y="38"/>
                    <a:pt x="6" y="38"/>
                  </a:cubicBezTo>
                  <a:cubicBezTo>
                    <a:pt x="4" y="41"/>
                    <a:pt x="4" y="41"/>
                    <a:pt x="4" y="41"/>
                  </a:cubicBezTo>
                  <a:cubicBezTo>
                    <a:pt x="8" y="43"/>
                    <a:pt x="8" y="43"/>
                    <a:pt x="8" y="43"/>
                  </a:cubicBezTo>
                  <a:cubicBezTo>
                    <a:pt x="4" y="41"/>
                    <a:pt x="4" y="41"/>
                    <a:pt x="4" y="41"/>
                  </a:cubicBezTo>
                  <a:cubicBezTo>
                    <a:pt x="6" y="45"/>
                    <a:pt x="6" y="45"/>
                    <a:pt x="6" y="45"/>
                  </a:cubicBezTo>
                  <a:cubicBezTo>
                    <a:pt x="7" y="45"/>
                    <a:pt x="7" y="44"/>
                    <a:pt x="8" y="43"/>
                  </a:cubicBezTo>
                  <a:cubicBezTo>
                    <a:pt x="4" y="41"/>
                    <a:pt x="4" y="41"/>
                    <a:pt x="4" y="41"/>
                  </a:cubicBezTo>
                  <a:cubicBezTo>
                    <a:pt x="6" y="45"/>
                    <a:pt x="6" y="45"/>
                    <a:pt x="6" y="45"/>
                  </a:cubicBezTo>
                  <a:cubicBezTo>
                    <a:pt x="4" y="41"/>
                    <a:pt x="4" y="41"/>
                    <a:pt x="4" y="41"/>
                  </a:cubicBezTo>
                  <a:cubicBezTo>
                    <a:pt x="5" y="45"/>
                    <a:pt x="5" y="45"/>
                    <a:pt x="5" y="45"/>
                  </a:cubicBezTo>
                  <a:cubicBezTo>
                    <a:pt x="5" y="45"/>
                    <a:pt x="6" y="45"/>
                    <a:pt x="6" y="45"/>
                  </a:cubicBezTo>
                  <a:cubicBezTo>
                    <a:pt x="4" y="41"/>
                    <a:pt x="4" y="41"/>
                    <a:pt x="4" y="41"/>
                  </a:cubicBezTo>
                  <a:cubicBezTo>
                    <a:pt x="5" y="45"/>
                    <a:pt x="5" y="45"/>
                    <a:pt x="5" y="45"/>
                  </a:cubicBezTo>
                  <a:cubicBezTo>
                    <a:pt x="4" y="42"/>
                    <a:pt x="4" y="42"/>
                    <a:pt x="4" y="42"/>
                  </a:cubicBezTo>
                  <a:cubicBezTo>
                    <a:pt x="4" y="45"/>
                    <a:pt x="4" y="45"/>
                    <a:pt x="4" y="45"/>
                  </a:cubicBezTo>
                  <a:cubicBezTo>
                    <a:pt x="5" y="45"/>
                    <a:pt x="5" y="45"/>
                    <a:pt x="5" y="45"/>
                  </a:cubicBezTo>
                  <a:cubicBezTo>
                    <a:pt x="4" y="42"/>
                    <a:pt x="4" y="42"/>
                    <a:pt x="4" y="42"/>
                  </a:cubicBezTo>
                  <a:cubicBezTo>
                    <a:pt x="4" y="45"/>
                    <a:pt x="4" y="45"/>
                    <a:pt x="4" y="45"/>
                  </a:cubicBezTo>
                  <a:cubicBezTo>
                    <a:pt x="5" y="45"/>
                    <a:pt x="5" y="45"/>
                    <a:pt x="5" y="45"/>
                  </a:cubicBezTo>
                  <a:cubicBezTo>
                    <a:pt x="6" y="45"/>
                    <a:pt x="8" y="46"/>
                    <a:pt x="12" y="46"/>
                  </a:cubicBezTo>
                  <a:cubicBezTo>
                    <a:pt x="17" y="47"/>
                    <a:pt x="24" y="48"/>
                    <a:pt x="30" y="48"/>
                  </a:cubicBezTo>
                  <a:cubicBezTo>
                    <a:pt x="33" y="49"/>
                    <a:pt x="35" y="49"/>
                    <a:pt x="37" y="49"/>
                  </a:cubicBezTo>
                  <a:cubicBezTo>
                    <a:pt x="38" y="50"/>
                    <a:pt x="39" y="50"/>
                    <a:pt x="39" y="50"/>
                  </a:cubicBezTo>
                  <a:cubicBezTo>
                    <a:pt x="40" y="50"/>
                    <a:pt x="40" y="50"/>
                    <a:pt x="40" y="50"/>
                  </a:cubicBezTo>
                  <a:cubicBezTo>
                    <a:pt x="40" y="50"/>
                    <a:pt x="40" y="50"/>
                    <a:pt x="40" y="50"/>
                  </a:cubicBezTo>
                  <a:cubicBezTo>
                    <a:pt x="40" y="50"/>
                    <a:pt x="40" y="50"/>
                    <a:pt x="40" y="50"/>
                  </a:cubicBezTo>
                  <a:cubicBezTo>
                    <a:pt x="41" y="50"/>
                    <a:pt x="41" y="50"/>
                    <a:pt x="41" y="50"/>
                  </a:cubicBezTo>
                  <a:cubicBezTo>
                    <a:pt x="42" y="50"/>
                    <a:pt x="44" y="49"/>
                    <a:pt x="44" y="47"/>
                  </a:cubicBezTo>
                  <a:cubicBezTo>
                    <a:pt x="45" y="45"/>
                    <a:pt x="44" y="43"/>
                    <a:pt x="43" y="42"/>
                  </a:cubicBezTo>
                  <a:cubicBezTo>
                    <a:pt x="10" y="22"/>
                    <a:pt x="10" y="22"/>
                    <a:pt x="10" y="22"/>
                  </a:cubicBezTo>
                  <a:cubicBezTo>
                    <a:pt x="8" y="26"/>
                    <a:pt x="8" y="26"/>
                    <a:pt x="8" y="26"/>
                  </a:cubicBezTo>
                  <a:cubicBezTo>
                    <a:pt x="12" y="28"/>
                    <a:pt x="12" y="28"/>
                    <a:pt x="12" y="28"/>
                  </a:cubicBezTo>
                  <a:cubicBezTo>
                    <a:pt x="8" y="26"/>
                    <a:pt x="8" y="26"/>
                    <a:pt x="8" y="26"/>
                  </a:cubicBezTo>
                  <a:cubicBezTo>
                    <a:pt x="10" y="29"/>
                    <a:pt x="10" y="29"/>
                    <a:pt x="10" y="29"/>
                  </a:cubicBezTo>
                  <a:cubicBezTo>
                    <a:pt x="11" y="29"/>
                    <a:pt x="11" y="29"/>
                    <a:pt x="12" y="28"/>
                  </a:cubicBezTo>
                  <a:cubicBezTo>
                    <a:pt x="8" y="26"/>
                    <a:pt x="8" y="26"/>
                    <a:pt x="8" y="26"/>
                  </a:cubicBezTo>
                  <a:cubicBezTo>
                    <a:pt x="10" y="29"/>
                    <a:pt x="10" y="29"/>
                    <a:pt x="10" y="29"/>
                  </a:cubicBezTo>
                  <a:cubicBezTo>
                    <a:pt x="8" y="26"/>
                    <a:pt x="8" y="26"/>
                    <a:pt x="8" y="26"/>
                  </a:cubicBezTo>
                  <a:cubicBezTo>
                    <a:pt x="9" y="30"/>
                    <a:pt x="9" y="30"/>
                    <a:pt x="9" y="30"/>
                  </a:cubicBezTo>
                  <a:cubicBezTo>
                    <a:pt x="9" y="30"/>
                    <a:pt x="10" y="30"/>
                    <a:pt x="10" y="29"/>
                  </a:cubicBezTo>
                  <a:cubicBezTo>
                    <a:pt x="8" y="26"/>
                    <a:pt x="8" y="26"/>
                    <a:pt x="8" y="26"/>
                  </a:cubicBezTo>
                  <a:cubicBezTo>
                    <a:pt x="9" y="30"/>
                    <a:pt x="9" y="30"/>
                    <a:pt x="9" y="30"/>
                  </a:cubicBezTo>
                  <a:cubicBezTo>
                    <a:pt x="8" y="26"/>
                    <a:pt x="8" y="26"/>
                    <a:pt x="8" y="26"/>
                  </a:cubicBezTo>
                  <a:cubicBezTo>
                    <a:pt x="8" y="30"/>
                    <a:pt x="8" y="30"/>
                    <a:pt x="8" y="30"/>
                  </a:cubicBezTo>
                  <a:cubicBezTo>
                    <a:pt x="9" y="30"/>
                    <a:pt x="9" y="30"/>
                    <a:pt x="9" y="30"/>
                  </a:cubicBezTo>
                  <a:cubicBezTo>
                    <a:pt x="8" y="26"/>
                    <a:pt x="8" y="26"/>
                    <a:pt x="8" y="26"/>
                  </a:cubicBezTo>
                  <a:cubicBezTo>
                    <a:pt x="8" y="30"/>
                    <a:pt x="8" y="30"/>
                    <a:pt x="8" y="30"/>
                  </a:cubicBezTo>
                  <a:cubicBezTo>
                    <a:pt x="8" y="27"/>
                    <a:pt x="8" y="27"/>
                    <a:pt x="8" y="27"/>
                  </a:cubicBezTo>
                  <a:cubicBezTo>
                    <a:pt x="8" y="30"/>
                    <a:pt x="8" y="30"/>
                    <a:pt x="8" y="30"/>
                  </a:cubicBezTo>
                  <a:cubicBezTo>
                    <a:pt x="8" y="30"/>
                    <a:pt x="8" y="30"/>
                    <a:pt x="8" y="30"/>
                  </a:cubicBezTo>
                  <a:cubicBezTo>
                    <a:pt x="8" y="27"/>
                    <a:pt x="8" y="27"/>
                    <a:pt x="8" y="27"/>
                  </a:cubicBezTo>
                  <a:cubicBezTo>
                    <a:pt x="8" y="30"/>
                    <a:pt x="8" y="30"/>
                    <a:pt x="8" y="30"/>
                  </a:cubicBezTo>
                  <a:cubicBezTo>
                    <a:pt x="8" y="30"/>
                    <a:pt x="8" y="30"/>
                    <a:pt x="8" y="30"/>
                  </a:cubicBezTo>
                  <a:cubicBezTo>
                    <a:pt x="8" y="30"/>
                    <a:pt x="10" y="30"/>
                    <a:pt x="12" y="31"/>
                  </a:cubicBezTo>
                  <a:cubicBezTo>
                    <a:pt x="19" y="33"/>
                    <a:pt x="32" y="37"/>
                    <a:pt x="44" y="41"/>
                  </a:cubicBezTo>
                  <a:cubicBezTo>
                    <a:pt x="50" y="43"/>
                    <a:pt x="55" y="45"/>
                    <a:pt x="59" y="46"/>
                  </a:cubicBezTo>
                  <a:cubicBezTo>
                    <a:pt x="64" y="47"/>
                    <a:pt x="66" y="48"/>
                    <a:pt x="66" y="48"/>
                  </a:cubicBezTo>
                  <a:cubicBezTo>
                    <a:pt x="68" y="49"/>
                    <a:pt x="70" y="48"/>
                    <a:pt x="71" y="46"/>
                  </a:cubicBezTo>
                  <a:cubicBezTo>
                    <a:pt x="71" y="46"/>
                    <a:pt x="71" y="45"/>
                    <a:pt x="71" y="44"/>
                  </a:cubicBezTo>
                  <a:cubicBezTo>
                    <a:pt x="71" y="43"/>
                    <a:pt x="71" y="43"/>
                    <a:pt x="71" y="42"/>
                  </a:cubicBezTo>
                  <a:cubicBezTo>
                    <a:pt x="71" y="42"/>
                    <a:pt x="70" y="42"/>
                    <a:pt x="70" y="41"/>
                  </a:cubicBezTo>
                  <a:cubicBezTo>
                    <a:pt x="69" y="41"/>
                    <a:pt x="69" y="41"/>
                    <a:pt x="69" y="41"/>
                  </a:cubicBezTo>
                  <a:cubicBezTo>
                    <a:pt x="69" y="40"/>
                    <a:pt x="68" y="39"/>
                    <a:pt x="66" y="39"/>
                  </a:cubicBezTo>
                  <a:cubicBezTo>
                    <a:pt x="61" y="35"/>
                    <a:pt x="51" y="29"/>
                    <a:pt x="42" y="24"/>
                  </a:cubicBezTo>
                  <a:cubicBezTo>
                    <a:pt x="38" y="22"/>
                    <a:pt x="34" y="19"/>
                    <a:pt x="31" y="17"/>
                  </a:cubicBezTo>
                  <a:cubicBezTo>
                    <a:pt x="29" y="16"/>
                    <a:pt x="28" y="16"/>
                    <a:pt x="27" y="15"/>
                  </a:cubicBezTo>
                  <a:cubicBezTo>
                    <a:pt x="27" y="15"/>
                    <a:pt x="27" y="15"/>
                    <a:pt x="27" y="15"/>
                  </a:cubicBezTo>
                  <a:cubicBezTo>
                    <a:pt x="26" y="15"/>
                    <a:pt x="26" y="15"/>
                    <a:pt x="26" y="15"/>
                  </a:cubicBezTo>
                  <a:cubicBezTo>
                    <a:pt x="27" y="15"/>
                    <a:pt x="27" y="15"/>
                    <a:pt x="27" y="15"/>
                  </a:cubicBezTo>
                  <a:cubicBezTo>
                    <a:pt x="27" y="15"/>
                    <a:pt x="27" y="15"/>
                    <a:pt x="27" y="15"/>
                  </a:cubicBezTo>
                  <a:cubicBezTo>
                    <a:pt x="26" y="15"/>
                    <a:pt x="26" y="15"/>
                    <a:pt x="26" y="15"/>
                  </a:cubicBezTo>
                  <a:cubicBezTo>
                    <a:pt x="27" y="15"/>
                    <a:pt x="27" y="15"/>
                    <a:pt x="27" y="15"/>
                  </a:cubicBezTo>
                  <a:cubicBezTo>
                    <a:pt x="25" y="17"/>
                    <a:pt x="25" y="17"/>
                    <a:pt x="25" y="17"/>
                  </a:cubicBezTo>
                  <a:cubicBezTo>
                    <a:pt x="27" y="15"/>
                    <a:pt x="27" y="15"/>
                    <a:pt x="27" y="15"/>
                  </a:cubicBezTo>
                  <a:cubicBezTo>
                    <a:pt x="27" y="15"/>
                    <a:pt x="27" y="15"/>
                    <a:pt x="27" y="15"/>
                  </a:cubicBezTo>
                  <a:cubicBezTo>
                    <a:pt x="25" y="17"/>
                    <a:pt x="25" y="17"/>
                    <a:pt x="25" y="17"/>
                  </a:cubicBezTo>
                  <a:cubicBezTo>
                    <a:pt x="27" y="15"/>
                    <a:pt x="27" y="15"/>
                    <a:pt x="27" y="15"/>
                  </a:cubicBezTo>
                  <a:cubicBezTo>
                    <a:pt x="24" y="17"/>
                    <a:pt x="24" y="17"/>
                    <a:pt x="24" y="17"/>
                  </a:cubicBezTo>
                  <a:cubicBezTo>
                    <a:pt x="28" y="16"/>
                    <a:pt x="28" y="16"/>
                    <a:pt x="28" y="16"/>
                  </a:cubicBezTo>
                  <a:cubicBezTo>
                    <a:pt x="27" y="15"/>
                    <a:pt x="27" y="15"/>
                    <a:pt x="27" y="15"/>
                  </a:cubicBezTo>
                  <a:cubicBezTo>
                    <a:pt x="24" y="17"/>
                    <a:pt x="24" y="17"/>
                    <a:pt x="24" y="17"/>
                  </a:cubicBezTo>
                  <a:cubicBezTo>
                    <a:pt x="28" y="16"/>
                    <a:pt x="28" y="16"/>
                    <a:pt x="28" y="16"/>
                  </a:cubicBezTo>
                  <a:cubicBezTo>
                    <a:pt x="24" y="17"/>
                    <a:pt x="24" y="17"/>
                    <a:pt x="24" y="17"/>
                  </a:cubicBezTo>
                  <a:cubicBezTo>
                    <a:pt x="28" y="17"/>
                    <a:pt x="28" y="17"/>
                    <a:pt x="28" y="17"/>
                  </a:cubicBezTo>
                  <a:cubicBezTo>
                    <a:pt x="28" y="16"/>
                    <a:pt x="28" y="16"/>
                    <a:pt x="28" y="16"/>
                  </a:cubicBezTo>
                  <a:cubicBezTo>
                    <a:pt x="24" y="17"/>
                    <a:pt x="24" y="17"/>
                    <a:pt x="24" y="17"/>
                  </a:cubicBezTo>
                  <a:cubicBezTo>
                    <a:pt x="28" y="17"/>
                    <a:pt x="28" y="17"/>
                    <a:pt x="28" y="17"/>
                  </a:cubicBezTo>
                  <a:cubicBezTo>
                    <a:pt x="24" y="17"/>
                    <a:pt x="24" y="17"/>
                    <a:pt x="24" y="17"/>
                  </a:cubicBezTo>
                  <a:cubicBezTo>
                    <a:pt x="27" y="20"/>
                    <a:pt x="27" y="20"/>
                    <a:pt x="27" y="20"/>
                  </a:cubicBezTo>
                  <a:cubicBezTo>
                    <a:pt x="28" y="19"/>
                    <a:pt x="28" y="18"/>
                    <a:pt x="28" y="17"/>
                  </a:cubicBezTo>
                  <a:cubicBezTo>
                    <a:pt x="24" y="17"/>
                    <a:pt x="24" y="17"/>
                    <a:pt x="24" y="17"/>
                  </a:cubicBezTo>
                  <a:cubicBezTo>
                    <a:pt x="27" y="20"/>
                    <a:pt x="27" y="20"/>
                    <a:pt x="27" y="20"/>
                  </a:cubicBezTo>
                  <a:cubicBezTo>
                    <a:pt x="24" y="17"/>
                    <a:pt x="24" y="17"/>
                    <a:pt x="24" y="17"/>
                  </a:cubicBezTo>
                  <a:cubicBezTo>
                    <a:pt x="22" y="21"/>
                    <a:pt x="22" y="21"/>
                    <a:pt x="22" y="21"/>
                  </a:cubicBezTo>
                  <a:cubicBezTo>
                    <a:pt x="22" y="21"/>
                    <a:pt x="37" y="27"/>
                    <a:pt x="53" y="33"/>
                  </a:cubicBezTo>
                  <a:cubicBezTo>
                    <a:pt x="60" y="36"/>
                    <a:pt x="68" y="39"/>
                    <a:pt x="74" y="41"/>
                  </a:cubicBezTo>
                  <a:cubicBezTo>
                    <a:pt x="77" y="42"/>
                    <a:pt x="79" y="43"/>
                    <a:pt x="81" y="43"/>
                  </a:cubicBezTo>
                  <a:cubicBezTo>
                    <a:pt x="82" y="44"/>
                    <a:pt x="83" y="44"/>
                    <a:pt x="83" y="44"/>
                  </a:cubicBezTo>
                  <a:cubicBezTo>
                    <a:pt x="84" y="44"/>
                    <a:pt x="84" y="44"/>
                    <a:pt x="84" y="44"/>
                  </a:cubicBezTo>
                  <a:cubicBezTo>
                    <a:pt x="85" y="45"/>
                    <a:pt x="85" y="45"/>
                    <a:pt x="85" y="45"/>
                  </a:cubicBezTo>
                  <a:cubicBezTo>
                    <a:pt x="85" y="45"/>
                    <a:pt x="85" y="45"/>
                    <a:pt x="85" y="45"/>
                  </a:cubicBezTo>
                  <a:cubicBezTo>
                    <a:pt x="86" y="45"/>
                    <a:pt x="86" y="45"/>
                    <a:pt x="87" y="45"/>
                  </a:cubicBezTo>
                  <a:cubicBezTo>
                    <a:pt x="87" y="44"/>
                    <a:pt x="88" y="44"/>
                    <a:pt x="89" y="43"/>
                  </a:cubicBezTo>
                  <a:cubicBezTo>
                    <a:pt x="89" y="43"/>
                    <a:pt x="89" y="43"/>
                    <a:pt x="89" y="43"/>
                  </a:cubicBezTo>
                  <a:cubicBezTo>
                    <a:pt x="89" y="42"/>
                    <a:pt x="90" y="41"/>
                    <a:pt x="90" y="41"/>
                  </a:cubicBezTo>
                  <a:cubicBezTo>
                    <a:pt x="90" y="39"/>
                    <a:pt x="89" y="39"/>
                    <a:pt x="89" y="39"/>
                  </a:cubicBezTo>
                  <a:cubicBezTo>
                    <a:pt x="89" y="38"/>
                    <a:pt x="88" y="38"/>
                    <a:pt x="88" y="38"/>
                  </a:cubicBezTo>
                  <a:cubicBezTo>
                    <a:pt x="87" y="37"/>
                    <a:pt x="87" y="37"/>
                    <a:pt x="87" y="37"/>
                  </a:cubicBezTo>
                  <a:cubicBezTo>
                    <a:pt x="87" y="36"/>
                    <a:pt x="85" y="35"/>
                    <a:pt x="83" y="34"/>
                  </a:cubicBezTo>
                  <a:cubicBezTo>
                    <a:pt x="76" y="30"/>
                    <a:pt x="63" y="22"/>
                    <a:pt x="51" y="15"/>
                  </a:cubicBezTo>
                  <a:cubicBezTo>
                    <a:pt x="46" y="11"/>
                    <a:pt x="40" y="8"/>
                    <a:pt x="37" y="6"/>
                  </a:cubicBezTo>
                  <a:cubicBezTo>
                    <a:pt x="35" y="4"/>
                    <a:pt x="33" y="3"/>
                    <a:pt x="32" y="3"/>
                  </a:cubicBezTo>
                  <a:cubicBezTo>
                    <a:pt x="32" y="2"/>
                    <a:pt x="31" y="2"/>
                    <a:pt x="31" y="2"/>
                  </a:cubicBezTo>
                  <a:cubicBezTo>
                    <a:pt x="31" y="2"/>
                    <a:pt x="31" y="2"/>
                    <a:pt x="31" y="2"/>
                  </a:cubicBezTo>
                  <a:cubicBezTo>
                    <a:pt x="29" y="4"/>
                    <a:pt x="29" y="4"/>
                    <a:pt x="29" y="4"/>
                  </a:cubicBezTo>
                  <a:cubicBezTo>
                    <a:pt x="31" y="2"/>
                    <a:pt x="31" y="2"/>
                    <a:pt x="31" y="2"/>
                  </a:cubicBezTo>
                  <a:cubicBezTo>
                    <a:pt x="31" y="2"/>
                    <a:pt x="31" y="2"/>
                    <a:pt x="31" y="2"/>
                  </a:cubicBezTo>
                  <a:cubicBezTo>
                    <a:pt x="29" y="4"/>
                    <a:pt x="29" y="4"/>
                    <a:pt x="29" y="4"/>
                  </a:cubicBezTo>
                  <a:cubicBezTo>
                    <a:pt x="31" y="2"/>
                    <a:pt x="31" y="2"/>
                    <a:pt x="31" y="2"/>
                  </a:cubicBezTo>
                  <a:cubicBezTo>
                    <a:pt x="28" y="5"/>
                    <a:pt x="28" y="5"/>
                    <a:pt x="28" y="5"/>
                  </a:cubicBezTo>
                  <a:cubicBezTo>
                    <a:pt x="32" y="3"/>
                    <a:pt x="32" y="3"/>
                    <a:pt x="32" y="3"/>
                  </a:cubicBezTo>
                  <a:cubicBezTo>
                    <a:pt x="31" y="2"/>
                    <a:pt x="31" y="2"/>
                    <a:pt x="31" y="2"/>
                  </a:cubicBezTo>
                  <a:cubicBezTo>
                    <a:pt x="28" y="5"/>
                    <a:pt x="28" y="5"/>
                    <a:pt x="28" y="5"/>
                  </a:cubicBezTo>
                  <a:cubicBezTo>
                    <a:pt x="32" y="3"/>
                    <a:pt x="32" y="3"/>
                    <a:pt x="32" y="3"/>
                  </a:cubicBezTo>
                  <a:cubicBezTo>
                    <a:pt x="28" y="5"/>
                    <a:pt x="28" y="5"/>
                    <a:pt x="28" y="5"/>
                  </a:cubicBezTo>
                  <a:cubicBezTo>
                    <a:pt x="32" y="5"/>
                    <a:pt x="32" y="5"/>
                    <a:pt x="32" y="5"/>
                  </a:cubicBezTo>
                  <a:cubicBezTo>
                    <a:pt x="32" y="4"/>
                    <a:pt x="32" y="3"/>
                    <a:pt x="32" y="3"/>
                  </a:cubicBezTo>
                  <a:cubicBezTo>
                    <a:pt x="28" y="5"/>
                    <a:pt x="28" y="5"/>
                    <a:pt x="28" y="5"/>
                  </a:cubicBezTo>
                  <a:cubicBezTo>
                    <a:pt x="32" y="5"/>
                    <a:pt x="32" y="5"/>
                    <a:pt x="32" y="5"/>
                  </a:cubicBezTo>
                  <a:cubicBezTo>
                    <a:pt x="28" y="5"/>
                    <a:pt x="28" y="5"/>
                    <a:pt x="28" y="5"/>
                  </a:cubicBezTo>
                  <a:cubicBezTo>
                    <a:pt x="31" y="7"/>
                    <a:pt x="31" y="7"/>
                    <a:pt x="31" y="7"/>
                  </a:cubicBezTo>
                  <a:cubicBezTo>
                    <a:pt x="32" y="6"/>
                    <a:pt x="32" y="5"/>
                    <a:pt x="32" y="5"/>
                  </a:cubicBezTo>
                  <a:cubicBezTo>
                    <a:pt x="28" y="5"/>
                    <a:pt x="28" y="5"/>
                    <a:pt x="28" y="5"/>
                  </a:cubicBezTo>
                  <a:cubicBezTo>
                    <a:pt x="31" y="7"/>
                    <a:pt x="31" y="7"/>
                    <a:pt x="31" y="7"/>
                  </a:cubicBezTo>
                  <a:cubicBezTo>
                    <a:pt x="28" y="5"/>
                    <a:pt x="28" y="5"/>
                    <a:pt x="28" y="5"/>
                  </a:cubicBezTo>
                  <a:cubicBezTo>
                    <a:pt x="27" y="9"/>
                    <a:pt x="27" y="9"/>
                    <a:pt x="27" y="9"/>
                  </a:cubicBezTo>
                  <a:cubicBezTo>
                    <a:pt x="87" y="26"/>
                    <a:pt x="87" y="26"/>
                    <a:pt x="87" y="26"/>
                  </a:cubicBezTo>
                  <a:cubicBezTo>
                    <a:pt x="89" y="26"/>
                    <a:pt x="91" y="25"/>
                    <a:pt x="92" y="23"/>
                  </a:cubicBezTo>
                  <a:cubicBezTo>
                    <a:pt x="93" y="22"/>
                    <a:pt x="92" y="19"/>
                    <a:pt x="90" y="18"/>
                  </a:cubicBezTo>
                  <a:cubicBezTo>
                    <a:pt x="85" y="15"/>
                    <a:pt x="85" y="15"/>
                    <a:pt x="85" y="15"/>
                  </a:cubicBezTo>
                  <a:cubicBezTo>
                    <a:pt x="84" y="14"/>
                    <a:pt x="81" y="15"/>
                    <a:pt x="80" y="17"/>
                  </a:cubicBezTo>
                  <a:cubicBezTo>
                    <a:pt x="79" y="18"/>
                    <a:pt x="79" y="21"/>
                    <a:pt x="81" y="22"/>
                  </a:cubicBezTo>
                  <a:cubicBezTo>
                    <a:pt x="86" y="25"/>
                    <a:pt x="86" y="25"/>
                    <a:pt x="86" y="25"/>
                  </a:cubicBezTo>
                  <a:cubicBezTo>
                    <a:pt x="88" y="22"/>
                    <a:pt x="88" y="22"/>
                    <a:pt x="88" y="22"/>
                  </a:cubicBezTo>
                  <a:cubicBezTo>
                    <a:pt x="89" y="18"/>
                    <a:pt x="89" y="18"/>
                    <a:pt x="89" y="18"/>
                  </a:cubicBezTo>
                  <a:cubicBezTo>
                    <a:pt x="29" y="1"/>
                    <a:pt x="29" y="1"/>
                    <a:pt x="29" y="1"/>
                  </a:cubicBezTo>
                  <a:cubicBezTo>
                    <a:pt x="28" y="0"/>
                    <a:pt x="26" y="1"/>
                    <a:pt x="25" y="2"/>
                  </a:cubicBezTo>
                  <a:cubicBezTo>
                    <a:pt x="24" y="3"/>
                    <a:pt x="24" y="4"/>
                    <a:pt x="24" y="5"/>
                  </a:cubicBezTo>
                  <a:cubicBezTo>
                    <a:pt x="24" y="5"/>
                    <a:pt x="24" y="6"/>
                    <a:pt x="24" y="6"/>
                  </a:cubicBezTo>
                  <a:cubicBezTo>
                    <a:pt x="25" y="7"/>
                    <a:pt x="25" y="7"/>
                    <a:pt x="25" y="8"/>
                  </a:cubicBezTo>
                  <a:cubicBezTo>
                    <a:pt x="25" y="8"/>
                    <a:pt x="26" y="8"/>
                    <a:pt x="26" y="8"/>
                  </a:cubicBezTo>
                  <a:cubicBezTo>
                    <a:pt x="27" y="9"/>
                    <a:pt x="28" y="10"/>
                    <a:pt x="30" y="11"/>
                  </a:cubicBezTo>
                  <a:cubicBezTo>
                    <a:pt x="37" y="16"/>
                    <a:pt x="50" y="24"/>
                    <a:pt x="62" y="31"/>
                  </a:cubicBezTo>
                  <a:cubicBezTo>
                    <a:pt x="68" y="34"/>
                    <a:pt x="73" y="37"/>
                    <a:pt x="77" y="40"/>
                  </a:cubicBezTo>
                  <a:cubicBezTo>
                    <a:pt x="79" y="41"/>
                    <a:pt x="81" y="42"/>
                    <a:pt x="82" y="43"/>
                  </a:cubicBezTo>
                  <a:cubicBezTo>
                    <a:pt x="82" y="43"/>
                    <a:pt x="82" y="43"/>
                    <a:pt x="83" y="43"/>
                  </a:cubicBezTo>
                  <a:cubicBezTo>
                    <a:pt x="83" y="43"/>
                    <a:pt x="83" y="43"/>
                    <a:pt x="83" y="43"/>
                  </a:cubicBezTo>
                  <a:cubicBezTo>
                    <a:pt x="85" y="41"/>
                    <a:pt x="85" y="41"/>
                    <a:pt x="85" y="41"/>
                  </a:cubicBezTo>
                  <a:cubicBezTo>
                    <a:pt x="82" y="43"/>
                    <a:pt x="82" y="43"/>
                    <a:pt x="82" y="43"/>
                  </a:cubicBezTo>
                  <a:cubicBezTo>
                    <a:pt x="83" y="43"/>
                    <a:pt x="83" y="43"/>
                    <a:pt x="83" y="43"/>
                  </a:cubicBezTo>
                  <a:cubicBezTo>
                    <a:pt x="85" y="41"/>
                    <a:pt x="85" y="41"/>
                    <a:pt x="85" y="41"/>
                  </a:cubicBezTo>
                  <a:cubicBezTo>
                    <a:pt x="82" y="43"/>
                    <a:pt x="82" y="43"/>
                    <a:pt x="82" y="43"/>
                  </a:cubicBezTo>
                  <a:cubicBezTo>
                    <a:pt x="85" y="41"/>
                    <a:pt x="85" y="41"/>
                    <a:pt x="85" y="41"/>
                  </a:cubicBezTo>
                  <a:cubicBezTo>
                    <a:pt x="82" y="42"/>
                    <a:pt x="82" y="42"/>
                    <a:pt x="82" y="42"/>
                  </a:cubicBezTo>
                  <a:cubicBezTo>
                    <a:pt x="82" y="43"/>
                    <a:pt x="82" y="43"/>
                    <a:pt x="82" y="43"/>
                  </a:cubicBezTo>
                  <a:cubicBezTo>
                    <a:pt x="85" y="41"/>
                    <a:pt x="85" y="41"/>
                    <a:pt x="85" y="41"/>
                  </a:cubicBezTo>
                  <a:cubicBezTo>
                    <a:pt x="82" y="42"/>
                    <a:pt x="82" y="42"/>
                    <a:pt x="82" y="42"/>
                  </a:cubicBezTo>
                  <a:cubicBezTo>
                    <a:pt x="85" y="41"/>
                    <a:pt x="85" y="41"/>
                    <a:pt x="85" y="41"/>
                  </a:cubicBezTo>
                  <a:cubicBezTo>
                    <a:pt x="81" y="41"/>
                    <a:pt x="81" y="41"/>
                    <a:pt x="81" y="41"/>
                  </a:cubicBezTo>
                  <a:cubicBezTo>
                    <a:pt x="81" y="42"/>
                    <a:pt x="82" y="42"/>
                    <a:pt x="82" y="42"/>
                  </a:cubicBezTo>
                  <a:cubicBezTo>
                    <a:pt x="85" y="41"/>
                    <a:pt x="85" y="41"/>
                    <a:pt x="85" y="41"/>
                  </a:cubicBezTo>
                  <a:cubicBezTo>
                    <a:pt x="81" y="41"/>
                    <a:pt x="81" y="41"/>
                    <a:pt x="81" y="41"/>
                  </a:cubicBezTo>
                  <a:cubicBezTo>
                    <a:pt x="85" y="41"/>
                    <a:pt x="85" y="41"/>
                    <a:pt x="85" y="41"/>
                  </a:cubicBezTo>
                  <a:cubicBezTo>
                    <a:pt x="82" y="39"/>
                    <a:pt x="82" y="39"/>
                    <a:pt x="82" y="39"/>
                  </a:cubicBezTo>
                  <a:cubicBezTo>
                    <a:pt x="82" y="39"/>
                    <a:pt x="81" y="40"/>
                    <a:pt x="81" y="41"/>
                  </a:cubicBezTo>
                  <a:cubicBezTo>
                    <a:pt x="85" y="41"/>
                    <a:pt x="85" y="41"/>
                    <a:pt x="85" y="41"/>
                  </a:cubicBezTo>
                  <a:cubicBezTo>
                    <a:pt x="82" y="39"/>
                    <a:pt x="82" y="39"/>
                    <a:pt x="82" y="39"/>
                  </a:cubicBezTo>
                  <a:cubicBezTo>
                    <a:pt x="86" y="41"/>
                    <a:pt x="86" y="41"/>
                    <a:pt x="86" y="41"/>
                  </a:cubicBezTo>
                  <a:cubicBezTo>
                    <a:pt x="82" y="38"/>
                    <a:pt x="82" y="38"/>
                    <a:pt x="82" y="38"/>
                  </a:cubicBezTo>
                  <a:cubicBezTo>
                    <a:pt x="85" y="41"/>
                    <a:pt x="85" y="41"/>
                    <a:pt x="85" y="41"/>
                  </a:cubicBezTo>
                  <a:cubicBezTo>
                    <a:pt x="84" y="37"/>
                    <a:pt x="84" y="37"/>
                    <a:pt x="84" y="37"/>
                  </a:cubicBezTo>
                  <a:cubicBezTo>
                    <a:pt x="84" y="37"/>
                    <a:pt x="83" y="37"/>
                    <a:pt x="82" y="38"/>
                  </a:cubicBezTo>
                  <a:cubicBezTo>
                    <a:pt x="85" y="41"/>
                    <a:pt x="85" y="41"/>
                    <a:pt x="85" y="41"/>
                  </a:cubicBezTo>
                  <a:cubicBezTo>
                    <a:pt x="84" y="37"/>
                    <a:pt x="84" y="37"/>
                    <a:pt x="84" y="37"/>
                  </a:cubicBezTo>
                  <a:cubicBezTo>
                    <a:pt x="85" y="41"/>
                    <a:pt x="85" y="41"/>
                    <a:pt x="85" y="41"/>
                  </a:cubicBezTo>
                  <a:cubicBezTo>
                    <a:pt x="85" y="37"/>
                    <a:pt x="85" y="37"/>
                    <a:pt x="85" y="37"/>
                  </a:cubicBezTo>
                  <a:cubicBezTo>
                    <a:pt x="85" y="37"/>
                    <a:pt x="85" y="37"/>
                    <a:pt x="84" y="37"/>
                  </a:cubicBezTo>
                  <a:cubicBezTo>
                    <a:pt x="85" y="41"/>
                    <a:pt x="85" y="41"/>
                    <a:pt x="85" y="41"/>
                  </a:cubicBezTo>
                  <a:cubicBezTo>
                    <a:pt x="85" y="37"/>
                    <a:pt x="85" y="37"/>
                    <a:pt x="85" y="37"/>
                  </a:cubicBezTo>
                  <a:cubicBezTo>
                    <a:pt x="85" y="40"/>
                    <a:pt x="85" y="40"/>
                    <a:pt x="85" y="40"/>
                  </a:cubicBezTo>
                  <a:cubicBezTo>
                    <a:pt x="86" y="37"/>
                    <a:pt x="86" y="37"/>
                    <a:pt x="86" y="37"/>
                  </a:cubicBezTo>
                  <a:cubicBezTo>
                    <a:pt x="86" y="37"/>
                    <a:pt x="86" y="37"/>
                    <a:pt x="85" y="37"/>
                  </a:cubicBezTo>
                  <a:cubicBezTo>
                    <a:pt x="85" y="40"/>
                    <a:pt x="85" y="40"/>
                    <a:pt x="85" y="40"/>
                  </a:cubicBezTo>
                  <a:cubicBezTo>
                    <a:pt x="86" y="37"/>
                    <a:pt x="86" y="37"/>
                    <a:pt x="86" y="37"/>
                  </a:cubicBezTo>
                  <a:cubicBezTo>
                    <a:pt x="86" y="38"/>
                    <a:pt x="86" y="38"/>
                    <a:pt x="86" y="38"/>
                  </a:cubicBezTo>
                  <a:cubicBezTo>
                    <a:pt x="86" y="37"/>
                    <a:pt x="86" y="37"/>
                    <a:pt x="86" y="37"/>
                  </a:cubicBezTo>
                  <a:cubicBezTo>
                    <a:pt x="86" y="37"/>
                    <a:pt x="86" y="37"/>
                    <a:pt x="86" y="37"/>
                  </a:cubicBezTo>
                  <a:cubicBezTo>
                    <a:pt x="86" y="38"/>
                    <a:pt x="86" y="38"/>
                    <a:pt x="86" y="38"/>
                  </a:cubicBezTo>
                  <a:cubicBezTo>
                    <a:pt x="86" y="37"/>
                    <a:pt x="86" y="37"/>
                    <a:pt x="86" y="37"/>
                  </a:cubicBezTo>
                  <a:cubicBezTo>
                    <a:pt x="86" y="37"/>
                    <a:pt x="86" y="37"/>
                    <a:pt x="85" y="36"/>
                  </a:cubicBezTo>
                  <a:cubicBezTo>
                    <a:pt x="81" y="35"/>
                    <a:pt x="65" y="29"/>
                    <a:pt x="52" y="24"/>
                  </a:cubicBezTo>
                  <a:cubicBezTo>
                    <a:pt x="45" y="21"/>
                    <a:pt x="38" y="18"/>
                    <a:pt x="33" y="17"/>
                  </a:cubicBezTo>
                  <a:cubicBezTo>
                    <a:pt x="28" y="15"/>
                    <a:pt x="25" y="13"/>
                    <a:pt x="25" y="13"/>
                  </a:cubicBezTo>
                  <a:cubicBezTo>
                    <a:pt x="24" y="13"/>
                    <a:pt x="22" y="13"/>
                    <a:pt x="21" y="15"/>
                  </a:cubicBezTo>
                  <a:cubicBezTo>
                    <a:pt x="20" y="16"/>
                    <a:pt x="20" y="17"/>
                    <a:pt x="20" y="17"/>
                  </a:cubicBezTo>
                  <a:cubicBezTo>
                    <a:pt x="20" y="18"/>
                    <a:pt x="20" y="19"/>
                    <a:pt x="20" y="19"/>
                  </a:cubicBezTo>
                  <a:cubicBezTo>
                    <a:pt x="21" y="20"/>
                    <a:pt x="21" y="20"/>
                    <a:pt x="21" y="21"/>
                  </a:cubicBezTo>
                  <a:cubicBezTo>
                    <a:pt x="22" y="21"/>
                    <a:pt x="22" y="21"/>
                    <a:pt x="23" y="22"/>
                  </a:cubicBezTo>
                  <a:cubicBezTo>
                    <a:pt x="25" y="23"/>
                    <a:pt x="28" y="25"/>
                    <a:pt x="33" y="28"/>
                  </a:cubicBezTo>
                  <a:cubicBezTo>
                    <a:pt x="39" y="32"/>
                    <a:pt x="47" y="37"/>
                    <a:pt x="54" y="41"/>
                  </a:cubicBezTo>
                  <a:cubicBezTo>
                    <a:pt x="57" y="43"/>
                    <a:pt x="60" y="44"/>
                    <a:pt x="62" y="46"/>
                  </a:cubicBezTo>
                  <a:cubicBezTo>
                    <a:pt x="63" y="46"/>
                    <a:pt x="64" y="47"/>
                    <a:pt x="64" y="47"/>
                  </a:cubicBezTo>
                  <a:cubicBezTo>
                    <a:pt x="65" y="47"/>
                    <a:pt x="65" y="47"/>
                    <a:pt x="65" y="47"/>
                  </a:cubicBezTo>
                  <a:cubicBezTo>
                    <a:pt x="66" y="45"/>
                    <a:pt x="66" y="45"/>
                    <a:pt x="66" y="45"/>
                  </a:cubicBezTo>
                  <a:cubicBezTo>
                    <a:pt x="64" y="47"/>
                    <a:pt x="64" y="47"/>
                    <a:pt x="64" y="47"/>
                  </a:cubicBezTo>
                  <a:cubicBezTo>
                    <a:pt x="65" y="47"/>
                    <a:pt x="65" y="47"/>
                    <a:pt x="65" y="47"/>
                  </a:cubicBezTo>
                  <a:cubicBezTo>
                    <a:pt x="66" y="45"/>
                    <a:pt x="66" y="45"/>
                    <a:pt x="66" y="45"/>
                  </a:cubicBezTo>
                  <a:cubicBezTo>
                    <a:pt x="64" y="47"/>
                    <a:pt x="64" y="47"/>
                    <a:pt x="64" y="47"/>
                  </a:cubicBezTo>
                  <a:cubicBezTo>
                    <a:pt x="67" y="44"/>
                    <a:pt x="67" y="44"/>
                    <a:pt x="67" y="44"/>
                  </a:cubicBezTo>
                  <a:cubicBezTo>
                    <a:pt x="64" y="47"/>
                    <a:pt x="64" y="47"/>
                    <a:pt x="64" y="47"/>
                  </a:cubicBezTo>
                  <a:cubicBezTo>
                    <a:pt x="64" y="47"/>
                    <a:pt x="64" y="47"/>
                    <a:pt x="64" y="47"/>
                  </a:cubicBezTo>
                  <a:cubicBezTo>
                    <a:pt x="67" y="44"/>
                    <a:pt x="67" y="44"/>
                    <a:pt x="67" y="44"/>
                  </a:cubicBezTo>
                  <a:cubicBezTo>
                    <a:pt x="64" y="47"/>
                    <a:pt x="64" y="47"/>
                    <a:pt x="64" y="47"/>
                  </a:cubicBezTo>
                  <a:cubicBezTo>
                    <a:pt x="67" y="44"/>
                    <a:pt x="67" y="44"/>
                    <a:pt x="67" y="44"/>
                  </a:cubicBezTo>
                  <a:cubicBezTo>
                    <a:pt x="63" y="44"/>
                    <a:pt x="63" y="44"/>
                    <a:pt x="63" y="44"/>
                  </a:cubicBezTo>
                  <a:cubicBezTo>
                    <a:pt x="63" y="46"/>
                    <a:pt x="64" y="46"/>
                    <a:pt x="64" y="47"/>
                  </a:cubicBezTo>
                  <a:cubicBezTo>
                    <a:pt x="67" y="44"/>
                    <a:pt x="67" y="44"/>
                    <a:pt x="67" y="44"/>
                  </a:cubicBezTo>
                  <a:cubicBezTo>
                    <a:pt x="63" y="44"/>
                    <a:pt x="63" y="44"/>
                    <a:pt x="63" y="44"/>
                  </a:cubicBezTo>
                  <a:cubicBezTo>
                    <a:pt x="67" y="44"/>
                    <a:pt x="67" y="44"/>
                    <a:pt x="67" y="44"/>
                  </a:cubicBezTo>
                  <a:cubicBezTo>
                    <a:pt x="64" y="42"/>
                    <a:pt x="64" y="42"/>
                    <a:pt x="64" y="42"/>
                  </a:cubicBezTo>
                  <a:cubicBezTo>
                    <a:pt x="63" y="43"/>
                    <a:pt x="63" y="44"/>
                    <a:pt x="63" y="44"/>
                  </a:cubicBezTo>
                  <a:cubicBezTo>
                    <a:pt x="67" y="44"/>
                    <a:pt x="67" y="44"/>
                    <a:pt x="67" y="44"/>
                  </a:cubicBezTo>
                  <a:cubicBezTo>
                    <a:pt x="64" y="42"/>
                    <a:pt x="64" y="42"/>
                    <a:pt x="64" y="42"/>
                  </a:cubicBezTo>
                  <a:cubicBezTo>
                    <a:pt x="67" y="44"/>
                    <a:pt x="67" y="44"/>
                    <a:pt x="67" y="44"/>
                  </a:cubicBezTo>
                  <a:cubicBezTo>
                    <a:pt x="69" y="40"/>
                    <a:pt x="69" y="40"/>
                    <a:pt x="69" y="40"/>
                  </a:cubicBezTo>
                  <a:cubicBezTo>
                    <a:pt x="69" y="40"/>
                    <a:pt x="54" y="36"/>
                    <a:pt x="40" y="31"/>
                  </a:cubicBezTo>
                  <a:cubicBezTo>
                    <a:pt x="33" y="29"/>
                    <a:pt x="25" y="26"/>
                    <a:pt x="20" y="25"/>
                  </a:cubicBezTo>
                  <a:cubicBezTo>
                    <a:pt x="17" y="24"/>
                    <a:pt x="15" y="23"/>
                    <a:pt x="13" y="23"/>
                  </a:cubicBezTo>
                  <a:cubicBezTo>
                    <a:pt x="12" y="22"/>
                    <a:pt x="11" y="22"/>
                    <a:pt x="10" y="22"/>
                  </a:cubicBezTo>
                  <a:cubicBezTo>
                    <a:pt x="10" y="22"/>
                    <a:pt x="10" y="22"/>
                    <a:pt x="10" y="22"/>
                  </a:cubicBezTo>
                  <a:cubicBezTo>
                    <a:pt x="9" y="22"/>
                    <a:pt x="9" y="22"/>
                    <a:pt x="8" y="22"/>
                  </a:cubicBezTo>
                  <a:cubicBezTo>
                    <a:pt x="8" y="22"/>
                    <a:pt x="8" y="22"/>
                    <a:pt x="7" y="22"/>
                  </a:cubicBezTo>
                  <a:cubicBezTo>
                    <a:pt x="7" y="22"/>
                    <a:pt x="7" y="22"/>
                    <a:pt x="6" y="22"/>
                  </a:cubicBezTo>
                  <a:cubicBezTo>
                    <a:pt x="6" y="22"/>
                    <a:pt x="5" y="23"/>
                    <a:pt x="5" y="24"/>
                  </a:cubicBezTo>
                  <a:cubicBezTo>
                    <a:pt x="4" y="25"/>
                    <a:pt x="4" y="28"/>
                    <a:pt x="6" y="29"/>
                  </a:cubicBezTo>
                  <a:cubicBezTo>
                    <a:pt x="38" y="49"/>
                    <a:pt x="38" y="49"/>
                    <a:pt x="38" y="49"/>
                  </a:cubicBezTo>
                  <a:cubicBezTo>
                    <a:pt x="41" y="46"/>
                    <a:pt x="41" y="46"/>
                    <a:pt x="41" y="46"/>
                  </a:cubicBezTo>
                  <a:cubicBezTo>
                    <a:pt x="41" y="42"/>
                    <a:pt x="41" y="42"/>
                    <a:pt x="41" y="42"/>
                  </a:cubicBezTo>
                  <a:cubicBezTo>
                    <a:pt x="41" y="45"/>
                    <a:pt x="41" y="45"/>
                    <a:pt x="41" y="45"/>
                  </a:cubicBezTo>
                  <a:cubicBezTo>
                    <a:pt x="41" y="42"/>
                    <a:pt x="41" y="42"/>
                    <a:pt x="41" y="42"/>
                  </a:cubicBezTo>
                  <a:cubicBezTo>
                    <a:pt x="41" y="42"/>
                    <a:pt x="41" y="42"/>
                    <a:pt x="41" y="42"/>
                  </a:cubicBezTo>
                  <a:cubicBezTo>
                    <a:pt x="41" y="45"/>
                    <a:pt x="41" y="45"/>
                    <a:pt x="41" y="45"/>
                  </a:cubicBezTo>
                  <a:cubicBezTo>
                    <a:pt x="41" y="42"/>
                    <a:pt x="41" y="42"/>
                    <a:pt x="41" y="42"/>
                  </a:cubicBezTo>
                  <a:cubicBezTo>
                    <a:pt x="41" y="42"/>
                    <a:pt x="41" y="42"/>
                    <a:pt x="41" y="42"/>
                  </a:cubicBezTo>
                  <a:cubicBezTo>
                    <a:pt x="40" y="42"/>
                    <a:pt x="38" y="41"/>
                    <a:pt x="35" y="41"/>
                  </a:cubicBezTo>
                  <a:cubicBezTo>
                    <a:pt x="30" y="40"/>
                    <a:pt x="23" y="39"/>
                    <a:pt x="17" y="39"/>
                  </a:cubicBezTo>
                  <a:cubicBezTo>
                    <a:pt x="14" y="38"/>
                    <a:pt x="11" y="38"/>
                    <a:pt x="9" y="38"/>
                  </a:cubicBezTo>
                  <a:cubicBezTo>
                    <a:pt x="8" y="37"/>
                    <a:pt x="7" y="37"/>
                    <a:pt x="6" y="37"/>
                  </a:cubicBezTo>
                  <a:cubicBezTo>
                    <a:pt x="6" y="37"/>
                    <a:pt x="5" y="37"/>
                    <a:pt x="4" y="37"/>
                  </a:cubicBezTo>
                  <a:cubicBezTo>
                    <a:pt x="4" y="37"/>
                    <a:pt x="4" y="37"/>
                    <a:pt x="4" y="37"/>
                  </a:cubicBezTo>
                  <a:cubicBezTo>
                    <a:pt x="4" y="37"/>
                    <a:pt x="3" y="37"/>
                    <a:pt x="3" y="37"/>
                  </a:cubicBezTo>
                  <a:cubicBezTo>
                    <a:pt x="3" y="37"/>
                    <a:pt x="3" y="38"/>
                    <a:pt x="2" y="38"/>
                  </a:cubicBezTo>
                  <a:cubicBezTo>
                    <a:pt x="2" y="38"/>
                    <a:pt x="1" y="38"/>
                    <a:pt x="1" y="39"/>
                  </a:cubicBezTo>
                  <a:cubicBezTo>
                    <a:pt x="0" y="41"/>
                    <a:pt x="0" y="44"/>
                    <a:pt x="2" y="45"/>
                  </a:cubicBezTo>
                  <a:cubicBezTo>
                    <a:pt x="6" y="47"/>
                    <a:pt x="6" y="47"/>
                    <a:pt x="6" y="47"/>
                  </a:cubicBezTo>
                  <a:cubicBezTo>
                    <a:pt x="8" y="49"/>
                    <a:pt x="11" y="48"/>
                    <a:pt x="12" y="46"/>
                  </a:cubicBezTo>
                  <a:cubicBezTo>
                    <a:pt x="13" y="44"/>
                    <a:pt x="12" y="42"/>
                    <a:pt x="1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1" name="Freeform 184">
              <a:extLst>
                <a:ext uri="{FF2B5EF4-FFF2-40B4-BE49-F238E27FC236}">
                  <a16:creationId xmlns:a16="http://schemas.microsoft.com/office/drawing/2014/main" id="{669FB925-C9B2-4D2A-AC54-AF22E674D3FA}"/>
                </a:ext>
              </a:extLst>
            </p:cNvPr>
            <p:cNvSpPr>
              <a:spLocks/>
            </p:cNvSpPr>
            <p:nvPr/>
          </p:nvSpPr>
          <p:spPr bwMode="auto">
            <a:xfrm>
              <a:off x="5902462" y="2340086"/>
              <a:ext cx="163513" cy="247650"/>
            </a:xfrm>
            <a:custGeom>
              <a:avLst/>
              <a:gdLst>
                <a:gd name="T0" fmla="*/ 94 w 104"/>
                <a:gd name="T1" fmla="*/ 142 h 157"/>
                <a:gd name="T2" fmla="*/ 101 w 104"/>
                <a:gd name="T3" fmla="*/ 138 h 157"/>
                <a:gd name="T4" fmla="*/ 61 w 104"/>
                <a:gd name="T5" fmla="*/ 112 h 157"/>
                <a:gd name="T6" fmla="*/ 61 w 104"/>
                <a:gd name="T7" fmla="*/ 112 h 157"/>
                <a:gd name="T8" fmla="*/ 62 w 104"/>
                <a:gd name="T9" fmla="*/ 112 h 157"/>
                <a:gd name="T10" fmla="*/ 57 w 104"/>
                <a:gd name="T11" fmla="*/ 118 h 157"/>
                <a:gd name="T12" fmla="*/ 92 w 104"/>
                <a:gd name="T13" fmla="*/ 112 h 157"/>
                <a:gd name="T14" fmla="*/ 62 w 104"/>
                <a:gd name="T15" fmla="*/ 95 h 157"/>
                <a:gd name="T16" fmla="*/ 60 w 104"/>
                <a:gd name="T17" fmla="*/ 98 h 157"/>
                <a:gd name="T18" fmla="*/ 60 w 104"/>
                <a:gd name="T19" fmla="*/ 98 h 157"/>
                <a:gd name="T20" fmla="*/ 63 w 104"/>
                <a:gd name="T21" fmla="*/ 96 h 157"/>
                <a:gd name="T22" fmla="*/ 96 w 104"/>
                <a:gd name="T23" fmla="*/ 102 h 157"/>
                <a:gd name="T24" fmla="*/ 99 w 104"/>
                <a:gd name="T25" fmla="*/ 89 h 157"/>
                <a:gd name="T26" fmla="*/ 58 w 104"/>
                <a:gd name="T27" fmla="*/ 64 h 157"/>
                <a:gd name="T28" fmla="*/ 59 w 104"/>
                <a:gd name="T29" fmla="*/ 65 h 157"/>
                <a:gd name="T30" fmla="*/ 56 w 104"/>
                <a:gd name="T31" fmla="*/ 67 h 157"/>
                <a:gd name="T32" fmla="*/ 56 w 104"/>
                <a:gd name="T33" fmla="*/ 67 h 157"/>
                <a:gd name="T34" fmla="*/ 101 w 104"/>
                <a:gd name="T35" fmla="*/ 71 h 157"/>
                <a:gd name="T36" fmla="*/ 7 w 104"/>
                <a:gd name="T37" fmla="*/ 13 h 157"/>
                <a:gd name="T38" fmla="*/ 8 w 104"/>
                <a:gd name="T39" fmla="*/ 14 h 157"/>
                <a:gd name="T40" fmla="*/ 4 w 104"/>
                <a:gd name="T41" fmla="*/ 16 h 157"/>
                <a:gd name="T42" fmla="*/ 7 w 104"/>
                <a:gd name="T43" fmla="*/ 18 h 157"/>
                <a:gd name="T44" fmla="*/ 5 w 104"/>
                <a:gd name="T45" fmla="*/ 20 h 157"/>
                <a:gd name="T46" fmla="*/ 4 w 104"/>
                <a:gd name="T47" fmla="*/ 17 h 157"/>
                <a:gd name="T48" fmla="*/ 6 w 104"/>
                <a:gd name="T49" fmla="*/ 20 h 157"/>
                <a:gd name="T50" fmla="*/ 98 w 104"/>
                <a:gd name="T51" fmla="*/ 59 h 157"/>
                <a:gd name="T52" fmla="*/ 95 w 104"/>
                <a:gd name="T53" fmla="*/ 39 h 157"/>
                <a:gd name="T54" fmla="*/ 45 w 104"/>
                <a:gd name="T55" fmla="*/ 4 h 157"/>
                <a:gd name="T56" fmla="*/ 42 w 104"/>
                <a:gd name="T57" fmla="*/ 2 h 157"/>
                <a:gd name="T58" fmla="*/ 43 w 104"/>
                <a:gd name="T59" fmla="*/ 5 h 157"/>
                <a:gd name="T60" fmla="*/ 39 w 104"/>
                <a:gd name="T61" fmla="*/ 5 h 157"/>
                <a:gd name="T62" fmla="*/ 37 w 104"/>
                <a:gd name="T63" fmla="*/ 8 h 157"/>
                <a:gd name="T64" fmla="*/ 89 w 104"/>
                <a:gd name="T65" fmla="*/ 38 h 157"/>
                <a:gd name="T66" fmla="*/ 88 w 104"/>
                <a:gd name="T67" fmla="*/ 39 h 157"/>
                <a:gd name="T68" fmla="*/ 88 w 104"/>
                <a:gd name="T69" fmla="*/ 35 h 157"/>
                <a:gd name="T70" fmla="*/ 98 w 104"/>
                <a:gd name="T71" fmla="*/ 55 h 157"/>
                <a:gd name="T72" fmla="*/ 98 w 104"/>
                <a:gd name="T73" fmla="*/ 55 h 157"/>
                <a:gd name="T74" fmla="*/ 98 w 104"/>
                <a:gd name="T75" fmla="*/ 51 h 157"/>
                <a:gd name="T76" fmla="*/ 99 w 104"/>
                <a:gd name="T77" fmla="*/ 51 h 157"/>
                <a:gd name="T78" fmla="*/ 4 w 104"/>
                <a:gd name="T79" fmla="*/ 12 h 157"/>
                <a:gd name="T80" fmla="*/ 0 w 104"/>
                <a:gd name="T81" fmla="*/ 18 h 157"/>
                <a:gd name="T82" fmla="*/ 96 w 104"/>
                <a:gd name="T83" fmla="*/ 78 h 157"/>
                <a:gd name="T84" fmla="*/ 98 w 104"/>
                <a:gd name="T85" fmla="*/ 75 h 157"/>
                <a:gd name="T86" fmla="*/ 95 w 104"/>
                <a:gd name="T87" fmla="*/ 77 h 157"/>
                <a:gd name="T88" fmla="*/ 94 w 104"/>
                <a:gd name="T89" fmla="*/ 75 h 157"/>
                <a:gd name="T90" fmla="*/ 53 w 104"/>
                <a:gd name="T91" fmla="*/ 70 h 157"/>
                <a:gd name="T92" fmla="*/ 94 w 104"/>
                <a:gd name="T93" fmla="*/ 96 h 157"/>
                <a:gd name="T94" fmla="*/ 93 w 104"/>
                <a:gd name="T95" fmla="*/ 95 h 157"/>
                <a:gd name="T96" fmla="*/ 96 w 104"/>
                <a:gd name="T97" fmla="*/ 93 h 157"/>
                <a:gd name="T98" fmla="*/ 96 w 104"/>
                <a:gd name="T99" fmla="*/ 93 h 157"/>
                <a:gd name="T100" fmla="*/ 57 w 104"/>
                <a:gd name="T101" fmla="*/ 95 h 157"/>
                <a:gd name="T102" fmla="*/ 86 w 104"/>
                <a:gd name="T103" fmla="*/ 118 h 157"/>
                <a:gd name="T104" fmla="*/ 97 w 104"/>
                <a:gd name="T105" fmla="*/ 125 h 157"/>
                <a:gd name="T106" fmla="*/ 96 w 104"/>
                <a:gd name="T107" fmla="*/ 125 h 157"/>
                <a:gd name="T108" fmla="*/ 96 w 104"/>
                <a:gd name="T109" fmla="*/ 121 h 157"/>
                <a:gd name="T110" fmla="*/ 56 w 104"/>
                <a:gd name="T111" fmla="*/ 111 h 157"/>
                <a:gd name="T112" fmla="*/ 97 w 104"/>
                <a:gd name="T113" fmla="*/ 139 h 157"/>
                <a:gd name="T114" fmla="*/ 97 w 104"/>
                <a:gd name="T115" fmla="*/ 139 h 157"/>
                <a:gd name="T116" fmla="*/ 97 w 104"/>
                <a:gd name="T117" fmla="*/ 135 h 157"/>
                <a:gd name="T118" fmla="*/ 97 w 104"/>
                <a:gd name="T119" fmla="*/ 135 h 157"/>
                <a:gd name="T120" fmla="*/ 91 w 104"/>
                <a:gd name="T121"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157">
                  <a:moveTo>
                    <a:pt x="95" y="149"/>
                  </a:moveTo>
                  <a:cubicBezTo>
                    <a:pt x="60" y="127"/>
                    <a:pt x="60" y="127"/>
                    <a:pt x="60" y="127"/>
                  </a:cubicBezTo>
                  <a:cubicBezTo>
                    <a:pt x="58" y="131"/>
                    <a:pt x="58" y="131"/>
                    <a:pt x="58" y="131"/>
                  </a:cubicBezTo>
                  <a:cubicBezTo>
                    <a:pt x="57" y="135"/>
                    <a:pt x="57" y="135"/>
                    <a:pt x="57" y="135"/>
                  </a:cubicBezTo>
                  <a:cubicBezTo>
                    <a:pt x="57" y="135"/>
                    <a:pt x="67" y="137"/>
                    <a:pt x="76" y="139"/>
                  </a:cubicBezTo>
                  <a:cubicBezTo>
                    <a:pt x="81" y="140"/>
                    <a:pt x="86" y="141"/>
                    <a:pt x="89" y="141"/>
                  </a:cubicBezTo>
                  <a:cubicBezTo>
                    <a:pt x="91" y="142"/>
                    <a:pt x="93" y="142"/>
                    <a:pt x="94" y="142"/>
                  </a:cubicBezTo>
                  <a:cubicBezTo>
                    <a:pt x="95" y="142"/>
                    <a:pt x="95" y="143"/>
                    <a:pt x="96" y="143"/>
                  </a:cubicBezTo>
                  <a:cubicBezTo>
                    <a:pt x="96" y="143"/>
                    <a:pt x="96" y="143"/>
                    <a:pt x="96" y="143"/>
                  </a:cubicBezTo>
                  <a:cubicBezTo>
                    <a:pt x="96" y="143"/>
                    <a:pt x="97" y="143"/>
                    <a:pt x="97" y="143"/>
                  </a:cubicBezTo>
                  <a:cubicBezTo>
                    <a:pt x="97" y="143"/>
                    <a:pt x="97" y="143"/>
                    <a:pt x="98" y="143"/>
                  </a:cubicBezTo>
                  <a:cubicBezTo>
                    <a:pt x="98" y="143"/>
                    <a:pt x="98" y="143"/>
                    <a:pt x="99" y="142"/>
                  </a:cubicBezTo>
                  <a:cubicBezTo>
                    <a:pt x="99" y="142"/>
                    <a:pt x="100" y="142"/>
                    <a:pt x="100" y="141"/>
                  </a:cubicBezTo>
                  <a:cubicBezTo>
                    <a:pt x="101" y="140"/>
                    <a:pt x="101" y="139"/>
                    <a:pt x="101" y="138"/>
                  </a:cubicBezTo>
                  <a:cubicBezTo>
                    <a:pt x="101" y="137"/>
                    <a:pt x="100" y="136"/>
                    <a:pt x="99" y="135"/>
                  </a:cubicBezTo>
                  <a:cubicBezTo>
                    <a:pt x="99" y="135"/>
                    <a:pt x="97" y="134"/>
                    <a:pt x="93" y="132"/>
                  </a:cubicBezTo>
                  <a:cubicBezTo>
                    <a:pt x="88" y="128"/>
                    <a:pt x="79" y="123"/>
                    <a:pt x="73" y="119"/>
                  </a:cubicBezTo>
                  <a:cubicBezTo>
                    <a:pt x="69" y="117"/>
                    <a:pt x="66" y="115"/>
                    <a:pt x="64" y="114"/>
                  </a:cubicBezTo>
                  <a:cubicBezTo>
                    <a:pt x="63" y="113"/>
                    <a:pt x="62" y="112"/>
                    <a:pt x="61" y="112"/>
                  </a:cubicBezTo>
                  <a:cubicBezTo>
                    <a:pt x="61" y="111"/>
                    <a:pt x="61" y="111"/>
                    <a:pt x="61" y="111"/>
                  </a:cubicBezTo>
                  <a:cubicBezTo>
                    <a:pt x="61" y="112"/>
                    <a:pt x="61" y="112"/>
                    <a:pt x="61" y="112"/>
                  </a:cubicBezTo>
                  <a:cubicBezTo>
                    <a:pt x="61" y="112"/>
                    <a:pt x="61" y="112"/>
                    <a:pt x="61" y="112"/>
                  </a:cubicBezTo>
                  <a:cubicBezTo>
                    <a:pt x="61" y="111"/>
                    <a:pt x="61" y="111"/>
                    <a:pt x="61" y="111"/>
                  </a:cubicBezTo>
                  <a:cubicBezTo>
                    <a:pt x="61" y="112"/>
                    <a:pt x="61" y="112"/>
                    <a:pt x="61" y="112"/>
                  </a:cubicBezTo>
                  <a:cubicBezTo>
                    <a:pt x="61" y="112"/>
                    <a:pt x="61" y="112"/>
                    <a:pt x="61" y="112"/>
                  </a:cubicBezTo>
                  <a:cubicBezTo>
                    <a:pt x="59" y="114"/>
                    <a:pt x="59" y="114"/>
                    <a:pt x="59" y="114"/>
                  </a:cubicBezTo>
                  <a:cubicBezTo>
                    <a:pt x="61" y="112"/>
                    <a:pt x="61" y="112"/>
                    <a:pt x="61" y="112"/>
                  </a:cubicBezTo>
                  <a:cubicBezTo>
                    <a:pt x="61" y="112"/>
                    <a:pt x="61" y="112"/>
                    <a:pt x="61" y="112"/>
                  </a:cubicBezTo>
                  <a:cubicBezTo>
                    <a:pt x="59" y="114"/>
                    <a:pt x="59" y="114"/>
                    <a:pt x="59" y="114"/>
                  </a:cubicBezTo>
                  <a:cubicBezTo>
                    <a:pt x="61" y="112"/>
                    <a:pt x="61" y="112"/>
                    <a:pt x="61" y="112"/>
                  </a:cubicBezTo>
                  <a:cubicBezTo>
                    <a:pt x="58" y="114"/>
                    <a:pt x="58" y="114"/>
                    <a:pt x="58" y="114"/>
                  </a:cubicBezTo>
                  <a:cubicBezTo>
                    <a:pt x="62" y="112"/>
                    <a:pt x="62" y="112"/>
                    <a:pt x="62" y="112"/>
                  </a:cubicBezTo>
                  <a:cubicBezTo>
                    <a:pt x="61" y="112"/>
                    <a:pt x="61" y="112"/>
                    <a:pt x="61" y="112"/>
                  </a:cubicBezTo>
                  <a:cubicBezTo>
                    <a:pt x="58" y="114"/>
                    <a:pt x="58" y="114"/>
                    <a:pt x="58" y="114"/>
                  </a:cubicBezTo>
                  <a:cubicBezTo>
                    <a:pt x="62" y="112"/>
                    <a:pt x="62" y="112"/>
                    <a:pt x="62" y="112"/>
                  </a:cubicBezTo>
                  <a:cubicBezTo>
                    <a:pt x="58" y="114"/>
                    <a:pt x="58" y="114"/>
                    <a:pt x="58" y="114"/>
                  </a:cubicBezTo>
                  <a:cubicBezTo>
                    <a:pt x="62" y="114"/>
                    <a:pt x="62" y="114"/>
                    <a:pt x="62" y="114"/>
                  </a:cubicBezTo>
                  <a:cubicBezTo>
                    <a:pt x="62" y="113"/>
                    <a:pt x="62" y="113"/>
                    <a:pt x="62" y="112"/>
                  </a:cubicBezTo>
                  <a:cubicBezTo>
                    <a:pt x="58" y="114"/>
                    <a:pt x="58" y="114"/>
                    <a:pt x="58" y="114"/>
                  </a:cubicBezTo>
                  <a:cubicBezTo>
                    <a:pt x="62" y="114"/>
                    <a:pt x="62" y="114"/>
                    <a:pt x="62" y="114"/>
                  </a:cubicBezTo>
                  <a:cubicBezTo>
                    <a:pt x="58" y="114"/>
                    <a:pt x="58" y="114"/>
                    <a:pt x="58" y="114"/>
                  </a:cubicBezTo>
                  <a:cubicBezTo>
                    <a:pt x="57" y="118"/>
                    <a:pt x="57" y="118"/>
                    <a:pt x="57" y="118"/>
                  </a:cubicBezTo>
                  <a:cubicBezTo>
                    <a:pt x="99" y="127"/>
                    <a:pt x="99" y="127"/>
                    <a:pt x="99" y="127"/>
                  </a:cubicBezTo>
                  <a:cubicBezTo>
                    <a:pt x="101" y="127"/>
                    <a:pt x="102" y="126"/>
                    <a:pt x="103" y="125"/>
                  </a:cubicBezTo>
                  <a:cubicBezTo>
                    <a:pt x="104" y="124"/>
                    <a:pt x="104" y="123"/>
                    <a:pt x="104" y="123"/>
                  </a:cubicBezTo>
                  <a:cubicBezTo>
                    <a:pt x="104" y="121"/>
                    <a:pt x="103" y="121"/>
                    <a:pt x="103" y="121"/>
                  </a:cubicBezTo>
                  <a:cubicBezTo>
                    <a:pt x="103" y="120"/>
                    <a:pt x="102" y="120"/>
                    <a:pt x="102" y="119"/>
                  </a:cubicBezTo>
                  <a:cubicBezTo>
                    <a:pt x="102" y="119"/>
                    <a:pt x="101" y="119"/>
                    <a:pt x="101" y="118"/>
                  </a:cubicBezTo>
                  <a:cubicBezTo>
                    <a:pt x="99" y="117"/>
                    <a:pt x="96" y="115"/>
                    <a:pt x="92" y="112"/>
                  </a:cubicBezTo>
                  <a:cubicBezTo>
                    <a:pt x="86" y="109"/>
                    <a:pt x="78" y="104"/>
                    <a:pt x="72" y="101"/>
                  </a:cubicBezTo>
                  <a:cubicBezTo>
                    <a:pt x="69" y="99"/>
                    <a:pt x="67" y="97"/>
                    <a:pt x="65" y="96"/>
                  </a:cubicBezTo>
                  <a:cubicBezTo>
                    <a:pt x="64" y="96"/>
                    <a:pt x="63" y="95"/>
                    <a:pt x="63" y="95"/>
                  </a:cubicBezTo>
                  <a:cubicBezTo>
                    <a:pt x="62" y="95"/>
                    <a:pt x="62" y="95"/>
                    <a:pt x="62" y="95"/>
                  </a:cubicBezTo>
                  <a:cubicBezTo>
                    <a:pt x="62" y="95"/>
                    <a:pt x="62" y="95"/>
                    <a:pt x="62" y="95"/>
                  </a:cubicBezTo>
                  <a:cubicBezTo>
                    <a:pt x="61" y="96"/>
                    <a:pt x="61" y="96"/>
                    <a:pt x="61" y="96"/>
                  </a:cubicBezTo>
                  <a:cubicBezTo>
                    <a:pt x="62" y="95"/>
                    <a:pt x="62" y="95"/>
                    <a:pt x="62" y="95"/>
                  </a:cubicBezTo>
                  <a:cubicBezTo>
                    <a:pt x="62" y="95"/>
                    <a:pt x="62" y="95"/>
                    <a:pt x="62" y="95"/>
                  </a:cubicBezTo>
                  <a:cubicBezTo>
                    <a:pt x="61" y="96"/>
                    <a:pt x="61" y="96"/>
                    <a:pt x="61" y="96"/>
                  </a:cubicBezTo>
                  <a:cubicBezTo>
                    <a:pt x="62" y="95"/>
                    <a:pt x="62" y="95"/>
                    <a:pt x="62" y="95"/>
                  </a:cubicBezTo>
                  <a:cubicBezTo>
                    <a:pt x="60" y="98"/>
                    <a:pt x="60" y="98"/>
                    <a:pt x="60" y="98"/>
                  </a:cubicBezTo>
                  <a:cubicBezTo>
                    <a:pt x="63" y="95"/>
                    <a:pt x="63" y="95"/>
                    <a:pt x="63" y="95"/>
                  </a:cubicBezTo>
                  <a:cubicBezTo>
                    <a:pt x="62" y="95"/>
                    <a:pt x="62" y="95"/>
                    <a:pt x="62" y="95"/>
                  </a:cubicBezTo>
                  <a:cubicBezTo>
                    <a:pt x="60" y="98"/>
                    <a:pt x="60" y="98"/>
                    <a:pt x="60" y="98"/>
                  </a:cubicBezTo>
                  <a:cubicBezTo>
                    <a:pt x="63" y="95"/>
                    <a:pt x="63" y="95"/>
                    <a:pt x="63" y="95"/>
                  </a:cubicBezTo>
                  <a:cubicBezTo>
                    <a:pt x="60" y="98"/>
                    <a:pt x="60" y="98"/>
                    <a:pt x="60" y="98"/>
                  </a:cubicBezTo>
                  <a:cubicBezTo>
                    <a:pt x="63" y="95"/>
                    <a:pt x="63" y="95"/>
                    <a:pt x="63" y="95"/>
                  </a:cubicBezTo>
                  <a:cubicBezTo>
                    <a:pt x="63" y="95"/>
                    <a:pt x="63" y="95"/>
                    <a:pt x="63" y="95"/>
                  </a:cubicBezTo>
                  <a:cubicBezTo>
                    <a:pt x="60" y="98"/>
                    <a:pt x="60" y="98"/>
                    <a:pt x="60" y="98"/>
                  </a:cubicBezTo>
                  <a:cubicBezTo>
                    <a:pt x="63" y="95"/>
                    <a:pt x="63" y="95"/>
                    <a:pt x="63" y="95"/>
                  </a:cubicBezTo>
                  <a:cubicBezTo>
                    <a:pt x="60" y="98"/>
                    <a:pt x="60" y="98"/>
                    <a:pt x="60" y="98"/>
                  </a:cubicBezTo>
                  <a:cubicBezTo>
                    <a:pt x="63" y="96"/>
                    <a:pt x="63" y="96"/>
                    <a:pt x="63" y="96"/>
                  </a:cubicBezTo>
                  <a:cubicBezTo>
                    <a:pt x="63" y="95"/>
                    <a:pt x="63" y="95"/>
                    <a:pt x="63" y="95"/>
                  </a:cubicBezTo>
                  <a:cubicBezTo>
                    <a:pt x="60" y="98"/>
                    <a:pt x="60" y="98"/>
                    <a:pt x="60" y="98"/>
                  </a:cubicBezTo>
                  <a:cubicBezTo>
                    <a:pt x="63" y="96"/>
                    <a:pt x="63" y="96"/>
                    <a:pt x="63" y="96"/>
                  </a:cubicBezTo>
                  <a:cubicBezTo>
                    <a:pt x="60" y="98"/>
                    <a:pt x="60" y="98"/>
                    <a:pt x="60" y="98"/>
                  </a:cubicBezTo>
                  <a:cubicBezTo>
                    <a:pt x="64" y="98"/>
                    <a:pt x="64" y="98"/>
                    <a:pt x="64" y="98"/>
                  </a:cubicBezTo>
                  <a:cubicBezTo>
                    <a:pt x="64" y="97"/>
                    <a:pt x="64" y="96"/>
                    <a:pt x="63" y="96"/>
                  </a:cubicBezTo>
                  <a:cubicBezTo>
                    <a:pt x="60" y="98"/>
                    <a:pt x="60" y="98"/>
                    <a:pt x="60" y="98"/>
                  </a:cubicBezTo>
                  <a:cubicBezTo>
                    <a:pt x="64" y="98"/>
                    <a:pt x="64" y="98"/>
                    <a:pt x="64" y="98"/>
                  </a:cubicBezTo>
                  <a:cubicBezTo>
                    <a:pt x="60" y="98"/>
                    <a:pt x="60" y="98"/>
                    <a:pt x="60" y="98"/>
                  </a:cubicBezTo>
                  <a:cubicBezTo>
                    <a:pt x="59" y="102"/>
                    <a:pt x="59" y="102"/>
                    <a:pt x="59" y="102"/>
                  </a:cubicBezTo>
                  <a:cubicBezTo>
                    <a:pt x="93" y="110"/>
                    <a:pt x="93" y="110"/>
                    <a:pt x="93" y="110"/>
                  </a:cubicBezTo>
                  <a:cubicBezTo>
                    <a:pt x="95" y="110"/>
                    <a:pt x="97" y="109"/>
                    <a:pt x="98" y="107"/>
                  </a:cubicBezTo>
                  <a:cubicBezTo>
                    <a:pt x="98" y="105"/>
                    <a:pt x="98" y="103"/>
                    <a:pt x="96" y="102"/>
                  </a:cubicBezTo>
                  <a:cubicBezTo>
                    <a:pt x="82" y="93"/>
                    <a:pt x="82" y="93"/>
                    <a:pt x="82" y="93"/>
                  </a:cubicBezTo>
                  <a:cubicBezTo>
                    <a:pt x="95" y="97"/>
                    <a:pt x="95" y="97"/>
                    <a:pt x="95" y="97"/>
                  </a:cubicBezTo>
                  <a:cubicBezTo>
                    <a:pt x="97" y="97"/>
                    <a:pt x="98" y="97"/>
                    <a:pt x="99" y="96"/>
                  </a:cubicBezTo>
                  <a:cubicBezTo>
                    <a:pt x="100" y="95"/>
                    <a:pt x="100" y="94"/>
                    <a:pt x="100" y="93"/>
                  </a:cubicBezTo>
                  <a:cubicBezTo>
                    <a:pt x="100" y="92"/>
                    <a:pt x="100" y="91"/>
                    <a:pt x="100" y="91"/>
                  </a:cubicBezTo>
                  <a:cubicBezTo>
                    <a:pt x="100" y="90"/>
                    <a:pt x="99" y="90"/>
                    <a:pt x="99" y="90"/>
                  </a:cubicBezTo>
                  <a:cubicBezTo>
                    <a:pt x="99" y="89"/>
                    <a:pt x="99" y="89"/>
                    <a:pt x="99" y="89"/>
                  </a:cubicBezTo>
                  <a:cubicBezTo>
                    <a:pt x="98" y="89"/>
                    <a:pt x="97" y="88"/>
                    <a:pt x="95" y="87"/>
                  </a:cubicBezTo>
                  <a:cubicBezTo>
                    <a:pt x="91" y="84"/>
                    <a:pt x="81" y="78"/>
                    <a:pt x="73" y="73"/>
                  </a:cubicBezTo>
                  <a:cubicBezTo>
                    <a:pt x="69" y="71"/>
                    <a:pt x="65" y="68"/>
                    <a:pt x="62" y="67"/>
                  </a:cubicBezTo>
                  <a:cubicBezTo>
                    <a:pt x="61" y="66"/>
                    <a:pt x="60" y="65"/>
                    <a:pt x="59" y="65"/>
                  </a:cubicBezTo>
                  <a:cubicBezTo>
                    <a:pt x="59" y="64"/>
                    <a:pt x="58" y="64"/>
                    <a:pt x="58" y="64"/>
                  </a:cubicBezTo>
                  <a:cubicBezTo>
                    <a:pt x="58" y="64"/>
                    <a:pt x="58" y="64"/>
                    <a:pt x="58" y="64"/>
                  </a:cubicBezTo>
                  <a:cubicBezTo>
                    <a:pt x="58" y="64"/>
                    <a:pt x="58" y="64"/>
                    <a:pt x="58" y="64"/>
                  </a:cubicBezTo>
                  <a:cubicBezTo>
                    <a:pt x="56" y="66"/>
                    <a:pt x="56" y="66"/>
                    <a:pt x="56" y="66"/>
                  </a:cubicBezTo>
                  <a:cubicBezTo>
                    <a:pt x="58" y="64"/>
                    <a:pt x="58" y="64"/>
                    <a:pt x="58" y="64"/>
                  </a:cubicBezTo>
                  <a:cubicBezTo>
                    <a:pt x="58" y="64"/>
                    <a:pt x="58" y="64"/>
                    <a:pt x="58" y="64"/>
                  </a:cubicBezTo>
                  <a:cubicBezTo>
                    <a:pt x="56" y="66"/>
                    <a:pt x="56" y="66"/>
                    <a:pt x="56" y="66"/>
                  </a:cubicBezTo>
                  <a:cubicBezTo>
                    <a:pt x="58" y="64"/>
                    <a:pt x="58" y="64"/>
                    <a:pt x="58" y="64"/>
                  </a:cubicBezTo>
                  <a:cubicBezTo>
                    <a:pt x="56" y="67"/>
                    <a:pt x="56" y="67"/>
                    <a:pt x="56" y="67"/>
                  </a:cubicBezTo>
                  <a:cubicBezTo>
                    <a:pt x="59" y="65"/>
                    <a:pt x="59" y="65"/>
                    <a:pt x="59" y="65"/>
                  </a:cubicBezTo>
                  <a:cubicBezTo>
                    <a:pt x="58" y="64"/>
                    <a:pt x="58" y="64"/>
                    <a:pt x="58" y="64"/>
                  </a:cubicBezTo>
                  <a:cubicBezTo>
                    <a:pt x="56" y="67"/>
                    <a:pt x="56" y="67"/>
                    <a:pt x="56" y="67"/>
                  </a:cubicBezTo>
                  <a:cubicBezTo>
                    <a:pt x="59" y="65"/>
                    <a:pt x="59" y="65"/>
                    <a:pt x="59" y="65"/>
                  </a:cubicBezTo>
                  <a:cubicBezTo>
                    <a:pt x="56" y="67"/>
                    <a:pt x="56" y="67"/>
                    <a:pt x="56" y="67"/>
                  </a:cubicBezTo>
                  <a:cubicBezTo>
                    <a:pt x="59" y="65"/>
                    <a:pt x="59" y="65"/>
                    <a:pt x="59" y="65"/>
                  </a:cubicBezTo>
                  <a:cubicBezTo>
                    <a:pt x="59" y="65"/>
                    <a:pt x="59" y="65"/>
                    <a:pt x="59" y="65"/>
                  </a:cubicBezTo>
                  <a:cubicBezTo>
                    <a:pt x="56" y="67"/>
                    <a:pt x="56" y="67"/>
                    <a:pt x="56" y="67"/>
                  </a:cubicBezTo>
                  <a:cubicBezTo>
                    <a:pt x="59" y="65"/>
                    <a:pt x="59" y="65"/>
                    <a:pt x="59" y="65"/>
                  </a:cubicBezTo>
                  <a:cubicBezTo>
                    <a:pt x="56" y="67"/>
                    <a:pt x="56" y="67"/>
                    <a:pt x="56" y="67"/>
                  </a:cubicBezTo>
                  <a:cubicBezTo>
                    <a:pt x="60" y="67"/>
                    <a:pt x="60" y="67"/>
                    <a:pt x="60" y="67"/>
                  </a:cubicBezTo>
                  <a:cubicBezTo>
                    <a:pt x="60" y="66"/>
                    <a:pt x="59" y="66"/>
                    <a:pt x="59" y="65"/>
                  </a:cubicBezTo>
                  <a:cubicBezTo>
                    <a:pt x="56" y="67"/>
                    <a:pt x="56" y="67"/>
                    <a:pt x="56" y="67"/>
                  </a:cubicBezTo>
                  <a:cubicBezTo>
                    <a:pt x="60" y="67"/>
                    <a:pt x="60" y="67"/>
                    <a:pt x="60" y="67"/>
                  </a:cubicBezTo>
                  <a:cubicBezTo>
                    <a:pt x="56" y="67"/>
                    <a:pt x="56" y="67"/>
                    <a:pt x="56" y="67"/>
                  </a:cubicBezTo>
                  <a:cubicBezTo>
                    <a:pt x="55" y="71"/>
                    <a:pt x="55" y="71"/>
                    <a:pt x="55" y="71"/>
                  </a:cubicBezTo>
                  <a:cubicBezTo>
                    <a:pt x="98" y="79"/>
                    <a:pt x="98" y="79"/>
                    <a:pt x="98" y="79"/>
                  </a:cubicBezTo>
                  <a:cubicBezTo>
                    <a:pt x="99" y="79"/>
                    <a:pt x="100" y="79"/>
                    <a:pt x="101" y="78"/>
                  </a:cubicBezTo>
                  <a:cubicBezTo>
                    <a:pt x="102" y="77"/>
                    <a:pt x="103" y="76"/>
                    <a:pt x="103" y="75"/>
                  </a:cubicBezTo>
                  <a:cubicBezTo>
                    <a:pt x="103" y="74"/>
                    <a:pt x="102" y="73"/>
                    <a:pt x="102" y="73"/>
                  </a:cubicBezTo>
                  <a:cubicBezTo>
                    <a:pt x="102" y="72"/>
                    <a:pt x="101" y="72"/>
                    <a:pt x="101" y="72"/>
                  </a:cubicBezTo>
                  <a:cubicBezTo>
                    <a:pt x="101" y="71"/>
                    <a:pt x="101" y="71"/>
                    <a:pt x="101" y="71"/>
                  </a:cubicBezTo>
                  <a:cubicBezTo>
                    <a:pt x="100" y="71"/>
                    <a:pt x="100" y="71"/>
                    <a:pt x="99" y="70"/>
                  </a:cubicBezTo>
                  <a:cubicBezTo>
                    <a:pt x="92" y="66"/>
                    <a:pt x="69" y="52"/>
                    <a:pt x="47" y="39"/>
                  </a:cubicBezTo>
                  <a:cubicBezTo>
                    <a:pt x="36" y="32"/>
                    <a:pt x="26" y="26"/>
                    <a:pt x="19" y="21"/>
                  </a:cubicBezTo>
                  <a:cubicBezTo>
                    <a:pt x="15" y="19"/>
                    <a:pt x="12" y="17"/>
                    <a:pt x="10" y="15"/>
                  </a:cubicBezTo>
                  <a:cubicBezTo>
                    <a:pt x="9" y="15"/>
                    <a:pt x="8" y="14"/>
                    <a:pt x="7" y="14"/>
                  </a:cubicBezTo>
                  <a:cubicBezTo>
                    <a:pt x="7" y="13"/>
                    <a:pt x="7" y="13"/>
                    <a:pt x="7" y="13"/>
                  </a:cubicBezTo>
                  <a:cubicBezTo>
                    <a:pt x="7" y="13"/>
                    <a:pt x="7" y="13"/>
                    <a:pt x="7" y="13"/>
                  </a:cubicBezTo>
                  <a:cubicBezTo>
                    <a:pt x="6" y="15"/>
                    <a:pt x="6" y="15"/>
                    <a:pt x="6" y="15"/>
                  </a:cubicBezTo>
                  <a:cubicBezTo>
                    <a:pt x="7" y="14"/>
                    <a:pt x="7" y="14"/>
                    <a:pt x="7" y="14"/>
                  </a:cubicBezTo>
                  <a:cubicBezTo>
                    <a:pt x="7" y="13"/>
                    <a:pt x="7" y="13"/>
                    <a:pt x="7" y="13"/>
                  </a:cubicBezTo>
                  <a:cubicBezTo>
                    <a:pt x="6" y="15"/>
                    <a:pt x="6" y="15"/>
                    <a:pt x="6" y="15"/>
                  </a:cubicBezTo>
                  <a:cubicBezTo>
                    <a:pt x="7" y="14"/>
                    <a:pt x="7" y="14"/>
                    <a:pt x="7" y="14"/>
                  </a:cubicBezTo>
                  <a:cubicBezTo>
                    <a:pt x="4" y="16"/>
                    <a:pt x="4" y="16"/>
                    <a:pt x="4" y="16"/>
                  </a:cubicBezTo>
                  <a:cubicBezTo>
                    <a:pt x="8" y="14"/>
                    <a:pt x="8" y="14"/>
                    <a:pt x="8" y="14"/>
                  </a:cubicBezTo>
                  <a:cubicBezTo>
                    <a:pt x="7" y="14"/>
                    <a:pt x="7" y="14"/>
                    <a:pt x="7" y="14"/>
                  </a:cubicBezTo>
                  <a:cubicBezTo>
                    <a:pt x="4" y="16"/>
                    <a:pt x="4" y="16"/>
                    <a:pt x="4" y="16"/>
                  </a:cubicBezTo>
                  <a:cubicBezTo>
                    <a:pt x="8" y="14"/>
                    <a:pt x="8" y="14"/>
                    <a:pt x="8" y="14"/>
                  </a:cubicBezTo>
                  <a:cubicBezTo>
                    <a:pt x="4" y="16"/>
                    <a:pt x="4" y="16"/>
                    <a:pt x="4" y="16"/>
                  </a:cubicBezTo>
                  <a:cubicBezTo>
                    <a:pt x="8" y="16"/>
                    <a:pt x="8" y="16"/>
                    <a:pt x="8" y="16"/>
                  </a:cubicBezTo>
                  <a:cubicBezTo>
                    <a:pt x="8" y="15"/>
                    <a:pt x="8" y="15"/>
                    <a:pt x="8" y="14"/>
                  </a:cubicBezTo>
                  <a:cubicBezTo>
                    <a:pt x="4" y="16"/>
                    <a:pt x="4" y="16"/>
                    <a:pt x="4" y="16"/>
                  </a:cubicBezTo>
                  <a:cubicBezTo>
                    <a:pt x="8" y="16"/>
                    <a:pt x="8" y="16"/>
                    <a:pt x="8" y="16"/>
                  </a:cubicBezTo>
                  <a:cubicBezTo>
                    <a:pt x="4" y="16"/>
                    <a:pt x="4" y="16"/>
                    <a:pt x="4" y="16"/>
                  </a:cubicBezTo>
                  <a:cubicBezTo>
                    <a:pt x="7" y="18"/>
                    <a:pt x="7" y="18"/>
                    <a:pt x="7" y="18"/>
                  </a:cubicBezTo>
                  <a:cubicBezTo>
                    <a:pt x="8" y="17"/>
                    <a:pt x="8" y="16"/>
                    <a:pt x="8" y="16"/>
                  </a:cubicBezTo>
                  <a:cubicBezTo>
                    <a:pt x="4" y="16"/>
                    <a:pt x="4" y="16"/>
                    <a:pt x="4" y="16"/>
                  </a:cubicBezTo>
                  <a:cubicBezTo>
                    <a:pt x="7" y="18"/>
                    <a:pt x="7" y="18"/>
                    <a:pt x="7" y="18"/>
                  </a:cubicBezTo>
                  <a:cubicBezTo>
                    <a:pt x="7" y="18"/>
                    <a:pt x="7" y="18"/>
                    <a:pt x="7" y="18"/>
                  </a:cubicBezTo>
                  <a:cubicBezTo>
                    <a:pt x="4" y="16"/>
                    <a:pt x="4" y="16"/>
                    <a:pt x="4" y="16"/>
                  </a:cubicBezTo>
                  <a:cubicBezTo>
                    <a:pt x="6" y="19"/>
                    <a:pt x="6" y="19"/>
                    <a:pt x="6" y="19"/>
                  </a:cubicBezTo>
                  <a:cubicBezTo>
                    <a:pt x="7" y="19"/>
                    <a:pt x="7" y="18"/>
                    <a:pt x="7" y="18"/>
                  </a:cubicBezTo>
                  <a:cubicBezTo>
                    <a:pt x="4" y="16"/>
                    <a:pt x="4" y="16"/>
                    <a:pt x="4" y="16"/>
                  </a:cubicBezTo>
                  <a:cubicBezTo>
                    <a:pt x="6" y="19"/>
                    <a:pt x="6" y="19"/>
                    <a:pt x="6" y="19"/>
                  </a:cubicBezTo>
                  <a:cubicBezTo>
                    <a:pt x="4" y="16"/>
                    <a:pt x="4" y="16"/>
                    <a:pt x="4" y="16"/>
                  </a:cubicBezTo>
                  <a:cubicBezTo>
                    <a:pt x="5" y="20"/>
                    <a:pt x="5" y="20"/>
                    <a:pt x="5" y="20"/>
                  </a:cubicBezTo>
                  <a:cubicBezTo>
                    <a:pt x="5" y="20"/>
                    <a:pt x="6" y="20"/>
                    <a:pt x="6" y="19"/>
                  </a:cubicBezTo>
                  <a:cubicBezTo>
                    <a:pt x="4" y="16"/>
                    <a:pt x="4" y="16"/>
                    <a:pt x="4" y="16"/>
                  </a:cubicBezTo>
                  <a:cubicBezTo>
                    <a:pt x="5" y="20"/>
                    <a:pt x="5" y="20"/>
                    <a:pt x="5" y="20"/>
                  </a:cubicBezTo>
                  <a:cubicBezTo>
                    <a:pt x="4" y="17"/>
                    <a:pt x="4" y="17"/>
                    <a:pt x="4" y="17"/>
                  </a:cubicBezTo>
                  <a:cubicBezTo>
                    <a:pt x="4" y="20"/>
                    <a:pt x="4" y="20"/>
                    <a:pt x="4" y="20"/>
                  </a:cubicBezTo>
                  <a:cubicBezTo>
                    <a:pt x="5" y="20"/>
                    <a:pt x="5" y="20"/>
                    <a:pt x="5" y="20"/>
                  </a:cubicBezTo>
                  <a:cubicBezTo>
                    <a:pt x="4" y="17"/>
                    <a:pt x="4" y="17"/>
                    <a:pt x="4" y="17"/>
                  </a:cubicBezTo>
                  <a:cubicBezTo>
                    <a:pt x="4" y="20"/>
                    <a:pt x="4" y="20"/>
                    <a:pt x="4" y="20"/>
                  </a:cubicBezTo>
                  <a:cubicBezTo>
                    <a:pt x="4" y="19"/>
                    <a:pt x="4" y="19"/>
                    <a:pt x="4" y="19"/>
                  </a:cubicBezTo>
                  <a:cubicBezTo>
                    <a:pt x="4" y="20"/>
                    <a:pt x="4" y="20"/>
                    <a:pt x="4" y="20"/>
                  </a:cubicBezTo>
                  <a:cubicBezTo>
                    <a:pt x="4" y="20"/>
                    <a:pt x="4" y="20"/>
                    <a:pt x="4" y="20"/>
                  </a:cubicBezTo>
                  <a:cubicBezTo>
                    <a:pt x="4" y="19"/>
                    <a:pt x="4" y="19"/>
                    <a:pt x="4" y="19"/>
                  </a:cubicBezTo>
                  <a:cubicBezTo>
                    <a:pt x="4" y="20"/>
                    <a:pt x="4" y="20"/>
                    <a:pt x="4" y="20"/>
                  </a:cubicBezTo>
                  <a:cubicBezTo>
                    <a:pt x="4" y="20"/>
                    <a:pt x="5" y="20"/>
                    <a:pt x="6" y="20"/>
                  </a:cubicBezTo>
                  <a:cubicBezTo>
                    <a:pt x="10" y="21"/>
                    <a:pt x="17" y="24"/>
                    <a:pt x="26" y="28"/>
                  </a:cubicBezTo>
                  <a:cubicBezTo>
                    <a:pt x="40" y="34"/>
                    <a:pt x="57" y="42"/>
                    <a:pt x="71" y="48"/>
                  </a:cubicBezTo>
                  <a:cubicBezTo>
                    <a:pt x="78" y="51"/>
                    <a:pt x="84" y="54"/>
                    <a:pt x="88" y="56"/>
                  </a:cubicBezTo>
                  <a:cubicBezTo>
                    <a:pt x="91" y="57"/>
                    <a:pt x="92" y="57"/>
                    <a:pt x="94" y="58"/>
                  </a:cubicBezTo>
                  <a:cubicBezTo>
                    <a:pt x="95" y="58"/>
                    <a:pt x="95" y="59"/>
                    <a:pt x="96" y="59"/>
                  </a:cubicBezTo>
                  <a:cubicBezTo>
                    <a:pt x="97" y="59"/>
                    <a:pt x="97" y="59"/>
                    <a:pt x="97" y="59"/>
                  </a:cubicBezTo>
                  <a:cubicBezTo>
                    <a:pt x="97" y="59"/>
                    <a:pt x="97" y="59"/>
                    <a:pt x="98" y="59"/>
                  </a:cubicBezTo>
                  <a:cubicBezTo>
                    <a:pt x="98" y="59"/>
                    <a:pt x="99" y="59"/>
                    <a:pt x="99" y="59"/>
                  </a:cubicBezTo>
                  <a:cubicBezTo>
                    <a:pt x="100" y="59"/>
                    <a:pt x="101" y="58"/>
                    <a:pt x="101" y="57"/>
                  </a:cubicBezTo>
                  <a:cubicBezTo>
                    <a:pt x="102" y="56"/>
                    <a:pt x="102" y="55"/>
                    <a:pt x="102" y="54"/>
                  </a:cubicBezTo>
                  <a:cubicBezTo>
                    <a:pt x="102" y="53"/>
                    <a:pt x="101" y="52"/>
                    <a:pt x="100" y="52"/>
                  </a:cubicBezTo>
                  <a:cubicBezTo>
                    <a:pt x="69" y="32"/>
                    <a:pt x="69" y="32"/>
                    <a:pt x="69" y="32"/>
                  </a:cubicBezTo>
                  <a:cubicBezTo>
                    <a:pt x="90" y="41"/>
                    <a:pt x="90" y="41"/>
                    <a:pt x="90" y="41"/>
                  </a:cubicBezTo>
                  <a:cubicBezTo>
                    <a:pt x="91" y="42"/>
                    <a:pt x="94" y="41"/>
                    <a:pt x="95" y="39"/>
                  </a:cubicBezTo>
                  <a:cubicBezTo>
                    <a:pt x="95" y="39"/>
                    <a:pt x="95" y="38"/>
                    <a:pt x="95" y="37"/>
                  </a:cubicBezTo>
                  <a:cubicBezTo>
                    <a:pt x="95" y="36"/>
                    <a:pt x="95" y="36"/>
                    <a:pt x="95" y="35"/>
                  </a:cubicBezTo>
                  <a:cubicBezTo>
                    <a:pt x="94" y="34"/>
                    <a:pt x="94" y="34"/>
                    <a:pt x="94" y="34"/>
                  </a:cubicBezTo>
                  <a:cubicBezTo>
                    <a:pt x="93" y="33"/>
                    <a:pt x="93" y="33"/>
                    <a:pt x="92" y="32"/>
                  </a:cubicBezTo>
                  <a:cubicBezTo>
                    <a:pt x="89" y="31"/>
                    <a:pt x="85" y="28"/>
                    <a:pt x="80" y="25"/>
                  </a:cubicBezTo>
                  <a:cubicBezTo>
                    <a:pt x="72" y="20"/>
                    <a:pt x="62" y="14"/>
                    <a:pt x="55" y="10"/>
                  </a:cubicBezTo>
                  <a:cubicBezTo>
                    <a:pt x="51" y="8"/>
                    <a:pt x="47" y="5"/>
                    <a:pt x="45" y="4"/>
                  </a:cubicBezTo>
                  <a:cubicBezTo>
                    <a:pt x="44" y="3"/>
                    <a:pt x="43" y="3"/>
                    <a:pt x="42" y="2"/>
                  </a:cubicBezTo>
                  <a:cubicBezTo>
                    <a:pt x="42" y="2"/>
                    <a:pt x="42" y="2"/>
                    <a:pt x="42" y="2"/>
                  </a:cubicBezTo>
                  <a:cubicBezTo>
                    <a:pt x="40" y="4"/>
                    <a:pt x="40" y="4"/>
                    <a:pt x="40" y="4"/>
                  </a:cubicBezTo>
                  <a:cubicBezTo>
                    <a:pt x="42" y="2"/>
                    <a:pt x="42" y="2"/>
                    <a:pt x="42" y="2"/>
                  </a:cubicBezTo>
                  <a:cubicBezTo>
                    <a:pt x="42" y="2"/>
                    <a:pt x="42" y="2"/>
                    <a:pt x="42" y="2"/>
                  </a:cubicBezTo>
                  <a:cubicBezTo>
                    <a:pt x="40" y="4"/>
                    <a:pt x="40" y="4"/>
                    <a:pt x="40" y="4"/>
                  </a:cubicBezTo>
                  <a:cubicBezTo>
                    <a:pt x="42" y="2"/>
                    <a:pt x="42" y="2"/>
                    <a:pt x="42" y="2"/>
                  </a:cubicBezTo>
                  <a:cubicBezTo>
                    <a:pt x="39" y="5"/>
                    <a:pt x="39" y="5"/>
                    <a:pt x="39" y="5"/>
                  </a:cubicBezTo>
                  <a:cubicBezTo>
                    <a:pt x="43" y="3"/>
                    <a:pt x="43" y="3"/>
                    <a:pt x="43" y="3"/>
                  </a:cubicBezTo>
                  <a:cubicBezTo>
                    <a:pt x="42" y="2"/>
                    <a:pt x="42" y="2"/>
                    <a:pt x="42" y="2"/>
                  </a:cubicBezTo>
                  <a:cubicBezTo>
                    <a:pt x="39" y="5"/>
                    <a:pt x="39" y="5"/>
                    <a:pt x="39" y="5"/>
                  </a:cubicBezTo>
                  <a:cubicBezTo>
                    <a:pt x="43" y="3"/>
                    <a:pt x="43" y="3"/>
                    <a:pt x="43" y="3"/>
                  </a:cubicBezTo>
                  <a:cubicBezTo>
                    <a:pt x="39" y="5"/>
                    <a:pt x="39" y="5"/>
                    <a:pt x="39" y="5"/>
                  </a:cubicBezTo>
                  <a:cubicBezTo>
                    <a:pt x="43" y="5"/>
                    <a:pt x="43" y="5"/>
                    <a:pt x="43" y="5"/>
                  </a:cubicBezTo>
                  <a:cubicBezTo>
                    <a:pt x="43" y="4"/>
                    <a:pt x="43" y="3"/>
                    <a:pt x="43" y="3"/>
                  </a:cubicBezTo>
                  <a:cubicBezTo>
                    <a:pt x="39" y="5"/>
                    <a:pt x="39" y="5"/>
                    <a:pt x="39" y="5"/>
                  </a:cubicBezTo>
                  <a:cubicBezTo>
                    <a:pt x="43" y="5"/>
                    <a:pt x="43" y="5"/>
                    <a:pt x="43" y="5"/>
                  </a:cubicBezTo>
                  <a:cubicBezTo>
                    <a:pt x="39" y="5"/>
                    <a:pt x="39" y="5"/>
                    <a:pt x="39" y="5"/>
                  </a:cubicBezTo>
                  <a:cubicBezTo>
                    <a:pt x="42" y="7"/>
                    <a:pt x="42" y="7"/>
                    <a:pt x="42" y="7"/>
                  </a:cubicBezTo>
                  <a:cubicBezTo>
                    <a:pt x="43" y="6"/>
                    <a:pt x="43" y="5"/>
                    <a:pt x="43" y="5"/>
                  </a:cubicBezTo>
                  <a:cubicBezTo>
                    <a:pt x="39" y="5"/>
                    <a:pt x="39" y="5"/>
                    <a:pt x="39" y="5"/>
                  </a:cubicBezTo>
                  <a:cubicBezTo>
                    <a:pt x="42" y="7"/>
                    <a:pt x="42" y="7"/>
                    <a:pt x="42" y="7"/>
                  </a:cubicBezTo>
                  <a:cubicBezTo>
                    <a:pt x="44" y="5"/>
                    <a:pt x="43" y="3"/>
                    <a:pt x="41" y="1"/>
                  </a:cubicBezTo>
                  <a:cubicBezTo>
                    <a:pt x="40" y="0"/>
                    <a:pt x="37" y="0"/>
                    <a:pt x="36" y="2"/>
                  </a:cubicBezTo>
                  <a:cubicBezTo>
                    <a:pt x="35" y="3"/>
                    <a:pt x="35" y="4"/>
                    <a:pt x="35" y="5"/>
                  </a:cubicBezTo>
                  <a:cubicBezTo>
                    <a:pt x="35" y="5"/>
                    <a:pt x="35" y="6"/>
                    <a:pt x="35" y="6"/>
                  </a:cubicBezTo>
                  <a:cubicBezTo>
                    <a:pt x="36" y="7"/>
                    <a:pt x="36" y="7"/>
                    <a:pt x="36" y="8"/>
                  </a:cubicBezTo>
                  <a:cubicBezTo>
                    <a:pt x="36" y="8"/>
                    <a:pt x="37" y="8"/>
                    <a:pt x="37" y="8"/>
                  </a:cubicBezTo>
                  <a:cubicBezTo>
                    <a:pt x="38" y="9"/>
                    <a:pt x="39" y="10"/>
                    <a:pt x="41" y="11"/>
                  </a:cubicBezTo>
                  <a:cubicBezTo>
                    <a:pt x="47" y="15"/>
                    <a:pt x="59" y="22"/>
                    <a:pt x="70" y="28"/>
                  </a:cubicBezTo>
                  <a:cubicBezTo>
                    <a:pt x="75" y="31"/>
                    <a:pt x="80" y="34"/>
                    <a:pt x="83" y="36"/>
                  </a:cubicBezTo>
                  <a:cubicBezTo>
                    <a:pt x="85" y="37"/>
                    <a:pt x="86" y="38"/>
                    <a:pt x="87" y="39"/>
                  </a:cubicBezTo>
                  <a:cubicBezTo>
                    <a:pt x="88" y="39"/>
                    <a:pt x="88" y="40"/>
                    <a:pt x="88" y="40"/>
                  </a:cubicBezTo>
                  <a:cubicBezTo>
                    <a:pt x="88" y="40"/>
                    <a:pt x="88" y="40"/>
                    <a:pt x="88" y="40"/>
                  </a:cubicBezTo>
                  <a:cubicBezTo>
                    <a:pt x="89" y="38"/>
                    <a:pt x="89" y="38"/>
                    <a:pt x="89" y="38"/>
                  </a:cubicBezTo>
                  <a:cubicBezTo>
                    <a:pt x="88" y="39"/>
                    <a:pt x="88" y="39"/>
                    <a:pt x="88" y="39"/>
                  </a:cubicBezTo>
                  <a:cubicBezTo>
                    <a:pt x="88" y="40"/>
                    <a:pt x="88" y="40"/>
                    <a:pt x="88" y="40"/>
                  </a:cubicBezTo>
                  <a:cubicBezTo>
                    <a:pt x="89" y="38"/>
                    <a:pt x="89" y="38"/>
                    <a:pt x="89" y="38"/>
                  </a:cubicBezTo>
                  <a:cubicBezTo>
                    <a:pt x="88" y="39"/>
                    <a:pt x="88" y="39"/>
                    <a:pt x="88" y="39"/>
                  </a:cubicBezTo>
                  <a:cubicBezTo>
                    <a:pt x="91" y="37"/>
                    <a:pt x="91" y="37"/>
                    <a:pt x="91" y="37"/>
                  </a:cubicBezTo>
                  <a:cubicBezTo>
                    <a:pt x="87" y="37"/>
                    <a:pt x="87" y="37"/>
                    <a:pt x="87" y="37"/>
                  </a:cubicBezTo>
                  <a:cubicBezTo>
                    <a:pt x="87" y="39"/>
                    <a:pt x="88" y="39"/>
                    <a:pt x="88" y="39"/>
                  </a:cubicBezTo>
                  <a:cubicBezTo>
                    <a:pt x="91" y="37"/>
                    <a:pt x="91" y="37"/>
                    <a:pt x="91" y="37"/>
                  </a:cubicBezTo>
                  <a:cubicBezTo>
                    <a:pt x="87" y="37"/>
                    <a:pt x="87" y="37"/>
                    <a:pt x="87" y="37"/>
                  </a:cubicBezTo>
                  <a:cubicBezTo>
                    <a:pt x="91" y="37"/>
                    <a:pt x="91" y="37"/>
                    <a:pt x="91" y="37"/>
                  </a:cubicBezTo>
                  <a:cubicBezTo>
                    <a:pt x="88" y="35"/>
                    <a:pt x="88" y="35"/>
                    <a:pt x="88" y="35"/>
                  </a:cubicBezTo>
                  <a:cubicBezTo>
                    <a:pt x="87" y="36"/>
                    <a:pt x="87" y="37"/>
                    <a:pt x="87" y="37"/>
                  </a:cubicBezTo>
                  <a:cubicBezTo>
                    <a:pt x="91" y="37"/>
                    <a:pt x="91" y="37"/>
                    <a:pt x="91" y="37"/>
                  </a:cubicBezTo>
                  <a:cubicBezTo>
                    <a:pt x="88" y="35"/>
                    <a:pt x="88" y="35"/>
                    <a:pt x="88" y="35"/>
                  </a:cubicBezTo>
                  <a:cubicBezTo>
                    <a:pt x="91" y="37"/>
                    <a:pt x="91" y="37"/>
                    <a:pt x="91" y="37"/>
                  </a:cubicBezTo>
                  <a:cubicBezTo>
                    <a:pt x="93" y="34"/>
                    <a:pt x="93" y="34"/>
                    <a:pt x="93" y="34"/>
                  </a:cubicBezTo>
                  <a:cubicBezTo>
                    <a:pt x="24" y="4"/>
                    <a:pt x="24" y="4"/>
                    <a:pt x="24" y="4"/>
                  </a:cubicBezTo>
                  <a:cubicBezTo>
                    <a:pt x="22" y="3"/>
                    <a:pt x="19" y="4"/>
                    <a:pt x="18" y="6"/>
                  </a:cubicBezTo>
                  <a:cubicBezTo>
                    <a:pt x="17" y="8"/>
                    <a:pt x="18" y="10"/>
                    <a:pt x="20" y="11"/>
                  </a:cubicBezTo>
                  <a:cubicBezTo>
                    <a:pt x="96" y="59"/>
                    <a:pt x="96" y="59"/>
                    <a:pt x="96" y="59"/>
                  </a:cubicBezTo>
                  <a:cubicBezTo>
                    <a:pt x="98" y="55"/>
                    <a:pt x="98" y="55"/>
                    <a:pt x="98" y="55"/>
                  </a:cubicBezTo>
                  <a:cubicBezTo>
                    <a:pt x="95" y="53"/>
                    <a:pt x="95" y="53"/>
                    <a:pt x="95" y="53"/>
                  </a:cubicBezTo>
                  <a:cubicBezTo>
                    <a:pt x="98" y="55"/>
                    <a:pt x="98" y="55"/>
                    <a:pt x="98" y="55"/>
                  </a:cubicBezTo>
                  <a:cubicBezTo>
                    <a:pt x="97" y="51"/>
                    <a:pt x="97" y="51"/>
                    <a:pt x="97" y="51"/>
                  </a:cubicBezTo>
                  <a:cubicBezTo>
                    <a:pt x="96" y="51"/>
                    <a:pt x="95" y="52"/>
                    <a:pt x="95" y="53"/>
                  </a:cubicBezTo>
                  <a:cubicBezTo>
                    <a:pt x="98" y="55"/>
                    <a:pt x="98" y="55"/>
                    <a:pt x="98" y="55"/>
                  </a:cubicBezTo>
                  <a:cubicBezTo>
                    <a:pt x="97" y="51"/>
                    <a:pt x="97" y="51"/>
                    <a:pt x="97" y="51"/>
                  </a:cubicBezTo>
                  <a:cubicBezTo>
                    <a:pt x="98" y="55"/>
                    <a:pt x="98" y="55"/>
                    <a:pt x="98" y="55"/>
                  </a:cubicBezTo>
                  <a:cubicBezTo>
                    <a:pt x="98" y="51"/>
                    <a:pt x="98" y="51"/>
                    <a:pt x="98" y="51"/>
                  </a:cubicBezTo>
                  <a:cubicBezTo>
                    <a:pt x="98" y="51"/>
                    <a:pt x="97" y="51"/>
                    <a:pt x="97" y="51"/>
                  </a:cubicBezTo>
                  <a:cubicBezTo>
                    <a:pt x="98" y="55"/>
                    <a:pt x="98" y="55"/>
                    <a:pt x="98" y="55"/>
                  </a:cubicBezTo>
                  <a:cubicBezTo>
                    <a:pt x="98" y="51"/>
                    <a:pt x="98" y="51"/>
                    <a:pt x="98" y="51"/>
                  </a:cubicBezTo>
                  <a:cubicBezTo>
                    <a:pt x="98" y="54"/>
                    <a:pt x="98" y="54"/>
                    <a:pt x="98" y="54"/>
                  </a:cubicBezTo>
                  <a:cubicBezTo>
                    <a:pt x="99" y="51"/>
                    <a:pt x="99" y="51"/>
                    <a:pt x="99" y="51"/>
                  </a:cubicBezTo>
                  <a:cubicBezTo>
                    <a:pt x="99" y="51"/>
                    <a:pt x="98" y="51"/>
                    <a:pt x="98" y="51"/>
                  </a:cubicBezTo>
                  <a:cubicBezTo>
                    <a:pt x="98" y="54"/>
                    <a:pt x="98" y="54"/>
                    <a:pt x="98" y="54"/>
                  </a:cubicBezTo>
                  <a:cubicBezTo>
                    <a:pt x="99" y="51"/>
                    <a:pt x="99" y="51"/>
                    <a:pt x="99" y="51"/>
                  </a:cubicBezTo>
                  <a:cubicBezTo>
                    <a:pt x="98" y="52"/>
                    <a:pt x="98" y="52"/>
                    <a:pt x="98" y="52"/>
                  </a:cubicBezTo>
                  <a:cubicBezTo>
                    <a:pt x="99" y="51"/>
                    <a:pt x="99" y="51"/>
                    <a:pt x="99" y="51"/>
                  </a:cubicBezTo>
                  <a:cubicBezTo>
                    <a:pt x="99" y="51"/>
                    <a:pt x="99" y="51"/>
                    <a:pt x="99" y="51"/>
                  </a:cubicBezTo>
                  <a:cubicBezTo>
                    <a:pt x="98" y="52"/>
                    <a:pt x="98" y="52"/>
                    <a:pt x="98" y="52"/>
                  </a:cubicBezTo>
                  <a:cubicBezTo>
                    <a:pt x="99" y="51"/>
                    <a:pt x="99" y="51"/>
                    <a:pt x="99" y="51"/>
                  </a:cubicBezTo>
                  <a:cubicBezTo>
                    <a:pt x="99" y="51"/>
                    <a:pt x="98" y="51"/>
                    <a:pt x="97" y="51"/>
                  </a:cubicBezTo>
                  <a:cubicBezTo>
                    <a:pt x="94" y="49"/>
                    <a:pt x="87" y="46"/>
                    <a:pt x="78" y="42"/>
                  </a:cubicBezTo>
                  <a:cubicBezTo>
                    <a:pt x="65" y="36"/>
                    <a:pt x="48" y="29"/>
                    <a:pt x="34" y="23"/>
                  </a:cubicBezTo>
                  <a:cubicBezTo>
                    <a:pt x="27" y="20"/>
                    <a:pt x="20" y="17"/>
                    <a:pt x="15" y="15"/>
                  </a:cubicBezTo>
                  <a:cubicBezTo>
                    <a:pt x="13" y="14"/>
                    <a:pt x="11" y="13"/>
                    <a:pt x="9" y="13"/>
                  </a:cubicBezTo>
                  <a:cubicBezTo>
                    <a:pt x="8" y="12"/>
                    <a:pt x="7" y="12"/>
                    <a:pt x="7" y="12"/>
                  </a:cubicBezTo>
                  <a:cubicBezTo>
                    <a:pt x="6" y="12"/>
                    <a:pt x="5" y="12"/>
                    <a:pt x="4" y="12"/>
                  </a:cubicBezTo>
                  <a:cubicBezTo>
                    <a:pt x="4" y="12"/>
                    <a:pt x="4" y="12"/>
                    <a:pt x="3" y="12"/>
                  </a:cubicBezTo>
                  <a:cubicBezTo>
                    <a:pt x="3" y="12"/>
                    <a:pt x="2" y="12"/>
                    <a:pt x="2" y="12"/>
                  </a:cubicBezTo>
                  <a:cubicBezTo>
                    <a:pt x="1" y="13"/>
                    <a:pt x="1" y="13"/>
                    <a:pt x="0" y="14"/>
                  </a:cubicBezTo>
                  <a:cubicBezTo>
                    <a:pt x="4" y="16"/>
                    <a:pt x="4" y="16"/>
                    <a:pt x="4" y="16"/>
                  </a:cubicBezTo>
                  <a:cubicBezTo>
                    <a:pt x="1" y="13"/>
                    <a:pt x="1" y="13"/>
                    <a:pt x="1" y="13"/>
                  </a:cubicBezTo>
                  <a:cubicBezTo>
                    <a:pt x="0" y="14"/>
                    <a:pt x="0" y="15"/>
                    <a:pt x="0" y="16"/>
                  </a:cubicBezTo>
                  <a:cubicBezTo>
                    <a:pt x="0" y="17"/>
                    <a:pt x="0" y="17"/>
                    <a:pt x="0" y="18"/>
                  </a:cubicBezTo>
                  <a:cubicBezTo>
                    <a:pt x="1" y="18"/>
                    <a:pt x="1" y="19"/>
                    <a:pt x="1" y="19"/>
                  </a:cubicBezTo>
                  <a:cubicBezTo>
                    <a:pt x="1" y="19"/>
                    <a:pt x="2" y="20"/>
                    <a:pt x="2" y="20"/>
                  </a:cubicBezTo>
                  <a:cubicBezTo>
                    <a:pt x="4" y="21"/>
                    <a:pt x="6" y="23"/>
                    <a:pt x="9" y="25"/>
                  </a:cubicBezTo>
                  <a:cubicBezTo>
                    <a:pt x="20" y="32"/>
                    <a:pt x="42" y="45"/>
                    <a:pt x="61" y="57"/>
                  </a:cubicBezTo>
                  <a:cubicBezTo>
                    <a:pt x="71" y="63"/>
                    <a:pt x="80" y="68"/>
                    <a:pt x="86" y="72"/>
                  </a:cubicBezTo>
                  <a:cubicBezTo>
                    <a:pt x="89" y="74"/>
                    <a:pt x="92" y="75"/>
                    <a:pt x="94" y="76"/>
                  </a:cubicBezTo>
                  <a:cubicBezTo>
                    <a:pt x="94" y="77"/>
                    <a:pt x="95" y="77"/>
                    <a:pt x="96" y="78"/>
                  </a:cubicBezTo>
                  <a:cubicBezTo>
                    <a:pt x="96" y="78"/>
                    <a:pt x="96" y="78"/>
                    <a:pt x="96" y="78"/>
                  </a:cubicBezTo>
                  <a:cubicBezTo>
                    <a:pt x="97" y="76"/>
                    <a:pt x="97" y="76"/>
                    <a:pt x="97" y="76"/>
                  </a:cubicBezTo>
                  <a:cubicBezTo>
                    <a:pt x="96" y="78"/>
                    <a:pt x="96" y="78"/>
                    <a:pt x="96" y="78"/>
                  </a:cubicBezTo>
                  <a:cubicBezTo>
                    <a:pt x="96" y="78"/>
                    <a:pt x="96" y="78"/>
                    <a:pt x="96" y="78"/>
                  </a:cubicBezTo>
                  <a:cubicBezTo>
                    <a:pt x="97" y="76"/>
                    <a:pt x="97" y="76"/>
                    <a:pt x="97" y="76"/>
                  </a:cubicBezTo>
                  <a:cubicBezTo>
                    <a:pt x="96" y="78"/>
                    <a:pt x="96" y="78"/>
                    <a:pt x="96" y="78"/>
                  </a:cubicBezTo>
                  <a:cubicBezTo>
                    <a:pt x="98" y="75"/>
                    <a:pt x="98" y="75"/>
                    <a:pt x="98" y="75"/>
                  </a:cubicBezTo>
                  <a:cubicBezTo>
                    <a:pt x="95" y="77"/>
                    <a:pt x="95" y="77"/>
                    <a:pt x="95" y="77"/>
                  </a:cubicBezTo>
                  <a:cubicBezTo>
                    <a:pt x="96" y="78"/>
                    <a:pt x="96" y="78"/>
                    <a:pt x="96" y="78"/>
                  </a:cubicBezTo>
                  <a:cubicBezTo>
                    <a:pt x="98" y="75"/>
                    <a:pt x="98" y="75"/>
                    <a:pt x="98" y="75"/>
                  </a:cubicBezTo>
                  <a:cubicBezTo>
                    <a:pt x="95" y="77"/>
                    <a:pt x="95" y="77"/>
                    <a:pt x="95" y="77"/>
                  </a:cubicBezTo>
                  <a:cubicBezTo>
                    <a:pt x="98" y="75"/>
                    <a:pt x="98" y="75"/>
                    <a:pt x="98" y="75"/>
                  </a:cubicBezTo>
                  <a:cubicBezTo>
                    <a:pt x="95" y="77"/>
                    <a:pt x="95" y="77"/>
                    <a:pt x="95" y="77"/>
                  </a:cubicBezTo>
                  <a:cubicBezTo>
                    <a:pt x="95" y="77"/>
                    <a:pt x="95" y="77"/>
                    <a:pt x="95" y="77"/>
                  </a:cubicBezTo>
                  <a:cubicBezTo>
                    <a:pt x="98" y="75"/>
                    <a:pt x="98" y="75"/>
                    <a:pt x="98" y="75"/>
                  </a:cubicBezTo>
                  <a:cubicBezTo>
                    <a:pt x="95" y="77"/>
                    <a:pt x="95" y="77"/>
                    <a:pt x="95" y="77"/>
                  </a:cubicBezTo>
                  <a:cubicBezTo>
                    <a:pt x="98" y="75"/>
                    <a:pt x="98" y="75"/>
                    <a:pt x="98" y="75"/>
                  </a:cubicBezTo>
                  <a:cubicBezTo>
                    <a:pt x="94" y="75"/>
                    <a:pt x="94" y="75"/>
                    <a:pt x="94" y="75"/>
                  </a:cubicBezTo>
                  <a:cubicBezTo>
                    <a:pt x="94" y="76"/>
                    <a:pt x="95" y="76"/>
                    <a:pt x="95" y="77"/>
                  </a:cubicBezTo>
                  <a:cubicBezTo>
                    <a:pt x="98" y="75"/>
                    <a:pt x="98" y="75"/>
                    <a:pt x="98" y="75"/>
                  </a:cubicBezTo>
                  <a:cubicBezTo>
                    <a:pt x="94" y="75"/>
                    <a:pt x="94" y="75"/>
                    <a:pt x="94" y="75"/>
                  </a:cubicBezTo>
                  <a:cubicBezTo>
                    <a:pt x="99" y="75"/>
                    <a:pt x="99" y="75"/>
                    <a:pt x="99" y="75"/>
                  </a:cubicBezTo>
                  <a:cubicBezTo>
                    <a:pt x="99" y="71"/>
                    <a:pt x="99" y="71"/>
                    <a:pt x="99" y="71"/>
                  </a:cubicBezTo>
                  <a:cubicBezTo>
                    <a:pt x="56" y="63"/>
                    <a:pt x="56" y="63"/>
                    <a:pt x="56" y="63"/>
                  </a:cubicBezTo>
                  <a:cubicBezTo>
                    <a:pt x="55" y="63"/>
                    <a:pt x="54" y="63"/>
                    <a:pt x="53" y="64"/>
                  </a:cubicBezTo>
                  <a:cubicBezTo>
                    <a:pt x="52" y="65"/>
                    <a:pt x="52" y="66"/>
                    <a:pt x="52" y="67"/>
                  </a:cubicBezTo>
                  <a:cubicBezTo>
                    <a:pt x="52" y="69"/>
                    <a:pt x="52" y="69"/>
                    <a:pt x="52" y="70"/>
                  </a:cubicBezTo>
                  <a:cubicBezTo>
                    <a:pt x="53" y="70"/>
                    <a:pt x="53" y="70"/>
                    <a:pt x="53" y="70"/>
                  </a:cubicBezTo>
                  <a:cubicBezTo>
                    <a:pt x="53" y="71"/>
                    <a:pt x="53" y="71"/>
                    <a:pt x="53" y="71"/>
                  </a:cubicBezTo>
                  <a:cubicBezTo>
                    <a:pt x="54" y="71"/>
                    <a:pt x="54" y="71"/>
                    <a:pt x="54" y="71"/>
                  </a:cubicBezTo>
                  <a:cubicBezTo>
                    <a:pt x="57" y="73"/>
                    <a:pt x="67" y="79"/>
                    <a:pt x="77" y="85"/>
                  </a:cubicBezTo>
                  <a:cubicBezTo>
                    <a:pt x="81" y="88"/>
                    <a:pt x="86" y="91"/>
                    <a:pt x="89" y="93"/>
                  </a:cubicBezTo>
                  <a:cubicBezTo>
                    <a:pt x="90" y="94"/>
                    <a:pt x="92" y="94"/>
                    <a:pt x="93" y="95"/>
                  </a:cubicBezTo>
                  <a:cubicBezTo>
                    <a:pt x="93" y="95"/>
                    <a:pt x="93" y="96"/>
                    <a:pt x="94" y="96"/>
                  </a:cubicBezTo>
                  <a:cubicBezTo>
                    <a:pt x="94" y="96"/>
                    <a:pt x="94" y="96"/>
                    <a:pt x="94" y="96"/>
                  </a:cubicBezTo>
                  <a:cubicBezTo>
                    <a:pt x="95" y="94"/>
                    <a:pt x="95" y="94"/>
                    <a:pt x="95" y="94"/>
                  </a:cubicBezTo>
                  <a:cubicBezTo>
                    <a:pt x="93" y="96"/>
                    <a:pt x="93" y="96"/>
                    <a:pt x="93" y="96"/>
                  </a:cubicBezTo>
                  <a:cubicBezTo>
                    <a:pt x="94" y="96"/>
                    <a:pt x="94" y="96"/>
                    <a:pt x="94" y="96"/>
                  </a:cubicBezTo>
                  <a:cubicBezTo>
                    <a:pt x="95" y="94"/>
                    <a:pt x="95" y="94"/>
                    <a:pt x="95" y="94"/>
                  </a:cubicBezTo>
                  <a:cubicBezTo>
                    <a:pt x="93" y="96"/>
                    <a:pt x="93" y="96"/>
                    <a:pt x="93" y="96"/>
                  </a:cubicBezTo>
                  <a:cubicBezTo>
                    <a:pt x="96" y="93"/>
                    <a:pt x="96" y="93"/>
                    <a:pt x="96" y="93"/>
                  </a:cubicBezTo>
                  <a:cubicBezTo>
                    <a:pt x="93" y="95"/>
                    <a:pt x="93" y="95"/>
                    <a:pt x="93" y="95"/>
                  </a:cubicBezTo>
                  <a:cubicBezTo>
                    <a:pt x="93" y="96"/>
                    <a:pt x="93" y="96"/>
                    <a:pt x="93" y="96"/>
                  </a:cubicBezTo>
                  <a:cubicBezTo>
                    <a:pt x="96" y="93"/>
                    <a:pt x="96" y="93"/>
                    <a:pt x="96" y="93"/>
                  </a:cubicBezTo>
                  <a:cubicBezTo>
                    <a:pt x="93" y="95"/>
                    <a:pt x="93" y="95"/>
                    <a:pt x="93" y="95"/>
                  </a:cubicBezTo>
                  <a:cubicBezTo>
                    <a:pt x="96" y="93"/>
                    <a:pt x="96" y="93"/>
                    <a:pt x="96" y="93"/>
                  </a:cubicBezTo>
                  <a:cubicBezTo>
                    <a:pt x="93" y="94"/>
                    <a:pt x="93" y="94"/>
                    <a:pt x="93" y="94"/>
                  </a:cubicBezTo>
                  <a:cubicBezTo>
                    <a:pt x="93" y="95"/>
                    <a:pt x="93" y="95"/>
                    <a:pt x="93" y="95"/>
                  </a:cubicBezTo>
                  <a:cubicBezTo>
                    <a:pt x="96" y="93"/>
                    <a:pt x="96" y="93"/>
                    <a:pt x="96" y="93"/>
                  </a:cubicBezTo>
                  <a:cubicBezTo>
                    <a:pt x="93" y="94"/>
                    <a:pt x="93" y="94"/>
                    <a:pt x="93" y="94"/>
                  </a:cubicBezTo>
                  <a:cubicBezTo>
                    <a:pt x="96" y="93"/>
                    <a:pt x="96" y="93"/>
                    <a:pt x="96" y="93"/>
                  </a:cubicBezTo>
                  <a:cubicBezTo>
                    <a:pt x="92" y="93"/>
                    <a:pt x="92" y="93"/>
                    <a:pt x="92" y="93"/>
                  </a:cubicBezTo>
                  <a:cubicBezTo>
                    <a:pt x="92" y="94"/>
                    <a:pt x="93" y="94"/>
                    <a:pt x="93" y="94"/>
                  </a:cubicBezTo>
                  <a:cubicBezTo>
                    <a:pt x="96" y="93"/>
                    <a:pt x="96" y="93"/>
                    <a:pt x="96" y="93"/>
                  </a:cubicBezTo>
                  <a:cubicBezTo>
                    <a:pt x="92" y="93"/>
                    <a:pt x="92" y="93"/>
                    <a:pt x="92" y="93"/>
                  </a:cubicBezTo>
                  <a:cubicBezTo>
                    <a:pt x="96" y="93"/>
                    <a:pt x="96" y="93"/>
                    <a:pt x="96" y="93"/>
                  </a:cubicBezTo>
                  <a:cubicBezTo>
                    <a:pt x="97" y="89"/>
                    <a:pt x="97" y="89"/>
                    <a:pt x="97" y="89"/>
                  </a:cubicBezTo>
                  <a:cubicBezTo>
                    <a:pt x="59" y="79"/>
                    <a:pt x="59" y="79"/>
                    <a:pt x="59" y="79"/>
                  </a:cubicBezTo>
                  <a:cubicBezTo>
                    <a:pt x="57" y="79"/>
                    <a:pt x="55" y="80"/>
                    <a:pt x="54" y="81"/>
                  </a:cubicBezTo>
                  <a:cubicBezTo>
                    <a:pt x="53" y="83"/>
                    <a:pt x="54" y="85"/>
                    <a:pt x="55" y="86"/>
                  </a:cubicBezTo>
                  <a:cubicBezTo>
                    <a:pt x="71" y="96"/>
                    <a:pt x="71" y="96"/>
                    <a:pt x="71" y="96"/>
                  </a:cubicBezTo>
                  <a:cubicBezTo>
                    <a:pt x="61" y="94"/>
                    <a:pt x="61" y="94"/>
                    <a:pt x="61" y="94"/>
                  </a:cubicBezTo>
                  <a:cubicBezTo>
                    <a:pt x="60" y="94"/>
                    <a:pt x="58" y="94"/>
                    <a:pt x="57" y="95"/>
                  </a:cubicBezTo>
                  <a:cubicBezTo>
                    <a:pt x="56" y="95"/>
                    <a:pt x="56" y="97"/>
                    <a:pt x="56" y="98"/>
                  </a:cubicBezTo>
                  <a:cubicBezTo>
                    <a:pt x="56" y="99"/>
                    <a:pt x="56" y="100"/>
                    <a:pt x="56" y="100"/>
                  </a:cubicBezTo>
                  <a:cubicBezTo>
                    <a:pt x="57" y="101"/>
                    <a:pt x="57" y="101"/>
                    <a:pt x="57" y="101"/>
                  </a:cubicBezTo>
                  <a:cubicBezTo>
                    <a:pt x="57" y="101"/>
                    <a:pt x="57" y="101"/>
                    <a:pt x="57" y="101"/>
                  </a:cubicBezTo>
                  <a:cubicBezTo>
                    <a:pt x="58" y="101"/>
                    <a:pt x="58" y="101"/>
                    <a:pt x="58" y="101"/>
                  </a:cubicBezTo>
                  <a:cubicBezTo>
                    <a:pt x="59" y="102"/>
                    <a:pt x="62" y="104"/>
                    <a:pt x="66" y="106"/>
                  </a:cubicBezTo>
                  <a:cubicBezTo>
                    <a:pt x="71" y="110"/>
                    <a:pt x="79" y="114"/>
                    <a:pt x="86" y="118"/>
                  </a:cubicBezTo>
                  <a:cubicBezTo>
                    <a:pt x="89" y="120"/>
                    <a:pt x="92" y="122"/>
                    <a:pt x="94" y="124"/>
                  </a:cubicBezTo>
                  <a:cubicBezTo>
                    <a:pt x="95" y="124"/>
                    <a:pt x="96" y="125"/>
                    <a:pt x="96" y="125"/>
                  </a:cubicBezTo>
                  <a:cubicBezTo>
                    <a:pt x="97" y="125"/>
                    <a:pt x="97" y="125"/>
                    <a:pt x="97" y="125"/>
                  </a:cubicBezTo>
                  <a:cubicBezTo>
                    <a:pt x="97" y="125"/>
                    <a:pt x="97" y="125"/>
                    <a:pt x="97" y="125"/>
                  </a:cubicBezTo>
                  <a:cubicBezTo>
                    <a:pt x="98" y="124"/>
                    <a:pt x="98" y="124"/>
                    <a:pt x="98" y="124"/>
                  </a:cubicBezTo>
                  <a:cubicBezTo>
                    <a:pt x="96" y="125"/>
                    <a:pt x="96" y="125"/>
                    <a:pt x="96" y="125"/>
                  </a:cubicBezTo>
                  <a:cubicBezTo>
                    <a:pt x="97" y="125"/>
                    <a:pt x="97" y="125"/>
                    <a:pt x="97" y="125"/>
                  </a:cubicBezTo>
                  <a:cubicBezTo>
                    <a:pt x="98" y="124"/>
                    <a:pt x="98" y="124"/>
                    <a:pt x="98" y="124"/>
                  </a:cubicBezTo>
                  <a:cubicBezTo>
                    <a:pt x="96" y="125"/>
                    <a:pt x="96" y="125"/>
                    <a:pt x="96" y="125"/>
                  </a:cubicBezTo>
                  <a:cubicBezTo>
                    <a:pt x="99" y="123"/>
                    <a:pt x="99" y="123"/>
                    <a:pt x="99" y="123"/>
                  </a:cubicBezTo>
                  <a:cubicBezTo>
                    <a:pt x="96" y="125"/>
                    <a:pt x="96" y="125"/>
                    <a:pt x="96" y="125"/>
                  </a:cubicBezTo>
                  <a:cubicBezTo>
                    <a:pt x="96" y="125"/>
                    <a:pt x="96" y="125"/>
                    <a:pt x="96" y="125"/>
                  </a:cubicBezTo>
                  <a:cubicBezTo>
                    <a:pt x="99" y="123"/>
                    <a:pt x="99" y="123"/>
                    <a:pt x="99" y="123"/>
                  </a:cubicBezTo>
                  <a:cubicBezTo>
                    <a:pt x="96" y="125"/>
                    <a:pt x="96" y="125"/>
                    <a:pt x="96" y="125"/>
                  </a:cubicBezTo>
                  <a:cubicBezTo>
                    <a:pt x="100" y="123"/>
                    <a:pt x="100" y="123"/>
                    <a:pt x="100" y="123"/>
                  </a:cubicBezTo>
                  <a:cubicBezTo>
                    <a:pt x="96" y="123"/>
                    <a:pt x="96" y="123"/>
                    <a:pt x="96" y="123"/>
                  </a:cubicBezTo>
                  <a:cubicBezTo>
                    <a:pt x="96" y="124"/>
                    <a:pt x="96" y="124"/>
                    <a:pt x="96" y="125"/>
                  </a:cubicBezTo>
                  <a:cubicBezTo>
                    <a:pt x="100" y="123"/>
                    <a:pt x="100" y="123"/>
                    <a:pt x="100" y="123"/>
                  </a:cubicBezTo>
                  <a:cubicBezTo>
                    <a:pt x="96" y="123"/>
                    <a:pt x="96" y="123"/>
                    <a:pt x="96" y="123"/>
                  </a:cubicBezTo>
                  <a:cubicBezTo>
                    <a:pt x="100" y="123"/>
                    <a:pt x="100" y="123"/>
                    <a:pt x="100" y="123"/>
                  </a:cubicBezTo>
                  <a:cubicBezTo>
                    <a:pt x="96" y="121"/>
                    <a:pt x="96" y="121"/>
                    <a:pt x="96" y="121"/>
                  </a:cubicBezTo>
                  <a:cubicBezTo>
                    <a:pt x="96" y="121"/>
                    <a:pt x="96" y="122"/>
                    <a:pt x="96" y="123"/>
                  </a:cubicBezTo>
                  <a:cubicBezTo>
                    <a:pt x="100" y="123"/>
                    <a:pt x="100" y="123"/>
                    <a:pt x="100" y="123"/>
                  </a:cubicBezTo>
                  <a:cubicBezTo>
                    <a:pt x="96" y="121"/>
                    <a:pt x="96" y="121"/>
                    <a:pt x="96" y="121"/>
                  </a:cubicBezTo>
                  <a:cubicBezTo>
                    <a:pt x="100" y="123"/>
                    <a:pt x="100" y="123"/>
                    <a:pt x="100" y="123"/>
                  </a:cubicBezTo>
                  <a:cubicBezTo>
                    <a:pt x="100" y="119"/>
                    <a:pt x="100" y="119"/>
                    <a:pt x="100" y="119"/>
                  </a:cubicBezTo>
                  <a:cubicBezTo>
                    <a:pt x="59" y="110"/>
                    <a:pt x="59" y="110"/>
                    <a:pt x="59" y="110"/>
                  </a:cubicBezTo>
                  <a:cubicBezTo>
                    <a:pt x="58" y="110"/>
                    <a:pt x="57" y="111"/>
                    <a:pt x="56" y="111"/>
                  </a:cubicBezTo>
                  <a:cubicBezTo>
                    <a:pt x="55" y="112"/>
                    <a:pt x="54" y="113"/>
                    <a:pt x="54" y="114"/>
                  </a:cubicBezTo>
                  <a:cubicBezTo>
                    <a:pt x="54" y="116"/>
                    <a:pt x="54" y="116"/>
                    <a:pt x="55" y="116"/>
                  </a:cubicBezTo>
                  <a:cubicBezTo>
                    <a:pt x="55" y="117"/>
                    <a:pt x="55" y="117"/>
                    <a:pt x="55" y="117"/>
                  </a:cubicBezTo>
                  <a:cubicBezTo>
                    <a:pt x="56" y="118"/>
                    <a:pt x="56" y="118"/>
                    <a:pt x="56" y="118"/>
                  </a:cubicBezTo>
                  <a:cubicBezTo>
                    <a:pt x="57" y="118"/>
                    <a:pt x="58" y="119"/>
                    <a:pt x="59" y="120"/>
                  </a:cubicBezTo>
                  <a:cubicBezTo>
                    <a:pt x="68" y="126"/>
                    <a:pt x="95" y="142"/>
                    <a:pt x="95" y="142"/>
                  </a:cubicBezTo>
                  <a:cubicBezTo>
                    <a:pt x="97" y="139"/>
                    <a:pt x="97" y="139"/>
                    <a:pt x="97" y="139"/>
                  </a:cubicBezTo>
                  <a:cubicBezTo>
                    <a:pt x="94" y="136"/>
                    <a:pt x="94" y="136"/>
                    <a:pt x="94" y="136"/>
                  </a:cubicBezTo>
                  <a:cubicBezTo>
                    <a:pt x="97" y="139"/>
                    <a:pt x="97" y="139"/>
                    <a:pt x="97" y="139"/>
                  </a:cubicBezTo>
                  <a:cubicBezTo>
                    <a:pt x="96" y="135"/>
                    <a:pt x="96" y="135"/>
                    <a:pt x="96" y="135"/>
                  </a:cubicBezTo>
                  <a:cubicBezTo>
                    <a:pt x="95" y="135"/>
                    <a:pt x="95" y="135"/>
                    <a:pt x="94" y="136"/>
                  </a:cubicBezTo>
                  <a:cubicBezTo>
                    <a:pt x="97" y="139"/>
                    <a:pt x="97" y="139"/>
                    <a:pt x="97" y="139"/>
                  </a:cubicBezTo>
                  <a:cubicBezTo>
                    <a:pt x="96" y="135"/>
                    <a:pt x="96" y="135"/>
                    <a:pt x="96" y="135"/>
                  </a:cubicBezTo>
                  <a:cubicBezTo>
                    <a:pt x="97" y="139"/>
                    <a:pt x="97" y="139"/>
                    <a:pt x="97" y="139"/>
                  </a:cubicBezTo>
                  <a:cubicBezTo>
                    <a:pt x="97" y="135"/>
                    <a:pt x="97" y="135"/>
                    <a:pt x="97" y="135"/>
                  </a:cubicBezTo>
                  <a:cubicBezTo>
                    <a:pt x="96" y="135"/>
                    <a:pt x="96" y="135"/>
                    <a:pt x="96" y="135"/>
                  </a:cubicBezTo>
                  <a:cubicBezTo>
                    <a:pt x="97" y="139"/>
                    <a:pt x="97" y="139"/>
                    <a:pt x="97" y="139"/>
                  </a:cubicBezTo>
                  <a:cubicBezTo>
                    <a:pt x="97" y="135"/>
                    <a:pt x="97" y="135"/>
                    <a:pt x="97" y="135"/>
                  </a:cubicBezTo>
                  <a:cubicBezTo>
                    <a:pt x="97" y="138"/>
                    <a:pt x="97" y="138"/>
                    <a:pt x="97" y="138"/>
                  </a:cubicBezTo>
                  <a:cubicBezTo>
                    <a:pt x="97" y="135"/>
                    <a:pt x="97" y="135"/>
                    <a:pt x="97" y="135"/>
                  </a:cubicBezTo>
                  <a:cubicBezTo>
                    <a:pt x="97" y="135"/>
                    <a:pt x="97" y="135"/>
                    <a:pt x="97" y="135"/>
                  </a:cubicBezTo>
                  <a:cubicBezTo>
                    <a:pt x="97" y="138"/>
                    <a:pt x="97" y="138"/>
                    <a:pt x="97" y="138"/>
                  </a:cubicBezTo>
                  <a:cubicBezTo>
                    <a:pt x="97" y="135"/>
                    <a:pt x="97" y="135"/>
                    <a:pt x="97" y="135"/>
                  </a:cubicBezTo>
                  <a:cubicBezTo>
                    <a:pt x="97" y="137"/>
                    <a:pt x="97" y="137"/>
                    <a:pt x="97" y="137"/>
                  </a:cubicBezTo>
                  <a:cubicBezTo>
                    <a:pt x="97" y="135"/>
                    <a:pt x="97" y="135"/>
                    <a:pt x="97" y="135"/>
                  </a:cubicBezTo>
                  <a:cubicBezTo>
                    <a:pt x="97" y="135"/>
                    <a:pt x="97" y="135"/>
                    <a:pt x="97" y="135"/>
                  </a:cubicBezTo>
                  <a:cubicBezTo>
                    <a:pt x="97" y="137"/>
                    <a:pt x="97" y="137"/>
                    <a:pt x="97" y="137"/>
                  </a:cubicBezTo>
                  <a:cubicBezTo>
                    <a:pt x="97" y="135"/>
                    <a:pt x="97" y="135"/>
                    <a:pt x="97" y="135"/>
                  </a:cubicBezTo>
                  <a:cubicBezTo>
                    <a:pt x="97" y="135"/>
                    <a:pt x="97" y="135"/>
                    <a:pt x="97" y="135"/>
                  </a:cubicBezTo>
                  <a:cubicBezTo>
                    <a:pt x="97" y="135"/>
                    <a:pt x="96" y="134"/>
                    <a:pt x="95" y="134"/>
                  </a:cubicBezTo>
                  <a:cubicBezTo>
                    <a:pt x="90" y="133"/>
                    <a:pt x="81" y="132"/>
                    <a:pt x="73" y="130"/>
                  </a:cubicBezTo>
                  <a:cubicBezTo>
                    <a:pt x="66" y="128"/>
                    <a:pt x="59" y="127"/>
                    <a:pt x="59" y="127"/>
                  </a:cubicBezTo>
                  <a:cubicBezTo>
                    <a:pt x="57" y="126"/>
                    <a:pt x="55" y="127"/>
                    <a:pt x="54" y="129"/>
                  </a:cubicBezTo>
                  <a:cubicBezTo>
                    <a:pt x="54" y="131"/>
                    <a:pt x="54" y="133"/>
                    <a:pt x="56" y="134"/>
                  </a:cubicBezTo>
                  <a:cubicBezTo>
                    <a:pt x="91" y="156"/>
                    <a:pt x="91" y="156"/>
                    <a:pt x="91" y="156"/>
                  </a:cubicBezTo>
                  <a:cubicBezTo>
                    <a:pt x="93" y="157"/>
                    <a:pt x="95" y="157"/>
                    <a:pt x="97" y="155"/>
                  </a:cubicBezTo>
                  <a:cubicBezTo>
                    <a:pt x="98" y="153"/>
                    <a:pt x="97" y="150"/>
                    <a:pt x="9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2" name="Freeform 185">
              <a:extLst>
                <a:ext uri="{FF2B5EF4-FFF2-40B4-BE49-F238E27FC236}">
                  <a16:creationId xmlns:a16="http://schemas.microsoft.com/office/drawing/2014/main" id="{408E1199-4119-4D9B-8296-BBCC2C5EF39B}"/>
                </a:ext>
              </a:extLst>
            </p:cNvPr>
            <p:cNvSpPr>
              <a:spLocks/>
            </p:cNvSpPr>
            <p:nvPr/>
          </p:nvSpPr>
          <p:spPr bwMode="auto">
            <a:xfrm>
              <a:off x="5781812" y="2276586"/>
              <a:ext cx="22225" cy="19050"/>
            </a:xfrm>
            <a:custGeom>
              <a:avLst/>
              <a:gdLst>
                <a:gd name="T0" fmla="*/ 12 w 14"/>
                <a:gd name="T1" fmla="*/ 4 h 12"/>
                <a:gd name="T2" fmla="*/ 7 w 14"/>
                <a:gd name="T3" fmla="*/ 1 h 12"/>
                <a:gd name="T4" fmla="*/ 1 w 14"/>
                <a:gd name="T5" fmla="*/ 2 h 12"/>
                <a:gd name="T6" fmla="*/ 3 w 14"/>
                <a:gd name="T7" fmla="*/ 8 h 12"/>
                <a:gd name="T8" fmla="*/ 8 w 14"/>
                <a:gd name="T9" fmla="*/ 11 h 12"/>
                <a:gd name="T10" fmla="*/ 13 w 14"/>
                <a:gd name="T11" fmla="*/ 10 h 12"/>
                <a:gd name="T12" fmla="*/ 12 w 14"/>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12" y="4"/>
                  </a:moveTo>
                  <a:cubicBezTo>
                    <a:pt x="7" y="1"/>
                    <a:pt x="7" y="1"/>
                    <a:pt x="7" y="1"/>
                  </a:cubicBezTo>
                  <a:cubicBezTo>
                    <a:pt x="5" y="0"/>
                    <a:pt x="2" y="1"/>
                    <a:pt x="1" y="2"/>
                  </a:cubicBezTo>
                  <a:cubicBezTo>
                    <a:pt x="0" y="4"/>
                    <a:pt x="1" y="7"/>
                    <a:pt x="3" y="8"/>
                  </a:cubicBezTo>
                  <a:cubicBezTo>
                    <a:pt x="8" y="11"/>
                    <a:pt x="8" y="11"/>
                    <a:pt x="8" y="11"/>
                  </a:cubicBezTo>
                  <a:cubicBezTo>
                    <a:pt x="9" y="12"/>
                    <a:pt x="12" y="12"/>
                    <a:pt x="13" y="10"/>
                  </a:cubicBezTo>
                  <a:cubicBezTo>
                    <a:pt x="14" y="8"/>
                    <a:pt x="14" y="5"/>
                    <a:pt x="1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3" name="Freeform 186">
              <a:extLst>
                <a:ext uri="{FF2B5EF4-FFF2-40B4-BE49-F238E27FC236}">
                  <a16:creationId xmlns:a16="http://schemas.microsoft.com/office/drawing/2014/main" id="{74430198-E1B1-4D20-B08A-5D0863D6055F}"/>
                </a:ext>
              </a:extLst>
            </p:cNvPr>
            <p:cNvSpPr>
              <a:spLocks/>
            </p:cNvSpPr>
            <p:nvPr/>
          </p:nvSpPr>
          <p:spPr bwMode="auto">
            <a:xfrm>
              <a:off x="5788162" y="2235311"/>
              <a:ext cx="109538" cy="153988"/>
            </a:xfrm>
            <a:custGeom>
              <a:avLst/>
              <a:gdLst>
                <a:gd name="T0" fmla="*/ 31 w 70"/>
                <a:gd name="T1" fmla="*/ 71 h 98"/>
                <a:gd name="T2" fmla="*/ 26 w 70"/>
                <a:gd name="T3" fmla="*/ 71 h 98"/>
                <a:gd name="T4" fmla="*/ 25 w 70"/>
                <a:gd name="T5" fmla="*/ 72 h 98"/>
                <a:gd name="T6" fmla="*/ 29 w 70"/>
                <a:gd name="T7" fmla="*/ 71 h 98"/>
                <a:gd name="T8" fmla="*/ 28 w 70"/>
                <a:gd name="T9" fmla="*/ 74 h 98"/>
                <a:gd name="T10" fmla="*/ 26 w 70"/>
                <a:gd name="T11" fmla="*/ 76 h 98"/>
                <a:gd name="T12" fmla="*/ 25 w 70"/>
                <a:gd name="T13" fmla="*/ 76 h 98"/>
                <a:gd name="T14" fmla="*/ 62 w 70"/>
                <a:gd name="T15" fmla="*/ 88 h 98"/>
                <a:gd name="T16" fmla="*/ 68 w 70"/>
                <a:gd name="T17" fmla="*/ 81 h 98"/>
                <a:gd name="T18" fmla="*/ 62 w 70"/>
                <a:gd name="T19" fmla="*/ 72 h 98"/>
                <a:gd name="T20" fmla="*/ 60 w 70"/>
                <a:gd name="T21" fmla="*/ 60 h 98"/>
                <a:gd name="T22" fmla="*/ 27 w 70"/>
                <a:gd name="T23" fmla="*/ 40 h 98"/>
                <a:gd name="T24" fmla="*/ 24 w 70"/>
                <a:gd name="T25" fmla="*/ 42 h 98"/>
                <a:gd name="T26" fmla="*/ 23 w 70"/>
                <a:gd name="T27" fmla="*/ 42 h 98"/>
                <a:gd name="T28" fmla="*/ 25 w 70"/>
                <a:gd name="T29" fmla="*/ 46 h 98"/>
                <a:gd name="T30" fmla="*/ 23 w 70"/>
                <a:gd name="T31" fmla="*/ 42 h 98"/>
                <a:gd name="T32" fmla="*/ 23 w 70"/>
                <a:gd name="T33" fmla="*/ 43 h 98"/>
                <a:gd name="T34" fmla="*/ 23 w 70"/>
                <a:gd name="T35" fmla="*/ 46 h 98"/>
                <a:gd name="T36" fmla="*/ 66 w 70"/>
                <a:gd name="T37" fmla="*/ 54 h 98"/>
                <a:gd name="T38" fmla="*/ 5 w 70"/>
                <a:gd name="T39" fmla="*/ 12 h 98"/>
                <a:gd name="T40" fmla="*/ 5 w 70"/>
                <a:gd name="T41" fmla="*/ 12 h 98"/>
                <a:gd name="T42" fmla="*/ 5 w 70"/>
                <a:gd name="T43" fmla="*/ 16 h 98"/>
                <a:gd name="T44" fmla="*/ 5 w 70"/>
                <a:gd name="T45" fmla="*/ 16 h 98"/>
                <a:gd name="T46" fmla="*/ 61 w 70"/>
                <a:gd name="T47" fmla="*/ 32 h 98"/>
                <a:gd name="T48" fmla="*/ 64 w 70"/>
                <a:gd name="T49" fmla="*/ 24 h 98"/>
                <a:gd name="T50" fmla="*/ 27 w 70"/>
                <a:gd name="T51" fmla="*/ 2 h 98"/>
                <a:gd name="T52" fmla="*/ 28 w 70"/>
                <a:gd name="T53" fmla="*/ 3 h 98"/>
                <a:gd name="T54" fmla="*/ 24 w 70"/>
                <a:gd name="T55" fmla="*/ 4 h 98"/>
                <a:gd name="T56" fmla="*/ 24 w 70"/>
                <a:gd name="T57" fmla="*/ 4 h 98"/>
                <a:gd name="T58" fmla="*/ 53 w 70"/>
                <a:gd name="T59" fmla="*/ 8 h 98"/>
                <a:gd name="T60" fmla="*/ 20 w 70"/>
                <a:gd name="T61" fmla="*/ 6 h 98"/>
                <a:gd name="T62" fmla="*/ 59 w 70"/>
                <a:gd name="T63" fmla="*/ 31 h 98"/>
                <a:gd name="T64" fmla="*/ 61 w 70"/>
                <a:gd name="T65" fmla="*/ 28 h 98"/>
                <a:gd name="T66" fmla="*/ 59 w 70"/>
                <a:gd name="T67" fmla="*/ 31 h 98"/>
                <a:gd name="T68" fmla="*/ 58 w 70"/>
                <a:gd name="T69" fmla="*/ 30 h 98"/>
                <a:gd name="T70" fmla="*/ 61 w 70"/>
                <a:gd name="T71" fmla="*/ 27 h 98"/>
                <a:gd name="T72" fmla="*/ 61 w 70"/>
                <a:gd name="T73" fmla="*/ 27 h 98"/>
                <a:gd name="T74" fmla="*/ 61 w 70"/>
                <a:gd name="T75" fmla="*/ 24 h 98"/>
                <a:gd name="T76" fmla="*/ 61 w 70"/>
                <a:gd name="T77" fmla="*/ 23 h 98"/>
                <a:gd name="T78" fmla="*/ 29 w 70"/>
                <a:gd name="T79" fmla="*/ 14 h 98"/>
                <a:gd name="T80" fmla="*/ 1 w 70"/>
                <a:gd name="T81" fmla="*/ 10 h 98"/>
                <a:gd name="T82" fmla="*/ 63 w 70"/>
                <a:gd name="T83" fmla="*/ 48 h 98"/>
                <a:gd name="T84" fmla="*/ 66 w 70"/>
                <a:gd name="T85" fmla="*/ 46 h 98"/>
                <a:gd name="T86" fmla="*/ 66 w 70"/>
                <a:gd name="T87" fmla="*/ 46 h 98"/>
                <a:gd name="T88" fmla="*/ 26 w 70"/>
                <a:gd name="T89" fmla="*/ 39 h 98"/>
                <a:gd name="T90" fmla="*/ 23 w 70"/>
                <a:gd name="T91" fmla="*/ 42 h 98"/>
                <a:gd name="T92" fmla="*/ 62 w 70"/>
                <a:gd name="T93" fmla="*/ 71 h 98"/>
                <a:gd name="T94" fmla="*/ 62 w 70"/>
                <a:gd name="T95" fmla="*/ 64 h 98"/>
                <a:gd name="T96" fmla="*/ 64 w 70"/>
                <a:gd name="T97" fmla="*/ 64 h 98"/>
                <a:gd name="T98" fmla="*/ 64 w 70"/>
                <a:gd name="T99" fmla="*/ 65 h 98"/>
                <a:gd name="T100" fmla="*/ 63 w 70"/>
                <a:gd name="T101" fmla="*/ 88 h 98"/>
                <a:gd name="T102" fmla="*/ 63 w 70"/>
                <a:gd name="T103" fmla="*/ 81 h 98"/>
                <a:gd name="T104" fmla="*/ 65 w 70"/>
                <a:gd name="T105" fmla="*/ 81 h 98"/>
                <a:gd name="T106" fmla="*/ 65 w 70"/>
                <a:gd name="T107" fmla="*/ 83 h 98"/>
                <a:gd name="T108" fmla="*/ 63 w 70"/>
                <a:gd name="T109" fmla="*/ 80 h 98"/>
                <a:gd name="T110" fmla="*/ 24 w 70"/>
                <a:gd name="T111" fmla="*/ 68 h 98"/>
                <a:gd name="T112" fmla="*/ 26 w 70"/>
                <a:gd name="T113" fmla="*/ 78 h 98"/>
                <a:gd name="T114" fmla="*/ 57 w 70"/>
                <a:gd name="T115" fmla="*/ 97 h 98"/>
                <a:gd name="T116" fmla="*/ 60 w 70"/>
                <a:gd name="T117" fmla="*/ 94 h 98"/>
                <a:gd name="T118" fmla="*/ 60 w 70"/>
                <a:gd name="T1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98">
                  <a:moveTo>
                    <a:pt x="64" y="94"/>
                  </a:moveTo>
                  <a:cubicBezTo>
                    <a:pt x="64" y="93"/>
                    <a:pt x="64" y="93"/>
                    <a:pt x="64" y="92"/>
                  </a:cubicBezTo>
                  <a:cubicBezTo>
                    <a:pt x="63" y="92"/>
                    <a:pt x="63" y="91"/>
                    <a:pt x="63" y="91"/>
                  </a:cubicBezTo>
                  <a:cubicBezTo>
                    <a:pt x="62" y="91"/>
                    <a:pt x="62" y="91"/>
                    <a:pt x="62" y="91"/>
                  </a:cubicBezTo>
                  <a:cubicBezTo>
                    <a:pt x="62" y="90"/>
                    <a:pt x="61" y="90"/>
                    <a:pt x="59" y="89"/>
                  </a:cubicBezTo>
                  <a:cubicBezTo>
                    <a:pt x="55" y="86"/>
                    <a:pt x="47" y="81"/>
                    <a:pt x="40" y="77"/>
                  </a:cubicBezTo>
                  <a:cubicBezTo>
                    <a:pt x="37" y="75"/>
                    <a:pt x="33" y="73"/>
                    <a:pt x="31" y="71"/>
                  </a:cubicBezTo>
                  <a:cubicBezTo>
                    <a:pt x="30" y="71"/>
                    <a:pt x="29" y="70"/>
                    <a:pt x="28" y="70"/>
                  </a:cubicBezTo>
                  <a:cubicBezTo>
                    <a:pt x="28" y="69"/>
                    <a:pt x="28" y="69"/>
                    <a:pt x="28" y="69"/>
                  </a:cubicBezTo>
                  <a:cubicBezTo>
                    <a:pt x="28" y="69"/>
                    <a:pt x="28" y="69"/>
                    <a:pt x="28" y="69"/>
                  </a:cubicBezTo>
                  <a:cubicBezTo>
                    <a:pt x="26" y="71"/>
                    <a:pt x="26" y="71"/>
                    <a:pt x="26" y="71"/>
                  </a:cubicBezTo>
                  <a:cubicBezTo>
                    <a:pt x="28" y="69"/>
                    <a:pt x="28" y="69"/>
                    <a:pt x="28" y="69"/>
                  </a:cubicBezTo>
                  <a:cubicBezTo>
                    <a:pt x="28" y="69"/>
                    <a:pt x="28" y="69"/>
                    <a:pt x="28" y="69"/>
                  </a:cubicBezTo>
                  <a:cubicBezTo>
                    <a:pt x="26" y="71"/>
                    <a:pt x="26" y="71"/>
                    <a:pt x="26" y="71"/>
                  </a:cubicBezTo>
                  <a:cubicBezTo>
                    <a:pt x="28" y="69"/>
                    <a:pt x="28" y="69"/>
                    <a:pt x="28" y="69"/>
                  </a:cubicBezTo>
                  <a:cubicBezTo>
                    <a:pt x="25" y="72"/>
                    <a:pt x="25" y="72"/>
                    <a:pt x="25" y="72"/>
                  </a:cubicBezTo>
                  <a:cubicBezTo>
                    <a:pt x="28" y="70"/>
                    <a:pt x="28" y="70"/>
                    <a:pt x="28" y="70"/>
                  </a:cubicBezTo>
                  <a:cubicBezTo>
                    <a:pt x="28" y="69"/>
                    <a:pt x="28" y="69"/>
                    <a:pt x="28" y="69"/>
                  </a:cubicBezTo>
                  <a:cubicBezTo>
                    <a:pt x="25" y="72"/>
                    <a:pt x="25" y="72"/>
                    <a:pt x="25" y="72"/>
                  </a:cubicBezTo>
                  <a:cubicBezTo>
                    <a:pt x="28" y="70"/>
                    <a:pt x="28" y="70"/>
                    <a:pt x="28" y="70"/>
                  </a:cubicBezTo>
                  <a:cubicBezTo>
                    <a:pt x="25" y="72"/>
                    <a:pt x="25" y="72"/>
                    <a:pt x="25" y="72"/>
                  </a:cubicBezTo>
                  <a:cubicBezTo>
                    <a:pt x="29" y="71"/>
                    <a:pt x="29" y="71"/>
                    <a:pt x="29" y="71"/>
                  </a:cubicBezTo>
                  <a:cubicBezTo>
                    <a:pt x="28" y="70"/>
                    <a:pt x="28" y="70"/>
                    <a:pt x="28" y="70"/>
                  </a:cubicBezTo>
                  <a:cubicBezTo>
                    <a:pt x="25" y="72"/>
                    <a:pt x="25" y="72"/>
                    <a:pt x="25" y="72"/>
                  </a:cubicBezTo>
                  <a:cubicBezTo>
                    <a:pt x="29" y="71"/>
                    <a:pt x="29" y="71"/>
                    <a:pt x="29" y="71"/>
                  </a:cubicBezTo>
                  <a:cubicBezTo>
                    <a:pt x="25" y="72"/>
                    <a:pt x="25" y="72"/>
                    <a:pt x="25" y="72"/>
                  </a:cubicBezTo>
                  <a:cubicBezTo>
                    <a:pt x="29" y="72"/>
                    <a:pt x="29" y="72"/>
                    <a:pt x="29" y="72"/>
                  </a:cubicBezTo>
                  <a:cubicBezTo>
                    <a:pt x="29" y="71"/>
                    <a:pt x="29" y="71"/>
                    <a:pt x="29" y="71"/>
                  </a:cubicBezTo>
                  <a:cubicBezTo>
                    <a:pt x="25" y="72"/>
                    <a:pt x="25" y="72"/>
                    <a:pt x="25" y="72"/>
                  </a:cubicBezTo>
                  <a:cubicBezTo>
                    <a:pt x="29" y="72"/>
                    <a:pt x="29" y="72"/>
                    <a:pt x="29" y="72"/>
                  </a:cubicBezTo>
                  <a:cubicBezTo>
                    <a:pt x="25" y="72"/>
                    <a:pt x="25" y="72"/>
                    <a:pt x="25" y="72"/>
                  </a:cubicBezTo>
                  <a:cubicBezTo>
                    <a:pt x="28" y="74"/>
                    <a:pt x="28" y="74"/>
                    <a:pt x="28" y="74"/>
                  </a:cubicBezTo>
                  <a:cubicBezTo>
                    <a:pt x="25" y="72"/>
                    <a:pt x="25" y="72"/>
                    <a:pt x="25" y="72"/>
                  </a:cubicBezTo>
                  <a:cubicBezTo>
                    <a:pt x="27" y="76"/>
                    <a:pt x="27" y="76"/>
                    <a:pt x="27" y="76"/>
                  </a:cubicBezTo>
                  <a:cubicBezTo>
                    <a:pt x="27" y="76"/>
                    <a:pt x="28" y="75"/>
                    <a:pt x="28" y="74"/>
                  </a:cubicBezTo>
                  <a:cubicBezTo>
                    <a:pt x="25" y="72"/>
                    <a:pt x="25" y="72"/>
                    <a:pt x="25" y="72"/>
                  </a:cubicBezTo>
                  <a:cubicBezTo>
                    <a:pt x="27" y="76"/>
                    <a:pt x="27" y="76"/>
                    <a:pt x="27" y="76"/>
                  </a:cubicBezTo>
                  <a:cubicBezTo>
                    <a:pt x="25" y="72"/>
                    <a:pt x="25" y="72"/>
                    <a:pt x="25" y="72"/>
                  </a:cubicBezTo>
                  <a:cubicBezTo>
                    <a:pt x="26" y="76"/>
                    <a:pt x="26" y="76"/>
                    <a:pt x="26" y="76"/>
                  </a:cubicBezTo>
                  <a:cubicBezTo>
                    <a:pt x="26" y="76"/>
                    <a:pt x="26" y="76"/>
                    <a:pt x="27" y="76"/>
                  </a:cubicBezTo>
                  <a:cubicBezTo>
                    <a:pt x="25" y="72"/>
                    <a:pt x="25" y="72"/>
                    <a:pt x="25" y="72"/>
                  </a:cubicBezTo>
                  <a:cubicBezTo>
                    <a:pt x="26" y="76"/>
                    <a:pt x="26" y="76"/>
                    <a:pt x="26" y="76"/>
                  </a:cubicBezTo>
                  <a:cubicBezTo>
                    <a:pt x="25" y="73"/>
                    <a:pt x="25" y="73"/>
                    <a:pt x="25" y="73"/>
                  </a:cubicBezTo>
                  <a:cubicBezTo>
                    <a:pt x="25" y="76"/>
                    <a:pt x="25" y="76"/>
                    <a:pt x="25" y="76"/>
                  </a:cubicBezTo>
                  <a:cubicBezTo>
                    <a:pt x="26" y="76"/>
                    <a:pt x="26" y="76"/>
                    <a:pt x="26" y="76"/>
                  </a:cubicBezTo>
                  <a:cubicBezTo>
                    <a:pt x="25" y="73"/>
                    <a:pt x="25" y="73"/>
                    <a:pt x="25" y="73"/>
                  </a:cubicBezTo>
                  <a:cubicBezTo>
                    <a:pt x="25" y="76"/>
                    <a:pt x="25" y="76"/>
                    <a:pt x="25" y="76"/>
                  </a:cubicBezTo>
                  <a:cubicBezTo>
                    <a:pt x="25" y="74"/>
                    <a:pt x="25" y="74"/>
                    <a:pt x="25" y="74"/>
                  </a:cubicBezTo>
                  <a:cubicBezTo>
                    <a:pt x="25" y="76"/>
                    <a:pt x="25" y="76"/>
                    <a:pt x="25" y="76"/>
                  </a:cubicBezTo>
                  <a:cubicBezTo>
                    <a:pt x="25" y="76"/>
                    <a:pt x="25" y="76"/>
                    <a:pt x="25" y="76"/>
                  </a:cubicBezTo>
                  <a:cubicBezTo>
                    <a:pt x="25" y="74"/>
                    <a:pt x="25" y="74"/>
                    <a:pt x="25" y="74"/>
                  </a:cubicBezTo>
                  <a:cubicBezTo>
                    <a:pt x="25" y="76"/>
                    <a:pt x="25" y="76"/>
                    <a:pt x="25" y="76"/>
                  </a:cubicBezTo>
                  <a:cubicBezTo>
                    <a:pt x="25" y="76"/>
                    <a:pt x="26" y="77"/>
                    <a:pt x="27" y="77"/>
                  </a:cubicBezTo>
                  <a:cubicBezTo>
                    <a:pt x="31" y="78"/>
                    <a:pt x="40" y="81"/>
                    <a:pt x="48" y="84"/>
                  </a:cubicBezTo>
                  <a:cubicBezTo>
                    <a:pt x="52" y="85"/>
                    <a:pt x="55" y="86"/>
                    <a:pt x="58" y="87"/>
                  </a:cubicBezTo>
                  <a:cubicBezTo>
                    <a:pt x="60" y="88"/>
                    <a:pt x="61" y="88"/>
                    <a:pt x="62" y="88"/>
                  </a:cubicBezTo>
                  <a:cubicBezTo>
                    <a:pt x="63" y="89"/>
                    <a:pt x="63" y="89"/>
                    <a:pt x="64" y="89"/>
                  </a:cubicBezTo>
                  <a:cubicBezTo>
                    <a:pt x="64" y="89"/>
                    <a:pt x="64" y="89"/>
                    <a:pt x="65" y="89"/>
                  </a:cubicBezTo>
                  <a:cubicBezTo>
                    <a:pt x="65" y="89"/>
                    <a:pt x="66" y="89"/>
                    <a:pt x="66" y="89"/>
                  </a:cubicBezTo>
                  <a:cubicBezTo>
                    <a:pt x="67" y="89"/>
                    <a:pt x="67" y="89"/>
                    <a:pt x="67" y="88"/>
                  </a:cubicBezTo>
                  <a:cubicBezTo>
                    <a:pt x="68" y="88"/>
                    <a:pt x="68" y="88"/>
                    <a:pt x="69" y="87"/>
                  </a:cubicBezTo>
                  <a:cubicBezTo>
                    <a:pt x="69" y="86"/>
                    <a:pt x="70" y="85"/>
                    <a:pt x="69" y="84"/>
                  </a:cubicBezTo>
                  <a:cubicBezTo>
                    <a:pt x="69" y="83"/>
                    <a:pt x="68" y="82"/>
                    <a:pt x="68" y="81"/>
                  </a:cubicBezTo>
                  <a:cubicBezTo>
                    <a:pt x="26" y="55"/>
                    <a:pt x="26" y="55"/>
                    <a:pt x="26" y="55"/>
                  </a:cubicBezTo>
                  <a:cubicBezTo>
                    <a:pt x="24" y="59"/>
                    <a:pt x="24" y="59"/>
                    <a:pt x="24" y="59"/>
                  </a:cubicBezTo>
                  <a:cubicBezTo>
                    <a:pt x="23" y="63"/>
                    <a:pt x="23" y="63"/>
                    <a:pt x="23" y="63"/>
                  </a:cubicBezTo>
                  <a:cubicBezTo>
                    <a:pt x="23" y="63"/>
                    <a:pt x="32" y="65"/>
                    <a:pt x="42" y="67"/>
                  </a:cubicBezTo>
                  <a:cubicBezTo>
                    <a:pt x="47" y="68"/>
                    <a:pt x="51" y="69"/>
                    <a:pt x="55" y="70"/>
                  </a:cubicBezTo>
                  <a:cubicBezTo>
                    <a:pt x="57" y="71"/>
                    <a:pt x="59" y="71"/>
                    <a:pt x="61" y="71"/>
                  </a:cubicBezTo>
                  <a:cubicBezTo>
                    <a:pt x="61" y="71"/>
                    <a:pt x="62" y="72"/>
                    <a:pt x="62" y="72"/>
                  </a:cubicBezTo>
                  <a:cubicBezTo>
                    <a:pt x="63" y="72"/>
                    <a:pt x="63" y="72"/>
                    <a:pt x="64" y="72"/>
                  </a:cubicBezTo>
                  <a:cubicBezTo>
                    <a:pt x="64" y="72"/>
                    <a:pt x="64" y="72"/>
                    <a:pt x="65" y="72"/>
                  </a:cubicBezTo>
                  <a:cubicBezTo>
                    <a:pt x="65" y="72"/>
                    <a:pt x="65" y="72"/>
                    <a:pt x="66" y="71"/>
                  </a:cubicBezTo>
                  <a:cubicBezTo>
                    <a:pt x="66" y="71"/>
                    <a:pt x="67" y="71"/>
                    <a:pt x="68" y="70"/>
                  </a:cubicBezTo>
                  <a:cubicBezTo>
                    <a:pt x="68" y="69"/>
                    <a:pt x="68" y="68"/>
                    <a:pt x="68" y="67"/>
                  </a:cubicBezTo>
                  <a:cubicBezTo>
                    <a:pt x="68" y="66"/>
                    <a:pt x="67" y="65"/>
                    <a:pt x="66" y="64"/>
                  </a:cubicBezTo>
                  <a:cubicBezTo>
                    <a:pt x="66" y="64"/>
                    <a:pt x="64" y="63"/>
                    <a:pt x="60" y="60"/>
                  </a:cubicBezTo>
                  <a:cubicBezTo>
                    <a:pt x="54" y="57"/>
                    <a:pt x="46" y="52"/>
                    <a:pt x="38" y="48"/>
                  </a:cubicBezTo>
                  <a:cubicBezTo>
                    <a:pt x="35" y="45"/>
                    <a:pt x="32" y="43"/>
                    <a:pt x="29" y="42"/>
                  </a:cubicBezTo>
                  <a:cubicBezTo>
                    <a:pt x="28" y="41"/>
                    <a:pt x="27" y="40"/>
                    <a:pt x="27" y="40"/>
                  </a:cubicBezTo>
                  <a:cubicBezTo>
                    <a:pt x="27" y="40"/>
                    <a:pt x="27" y="40"/>
                    <a:pt x="27" y="40"/>
                  </a:cubicBezTo>
                  <a:cubicBezTo>
                    <a:pt x="26" y="40"/>
                    <a:pt x="26" y="40"/>
                    <a:pt x="26" y="40"/>
                  </a:cubicBezTo>
                  <a:cubicBezTo>
                    <a:pt x="25" y="41"/>
                    <a:pt x="25" y="41"/>
                    <a:pt x="25" y="41"/>
                  </a:cubicBezTo>
                  <a:cubicBezTo>
                    <a:pt x="27" y="40"/>
                    <a:pt x="27" y="40"/>
                    <a:pt x="27" y="40"/>
                  </a:cubicBezTo>
                  <a:cubicBezTo>
                    <a:pt x="26" y="40"/>
                    <a:pt x="26" y="40"/>
                    <a:pt x="26" y="40"/>
                  </a:cubicBezTo>
                  <a:cubicBezTo>
                    <a:pt x="25" y="41"/>
                    <a:pt x="25" y="41"/>
                    <a:pt x="25" y="41"/>
                  </a:cubicBezTo>
                  <a:cubicBezTo>
                    <a:pt x="27" y="40"/>
                    <a:pt x="27" y="40"/>
                    <a:pt x="27" y="40"/>
                  </a:cubicBezTo>
                  <a:cubicBezTo>
                    <a:pt x="24" y="42"/>
                    <a:pt x="24" y="42"/>
                    <a:pt x="24" y="42"/>
                  </a:cubicBezTo>
                  <a:cubicBezTo>
                    <a:pt x="27" y="41"/>
                    <a:pt x="27" y="41"/>
                    <a:pt x="27" y="41"/>
                  </a:cubicBezTo>
                  <a:cubicBezTo>
                    <a:pt x="27" y="40"/>
                    <a:pt x="27" y="40"/>
                    <a:pt x="27" y="40"/>
                  </a:cubicBezTo>
                  <a:cubicBezTo>
                    <a:pt x="24" y="42"/>
                    <a:pt x="24" y="42"/>
                    <a:pt x="24" y="42"/>
                  </a:cubicBezTo>
                  <a:cubicBezTo>
                    <a:pt x="27" y="41"/>
                    <a:pt x="27" y="41"/>
                    <a:pt x="27" y="41"/>
                  </a:cubicBezTo>
                  <a:cubicBezTo>
                    <a:pt x="24" y="42"/>
                    <a:pt x="24" y="42"/>
                    <a:pt x="24" y="42"/>
                  </a:cubicBezTo>
                  <a:cubicBezTo>
                    <a:pt x="27" y="42"/>
                    <a:pt x="27" y="42"/>
                    <a:pt x="27" y="42"/>
                  </a:cubicBezTo>
                  <a:cubicBezTo>
                    <a:pt x="27" y="41"/>
                    <a:pt x="27" y="41"/>
                    <a:pt x="27" y="41"/>
                  </a:cubicBezTo>
                  <a:cubicBezTo>
                    <a:pt x="24" y="42"/>
                    <a:pt x="24" y="42"/>
                    <a:pt x="24" y="42"/>
                  </a:cubicBezTo>
                  <a:cubicBezTo>
                    <a:pt x="27" y="42"/>
                    <a:pt x="27" y="42"/>
                    <a:pt x="27" y="42"/>
                  </a:cubicBezTo>
                  <a:cubicBezTo>
                    <a:pt x="23" y="42"/>
                    <a:pt x="23" y="42"/>
                    <a:pt x="23" y="42"/>
                  </a:cubicBezTo>
                  <a:cubicBezTo>
                    <a:pt x="27" y="45"/>
                    <a:pt x="27" y="45"/>
                    <a:pt x="27" y="45"/>
                  </a:cubicBezTo>
                  <a:cubicBezTo>
                    <a:pt x="27" y="44"/>
                    <a:pt x="27" y="43"/>
                    <a:pt x="27" y="42"/>
                  </a:cubicBezTo>
                  <a:cubicBezTo>
                    <a:pt x="23" y="42"/>
                    <a:pt x="23" y="42"/>
                    <a:pt x="23" y="42"/>
                  </a:cubicBezTo>
                  <a:cubicBezTo>
                    <a:pt x="27" y="45"/>
                    <a:pt x="27" y="45"/>
                    <a:pt x="27" y="45"/>
                  </a:cubicBezTo>
                  <a:cubicBezTo>
                    <a:pt x="27" y="44"/>
                    <a:pt x="27" y="44"/>
                    <a:pt x="27" y="44"/>
                  </a:cubicBezTo>
                  <a:cubicBezTo>
                    <a:pt x="23" y="42"/>
                    <a:pt x="23" y="42"/>
                    <a:pt x="23" y="42"/>
                  </a:cubicBezTo>
                  <a:cubicBezTo>
                    <a:pt x="25" y="46"/>
                    <a:pt x="25" y="46"/>
                    <a:pt x="25" y="46"/>
                  </a:cubicBezTo>
                  <a:cubicBezTo>
                    <a:pt x="25" y="46"/>
                    <a:pt x="26" y="45"/>
                    <a:pt x="27" y="44"/>
                  </a:cubicBezTo>
                  <a:cubicBezTo>
                    <a:pt x="23" y="42"/>
                    <a:pt x="23" y="42"/>
                    <a:pt x="23" y="42"/>
                  </a:cubicBezTo>
                  <a:cubicBezTo>
                    <a:pt x="25" y="46"/>
                    <a:pt x="25" y="46"/>
                    <a:pt x="25" y="46"/>
                  </a:cubicBezTo>
                  <a:cubicBezTo>
                    <a:pt x="23" y="42"/>
                    <a:pt x="23" y="42"/>
                    <a:pt x="23" y="42"/>
                  </a:cubicBezTo>
                  <a:cubicBezTo>
                    <a:pt x="24" y="46"/>
                    <a:pt x="24" y="46"/>
                    <a:pt x="24" y="46"/>
                  </a:cubicBezTo>
                  <a:cubicBezTo>
                    <a:pt x="24" y="46"/>
                    <a:pt x="24" y="46"/>
                    <a:pt x="25" y="46"/>
                  </a:cubicBezTo>
                  <a:cubicBezTo>
                    <a:pt x="23" y="42"/>
                    <a:pt x="23" y="42"/>
                    <a:pt x="23" y="42"/>
                  </a:cubicBezTo>
                  <a:cubicBezTo>
                    <a:pt x="24" y="46"/>
                    <a:pt x="24" y="46"/>
                    <a:pt x="24" y="46"/>
                  </a:cubicBezTo>
                  <a:cubicBezTo>
                    <a:pt x="23" y="42"/>
                    <a:pt x="23" y="42"/>
                    <a:pt x="23" y="42"/>
                  </a:cubicBezTo>
                  <a:cubicBezTo>
                    <a:pt x="23" y="46"/>
                    <a:pt x="23" y="46"/>
                    <a:pt x="23" y="46"/>
                  </a:cubicBezTo>
                  <a:cubicBezTo>
                    <a:pt x="24" y="46"/>
                    <a:pt x="24" y="46"/>
                    <a:pt x="24" y="46"/>
                  </a:cubicBezTo>
                  <a:cubicBezTo>
                    <a:pt x="23" y="42"/>
                    <a:pt x="23" y="42"/>
                    <a:pt x="23" y="42"/>
                  </a:cubicBezTo>
                  <a:cubicBezTo>
                    <a:pt x="23" y="46"/>
                    <a:pt x="23" y="46"/>
                    <a:pt x="23" y="46"/>
                  </a:cubicBezTo>
                  <a:cubicBezTo>
                    <a:pt x="23" y="43"/>
                    <a:pt x="23" y="43"/>
                    <a:pt x="23" y="43"/>
                  </a:cubicBezTo>
                  <a:cubicBezTo>
                    <a:pt x="23" y="46"/>
                    <a:pt x="23" y="46"/>
                    <a:pt x="23" y="46"/>
                  </a:cubicBezTo>
                  <a:cubicBezTo>
                    <a:pt x="23" y="46"/>
                    <a:pt x="23" y="46"/>
                    <a:pt x="23" y="46"/>
                  </a:cubicBezTo>
                  <a:cubicBezTo>
                    <a:pt x="23" y="43"/>
                    <a:pt x="23" y="43"/>
                    <a:pt x="23" y="43"/>
                  </a:cubicBezTo>
                  <a:cubicBezTo>
                    <a:pt x="23" y="46"/>
                    <a:pt x="23" y="46"/>
                    <a:pt x="23" y="46"/>
                  </a:cubicBezTo>
                  <a:cubicBezTo>
                    <a:pt x="23" y="45"/>
                    <a:pt x="23" y="45"/>
                    <a:pt x="23" y="45"/>
                  </a:cubicBezTo>
                  <a:cubicBezTo>
                    <a:pt x="23" y="46"/>
                    <a:pt x="23" y="46"/>
                    <a:pt x="23" y="46"/>
                  </a:cubicBezTo>
                  <a:cubicBezTo>
                    <a:pt x="23" y="46"/>
                    <a:pt x="23" y="46"/>
                    <a:pt x="23" y="46"/>
                  </a:cubicBezTo>
                  <a:cubicBezTo>
                    <a:pt x="23" y="45"/>
                    <a:pt x="23" y="45"/>
                    <a:pt x="23" y="45"/>
                  </a:cubicBezTo>
                  <a:cubicBezTo>
                    <a:pt x="23" y="46"/>
                    <a:pt x="23" y="46"/>
                    <a:pt x="23" y="46"/>
                  </a:cubicBezTo>
                  <a:cubicBezTo>
                    <a:pt x="23" y="46"/>
                    <a:pt x="24" y="46"/>
                    <a:pt x="25" y="47"/>
                  </a:cubicBezTo>
                  <a:cubicBezTo>
                    <a:pt x="30" y="48"/>
                    <a:pt x="39" y="49"/>
                    <a:pt x="47" y="51"/>
                  </a:cubicBezTo>
                  <a:cubicBezTo>
                    <a:pt x="51" y="52"/>
                    <a:pt x="56" y="53"/>
                    <a:pt x="59" y="53"/>
                  </a:cubicBezTo>
                  <a:cubicBezTo>
                    <a:pt x="60" y="54"/>
                    <a:pt x="62" y="54"/>
                    <a:pt x="63" y="54"/>
                  </a:cubicBezTo>
                  <a:cubicBezTo>
                    <a:pt x="64" y="54"/>
                    <a:pt x="65" y="54"/>
                    <a:pt x="66" y="54"/>
                  </a:cubicBezTo>
                  <a:cubicBezTo>
                    <a:pt x="66" y="54"/>
                    <a:pt x="66" y="54"/>
                    <a:pt x="67" y="54"/>
                  </a:cubicBezTo>
                  <a:cubicBezTo>
                    <a:pt x="67" y="54"/>
                    <a:pt x="67" y="54"/>
                    <a:pt x="68" y="54"/>
                  </a:cubicBezTo>
                  <a:cubicBezTo>
                    <a:pt x="68" y="54"/>
                    <a:pt x="69" y="54"/>
                    <a:pt x="70" y="53"/>
                  </a:cubicBezTo>
                  <a:cubicBezTo>
                    <a:pt x="70" y="52"/>
                    <a:pt x="70" y="51"/>
                    <a:pt x="70" y="49"/>
                  </a:cubicBezTo>
                  <a:cubicBezTo>
                    <a:pt x="70" y="48"/>
                    <a:pt x="69" y="47"/>
                    <a:pt x="68" y="47"/>
                  </a:cubicBezTo>
                  <a:cubicBezTo>
                    <a:pt x="7" y="9"/>
                    <a:pt x="7" y="9"/>
                    <a:pt x="7" y="9"/>
                  </a:cubicBezTo>
                  <a:cubicBezTo>
                    <a:pt x="5" y="12"/>
                    <a:pt x="5" y="12"/>
                    <a:pt x="5" y="12"/>
                  </a:cubicBezTo>
                  <a:cubicBezTo>
                    <a:pt x="8" y="14"/>
                    <a:pt x="8" y="14"/>
                    <a:pt x="8" y="14"/>
                  </a:cubicBezTo>
                  <a:cubicBezTo>
                    <a:pt x="5" y="12"/>
                    <a:pt x="5" y="12"/>
                    <a:pt x="5" y="12"/>
                  </a:cubicBezTo>
                  <a:cubicBezTo>
                    <a:pt x="7" y="15"/>
                    <a:pt x="7" y="15"/>
                    <a:pt x="7" y="15"/>
                  </a:cubicBezTo>
                  <a:cubicBezTo>
                    <a:pt x="7" y="15"/>
                    <a:pt x="8" y="15"/>
                    <a:pt x="8" y="14"/>
                  </a:cubicBezTo>
                  <a:cubicBezTo>
                    <a:pt x="5" y="12"/>
                    <a:pt x="5" y="12"/>
                    <a:pt x="5" y="12"/>
                  </a:cubicBezTo>
                  <a:cubicBezTo>
                    <a:pt x="7" y="15"/>
                    <a:pt x="7" y="15"/>
                    <a:pt x="7" y="15"/>
                  </a:cubicBezTo>
                  <a:cubicBezTo>
                    <a:pt x="5" y="12"/>
                    <a:pt x="5" y="12"/>
                    <a:pt x="5" y="12"/>
                  </a:cubicBezTo>
                  <a:cubicBezTo>
                    <a:pt x="5" y="16"/>
                    <a:pt x="5" y="16"/>
                    <a:pt x="5" y="16"/>
                  </a:cubicBezTo>
                  <a:cubicBezTo>
                    <a:pt x="6" y="16"/>
                    <a:pt x="6" y="16"/>
                    <a:pt x="7" y="15"/>
                  </a:cubicBezTo>
                  <a:cubicBezTo>
                    <a:pt x="5" y="12"/>
                    <a:pt x="5" y="12"/>
                    <a:pt x="5" y="12"/>
                  </a:cubicBezTo>
                  <a:cubicBezTo>
                    <a:pt x="5" y="16"/>
                    <a:pt x="5" y="16"/>
                    <a:pt x="5" y="16"/>
                  </a:cubicBezTo>
                  <a:cubicBezTo>
                    <a:pt x="5" y="13"/>
                    <a:pt x="5" y="13"/>
                    <a:pt x="5" y="13"/>
                  </a:cubicBezTo>
                  <a:cubicBezTo>
                    <a:pt x="5" y="16"/>
                    <a:pt x="5" y="16"/>
                    <a:pt x="5" y="16"/>
                  </a:cubicBezTo>
                  <a:cubicBezTo>
                    <a:pt x="5" y="16"/>
                    <a:pt x="5" y="16"/>
                    <a:pt x="5" y="16"/>
                  </a:cubicBezTo>
                  <a:cubicBezTo>
                    <a:pt x="5" y="13"/>
                    <a:pt x="5" y="13"/>
                    <a:pt x="5" y="13"/>
                  </a:cubicBezTo>
                  <a:cubicBezTo>
                    <a:pt x="5" y="16"/>
                    <a:pt x="5" y="16"/>
                    <a:pt x="5" y="16"/>
                  </a:cubicBezTo>
                  <a:cubicBezTo>
                    <a:pt x="5" y="15"/>
                    <a:pt x="5" y="15"/>
                    <a:pt x="5" y="15"/>
                  </a:cubicBezTo>
                  <a:cubicBezTo>
                    <a:pt x="5" y="16"/>
                    <a:pt x="5" y="16"/>
                    <a:pt x="5" y="16"/>
                  </a:cubicBezTo>
                  <a:cubicBezTo>
                    <a:pt x="5" y="16"/>
                    <a:pt x="5" y="16"/>
                    <a:pt x="5" y="16"/>
                  </a:cubicBezTo>
                  <a:cubicBezTo>
                    <a:pt x="5" y="15"/>
                    <a:pt x="5" y="15"/>
                    <a:pt x="5" y="15"/>
                  </a:cubicBezTo>
                  <a:cubicBezTo>
                    <a:pt x="5" y="16"/>
                    <a:pt x="5" y="16"/>
                    <a:pt x="5" y="16"/>
                  </a:cubicBezTo>
                  <a:cubicBezTo>
                    <a:pt x="5" y="16"/>
                    <a:pt x="5" y="16"/>
                    <a:pt x="6" y="16"/>
                  </a:cubicBezTo>
                  <a:cubicBezTo>
                    <a:pt x="8" y="17"/>
                    <a:pt x="13" y="18"/>
                    <a:pt x="18" y="19"/>
                  </a:cubicBezTo>
                  <a:cubicBezTo>
                    <a:pt x="26" y="22"/>
                    <a:pt x="36" y="25"/>
                    <a:pt x="44" y="27"/>
                  </a:cubicBezTo>
                  <a:cubicBezTo>
                    <a:pt x="48" y="28"/>
                    <a:pt x="52" y="29"/>
                    <a:pt x="55" y="30"/>
                  </a:cubicBezTo>
                  <a:cubicBezTo>
                    <a:pt x="56" y="31"/>
                    <a:pt x="57" y="31"/>
                    <a:pt x="58" y="31"/>
                  </a:cubicBezTo>
                  <a:cubicBezTo>
                    <a:pt x="59" y="31"/>
                    <a:pt x="59" y="31"/>
                    <a:pt x="60" y="31"/>
                  </a:cubicBezTo>
                  <a:cubicBezTo>
                    <a:pt x="60" y="32"/>
                    <a:pt x="60" y="32"/>
                    <a:pt x="61" y="32"/>
                  </a:cubicBezTo>
                  <a:cubicBezTo>
                    <a:pt x="61" y="32"/>
                    <a:pt x="62" y="32"/>
                    <a:pt x="62" y="31"/>
                  </a:cubicBezTo>
                  <a:cubicBezTo>
                    <a:pt x="62" y="31"/>
                    <a:pt x="63" y="31"/>
                    <a:pt x="63" y="31"/>
                  </a:cubicBezTo>
                  <a:cubicBezTo>
                    <a:pt x="64" y="31"/>
                    <a:pt x="64" y="30"/>
                    <a:pt x="65" y="30"/>
                  </a:cubicBezTo>
                  <a:cubicBezTo>
                    <a:pt x="65" y="29"/>
                    <a:pt x="65" y="28"/>
                    <a:pt x="65" y="27"/>
                  </a:cubicBezTo>
                  <a:cubicBezTo>
                    <a:pt x="65" y="26"/>
                    <a:pt x="65" y="26"/>
                    <a:pt x="65" y="25"/>
                  </a:cubicBezTo>
                  <a:cubicBezTo>
                    <a:pt x="64" y="25"/>
                    <a:pt x="64" y="25"/>
                    <a:pt x="64" y="25"/>
                  </a:cubicBezTo>
                  <a:cubicBezTo>
                    <a:pt x="64" y="24"/>
                    <a:pt x="64" y="24"/>
                    <a:pt x="64" y="24"/>
                  </a:cubicBezTo>
                  <a:cubicBezTo>
                    <a:pt x="63" y="24"/>
                    <a:pt x="63" y="24"/>
                    <a:pt x="63" y="24"/>
                  </a:cubicBezTo>
                  <a:cubicBezTo>
                    <a:pt x="63" y="24"/>
                    <a:pt x="63" y="24"/>
                    <a:pt x="63" y="24"/>
                  </a:cubicBezTo>
                  <a:cubicBezTo>
                    <a:pt x="60" y="22"/>
                    <a:pt x="51" y="17"/>
                    <a:pt x="43" y="12"/>
                  </a:cubicBezTo>
                  <a:cubicBezTo>
                    <a:pt x="38" y="9"/>
                    <a:pt x="34" y="7"/>
                    <a:pt x="31" y="5"/>
                  </a:cubicBezTo>
                  <a:cubicBezTo>
                    <a:pt x="30" y="4"/>
                    <a:pt x="28" y="3"/>
                    <a:pt x="28" y="2"/>
                  </a:cubicBezTo>
                  <a:cubicBezTo>
                    <a:pt x="27" y="2"/>
                    <a:pt x="27" y="2"/>
                    <a:pt x="27" y="2"/>
                  </a:cubicBezTo>
                  <a:cubicBezTo>
                    <a:pt x="27" y="2"/>
                    <a:pt x="27" y="2"/>
                    <a:pt x="27" y="2"/>
                  </a:cubicBezTo>
                  <a:cubicBezTo>
                    <a:pt x="25" y="3"/>
                    <a:pt x="25" y="3"/>
                    <a:pt x="25" y="3"/>
                  </a:cubicBezTo>
                  <a:cubicBezTo>
                    <a:pt x="27" y="2"/>
                    <a:pt x="27" y="2"/>
                    <a:pt x="27" y="2"/>
                  </a:cubicBezTo>
                  <a:cubicBezTo>
                    <a:pt x="27" y="2"/>
                    <a:pt x="27" y="2"/>
                    <a:pt x="27" y="2"/>
                  </a:cubicBezTo>
                  <a:cubicBezTo>
                    <a:pt x="25" y="3"/>
                    <a:pt x="25" y="3"/>
                    <a:pt x="25" y="3"/>
                  </a:cubicBezTo>
                  <a:cubicBezTo>
                    <a:pt x="27" y="2"/>
                    <a:pt x="27" y="2"/>
                    <a:pt x="27" y="2"/>
                  </a:cubicBezTo>
                  <a:cubicBezTo>
                    <a:pt x="24" y="4"/>
                    <a:pt x="24" y="4"/>
                    <a:pt x="24" y="4"/>
                  </a:cubicBezTo>
                  <a:cubicBezTo>
                    <a:pt x="28" y="3"/>
                    <a:pt x="28" y="3"/>
                    <a:pt x="28" y="3"/>
                  </a:cubicBezTo>
                  <a:cubicBezTo>
                    <a:pt x="27" y="2"/>
                    <a:pt x="27" y="2"/>
                    <a:pt x="27" y="2"/>
                  </a:cubicBezTo>
                  <a:cubicBezTo>
                    <a:pt x="24" y="4"/>
                    <a:pt x="24" y="4"/>
                    <a:pt x="24" y="4"/>
                  </a:cubicBezTo>
                  <a:cubicBezTo>
                    <a:pt x="28" y="3"/>
                    <a:pt x="28" y="3"/>
                    <a:pt x="28" y="3"/>
                  </a:cubicBezTo>
                  <a:cubicBezTo>
                    <a:pt x="24" y="4"/>
                    <a:pt x="24" y="4"/>
                    <a:pt x="24" y="4"/>
                  </a:cubicBezTo>
                  <a:cubicBezTo>
                    <a:pt x="28" y="4"/>
                    <a:pt x="28" y="4"/>
                    <a:pt x="28" y="4"/>
                  </a:cubicBezTo>
                  <a:cubicBezTo>
                    <a:pt x="28" y="3"/>
                    <a:pt x="28" y="3"/>
                    <a:pt x="28" y="3"/>
                  </a:cubicBezTo>
                  <a:cubicBezTo>
                    <a:pt x="24" y="4"/>
                    <a:pt x="24" y="4"/>
                    <a:pt x="24" y="4"/>
                  </a:cubicBezTo>
                  <a:cubicBezTo>
                    <a:pt x="28" y="4"/>
                    <a:pt x="28" y="4"/>
                    <a:pt x="28" y="4"/>
                  </a:cubicBezTo>
                  <a:cubicBezTo>
                    <a:pt x="24" y="4"/>
                    <a:pt x="24" y="4"/>
                    <a:pt x="24" y="4"/>
                  </a:cubicBezTo>
                  <a:cubicBezTo>
                    <a:pt x="27" y="6"/>
                    <a:pt x="27" y="6"/>
                    <a:pt x="27" y="6"/>
                  </a:cubicBezTo>
                  <a:cubicBezTo>
                    <a:pt x="28" y="6"/>
                    <a:pt x="28" y="5"/>
                    <a:pt x="28" y="4"/>
                  </a:cubicBezTo>
                  <a:cubicBezTo>
                    <a:pt x="24" y="4"/>
                    <a:pt x="24" y="4"/>
                    <a:pt x="24" y="4"/>
                  </a:cubicBezTo>
                  <a:cubicBezTo>
                    <a:pt x="27" y="6"/>
                    <a:pt x="27" y="6"/>
                    <a:pt x="27" y="6"/>
                  </a:cubicBezTo>
                  <a:cubicBezTo>
                    <a:pt x="24" y="4"/>
                    <a:pt x="24" y="4"/>
                    <a:pt x="24" y="4"/>
                  </a:cubicBezTo>
                  <a:cubicBezTo>
                    <a:pt x="23" y="8"/>
                    <a:pt x="23" y="8"/>
                    <a:pt x="23" y="8"/>
                  </a:cubicBezTo>
                  <a:cubicBezTo>
                    <a:pt x="65" y="15"/>
                    <a:pt x="65" y="15"/>
                    <a:pt x="65" y="15"/>
                  </a:cubicBezTo>
                  <a:cubicBezTo>
                    <a:pt x="67" y="16"/>
                    <a:pt x="69" y="14"/>
                    <a:pt x="69" y="13"/>
                  </a:cubicBezTo>
                  <a:cubicBezTo>
                    <a:pt x="70" y="11"/>
                    <a:pt x="69" y="9"/>
                    <a:pt x="68" y="8"/>
                  </a:cubicBezTo>
                  <a:cubicBezTo>
                    <a:pt x="58" y="1"/>
                    <a:pt x="58" y="1"/>
                    <a:pt x="58" y="1"/>
                  </a:cubicBezTo>
                  <a:cubicBezTo>
                    <a:pt x="56" y="0"/>
                    <a:pt x="53" y="1"/>
                    <a:pt x="52" y="3"/>
                  </a:cubicBezTo>
                  <a:cubicBezTo>
                    <a:pt x="51" y="5"/>
                    <a:pt x="51" y="7"/>
                    <a:pt x="53" y="8"/>
                  </a:cubicBezTo>
                  <a:cubicBezTo>
                    <a:pt x="63" y="15"/>
                    <a:pt x="63" y="15"/>
                    <a:pt x="63" y="15"/>
                  </a:cubicBezTo>
                  <a:cubicBezTo>
                    <a:pt x="66" y="11"/>
                    <a:pt x="66" y="11"/>
                    <a:pt x="66" y="11"/>
                  </a:cubicBezTo>
                  <a:cubicBezTo>
                    <a:pt x="66" y="7"/>
                    <a:pt x="66" y="7"/>
                    <a:pt x="66" y="7"/>
                  </a:cubicBezTo>
                  <a:cubicBezTo>
                    <a:pt x="25" y="0"/>
                    <a:pt x="25" y="0"/>
                    <a:pt x="25" y="0"/>
                  </a:cubicBezTo>
                  <a:cubicBezTo>
                    <a:pt x="23" y="0"/>
                    <a:pt x="21" y="0"/>
                    <a:pt x="21" y="2"/>
                  </a:cubicBezTo>
                  <a:cubicBezTo>
                    <a:pt x="20" y="3"/>
                    <a:pt x="20" y="3"/>
                    <a:pt x="20" y="4"/>
                  </a:cubicBezTo>
                  <a:cubicBezTo>
                    <a:pt x="20" y="5"/>
                    <a:pt x="20" y="6"/>
                    <a:pt x="20" y="6"/>
                  </a:cubicBezTo>
                  <a:cubicBezTo>
                    <a:pt x="21" y="7"/>
                    <a:pt x="21" y="7"/>
                    <a:pt x="21" y="7"/>
                  </a:cubicBezTo>
                  <a:cubicBezTo>
                    <a:pt x="22" y="8"/>
                    <a:pt x="22" y="8"/>
                    <a:pt x="23" y="9"/>
                  </a:cubicBezTo>
                  <a:cubicBezTo>
                    <a:pt x="24" y="10"/>
                    <a:pt x="27" y="12"/>
                    <a:pt x="31" y="14"/>
                  </a:cubicBezTo>
                  <a:cubicBezTo>
                    <a:pt x="37" y="18"/>
                    <a:pt x="44" y="22"/>
                    <a:pt x="49" y="25"/>
                  </a:cubicBezTo>
                  <a:cubicBezTo>
                    <a:pt x="52" y="27"/>
                    <a:pt x="55" y="28"/>
                    <a:pt x="56" y="29"/>
                  </a:cubicBezTo>
                  <a:cubicBezTo>
                    <a:pt x="57" y="30"/>
                    <a:pt x="58" y="30"/>
                    <a:pt x="58" y="31"/>
                  </a:cubicBezTo>
                  <a:cubicBezTo>
                    <a:pt x="59" y="31"/>
                    <a:pt x="59" y="31"/>
                    <a:pt x="59" y="31"/>
                  </a:cubicBezTo>
                  <a:cubicBezTo>
                    <a:pt x="59" y="31"/>
                    <a:pt x="59" y="31"/>
                    <a:pt x="59" y="31"/>
                  </a:cubicBezTo>
                  <a:cubicBezTo>
                    <a:pt x="60" y="30"/>
                    <a:pt x="60" y="30"/>
                    <a:pt x="60" y="30"/>
                  </a:cubicBezTo>
                  <a:cubicBezTo>
                    <a:pt x="59" y="31"/>
                    <a:pt x="59" y="31"/>
                    <a:pt x="59" y="31"/>
                  </a:cubicBezTo>
                  <a:cubicBezTo>
                    <a:pt x="59" y="31"/>
                    <a:pt x="59" y="31"/>
                    <a:pt x="59" y="31"/>
                  </a:cubicBezTo>
                  <a:cubicBezTo>
                    <a:pt x="60" y="30"/>
                    <a:pt x="60" y="30"/>
                    <a:pt x="60" y="30"/>
                  </a:cubicBezTo>
                  <a:cubicBezTo>
                    <a:pt x="59" y="31"/>
                    <a:pt x="59" y="31"/>
                    <a:pt x="59" y="31"/>
                  </a:cubicBezTo>
                  <a:cubicBezTo>
                    <a:pt x="61" y="28"/>
                    <a:pt x="61" y="28"/>
                    <a:pt x="61" y="28"/>
                  </a:cubicBezTo>
                  <a:cubicBezTo>
                    <a:pt x="59" y="31"/>
                    <a:pt x="59" y="31"/>
                    <a:pt x="59" y="31"/>
                  </a:cubicBezTo>
                  <a:cubicBezTo>
                    <a:pt x="59" y="31"/>
                    <a:pt x="59" y="31"/>
                    <a:pt x="59" y="31"/>
                  </a:cubicBezTo>
                  <a:cubicBezTo>
                    <a:pt x="61" y="28"/>
                    <a:pt x="61" y="28"/>
                    <a:pt x="61" y="28"/>
                  </a:cubicBezTo>
                  <a:cubicBezTo>
                    <a:pt x="59" y="31"/>
                    <a:pt x="59" y="31"/>
                    <a:pt x="59" y="31"/>
                  </a:cubicBezTo>
                  <a:cubicBezTo>
                    <a:pt x="61" y="28"/>
                    <a:pt x="61" y="28"/>
                    <a:pt x="61" y="28"/>
                  </a:cubicBezTo>
                  <a:cubicBezTo>
                    <a:pt x="59" y="31"/>
                    <a:pt x="59" y="31"/>
                    <a:pt x="59" y="31"/>
                  </a:cubicBezTo>
                  <a:cubicBezTo>
                    <a:pt x="59" y="31"/>
                    <a:pt x="59" y="31"/>
                    <a:pt x="59" y="31"/>
                  </a:cubicBezTo>
                  <a:cubicBezTo>
                    <a:pt x="61" y="28"/>
                    <a:pt x="61" y="28"/>
                    <a:pt x="61" y="28"/>
                  </a:cubicBezTo>
                  <a:cubicBezTo>
                    <a:pt x="59" y="31"/>
                    <a:pt x="59" y="31"/>
                    <a:pt x="59" y="31"/>
                  </a:cubicBezTo>
                  <a:cubicBezTo>
                    <a:pt x="61" y="28"/>
                    <a:pt x="61" y="28"/>
                    <a:pt x="61" y="28"/>
                  </a:cubicBezTo>
                  <a:cubicBezTo>
                    <a:pt x="58" y="30"/>
                    <a:pt x="58" y="30"/>
                    <a:pt x="58" y="30"/>
                  </a:cubicBezTo>
                  <a:cubicBezTo>
                    <a:pt x="59" y="31"/>
                    <a:pt x="59" y="31"/>
                    <a:pt x="59" y="31"/>
                  </a:cubicBezTo>
                  <a:cubicBezTo>
                    <a:pt x="61" y="28"/>
                    <a:pt x="61" y="28"/>
                    <a:pt x="61" y="28"/>
                  </a:cubicBezTo>
                  <a:cubicBezTo>
                    <a:pt x="58" y="30"/>
                    <a:pt x="58" y="30"/>
                    <a:pt x="58" y="30"/>
                  </a:cubicBezTo>
                  <a:cubicBezTo>
                    <a:pt x="61" y="27"/>
                    <a:pt x="61" y="27"/>
                    <a:pt x="61" y="27"/>
                  </a:cubicBezTo>
                  <a:cubicBezTo>
                    <a:pt x="58" y="30"/>
                    <a:pt x="58" y="30"/>
                    <a:pt x="58" y="30"/>
                  </a:cubicBezTo>
                  <a:cubicBezTo>
                    <a:pt x="58" y="30"/>
                    <a:pt x="58" y="30"/>
                    <a:pt x="58" y="30"/>
                  </a:cubicBezTo>
                  <a:cubicBezTo>
                    <a:pt x="61" y="27"/>
                    <a:pt x="61" y="27"/>
                    <a:pt x="61" y="27"/>
                  </a:cubicBezTo>
                  <a:cubicBezTo>
                    <a:pt x="58" y="30"/>
                    <a:pt x="58" y="30"/>
                    <a:pt x="58" y="30"/>
                  </a:cubicBezTo>
                  <a:cubicBezTo>
                    <a:pt x="61" y="27"/>
                    <a:pt x="61" y="27"/>
                    <a:pt x="61" y="27"/>
                  </a:cubicBezTo>
                  <a:cubicBezTo>
                    <a:pt x="61" y="27"/>
                    <a:pt x="61" y="27"/>
                    <a:pt x="61" y="27"/>
                  </a:cubicBezTo>
                  <a:cubicBezTo>
                    <a:pt x="58" y="25"/>
                    <a:pt x="58" y="25"/>
                    <a:pt x="58" y="25"/>
                  </a:cubicBezTo>
                  <a:cubicBezTo>
                    <a:pt x="61" y="27"/>
                    <a:pt x="61" y="27"/>
                    <a:pt x="61" y="27"/>
                  </a:cubicBezTo>
                  <a:cubicBezTo>
                    <a:pt x="59" y="24"/>
                    <a:pt x="59" y="24"/>
                    <a:pt x="59" y="24"/>
                  </a:cubicBezTo>
                  <a:cubicBezTo>
                    <a:pt x="59" y="24"/>
                    <a:pt x="58" y="25"/>
                    <a:pt x="58" y="25"/>
                  </a:cubicBezTo>
                  <a:cubicBezTo>
                    <a:pt x="61" y="27"/>
                    <a:pt x="61" y="27"/>
                    <a:pt x="61" y="27"/>
                  </a:cubicBezTo>
                  <a:cubicBezTo>
                    <a:pt x="59" y="24"/>
                    <a:pt x="59" y="24"/>
                    <a:pt x="59" y="24"/>
                  </a:cubicBezTo>
                  <a:cubicBezTo>
                    <a:pt x="61" y="27"/>
                    <a:pt x="61" y="27"/>
                    <a:pt x="61" y="27"/>
                  </a:cubicBezTo>
                  <a:cubicBezTo>
                    <a:pt x="61" y="24"/>
                    <a:pt x="61" y="24"/>
                    <a:pt x="61" y="24"/>
                  </a:cubicBezTo>
                  <a:cubicBezTo>
                    <a:pt x="60" y="24"/>
                    <a:pt x="60" y="24"/>
                    <a:pt x="59" y="24"/>
                  </a:cubicBezTo>
                  <a:cubicBezTo>
                    <a:pt x="61" y="27"/>
                    <a:pt x="61" y="27"/>
                    <a:pt x="61" y="27"/>
                  </a:cubicBezTo>
                  <a:cubicBezTo>
                    <a:pt x="61" y="24"/>
                    <a:pt x="61" y="24"/>
                    <a:pt x="61" y="24"/>
                  </a:cubicBezTo>
                  <a:cubicBezTo>
                    <a:pt x="61" y="27"/>
                    <a:pt x="61" y="27"/>
                    <a:pt x="61" y="27"/>
                  </a:cubicBezTo>
                  <a:cubicBezTo>
                    <a:pt x="61" y="23"/>
                    <a:pt x="61" y="23"/>
                    <a:pt x="61" y="23"/>
                  </a:cubicBezTo>
                  <a:cubicBezTo>
                    <a:pt x="61" y="24"/>
                    <a:pt x="61" y="24"/>
                    <a:pt x="61" y="24"/>
                  </a:cubicBezTo>
                  <a:cubicBezTo>
                    <a:pt x="61" y="27"/>
                    <a:pt x="61" y="27"/>
                    <a:pt x="61" y="27"/>
                  </a:cubicBezTo>
                  <a:cubicBezTo>
                    <a:pt x="61" y="23"/>
                    <a:pt x="61" y="23"/>
                    <a:pt x="61" y="23"/>
                  </a:cubicBezTo>
                  <a:cubicBezTo>
                    <a:pt x="61" y="26"/>
                    <a:pt x="61" y="26"/>
                    <a:pt x="61" y="26"/>
                  </a:cubicBezTo>
                  <a:cubicBezTo>
                    <a:pt x="61" y="23"/>
                    <a:pt x="61" y="23"/>
                    <a:pt x="61" y="23"/>
                  </a:cubicBezTo>
                  <a:cubicBezTo>
                    <a:pt x="61" y="23"/>
                    <a:pt x="61" y="23"/>
                    <a:pt x="61" y="23"/>
                  </a:cubicBezTo>
                  <a:cubicBezTo>
                    <a:pt x="61" y="26"/>
                    <a:pt x="61" y="26"/>
                    <a:pt x="61" y="26"/>
                  </a:cubicBezTo>
                  <a:cubicBezTo>
                    <a:pt x="61" y="23"/>
                    <a:pt x="61" y="23"/>
                    <a:pt x="61" y="23"/>
                  </a:cubicBezTo>
                  <a:cubicBezTo>
                    <a:pt x="61" y="24"/>
                    <a:pt x="61" y="24"/>
                    <a:pt x="61" y="24"/>
                  </a:cubicBezTo>
                  <a:cubicBezTo>
                    <a:pt x="61" y="23"/>
                    <a:pt x="61" y="23"/>
                    <a:pt x="61" y="23"/>
                  </a:cubicBezTo>
                  <a:cubicBezTo>
                    <a:pt x="61" y="23"/>
                    <a:pt x="61" y="23"/>
                    <a:pt x="61" y="23"/>
                  </a:cubicBezTo>
                  <a:cubicBezTo>
                    <a:pt x="61" y="24"/>
                    <a:pt x="61" y="24"/>
                    <a:pt x="61" y="24"/>
                  </a:cubicBezTo>
                  <a:cubicBezTo>
                    <a:pt x="61" y="23"/>
                    <a:pt x="61" y="23"/>
                    <a:pt x="61" y="23"/>
                  </a:cubicBezTo>
                  <a:cubicBezTo>
                    <a:pt x="61" y="23"/>
                    <a:pt x="60" y="23"/>
                    <a:pt x="58" y="23"/>
                  </a:cubicBezTo>
                  <a:cubicBezTo>
                    <a:pt x="52" y="21"/>
                    <a:pt x="40" y="17"/>
                    <a:pt x="29" y="14"/>
                  </a:cubicBezTo>
                  <a:cubicBezTo>
                    <a:pt x="23" y="12"/>
                    <a:pt x="18" y="11"/>
                    <a:pt x="14" y="10"/>
                  </a:cubicBezTo>
                  <a:cubicBezTo>
                    <a:pt x="12" y="9"/>
                    <a:pt x="10" y="9"/>
                    <a:pt x="9" y="8"/>
                  </a:cubicBezTo>
                  <a:cubicBezTo>
                    <a:pt x="8" y="8"/>
                    <a:pt x="7" y="8"/>
                    <a:pt x="7" y="8"/>
                  </a:cubicBezTo>
                  <a:cubicBezTo>
                    <a:pt x="6" y="8"/>
                    <a:pt x="6" y="8"/>
                    <a:pt x="5" y="8"/>
                  </a:cubicBezTo>
                  <a:cubicBezTo>
                    <a:pt x="5" y="8"/>
                    <a:pt x="4" y="8"/>
                    <a:pt x="4" y="8"/>
                  </a:cubicBezTo>
                  <a:cubicBezTo>
                    <a:pt x="4" y="8"/>
                    <a:pt x="3" y="8"/>
                    <a:pt x="3" y="8"/>
                  </a:cubicBezTo>
                  <a:cubicBezTo>
                    <a:pt x="2" y="9"/>
                    <a:pt x="2" y="9"/>
                    <a:pt x="1" y="10"/>
                  </a:cubicBezTo>
                  <a:cubicBezTo>
                    <a:pt x="0" y="12"/>
                    <a:pt x="1" y="14"/>
                    <a:pt x="3" y="15"/>
                  </a:cubicBezTo>
                  <a:cubicBezTo>
                    <a:pt x="64" y="54"/>
                    <a:pt x="64" y="54"/>
                    <a:pt x="64" y="54"/>
                  </a:cubicBezTo>
                  <a:cubicBezTo>
                    <a:pt x="66" y="50"/>
                    <a:pt x="66" y="50"/>
                    <a:pt x="66" y="50"/>
                  </a:cubicBezTo>
                  <a:cubicBezTo>
                    <a:pt x="63" y="48"/>
                    <a:pt x="63" y="48"/>
                    <a:pt x="63" y="48"/>
                  </a:cubicBezTo>
                  <a:cubicBezTo>
                    <a:pt x="66" y="50"/>
                    <a:pt x="66" y="50"/>
                    <a:pt x="66" y="50"/>
                  </a:cubicBezTo>
                  <a:cubicBezTo>
                    <a:pt x="65" y="47"/>
                    <a:pt x="65" y="47"/>
                    <a:pt x="65" y="47"/>
                  </a:cubicBezTo>
                  <a:cubicBezTo>
                    <a:pt x="64" y="47"/>
                    <a:pt x="63" y="47"/>
                    <a:pt x="63" y="48"/>
                  </a:cubicBezTo>
                  <a:cubicBezTo>
                    <a:pt x="66" y="50"/>
                    <a:pt x="66" y="50"/>
                    <a:pt x="66" y="50"/>
                  </a:cubicBezTo>
                  <a:cubicBezTo>
                    <a:pt x="65" y="47"/>
                    <a:pt x="65" y="47"/>
                    <a:pt x="65" y="47"/>
                  </a:cubicBezTo>
                  <a:cubicBezTo>
                    <a:pt x="66" y="50"/>
                    <a:pt x="66" y="50"/>
                    <a:pt x="66" y="50"/>
                  </a:cubicBezTo>
                  <a:cubicBezTo>
                    <a:pt x="66" y="46"/>
                    <a:pt x="66" y="46"/>
                    <a:pt x="66" y="46"/>
                  </a:cubicBezTo>
                  <a:cubicBezTo>
                    <a:pt x="65" y="46"/>
                    <a:pt x="65" y="46"/>
                    <a:pt x="65" y="47"/>
                  </a:cubicBezTo>
                  <a:cubicBezTo>
                    <a:pt x="66" y="50"/>
                    <a:pt x="66" y="50"/>
                    <a:pt x="66" y="50"/>
                  </a:cubicBezTo>
                  <a:cubicBezTo>
                    <a:pt x="66" y="46"/>
                    <a:pt x="66" y="46"/>
                    <a:pt x="66" y="46"/>
                  </a:cubicBezTo>
                  <a:cubicBezTo>
                    <a:pt x="66" y="49"/>
                    <a:pt x="66" y="49"/>
                    <a:pt x="66" y="49"/>
                  </a:cubicBezTo>
                  <a:cubicBezTo>
                    <a:pt x="66" y="46"/>
                    <a:pt x="66" y="46"/>
                    <a:pt x="66" y="46"/>
                  </a:cubicBezTo>
                  <a:cubicBezTo>
                    <a:pt x="66" y="46"/>
                    <a:pt x="66" y="46"/>
                    <a:pt x="66" y="46"/>
                  </a:cubicBezTo>
                  <a:cubicBezTo>
                    <a:pt x="66" y="49"/>
                    <a:pt x="66" y="49"/>
                    <a:pt x="66" y="49"/>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5" y="46"/>
                    <a:pt x="63" y="46"/>
                  </a:cubicBezTo>
                  <a:cubicBezTo>
                    <a:pt x="58" y="45"/>
                    <a:pt x="49" y="43"/>
                    <a:pt x="40" y="42"/>
                  </a:cubicBezTo>
                  <a:cubicBezTo>
                    <a:pt x="36" y="41"/>
                    <a:pt x="32" y="40"/>
                    <a:pt x="29" y="39"/>
                  </a:cubicBezTo>
                  <a:cubicBezTo>
                    <a:pt x="28" y="39"/>
                    <a:pt x="27" y="39"/>
                    <a:pt x="26" y="39"/>
                  </a:cubicBezTo>
                  <a:cubicBezTo>
                    <a:pt x="25" y="38"/>
                    <a:pt x="25" y="38"/>
                    <a:pt x="25" y="38"/>
                  </a:cubicBezTo>
                  <a:cubicBezTo>
                    <a:pt x="24" y="38"/>
                    <a:pt x="24" y="38"/>
                    <a:pt x="24" y="38"/>
                  </a:cubicBezTo>
                  <a:cubicBezTo>
                    <a:pt x="24" y="38"/>
                    <a:pt x="24" y="38"/>
                    <a:pt x="23" y="38"/>
                  </a:cubicBezTo>
                  <a:cubicBezTo>
                    <a:pt x="23" y="38"/>
                    <a:pt x="23" y="38"/>
                    <a:pt x="23" y="38"/>
                  </a:cubicBezTo>
                  <a:cubicBezTo>
                    <a:pt x="22" y="38"/>
                    <a:pt x="22" y="38"/>
                    <a:pt x="22" y="39"/>
                  </a:cubicBezTo>
                  <a:cubicBezTo>
                    <a:pt x="21" y="39"/>
                    <a:pt x="21" y="39"/>
                    <a:pt x="20" y="40"/>
                  </a:cubicBezTo>
                  <a:cubicBezTo>
                    <a:pt x="23" y="42"/>
                    <a:pt x="23" y="42"/>
                    <a:pt x="23" y="42"/>
                  </a:cubicBezTo>
                  <a:cubicBezTo>
                    <a:pt x="20" y="40"/>
                    <a:pt x="20" y="40"/>
                    <a:pt x="20" y="40"/>
                  </a:cubicBezTo>
                  <a:cubicBezTo>
                    <a:pt x="19" y="41"/>
                    <a:pt x="19" y="42"/>
                    <a:pt x="19" y="42"/>
                  </a:cubicBezTo>
                  <a:cubicBezTo>
                    <a:pt x="19" y="43"/>
                    <a:pt x="20" y="44"/>
                    <a:pt x="20" y="44"/>
                  </a:cubicBezTo>
                  <a:cubicBezTo>
                    <a:pt x="20" y="45"/>
                    <a:pt x="20" y="45"/>
                    <a:pt x="21" y="46"/>
                  </a:cubicBezTo>
                  <a:cubicBezTo>
                    <a:pt x="21" y="46"/>
                    <a:pt x="22" y="46"/>
                    <a:pt x="22" y="47"/>
                  </a:cubicBezTo>
                  <a:cubicBezTo>
                    <a:pt x="24" y="48"/>
                    <a:pt x="27" y="50"/>
                    <a:pt x="32" y="53"/>
                  </a:cubicBezTo>
                  <a:cubicBezTo>
                    <a:pt x="44" y="61"/>
                    <a:pt x="62" y="71"/>
                    <a:pt x="62" y="71"/>
                  </a:cubicBezTo>
                  <a:cubicBezTo>
                    <a:pt x="64" y="68"/>
                    <a:pt x="64" y="68"/>
                    <a:pt x="64" y="68"/>
                  </a:cubicBezTo>
                  <a:cubicBezTo>
                    <a:pt x="61" y="66"/>
                    <a:pt x="61" y="66"/>
                    <a:pt x="61" y="66"/>
                  </a:cubicBezTo>
                  <a:cubicBezTo>
                    <a:pt x="64" y="68"/>
                    <a:pt x="64" y="68"/>
                    <a:pt x="64" y="68"/>
                  </a:cubicBezTo>
                  <a:cubicBezTo>
                    <a:pt x="62" y="64"/>
                    <a:pt x="62" y="64"/>
                    <a:pt x="62" y="64"/>
                  </a:cubicBezTo>
                  <a:cubicBezTo>
                    <a:pt x="62" y="64"/>
                    <a:pt x="61" y="65"/>
                    <a:pt x="61" y="66"/>
                  </a:cubicBezTo>
                  <a:cubicBezTo>
                    <a:pt x="64" y="68"/>
                    <a:pt x="64" y="68"/>
                    <a:pt x="64" y="68"/>
                  </a:cubicBezTo>
                  <a:cubicBezTo>
                    <a:pt x="62" y="64"/>
                    <a:pt x="62" y="64"/>
                    <a:pt x="62" y="64"/>
                  </a:cubicBezTo>
                  <a:cubicBezTo>
                    <a:pt x="64" y="68"/>
                    <a:pt x="64" y="68"/>
                    <a:pt x="64" y="68"/>
                  </a:cubicBezTo>
                  <a:cubicBezTo>
                    <a:pt x="64" y="64"/>
                    <a:pt x="64" y="64"/>
                    <a:pt x="64" y="64"/>
                  </a:cubicBezTo>
                  <a:cubicBezTo>
                    <a:pt x="63" y="64"/>
                    <a:pt x="63" y="64"/>
                    <a:pt x="62" y="64"/>
                  </a:cubicBezTo>
                  <a:cubicBezTo>
                    <a:pt x="64" y="68"/>
                    <a:pt x="64" y="68"/>
                    <a:pt x="64" y="68"/>
                  </a:cubicBezTo>
                  <a:cubicBezTo>
                    <a:pt x="64" y="64"/>
                    <a:pt x="64" y="64"/>
                    <a:pt x="64" y="64"/>
                  </a:cubicBezTo>
                  <a:cubicBezTo>
                    <a:pt x="64" y="67"/>
                    <a:pt x="64" y="67"/>
                    <a:pt x="64" y="67"/>
                  </a:cubicBezTo>
                  <a:cubicBezTo>
                    <a:pt x="64" y="64"/>
                    <a:pt x="64" y="64"/>
                    <a:pt x="64" y="64"/>
                  </a:cubicBezTo>
                  <a:cubicBezTo>
                    <a:pt x="64" y="64"/>
                    <a:pt x="64" y="64"/>
                    <a:pt x="64" y="64"/>
                  </a:cubicBezTo>
                  <a:cubicBezTo>
                    <a:pt x="64" y="67"/>
                    <a:pt x="64" y="67"/>
                    <a:pt x="64" y="67"/>
                  </a:cubicBezTo>
                  <a:cubicBezTo>
                    <a:pt x="64" y="64"/>
                    <a:pt x="64" y="64"/>
                    <a:pt x="64" y="64"/>
                  </a:cubicBezTo>
                  <a:cubicBezTo>
                    <a:pt x="64" y="65"/>
                    <a:pt x="64" y="65"/>
                    <a:pt x="64" y="65"/>
                  </a:cubicBezTo>
                  <a:cubicBezTo>
                    <a:pt x="64" y="64"/>
                    <a:pt x="64" y="64"/>
                    <a:pt x="64" y="64"/>
                  </a:cubicBezTo>
                  <a:cubicBezTo>
                    <a:pt x="64" y="64"/>
                    <a:pt x="64" y="64"/>
                    <a:pt x="64" y="64"/>
                  </a:cubicBezTo>
                  <a:cubicBezTo>
                    <a:pt x="64" y="65"/>
                    <a:pt x="64" y="65"/>
                    <a:pt x="64" y="65"/>
                  </a:cubicBezTo>
                  <a:cubicBezTo>
                    <a:pt x="64" y="64"/>
                    <a:pt x="64" y="64"/>
                    <a:pt x="64" y="64"/>
                  </a:cubicBezTo>
                  <a:cubicBezTo>
                    <a:pt x="64" y="64"/>
                    <a:pt x="63" y="64"/>
                    <a:pt x="62" y="63"/>
                  </a:cubicBezTo>
                  <a:cubicBezTo>
                    <a:pt x="57" y="62"/>
                    <a:pt x="48" y="60"/>
                    <a:pt x="40" y="58"/>
                  </a:cubicBezTo>
                  <a:cubicBezTo>
                    <a:pt x="31" y="56"/>
                    <a:pt x="25" y="55"/>
                    <a:pt x="25" y="55"/>
                  </a:cubicBezTo>
                  <a:cubicBezTo>
                    <a:pt x="23" y="54"/>
                    <a:pt x="21" y="55"/>
                    <a:pt x="20" y="57"/>
                  </a:cubicBezTo>
                  <a:cubicBezTo>
                    <a:pt x="19" y="59"/>
                    <a:pt x="20" y="61"/>
                    <a:pt x="21" y="62"/>
                  </a:cubicBezTo>
                  <a:cubicBezTo>
                    <a:pt x="63" y="88"/>
                    <a:pt x="63" y="88"/>
                    <a:pt x="63" y="88"/>
                  </a:cubicBezTo>
                  <a:cubicBezTo>
                    <a:pt x="65" y="85"/>
                    <a:pt x="65" y="85"/>
                    <a:pt x="65" y="85"/>
                  </a:cubicBezTo>
                  <a:cubicBezTo>
                    <a:pt x="62" y="83"/>
                    <a:pt x="62" y="83"/>
                    <a:pt x="62" y="83"/>
                  </a:cubicBezTo>
                  <a:cubicBezTo>
                    <a:pt x="65" y="85"/>
                    <a:pt x="65" y="85"/>
                    <a:pt x="65" y="85"/>
                  </a:cubicBezTo>
                  <a:cubicBezTo>
                    <a:pt x="63" y="81"/>
                    <a:pt x="63" y="81"/>
                    <a:pt x="63" y="81"/>
                  </a:cubicBezTo>
                  <a:cubicBezTo>
                    <a:pt x="63" y="82"/>
                    <a:pt x="62" y="82"/>
                    <a:pt x="62" y="83"/>
                  </a:cubicBezTo>
                  <a:cubicBezTo>
                    <a:pt x="65" y="85"/>
                    <a:pt x="65" y="85"/>
                    <a:pt x="65" y="85"/>
                  </a:cubicBezTo>
                  <a:cubicBezTo>
                    <a:pt x="63" y="81"/>
                    <a:pt x="63" y="81"/>
                    <a:pt x="63" y="81"/>
                  </a:cubicBezTo>
                  <a:cubicBezTo>
                    <a:pt x="65" y="85"/>
                    <a:pt x="65" y="85"/>
                    <a:pt x="65" y="85"/>
                  </a:cubicBezTo>
                  <a:cubicBezTo>
                    <a:pt x="65" y="81"/>
                    <a:pt x="65" y="81"/>
                    <a:pt x="65" y="81"/>
                  </a:cubicBezTo>
                  <a:cubicBezTo>
                    <a:pt x="64" y="81"/>
                    <a:pt x="64" y="81"/>
                    <a:pt x="63" y="81"/>
                  </a:cubicBezTo>
                  <a:cubicBezTo>
                    <a:pt x="65" y="85"/>
                    <a:pt x="65" y="85"/>
                    <a:pt x="65" y="85"/>
                  </a:cubicBezTo>
                  <a:cubicBezTo>
                    <a:pt x="65" y="81"/>
                    <a:pt x="65" y="81"/>
                    <a:pt x="65" y="81"/>
                  </a:cubicBezTo>
                  <a:cubicBezTo>
                    <a:pt x="65" y="84"/>
                    <a:pt x="65" y="84"/>
                    <a:pt x="65" y="84"/>
                  </a:cubicBezTo>
                  <a:cubicBezTo>
                    <a:pt x="65" y="81"/>
                    <a:pt x="65" y="81"/>
                    <a:pt x="65" y="81"/>
                  </a:cubicBezTo>
                  <a:cubicBezTo>
                    <a:pt x="65" y="81"/>
                    <a:pt x="65" y="81"/>
                    <a:pt x="65" y="81"/>
                  </a:cubicBezTo>
                  <a:cubicBezTo>
                    <a:pt x="65" y="84"/>
                    <a:pt x="65" y="84"/>
                    <a:pt x="65" y="84"/>
                  </a:cubicBezTo>
                  <a:cubicBezTo>
                    <a:pt x="65" y="81"/>
                    <a:pt x="65" y="81"/>
                    <a:pt x="65" y="81"/>
                  </a:cubicBezTo>
                  <a:cubicBezTo>
                    <a:pt x="65" y="83"/>
                    <a:pt x="65" y="83"/>
                    <a:pt x="65" y="83"/>
                  </a:cubicBezTo>
                  <a:cubicBezTo>
                    <a:pt x="65" y="81"/>
                    <a:pt x="65" y="81"/>
                    <a:pt x="65" y="81"/>
                  </a:cubicBezTo>
                  <a:cubicBezTo>
                    <a:pt x="65" y="81"/>
                    <a:pt x="65" y="81"/>
                    <a:pt x="65" y="81"/>
                  </a:cubicBezTo>
                  <a:cubicBezTo>
                    <a:pt x="65" y="83"/>
                    <a:pt x="65" y="83"/>
                    <a:pt x="65" y="83"/>
                  </a:cubicBezTo>
                  <a:cubicBezTo>
                    <a:pt x="65" y="81"/>
                    <a:pt x="65" y="81"/>
                    <a:pt x="65" y="81"/>
                  </a:cubicBezTo>
                  <a:cubicBezTo>
                    <a:pt x="65" y="81"/>
                    <a:pt x="65" y="81"/>
                    <a:pt x="65" y="81"/>
                  </a:cubicBezTo>
                  <a:cubicBezTo>
                    <a:pt x="65" y="81"/>
                    <a:pt x="65" y="81"/>
                    <a:pt x="65" y="81"/>
                  </a:cubicBezTo>
                  <a:cubicBezTo>
                    <a:pt x="65" y="81"/>
                    <a:pt x="65" y="81"/>
                    <a:pt x="65" y="81"/>
                  </a:cubicBezTo>
                  <a:cubicBezTo>
                    <a:pt x="65" y="81"/>
                    <a:pt x="65" y="81"/>
                    <a:pt x="65" y="81"/>
                  </a:cubicBezTo>
                  <a:cubicBezTo>
                    <a:pt x="65" y="81"/>
                    <a:pt x="65" y="81"/>
                    <a:pt x="65" y="81"/>
                  </a:cubicBezTo>
                  <a:cubicBezTo>
                    <a:pt x="65" y="81"/>
                    <a:pt x="64" y="81"/>
                    <a:pt x="63" y="80"/>
                  </a:cubicBezTo>
                  <a:cubicBezTo>
                    <a:pt x="58" y="79"/>
                    <a:pt x="49" y="76"/>
                    <a:pt x="42" y="73"/>
                  </a:cubicBezTo>
                  <a:cubicBezTo>
                    <a:pt x="38" y="72"/>
                    <a:pt x="34" y="71"/>
                    <a:pt x="31" y="70"/>
                  </a:cubicBezTo>
                  <a:cubicBezTo>
                    <a:pt x="30" y="69"/>
                    <a:pt x="29" y="69"/>
                    <a:pt x="28" y="69"/>
                  </a:cubicBezTo>
                  <a:cubicBezTo>
                    <a:pt x="27" y="69"/>
                    <a:pt x="27" y="69"/>
                    <a:pt x="27" y="68"/>
                  </a:cubicBezTo>
                  <a:cubicBezTo>
                    <a:pt x="26" y="68"/>
                    <a:pt x="26" y="68"/>
                    <a:pt x="26" y="68"/>
                  </a:cubicBezTo>
                  <a:cubicBezTo>
                    <a:pt x="26" y="68"/>
                    <a:pt x="26" y="68"/>
                    <a:pt x="25" y="68"/>
                  </a:cubicBezTo>
                  <a:cubicBezTo>
                    <a:pt x="25" y="68"/>
                    <a:pt x="24" y="68"/>
                    <a:pt x="24" y="68"/>
                  </a:cubicBezTo>
                  <a:cubicBezTo>
                    <a:pt x="24" y="68"/>
                    <a:pt x="23" y="69"/>
                    <a:pt x="23" y="69"/>
                  </a:cubicBezTo>
                  <a:cubicBezTo>
                    <a:pt x="22" y="69"/>
                    <a:pt x="22" y="69"/>
                    <a:pt x="21" y="70"/>
                  </a:cubicBezTo>
                  <a:cubicBezTo>
                    <a:pt x="21" y="71"/>
                    <a:pt x="21" y="72"/>
                    <a:pt x="21" y="72"/>
                  </a:cubicBezTo>
                  <a:cubicBezTo>
                    <a:pt x="21" y="74"/>
                    <a:pt x="21" y="74"/>
                    <a:pt x="22" y="74"/>
                  </a:cubicBezTo>
                  <a:cubicBezTo>
                    <a:pt x="22" y="75"/>
                    <a:pt x="22" y="75"/>
                    <a:pt x="22" y="75"/>
                  </a:cubicBezTo>
                  <a:cubicBezTo>
                    <a:pt x="23" y="76"/>
                    <a:pt x="23" y="76"/>
                    <a:pt x="23" y="76"/>
                  </a:cubicBezTo>
                  <a:cubicBezTo>
                    <a:pt x="23" y="76"/>
                    <a:pt x="24" y="77"/>
                    <a:pt x="26" y="78"/>
                  </a:cubicBezTo>
                  <a:cubicBezTo>
                    <a:pt x="30" y="80"/>
                    <a:pt x="38" y="85"/>
                    <a:pt x="45" y="89"/>
                  </a:cubicBezTo>
                  <a:cubicBezTo>
                    <a:pt x="48" y="91"/>
                    <a:pt x="52" y="93"/>
                    <a:pt x="54" y="95"/>
                  </a:cubicBezTo>
                  <a:cubicBezTo>
                    <a:pt x="55" y="96"/>
                    <a:pt x="56" y="96"/>
                    <a:pt x="57" y="97"/>
                  </a:cubicBezTo>
                  <a:cubicBezTo>
                    <a:pt x="57" y="97"/>
                    <a:pt x="57" y="97"/>
                    <a:pt x="57" y="97"/>
                  </a:cubicBezTo>
                  <a:cubicBezTo>
                    <a:pt x="57" y="97"/>
                    <a:pt x="57" y="97"/>
                    <a:pt x="57" y="97"/>
                  </a:cubicBezTo>
                  <a:cubicBezTo>
                    <a:pt x="59" y="95"/>
                    <a:pt x="59" y="95"/>
                    <a:pt x="59" y="95"/>
                  </a:cubicBezTo>
                  <a:cubicBezTo>
                    <a:pt x="57" y="97"/>
                    <a:pt x="57" y="97"/>
                    <a:pt x="57" y="97"/>
                  </a:cubicBezTo>
                  <a:cubicBezTo>
                    <a:pt x="57" y="97"/>
                    <a:pt x="57" y="97"/>
                    <a:pt x="57" y="97"/>
                  </a:cubicBezTo>
                  <a:cubicBezTo>
                    <a:pt x="59" y="95"/>
                    <a:pt x="59" y="95"/>
                    <a:pt x="59" y="95"/>
                  </a:cubicBezTo>
                  <a:cubicBezTo>
                    <a:pt x="57" y="97"/>
                    <a:pt x="57" y="97"/>
                    <a:pt x="57" y="97"/>
                  </a:cubicBezTo>
                  <a:cubicBezTo>
                    <a:pt x="60" y="94"/>
                    <a:pt x="60" y="94"/>
                    <a:pt x="60" y="94"/>
                  </a:cubicBezTo>
                  <a:cubicBezTo>
                    <a:pt x="57" y="96"/>
                    <a:pt x="57" y="96"/>
                    <a:pt x="57" y="96"/>
                  </a:cubicBezTo>
                  <a:cubicBezTo>
                    <a:pt x="57" y="97"/>
                    <a:pt x="57" y="97"/>
                    <a:pt x="57" y="97"/>
                  </a:cubicBezTo>
                  <a:cubicBezTo>
                    <a:pt x="60" y="94"/>
                    <a:pt x="60" y="94"/>
                    <a:pt x="60" y="94"/>
                  </a:cubicBezTo>
                  <a:cubicBezTo>
                    <a:pt x="57" y="96"/>
                    <a:pt x="57" y="96"/>
                    <a:pt x="57" y="96"/>
                  </a:cubicBezTo>
                  <a:cubicBezTo>
                    <a:pt x="60" y="94"/>
                    <a:pt x="60" y="94"/>
                    <a:pt x="60" y="94"/>
                  </a:cubicBezTo>
                  <a:cubicBezTo>
                    <a:pt x="56" y="94"/>
                    <a:pt x="56" y="94"/>
                    <a:pt x="56" y="94"/>
                  </a:cubicBezTo>
                  <a:cubicBezTo>
                    <a:pt x="56" y="96"/>
                    <a:pt x="56" y="96"/>
                    <a:pt x="57" y="96"/>
                  </a:cubicBezTo>
                  <a:cubicBezTo>
                    <a:pt x="60" y="94"/>
                    <a:pt x="60" y="94"/>
                    <a:pt x="60" y="94"/>
                  </a:cubicBezTo>
                  <a:cubicBezTo>
                    <a:pt x="56" y="94"/>
                    <a:pt x="56" y="94"/>
                    <a:pt x="56" y="94"/>
                  </a:cubicBezTo>
                  <a:cubicBezTo>
                    <a:pt x="56" y="96"/>
                    <a:pt x="58" y="98"/>
                    <a:pt x="60" y="98"/>
                  </a:cubicBezTo>
                  <a:cubicBezTo>
                    <a:pt x="62" y="98"/>
                    <a:pt x="64" y="96"/>
                    <a:pt x="64"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4" name="Freeform 187">
              <a:extLst>
                <a:ext uri="{FF2B5EF4-FFF2-40B4-BE49-F238E27FC236}">
                  <a16:creationId xmlns:a16="http://schemas.microsoft.com/office/drawing/2014/main" id="{426421AF-85E1-46EF-BB45-F615A588A579}"/>
                </a:ext>
              </a:extLst>
            </p:cNvPr>
            <p:cNvSpPr>
              <a:spLocks/>
            </p:cNvSpPr>
            <p:nvPr/>
          </p:nvSpPr>
          <p:spPr bwMode="auto">
            <a:xfrm>
              <a:off x="5815149" y="2363898"/>
              <a:ext cx="136525" cy="228600"/>
            </a:xfrm>
            <a:custGeom>
              <a:avLst/>
              <a:gdLst>
                <a:gd name="T0" fmla="*/ 10 w 87"/>
                <a:gd name="T1" fmla="*/ 112 h 145"/>
                <a:gd name="T2" fmla="*/ 7 w 87"/>
                <a:gd name="T3" fmla="*/ 111 h 145"/>
                <a:gd name="T4" fmla="*/ 8 w 87"/>
                <a:gd name="T5" fmla="*/ 111 h 145"/>
                <a:gd name="T6" fmla="*/ 4 w 87"/>
                <a:gd name="T7" fmla="*/ 113 h 145"/>
                <a:gd name="T8" fmla="*/ 9 w 87"/>
                <a:gd name="T9" fmla="*/ 93 h 145"/>
                <a:gd name="T10" fmla="*/ 6 w 87"/>
                <a:gd name="T11" fmla="*/ 95 h 145"/>
                <a:gd name="T12" fmla="*/ 6 w 87"/>
                <a:gd name="T13" fmla="*/ 95 h 145"/>
                <a:gd name="T14" fmla="*/ 5 w 87"/>
                <a:gd name="T15" fmla="*/ 99 h 145"/>
                <a:gd name="T16" fmla="*/ 11 w 87"/>
                <a:gd name="T17" fmla="*/ 78 h 145"/>
                <a:gd name="T18" fmla="*/ 12 w 87"/>
                <a:gd name="T19" fmla="*/ 78 h 145"/>
                <a:gd name="T20" fmla="*/ 12 w 87"/>
                <a:gd name="T21" fmla="*/ 79 h 145"/>
                <a:gd name="T22" fmla="*/ 48 w 87"/>
                <a:gd name="T23" fmla="*/ 93 h 145"/>
                <a:gd name="T24" fmla="*/ 13 w 87"/>
                <a:gd name="T25" fmla="*/ 66 h 145"/>
                <a:gd name="T26" fmla="*/ 9 w 87"/>
                <a:gd name="T27" fmla="*/ 65 h 145"/>
                <a:gd name="T28" fmla="*/ 9 w 87"/>
                <a:gd name="T29" fmla="*/ 66 h 145"/>
                <a:gd name="T30" fmla="*/ 29 w 87"/>
                <a:gd name="T31" fmla="*/ 73 h 145"/>
                <a:gd name="T32" fmla="*/ 48 w 87"/>
                <a:gd name="T33" fmla="*/ 71 h 145"/>
                <a:gd name="T34" fmla="*/ 47 w 87"/>
                <a:gd name="T35" fmla="*/ 65 h 145"/>
                <a:gd name="T36" fmla="*/ 9 w 87"/>
                <a:gd name="T37" fmla="*/ 31 h 145"/>
                <a:gd name="T38" fmla="*/ 7 w 87"/>
                <a:gd name="T39" fmla="*/ 34 h 145"/>
                <a:gd name="T40" fmla="*/ 7 w 87"/>
                <a:gd name="T41" fmla="*/ 35 h 145"/>
                <a:gd name="T42" fmla="*/ 34 w 87"/>
                <a:gd name="T43" fmla="*/ 46 h 145"/>
                <a:gd name="T44" fmla="*/ 50 w 87"/>
                <a:gd name="T45" fmla="*/ 41 h 145"/>
                <a:gd name="T46" fmla="*/ 8 w 87"/>
                <a:gd name="T47" fmla="*/ 15 h 145"/>
                <a:gd name="T48" fmla="*/ 5 w 87"/>
                <a:gd name="T49" fmla="*/ 18 h 145"/>
                <a:gd name="T50" fmla="*/ 5 w 87"/>
                <a:gd name="T51" fmla="*/ 18 h 145"/>
                <a:gd name="T52" fmla="*/ 9 w 87"/>
                <a:gd name="T53" fmla="*/ 4 h 145"/>
                <a:gd name="T54" fmla="*/ 10 w 87"/>
                <a:gd name="T55" fmla="*/ 8 h 145"/>
                <a:gd name="T56" fmla="*/ 10 w 87"/>
                <a:gd name="T57" fmla="*/ 8 h 145"/>
                <a:gd name="T58" fmla="*/ 9 w 87"/>
                <a:gd name="T59" fmla="*/ 8 h 145"/>
                <a:gd name="T60" fmla="*/ 65 w 87"/>
                <a:gd name="T61" fmla="*/ 31 h 145"/>
                <a:gd name="T62" fmla="*/ 67 w 87"/>
                <a:gd name="T63" fmla="*/ 22 h 145"/>
                <a:gd name="T64" fmla="*/ 48 w 87"/>
                <a:gd name="T65" fmla="*/ 11 h 145"/>
                <a:gd name="T66" fmla="*/ 63 w 87"/>
                <a:gd name="T67" fmla="*/ 25 h 145"/>
                <a:gd name="T68" fmla="*/ 67 w 87"/>
                <a:gd name="T69" fmla="*/ 27 h 145"/>
                <a:gd name="T70" fmla="*/ 67 w 87"/>
                <a:gd name="T71" fmla="*/ 26 h 145"/>
                <a:gd name="T72" fmla="*/ 34 w 87"/>
                <a:gd name="T73" fmla="*/ 9 h 145"/>
                <a:gd name="T74" fmla="*/ 6 w 87"/>
                <a:gd name="T75" fmla="*/ 2 h 145"/>
                <a:gd name="T76" fmla="*/ 3 w 87"/>
                <a:gd name="T77" fmla="*/ 21 h 145"/>
                <a:gd name="T78" fmla="*/ 49 w 87"/>
                <a:gd name="T79" fmla="*/ 50 h 145"/>
                <a:gd name="T80" fmla="*/ 48 w 87"/>
                <a:gd name="T81" fmla="*/ 49 h 145"/>
                <a:gd name="T82" fmla="*/ 48 w 87"/>
                <a:gd name="T83" fmla="*/ 48 h 145"/>
                <a:gd name="T84" fmla="*/ 9 w 87"/>
                <a:gd name="T85" fmla="*/ 30 h 145"/>
                <a:gd name="T86" fmla="*/ 46 w 87"/>
                <a:gd name="T87" fmla="*/ 58 h 145"/>
                <a:gd name="T88" fmla="*/ 47 w 87"/>
                <a:gd name="T89" fmla="*/ 57 h 145"/>
                <a:gd name="T90" fmla="*/ 49 w 87"/>
                <a:gd name="T91" fmla="*/ 60 h 145"/>
                <a:gd name="T92" fmla="*/ 49 w 87"/>
                <a:gd name="T93" fmla="*/ 58 h 145"/>
                <a:gd name="T94" fmla="*/ 44 w 87"/>
                <a:gd name="T95" fmla="*/ 72 h 145"/>
                <a:gd name="T96" fmla="*/ 43 w 87"/>
                <a:gd name="T97" fmla="*/ 68 h 145"/>
                <a:gd name="T98" fmla="*/ 44 w 87"/>
                <a:gd name="T99" fmla="*/ 68 h 145"/>
                <a:gd name="T100" fmla="*/ 24 w 87"/>
                <a:gd name="T101" fmla="*/ 63 h 145"/>
                <a:gd name="T102" fmla="*/ 7 w 87"/>
                <a:gd name="T103" fmla="*/ 68 h 145"/>
                <a:gd name="T104" fmla="*/ 7 w 87"/>
                <a:gd name="T105" fmla="*/ 85 h 145"/>
                <a:gd name="T106" fmla="*/ 2 w 87"/>
                <a:gd name="T107" fmla="*/ 97 h 145"/>
                <a:gd name="T108" fmla="*/ 1 w 87"/>
                <a:gd name="T109" fmla="*/ 111 h 145"/>
                <a:gd name="T110" fmla="*/ 43 w 87"/>
                <a:gd name="T111" fmla="*/ 142 h 145"/>
                <a:gd name="T112" fmla="*/ 47 w 87"/>
                <a:gd name="T113" fmla="*/ 140 h 145"/>
                <a:gd name="T114" fmla="*/ 47 w 87"/>
                <a:gd name="T115" fmla="*/ 140 h 145"/>
                <a:gd name="T116" fmla="*/ 50 w 87"/>
                <a:gd name="T117"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 h="145">
                  <a:moveTo>
                    <a:pt x="50" y="142"/>
                  </a:moveTo>
                  <a:cubicBezTo>
                    <a:pt x="51" y="141"/>
                    <a:pt x="51" y="140"/>
                    <a:pt x="51" y="140"/>
                  </a:cubicBezTo>
                  <a:cubicBezTo>
                    <a:pt x="51" y="138"/>
                    <a:pt x="51" y="138"/>
                    <a:pt x="50" y="138"/>
                  </a:cubicBezTo>
                  <a:cubicBezTo>
                    <a:pt x="50" y="137"/>
                    <a:pt x="50" y="137"/>
                    <a:pt x="49" y="137"/>
                  </a:cubicBezTo>
                  <a:cubicBezTo>
                    <a:pt x="49" y="136"/>
                    <a:pt x="48" y="136"/>
                    <a:pt x="48" y="135"/>
                  </a:cubicBezTo>
                  <a:cubicBezTo>
                    <a:pt x="46" y="134"/>
                    <a:pt x="42" y="132"/>
                    <a:pt x="38" y="129"/>
                  </a:cubicBezTo>
                  <a:cubicBezTo>
                    <a:pt x="32" y="126"/>
                    <a:pt x="24" y="121"/>
                    <a:pt x="18" y="117"/>
                  </a:cubicBezTo>
                  <a:cubicBezTo>
                    <a:pt x="14" y="115"/>
                    <a:pt x="12" y="113"/>
                    <a:pt x="10" y="112"/>
                  </a:cubicBezTo>
                  <a:cubicBezTo>
                    <a:pt x="9" y="112"/>
                    <a:pt x="8" y="111"/>
                    <a:pt x="8" y="111"/>
                  </a:cubicBezTo>
                  <a:cubicBezTo>
                    <a:pt x="7" y="111"/>
                    <a:pt x="7" y="111"/>
                    <a:pt x="7" y="111"/>
                  </a:cubicBezTo>
                  <a:cubicBezTo>
                    <a:pt x="7" y="111"/>
                    <a:pt x="7" y="111"/>
                    <a:pt x="7" y="111"/>
                  </a:cubicBezTo>
                  <a:cubicBezTo>
                    <a:pt x="6" y="112"/>
                    <a:pt x="6" y="112"/>
                    <a:pt x="6" y="112"/>
                  </a:cubicBezTo>
                  <a:cubicBezTo>
                    <a:pt x="7" y="111"/>
                    <a:pt x="7" y="111"/>
                    <a:pt x="7" y="111"/>
                  </a:cubicBezTo>
                  <a:cubicBezTo>
                    <a:pt x="7" y="111"/>
                    <a:pt x="7" y="111"/>
                    <a:pt x="7" y="111"/>
                  </a:cubicBezTo>
                  <a:cubicBezTo>
                    <a:pt x="6" y="112"/>
                    <a:pt x="6" y="112"/>
                    <a:pt x="6" y="112"/>
                  </a:cubicBezTo>
                  <a:cubicBezTo>
                    <a:pt x="7" y="111"/>
                    <a:pt x="7" y="111"/>
                    <a:pt x="7" y="111"/>
                  </a:cubicBezTo>
                  <a:cubicBezTo>
                    <a:pt x="5" y="113"/>
                    <a:pt x="5" y="113"/>
                    <a:pt x="5" y="113"/>
                  </a:cubicBezTo>
                  <a:cubicBezTo>
                    <a:pt x="8" y="111"/>
                    <a:pt x="8" y="111"/>
                    <a:pt x="8" y="111"/>
                  </a:cubicBezTo>
                  <a:cubicBezTo>
                    <a:pt x="7" y="111"/>
                    <a:pt x="7" y="111"/>
                    <a:pt x="7" y="111"/>
                  </a:cubicBezTo>
                  <a:cubicBezTo>
                    <a:pt x="5" y="113"/>
                    <a:pt x="5" y="113"/>
                    <a:pt x="5" y="113"/>
                  </a:cubicBezTo>
                  <a:cubicBezTo>
                    <a:pt x="8" y="111"/>
                    <a:pt x="8" y="111"/>
                    <a:pt x="8" y="111"/>
                  </a:cubicBezTo>
                  <a:cubicBezTo>
                    <a:pt x="4" y="113"/>
                    <a:pt x="4" y="113"/>
                    <a:pt x="4" y="113"/>
                  </a:cubicBezTo>
                  <a:cubicBezTo>
                    <a:pt x="8" y="113"/>
                    <a:pt x="8" y="113"/>
                    <a:pt x="8" y="113"/>
                  </a:cubicBezTo>
                  <a:cubicBezTo>
                    <a:pt x="8" y="112"/>
                    <a:pt x="8" y="112"/>
                    <a:pt x="8" y="111"/>
                  </a:cubicBezTo>
                  <a:cubicBezTo>
                    <a:pt x="4" y="113"/>
                    <a:pt x="4" y="113"/>
                    <a:pt x="4" y="113"/>
                  </a:cubicBezTo>
                  <a:cubicBezTo>
                    <a:pt x="8" y="113"/>
                    <a:pt x="8" y="113"/>
                    <a:pt x="8" y="113"/>
                  </a:cubicBezTo>
                  <a:cubicBezTo>
                    <a:pt x="4" y="113"/>
                    <a:pt x="4" y="113"/>
                    <a:pt x="4" y="113"/>
                  </a:cubicBezTo>
                  <a:cubicBezTo>
                    <a:pt x="7" y="116"/>
                    <a:pt x="7" y="116"/>
                    <a:pt x="7" y="116"/>
                  </a:cubicBezTo>
                  <a:cubicBezTo>
                    <a:pt x="8" y="115"/>
                    <a:pt x="8" y="114"/>
                    <a:pt x="8" y="113"/>
                  </a:cubicBezTo>
                  <a:cubicBezTo>
                    <a:pt x="4" y="113"/>
                    <a:pt x="4" y="113"/>
                    <a:pt x="4" y="113"/>
                  </a:cubicBezTo>
                  <a:cubicBezTo>
                    <a:pt x="7" y="116"/>
                    <a:pt x="7" y="116"/>
                    <a:pt x="7" y="116"/>
                  </a:cubicBezTo>
                  <a:cubicBezTo>
                    <a:pt x="4" y="113"/>
                    <a:pt x="4" y="113"/>
                    <a:pt x="4" y="113"/>
                  </a:cubicBezTo>
                  <a:cubicBezTo>
                    <a:pt x="4" y="117"/>
                    <a:pt x="4" y="117"/>
                    <a:pt x="4" y="117"/>
                  </a:cubicBezTo>
                  <a:cubicBezTo>
                    <a:pt x="46" y="124"/>
                    <a:pt x="46" y="124"/>
                    <a:pt x="46" y="124"/>
                  </a:cubicBezTo>
                  <a:cubicBezTo>
                    <a:pt x="48" y="124"/>
                    <a:pt x="49" y="123"/>
                    <a:pt x="50" y="121"/>
                  </a:cubicBezTo>
                  <a:cubicBezTo>
                    <a:pt x="51" y="120"/>
                    <a:pt x="50" y="118"/>
                    <a:pt x="48" y="117"/>
                  </a:cubicBezTo>
                  <a:cubicBezTo>
                    <a:pt x="48" y="117"/>
                    <a:pt x="46" y="115"/>
                    <a:pt x="42" y="113"/>
                  </a:cubicBezTo>
                  <a:cubicBezTo>
                    <a:pt x="36" y="110"/>
                    <a:pt x="28" y="104"/>
                    <a:pt x="21" y="100"/>
                  </a:cubicBezTo>
                  <a:cubicBezTo>
                    <a:pt x="17" y="98"/>
                    <a:pt x="14" y="96"/>
                    <a:pt x="12" y="94"/>
                  </a:cubicBezTo>
                  <a:cubicBezTo>
                    <a:pt x="11" y="94"/>
                    <a:pt x="10" y="93"/>
                    <a:pt x="9" y="93"/>
                  </a:cubicBezTo>
                  <a:cubicBezTo>
                    <a:pt x="9" y="92"/>
                    <a:pt x="9" y="92"/>
                    <a:pt x="9" y="92"/>
                  </a:cubicBezTo>
                  <a:cubicBezTo>
                    <a:pt x="9" y="92"/>
                    <a:pt x="9" y="92"/>
                    <a:pt x="9" y="92"/>
                  </a:cubicBezTo>
                  <a:cubicBezTo>
                    <a:pt x="7" y="94"/>
                    <a:pt x="7" y="94"/>
                    <a:pt x="7" y="94"/>
                  </a:cubicBezTo>
                  <a:cubicBezTo>
                    <a:pt x="9" y="93"/>
                    <a:pt x="9" y="93"/>
                    <a:pt x="9" y="93"/>
                  </a:cubicBezTo>
                  <a:cubicBezTo>
                    <a:pt x="9" y="92"/>
                    <a:pt x="9" y="92"/>
                    <a:pt x="9" y="92"/>
                  </a:cubicBezTo>
                  <a:cubicBezTo>
                    <a:pt x="7" y="94"/>
                    <a:pt x="7" y="94"/>
                    <a:pt x="7" y="94"/>
                  </a:cubicBezTo>
                  <a:cubicBezTo>
                    <a:pt x="9" y="93"/>
                    <a:pt x="9" y="93"/>
                    <a:pt x="9" y="93"/>
                  </a:cubicBezTo>
                  <a:cubicBezTo>
                    <a:pt x="6" y="95"/>
                    <a:pt x="6" y="95"/>
                    <a:pt x="6" y="95"/>
                  </a:cubicBezTo>
                  <a:cubicBezTo>
                    <a:pt x="9" y="93"/>
                    <a:pt x="9" y="93"/>
                    <a:pt x="9" y="93"/>
                  </a:cubicBezTo>
                  <a:cubicBezTo>
                    <a:pt x="9" y="93"/>
                    <a:pt x="9" y="93"/>
                    <a:pt x="9" y="93"/>
                  </a:cubicBezTo>
                  <a:cubicBezTo>
                    <a:pt x="6" y="95"/>
                    <a:pt x="6" y="95"/>
                    <a:pt x="6" y="95"/>
                  </a:cubicBezTo>
                  <a:cubicBezTo>
                    <a:pt x="9" y="93"/>
                    <a:pt x="9" y="93"/>
                    <a:pt x="9" y="93"/>
                  </a:cubicBezTo>
                  <a:cubicBezTo>
                    <a:pt x="6" y="95"/>
                    <a:pt x="6" y="95"/>
                    <a:pt x="6" y="95"/>
                  </a:cubicBezTo>
                  <a:cubicBezTo>
                    <a:pt x="10" y="95"/>
                    <a:pt x="10" y="95"/>
                    <a:pt x="10" y="95"/>
                  </a:cubicBezTo>
                  <a:cubicBezTo>
                    <a:pt x="10" y="94"/>
                    <a:pt x="10" y="94"/>
                    <a:pt x="9" y="93"/>
                  </a:cubicBezTo>
                  <a:cubicBezTo>
                    <a:pt x="6" y="95"/>
                    <a:pt x="6" y="95"/>
                    <a:pt x="6" y="95"/>
                  </a:cubicBezTo>
                  <a:cubicBezTo>
                    <a:pt x="10" y="95"/>
                    <a:pt x="10" y="95"/>
                    <a:pt x="10" y="95"/>
                  </a:cubicBezTo>
                  <a:cubicBezTo>
                    <a:pt x="6" y="95"/>
                    <a:pt x="6" y="95"/>
                    <a:pt x="6" y="95"/>
                  </a:cubicBezTo>
                  <a:cubicBezTo>
                    <a:pt x="9" y="97"/>
                    <a:pt x="9" y="97"/>
                    <a:pt x="9" y="97"/>
                  </a:cubicBezTo>
                  <a:cubicBezTo>
                    <a:pt x="10" y="96"/>
                    <a:pt x="10" y="95"/>
                    <a:pt x="10" y="95"/>
                  </a:cubicBezTo>
                  <a:cubicBezTo>
                    <a:pt x="6" y="95"/>
                    <a:pt x="6" y="95"/>
                    <a:pt x="6" y="95"/>
                  </a:cubicBezTo>
                  <a:cubicBezTo>
                    <a:pt x="9" y="97"/>
                    <a:pt x="9" y="97"/>
                    <a:pt x="9" y="97"/>
                  </a:cubicBezTo>
                  <a:cubicBezTo>
                    <a:pt x="6" y="95"/>
                    <a:pt x="6" y="95"/>
                    <a:pt x="6" y="95"/>
                  </a:cubicBezTo>
                  <a:cubicBezTo>
                    <a:pt x="5" y="99"/>
                    <a:pt x="5" y="99"/>
                    <a:pt x="5" y="99"/>
                  </a:cubicBezTo>
                  <a:cubicBezTo>
                    <a:pt x="49" y="110"/>
                    <a:pt x="49" y="110"/>
                    <a:pt x="49" y="110"/>
                  </a:cubicBezTo>
                  <a:cubicBezTo>
                    <a:pt x="51" y="111"/>
                    <a:pt x="53" y="110"/>
                    <a:pt x="54" y="108"/>
                  </a:cubicBezTo>
                  <a:cubicBezTo>
                    <a:pt x="54" y="106"/>
                    <a:pt x="54" y="104"/>
                    <a:pt x="52" y="103"/>
                  </a:cubicBezTo>
                  <a:cubicBezTo>
                    <a:pt x="52" y="103"/>
                    <a:pt x="49" y="101"/>
                    <a:pt x="46" y="99"/>
                  </a:cubicBezTo>
                  <a:cubicBezTo>
                    <a:pt x="40" y="96"/>
                    <a:pt x="31" y="90"/>
                    <a:pt x="24" y="86"/>
                  </a:cubicBezTo>
                  <a:cubicBezTo>
                    <a:pt x="20" y="83"/>
                    <a:pt x="17" y="81"/>
                    <a:pt x="14" y="80"/>
                  </a:cubicBezTo>
                  <a:cubicBezTo>
                    <a:pt x="13" y="79"/>
                    <a:pt x="12" y="78"/>
                    <a:pt x="12" y="78"/>
                  </a:cubicBezTo>
                  <a:cubicBezTo>
                    <a:pt x="11" y="78"/>
                    <a:pt x="11" y="78"/>
                    <a:pt x="11" y="78"/>
                  </a:cubicBezTo>
                  <a:cubicBezTo>
                    <a:pt x="11" y="78"/>
                    <a:pt x="11" y="78"/>
                    <a:pt x="11" y="78"/>
                  </a:cubicBezTo>
                  <a:cubicBezTo>
                    <a:pt x="9" y="80"/>
                    <a:pt x="9" y="80"/>
                    <a:pt x="9" y="80"/>
                  </a:cubicBezTo>
                  <a:cubicBezTo>
                    <a:pt x="11" y="78"/>
                    <a:pt x="11" y="78"/>
                    <a:pt x="11" y="78"/>
                  </a:cubicBezTo>
                  <a:cubicBezTo>
                    <a:pt x="11" y="78"/>
                    <a:pt x="11" y="78"/>
                    <a:pt x="11" y="78"/>
                  </a:cubicBezTo>
                  <a:cubicBezTo>
                    <a:pt x="9" y="80"/>
                    <a:pt x="9" y="80"/>
                    <a:pt x="9" y="80"/>
                  </a:cubicBezTo>
                  <a:cubicBezTo>
                    <a:pt x="11" y="78"/>
                    <a:pt x="11" y="78"/>
                    <a:pt x="11" y="78"/>
                  </a:cubicBezTo>
                  <a:cubicBezTo>
                    <a:pt x="9" y="80"/>
                    <a:pt x="9" y="80"/>
                    <a:pt x="9" y="80"/>
                  </a:cubicBezTo>
                  <a:cubicBezTo>
                    <a:pt x="12" y="78"/>
                    <a:pt x="12" y="78"/>
                    <a:pt x="12" y="78"/>
                  </a:cubicBezTo>
                  <a:cubicBezTo>
                    <a:pt x="11" y="78"/>
                    <a:pt x="11" y="78"/>
                    <a:pt x="11" y="78"/>
                  </a:cubicBezTo>
                  <a:cubicBezTo>
                    <a:pt x="9" y="80"/>
                    <a:pt x="9" y="80"/>
                    <a:pt x="9" y="80"/>
                  </a:cubicBezTo>
                  <a:cubicBezTo>
                    <a:pt x="12" y="78"/>
                    <a:pt x="12" y="78"/>
                    <a:pt x="12" y="78"/>
                  </a:cubicBezTo>
                  <a:cubicBezTo>
                    <a:pt x="8" y="81"/>
                    <a:pt x="8" y="81"/>
                    <a:pt x="8" y="81"/>
                  </a:cubicBezTo>
                  <a:cubicBezTo>
                    <a:pt x="12" y="79"/>
                    <a:pt x="12" y="79"/>
                    <a:pt x="12" y="79"/>
                  </a:cubicBezTo>
                  <a:cubicBezTo>
                    <a:pt x="12" y="78"/>
                    <a:pt x="12" y="78"/>
                    <a:pt x="12" y="78"/>
                  </a:cubicBezTo>
                  <a:cubicBezTo>
                    <a:pt x="8" y="81"/>
                    <a:pt x="8" y="81"/>
                    <a:pt x="8" y="81"/>
                  </a:cubicBezTo>
                  <a:cubicBezTo>
                    <a:pt x="12" y="79"/>
                    <a:pt x="12" y="79"/>
                    <a:pt x="12" y="79"/>
                  </a:cubicBezTo>
                  <a:cubicBezTo>
                    <a:pt x="8" y="81"/>
                    <a:pt x="8" y="81"/>
                    <a:pt x="8" y="81"/>
                  </a:cubicBezTo>
                  <a:cubicBezTo>
                    <a:pt x="12" y="81"/>
                    <a:pt x="12" y="81"/>
                    <a:pt x="12" y="81"/>
                  </a:cubicBezTo>
                  <a:cubicBezTo>
                    <a:pt x="12" y="80"/>
                    <a:pt x="12" y="79"/>
                    <a:pt x="12" y="79"/>
                  </a:cubicBezTo>
                  <a:cubicBezTo>
                    <a:pt x="8" y="81"/>
                    <a:pt x="8" y="81"/>
                    <a:pt x="8" y="81"/>
                  </a:cubicBezTo>
                  <a:cubicBezTo>
                    <a:pt x="12" y="81"/>
                    <a:pt x="12" y="81"/>
                    <a:pt x="12" y="81"/>
                  </a:cubicBezTo>
                  <a:cubicBezTo>
                    <a:pt x="8" y="81"/>
                    <a:pt x="8" y="81"/>
                    <a:pt x="8" y="81"/>
                  </a:cubicBezTo>
                  <a:cubicBezTo>
                    <a:pt x="8" y="85"/>
                    <a:pt x="8" y="85"/>
                    <a:pt x="8" y="85"/>
                  </a:cubicBezTo>
                  <a:cubicBezTo>
                    <a:pt x="48" y="93"/>
                    <a:pt x="48" y="93"/>
                    <a:pt x="48" y="93"/>
                  </a:cubicBezTo>
                  <a:cubicBezTo>
                    <a:pt x="50" y="93"/>
                    <a:pt x="52" y="92"/>
                    <a:pt x="53" y="90"/>
                  </a:cubicBezTo>
                  <a:cubicBezTo>
                    <a:pt x="53" y="89"/>
                    <a:pt x="53" y="87"/>
                    <a:pt x="51" y="86"/>
                  </a:cubicBezTo>
                  <a:cubicBezTo>
                    <a:pt x="11" y="61"/>
                    <a:pt x="11" y="61"/>
                    <a:pt x="11" y="61"/>
                  </a:cubicBezTo>
                  <a:cubicBezTo>
                    <a:pt x="9" y="64"/>
                    <a:pt x="9" y="64"/>
                    <a:pt x="9" y="64"/>
                  </a:cubicBezTo>
                  <a:cubicBezTo>
                    <a:pt x="13" y="66"/>
                    <a:pt x="13" y="66"/>
                    <a:pt x="13" y="66"/>
                  </a:cubicBezTo>
                  <a:cubicBezTo>
                    <a:pt x="9" y="64"/>
                    <a:pt x="9" y="64"/>
                    <a:pt x="9" y="64"/>
                  </a:cubicBezTo>
                  <a:cubicBezTo>
                    <a:pt x="11" y="68"/>
                    <a:pt x="11" y="68"/>
                    <a:pt x="11" y="68"/>
                  </a:cubicBezTo>
                  <a:cubicBezTo>
                    <a:pt x="12" y="68"/>
                    <a:pt x="12" y="67"/>
                    <a:pt x="13" y="66"/>
                  </a:cubicBezTo>
                  <a:cubicBezTo>
                    <a:pt x="9" y="64"/>
                    <a:pt x="9" y="64"/>
                    <a:pt x="9" y="64"/>
                  </a:cubicBezTo>
                  <a:cubicBezTo>
                    <a:pt x="11" y="68"/>
                    <a:pt x="11" y="68"/>
                    <a:pt x="11" y="68"/>
                  </a:cubicBezTo>
                  <a:cubicBezTo>
                    <a:pt x="9" y="64"/>
                    <a:pt x="9" y="64"/>
                    <a:pt x="9" y="64"/>
                  </a:cubicBezTo>
                  <a:cubicBezTo>
                    <a:pt x="10" y="68"/>
                    <a:pt x="10" y="68"/>
                    <a:pt x="10" y="68"/>
                  </a:cubicBezTo>
                  <a:cubicBezTo>
                    <a:pt x="10" y="68"/>
                    <a:pt x="10" y="68"/>
                    <a:pt x="11" y="68"/>
                  </a:cubicBezTo>
                  <a:cubicBezTo>
                    <a:pt x="9" y="64"/>
                    <a:pt x="9" y="64"/>
                    <a:pt x="9" y="64"/>
                  </a:cubicBezTo>
                  <a:cubicBezTo>
                    <a:pt x="10" y="68"/>
                    <a:pt x="10" y="68"/>
                    <a:pt x="10" y="68"/>
                  </a:cubicBezTo>
                  <a:cubicBezTo>
                    <a:pt x="9" y="65"/>
                    <a:pt x="9" y="65"/>
                    <a:pt x="9" y="65"/>
                  </a:cubicBezTo>
                  <a:cubicBezTo>
                    <a:pt x="9" y="68"/>
                    <a:pt x="9" y="68"/>
                    <a:pt x="9" y="68"/>
                  </a:cubicBezTo>
                  <a:cubicBezTo>
                    <a:pt x="10" y="68"/>
                    <a:pt x="10" y="68"/>
                    <a:pt x="10" y="68"/>
                  </a:cubicBezTo>
                  <a:cubicBezTo>
                    <a:pt x="9" y="65"/>
                    <a:pt x="9" y="65"/>
                    <a:pt x="9" y="65"/>
                  </a:cubicBezTo>
                  <a:cubicBezTo>
                    <a:pt x="9" y="68"/>
                    <a:pt x="9" y="68"/>
                    <a:pt x="9" y="68"/>
                  </a:cubicBezTo>
                  <a:cubicBezTo>
                    <a:pt x="9" y="66"/>
                    <a:pt x="9" y="66"/>
                    <a:pt x="9" y="66"/>
                  </a:cubicBezTo>
                  <a:cubicBezTo>
                    <a:pt x="9" y="68"/>
                    <a:pt x="9" y="68"/>
                    <a:pt x="9" y="68"/>
                  </a:cubicBezTo>
                  <a:cubicBezTo>
                    <a:pt x="9" y="68"/>
                    <a:pt x="9" y="68"/>
                    <a:pt x="9" y="68"/>
                  </a:cubicBezTo>
                  <a:cubicBezTo>
                    <a:pt x="9" y="66"/>
                    <a:pt x="9" y="66"/>
                    <a:pt x="9" y="66"/>
                  </a:cubicBezTo>
                  <a:cubicBezTo>
                    <a:pt x="9" y="68"/>
                    <a:pt x="9" y="68"/>
                    <a:pt x="9" y="68"/>
                  </a:cubicBezTo>
                  <a:cubicBezTo>
                    <a:pt x="9" y="68"/>
                    <a:pt x="9" y="68"/>
                    <a:pt x="9" y="68"/>
                  </a:cubicBezTo>
                  <a:cubicBezTo>
                    <a:pt x="9" y="68"/>
                    <a:pt x="9" y="68"/>
                    <a:pt x="9" y="68"/>
                  </a:cubicBezTo>
                  <a:cubicBezTo>
                    <a:pt x="9" y="68"/>
                    <a:pt x="9" y="68"/>
                    <a:pt x="9" y="68"/>
                  </a:cubicBezTo>
                  <a:cubicBezTo>
                    <a:pt x="9" y="68"/>
                    <a:pt x="9" y="68"/>
                    <a:pt x="9" y="68"/>
                  </a:cubicBezTo>
                  <a:cubicBezTo>
                    <a:pt x="9" y="68"/>
                    <a:pt x="9" y="68"/>
                    <a:pt x="9" y="68"/>
                  </a:cubicBezTo>
                  <a:cubicBezTo>
                    <a:pt x="9" y="68"/>
                    <a:pt x="10" y="68"/>
                    <a:pt x="11" y="69"/>
                  </a:cubicBezTo>
                  <a:cubicBezTo>
                    <a:pt x="15" y="69"/>
                    <a:pt x="22" y="71"/>
                    <a:pt x="29" y="73"/>
                  </a:cubicBezTo>
                  <a:cubicBezTo>
                    <a:pt x="32" y="74"/>
                    <a:pt x="35" y="74"/>
                    <a:pt x="38" y="75"/>
                  </a:cubicBezTo>
                  <a:cubicBezTo>
                    <a:pt x="39" y="75"/>
                    <a:pt x="40" y="76"/>
                    <a:pt x="41" y="76"/>
                  </a:cubicBezTo>
                  <a:cubicBezTo>
                    <a:pt x="42" y="76"/>
                    <a:pt x="42" y="76"/>
                    <a:pt x="42" y="76"/>
                  </a:cubicBezTo>
                  <a:cubicBezTo>
                    <a:pt x="43" y="76"/>
                    <a:pt x="43" y="76"/>
                    <a:pt x="44" y="76"/>
                  </a:cubicBezTo>
                  <a:cubicBezTo>
                    <a:pt x="44" y="76"/>
                    <a:pt x="44" y="76"/>
                    <a:pt x="44" y="76"/>
                  </a:cubicBezTo>
                  <a:cubicBezTo>
                    <a:pt x="45" y="76"/>
                    <a:pt x="45" y="76"/>
                    <a:pt x="45" y="76"/>
                  </a:cubicBezTo>
                  <a:cubicBezTo>
                    <a:pt x="46" y="75"/>
                    <a:pt x="47" y="75"/>
                    <a:pt x="47" y="74"/>
                  </a:cubicBezTo>
                  <a:cubicBezTo>
                    <a:pt x="48" y="73"/>
                    <a:pt x="48" y="72"/>
                    <a:pt x="48" y="71"/>
                  </a:cubicBezTo>
                  <a:cubicBezTo>
                    <a:pt x="47" y="70"/>
                    <a:pt x="47" y="69"/>
                    <a:pt x="46" y="68"/>
                  </a:cubicBezTo>
                  <a:cubicBezTo>
                    <a:pt x="9" y="46"/>
                    <a:pt x="9" y="46"/>
                    <a:pt x="9" y="46"/>
                  </a:cubicBezTo>
                  <a:cubicBezTo>
                    <a:pt x="7" y="49"/>
                    <a:pt x="7" y="49"/>
                    <a:pt x="7" y="49"/>
                  </a:cubicBezTo>
                  <a:cubicBezTo>
                    <a:pt x="6" y="53"/>
                    <a:pt x="6" y="53"/>
                    <a:pt x="6" y="53"/>
                  </a:cubicBezTo>
                  <a:cubicBezTo>
                    <a:pt x="6" y="53"/>
                    <a:pt x="16" y="56"/>
                    <a:pt x="27" y="59"/>
                  </a:cubicBezTo>
                  <a:cubicBezTo>
                    <a:pt x="32" y="60"/>
                    <a:pt x="37" y="62"/>
                    <a:pt x="41" y="63"/>
                  </a:cubicBezTo>
                  <a:cubicBezTo>
                    <a:pt x="43" y="63"/>
                    <a:pt x="45" y="64"/>
                    <a:pt x="46" y="64"/>
                  </a:cubicBezTo>
                  <a:cubicBezTo>
                    <a:pt x="47" y="64"/>
                    <a:pt x="47" y="64"/>
                    <a:pt x="47" y="65"/>
                  </a:cubicBezTo>
                  <a:cubicBezTo>
                    <a:pt x="48" y="65"/>
                    <a:pt x="48" y="65"/>
                    <a:pt x="48" y="65"/>
                  </a:cubicBezTo>
                  <a:cubicBezTo>
                    <a:pt x="48" y="65"/>
                    <a:pt x="48" y="65"/>
                    <a:pt x="49" y="65"/>
                  </a:cubicBezTo>
                  <a:cubicBezTo>
                    <a:pt x="49" y="65"/>
                    <a:pt x="50" y="65"/>
                    <a:pt x="50" y="65"/>
                  </a:cubicBezTo>
                  <a:cubicBezTo>
                    <a:pt x="50" y="65"/>
                    <a:pt x="50" y="65"/>
                    <a:pt x="51" y="64"/>
                  </a:cubicBezTo>
                  <a:cubicBezTo>
                    <a:pt x="51" y="64"/>
                    <a:pt x="52" y="64"/>
                    <a:pt x="52" y="63"/>
                  </a:cubicBezTo>
                  <a:cubicBezTo>
                    <a:pt x="53" y="62"/>
                    <a:pt x="53" y="61"/>
                    <a:pt x="53" y="60"/>
                  </a:cubicBezTo>
                  <a:cubicBezTo>
                    <a:pt x="53" y="59"/>
                    <a:pt x="52" y="58"/>
                    <a:pt x="51" y="57"/>
                  </a:cubicBezTo>
                  <a:cubicBezTo>
                    <a:pt x="9" y="31"/>
                    <a:pt x="9" y="31"/>
                    <a:pt x="9" y="31"/>
                  </a:cubicBezTo>
                  <a:cubicBezTo>
                    <a:pt x="7" y="34"/>
                    <a:pt x="7" y="34"/>
                    <a:pt x="7" y="34"/>
                  </a:cubicBezTo>
                  <a:cubicBezTo>
                    <a:pt x="10" y="36"/>
                    <a:pt x="10" y="36"/>
                    <a:pt x="10" y="36"/>
                  </a:cubicBezTo>
                  <a:cubicBezTo>
                    <a:pt x="7" y="34"/>
                    <a:pt x="7" y="34"/>
                    <a:pt x="7" y="34"/>
                  </a:cubicBezTo>
                  <a:cubicBezTo>
                    <a:pt x="9" y="38"/>
                    <a:pt x="9" y="38"/>
                    <a:pt x="9" y="38"/>
                  </a:cubicBezTo>
                  <a:cubicBezTo>
                    <a:pt x="9" y="38"/>
                    <a:pt x="10" y="37"/>
                    <a:pt x="10" y="36"/>
                  </a:cubicBezTo>
                  <a:cubicBezTo>
                    <a:pt x="7" y="34"/>
                    <a:pt x="7" y="34"/>
                    <a:pt x="7" y="34"/>
                  </a:cubicBezTo>
                  <a:cubicBezTo>
                    <a:pt x="9" y="38"/>
                    <a:pt x="9" y="38"/>
                    <a:pt x="9" y="38"/>
                  </a:cubicBezTo>
                  <a:cubicBezTo>
                    <a:pt x="7" y="34"/>
                    <a:pt x="7" y="34"/>
                    <a:pt x="7" y="34"/>
                  </a:cubicBezTo>
                  <a:cubicBezTo>
                    <a:pt x="7" y="38"/>
                    <a:pt x="7" y="38"/>
                    <a:pt x="7" y="38"/>
                  </a:cubicBezTo>
                  <a:cubicBezTo>
                    <a:pt x="8" y="38"/>
                    <a:pt x="8" y="38"/>
                    <a:pt x="9" y="38"/>
                  </a:cubicBezTo>
                  <a:cubicBezTo>
                    <a:pt x="7" y="34"/>
                    <a:pt x="7" y="34"/>
                    <a:pt x="7" y="34"/>
                  </a:cubicBezTo>
                  <a:cubicBezTo>
                    <a:pt x="7" y="38"/>
                    <a:pt x="7" y="38"/>
                    <a:pt x="7" y="38"/>
                  </a:cubicBezTo>
                  <a:cubicBezTo>
                    <a:pt x="7" y="35"/>
                    <a:pt x="7" y="35"/>
                    <a:pt x="7" y="35"/>
                  </a:cubicBezTo>
                  <a:cubicBezTo>
                    <a:pt x="7" y="38"/>
                    <a:pt x="7" y="38"/>
                    <a:pt x="7" y="38"/>
                  </a:cubicBezTo>
                  <a:cubicBezTo>
                    <a:pt x="7" y="38"/>
                    <a:pt x="7" y="38"/>
                    <a:pt x="7" y="38"/>
                  </a:cubicBezTo>
                  <a:cubicBezTo>
                    <a:pt x="7" y="35"/>
                    <a:pt x="7" y="35"/>
                    <a:pt x="7" y="35"/>
                  </a:cubicBezTo>
                  <a:cubicBezTo>
                    <a:pt x="7" y="38"/>
                    <a:pt x="7" y="38"/>
                    <a:pt x="7" y="38"/>
                  </a:cubicBezTo>
                  <a:cubicBezTo>
                    <a:pt x="7" y="37"/>
                    <a:pt x="7" y="37"/>
                    <a:pt x="7" y="37"/>
                  </a:cubicBezTo>
                  <a:cubicBezTo>
                    <a:pt x="7" y="38"/>
                    <a:pt x="7" y="38"/>
                    <a:pt x="7" y="38"/>
                  </a:cubicBezTo>
                  <a:cubicBezTo>
                    <a:pt x="7" y="38"/>
                    <a:pt x="7" y="38"/>
                    <a:pt x="7" y="38"/>
                  </a:cubicBezTo>
                  <a:cubicBezTo>
                    <a:pt x="7" y="37"/>
                    <a:pt x="7" y="37"/>
                    <a:pt x="7" y="37"/>
                  </a:cubicBezTo>
                  <a:cubicBezTo>
                    <a:pt x="7" y="38"/>
                    <a:pt x="7" y="38"/>
                    <a:pt x="7" y="38"/>
                  </a:cubicBezTo>
                  <a:cubicBezTo>
                    <a:pt x="7" y="38"/>
                    <a:pt x="8" y="38"/>
                    <a:pt x="9" y="39"/>
                  </a:cubicBezTo>
                  <a:cubicBezTo>
                    <a:pt x="15" y="40"/>
                    <a:pt x="25" y="43"/>
                    <a:pt x="34" y="46"/>
                  </a:cubicBezTo>
                  <a:cubicBezTo>
                    <a:pt x="38" y="47"/>
                    <a:pt x="42" y="48"/>
                    <a:pt x="45" y="49"/>
                  </a:cubicBezTo>
                  <a:cubicBezTo>
                    <a:pt x="48" y="50"/>
                    <a:pt x="50" y="51"/>
                    <a:pt x="50" y="51"/>
                  </a:cubicBezTo>
                  <a:cubicBezTo>
                    <a:pt x="51" y="51"/>
                    <a:pt x="53" y="51"/>
                    <a:pt x="54" y="50"/>
                  </a:cubicBezTo>
                  <a:cubicBezTo>
                    <a:pt x="55" y="49"/>
                    <a:pt x="56" y="48"/>
                    <a:pt x="56" y="47"/>
                  </a:cubicBezTo>
                  <a:cubicBezTo>
                    <a:pt x="55" y="45"/>
                    <a:pt x="55" y="45"/>
                    <a:pt x="55" y="45"/>
                  </a:cubicBezTo>
                  <a:cubicBezTo>
                    <a:pt x="55" y="44"/>
                    <a:pt x="54" y="44"/>
                    <a:pt x="54" y="44"/>
                  </a:cubicBezTo>
                  <a:cubicBezTo>
                    <a:pt x="53" y="43"/>
                    <a:pt x="53" y="43"/>
                    <a:pt x="53" y="43"/>
                  </a:cubicBezTo>
                  <a:cubicBezTo>
                    <a:pt x="53" y="43"/>
                    <a:pt x="52" y="42"/>
                    <a:pt x="50" y="41"/>
                  </a:cubicBezTo>
                  <a:cubicBezTo>
                    <a:pt x="44" y="37"/>
                    <a:pt x="34" y="31"/>
                    <a:pt x="24" y="25"/>
                  </a:cubicBezTo>
                  <a:cubicBezTo>
                    <a:pt x="20" y="22"/>
                    <a:pt x="15" y="20"/>
                    <a:pt x="12" y="18"/>
                  </a:cubicBezTo>
                  <a:cubicBezTo>
                    <a:pt x="11" y="17"/>
                    <a:pt x="10" y="16"/>
                    <a:pt x="9" y="16"/>
                  </a:cubicBezTo>
                  <a:cubicBezTo>
                    <a:pt x="8" y="15"/>
                    <a:pt x="8" y="15"/>
                    <a:pt x="8" y="15"/>
                  </a:cubicBezTo>
                  <a:cubicBezTo>
                    <a:pt x="8" y="15"/>
                    <a:pt x="8" y="15"/>
                    <a:pt x="8" y="15"/>
                  </a:cubicBezTo>
                  <a:cubicBezTo>
                    <a:pt x="6" y="17"/>
                    <a:pt x="6" y="17"/>
                    <a:pt x="6" y="17"/>
                  </a:cubicBezTo>
                  <a:cubicBezTo>
                    <a:pt x="8" y="15"/>
                    <a:pt x="8" y="15"/>
                    <a:pt x="8" y="15"/>
                  </a:cubicBezTo>
                  <a:cubicBezTo>
                    <a:pt x="8" y="15"/>
                    <a:pt x="8" y="15"/>
                    <a:pt x="8" y="15"/>
                  </a:cubicBezTo>
                  <a:cubicBezTo>
                    <a:pt x="6" y="17"/>
                    <a:pt x="6" y="17"/>
                    <a:pt x="6" y="17"/>
                  </a:cubicBezTo>
                  <a:cubicBezTo>
                    <a:pt x="8" y="15"/>
                    <a:pt x="8" y="15"/>
                    <a:pt x="8" y="15"/>
                  </a:cubicBezTo>
                  <a:cubicBezTo>
                    <a:pt x="5" y="18"/>
                    <a:pt x="5" y="18"/>
                    <a:pt x="5" y="18"/>
                  </a:cubicBezTo>
                  <a:cubicBezTo>
                    <a:pt x="9" y="16"/>
                    <a:pt x="9" y="16"/>
                    <a:pt x="9" y="16"/>
                  </a:cubicBezTo>
                  <a:cubicBezTo>
                    <a:pt x="8" y="15"/>
                    <a:pt x="8" y="15"/>
                    <a:pt x="8" y="15"/>
                  </a:cubicBezTo>
                  <a:cubicBezTo>
                    <a:pt x="5" y="18"/>
                    <a:pt x="5" y="18"/>
                    <a:pt x="5" y="18"/>
                  </a:cubicBezTo>
                  <a:cubicBezTo>
                    <a:pt x="9" y="16"/>
                    <a:pt x="9" y="16"/>
                    <a:pt x="9" y="16"/>
                  </a:cubicBezTo>
                  <a:cubicBezTo>
                    <a:pt x="5" y="18"/>
                    <a:pt x="5" y="18"/>
                    <a:pt x="5" y="18"/>
                  </a:cubicBezTo>
                  <a:cubicBezTo>
                    <a:pt x="9" y="18"/>
                    <a:pt x="9" y="18"/>
                    <a:pt x="9" y="18"/>
                  </a:cubicBezTo>
                  <a:cubicBezTo>
                    <a:pt x="9" y="17"/>
                    <a:pt x="9" y="16"/>
                    <a:pt x="9" y="16"/>
                  </a:cubicBezTo>
                  <a:cubicBezTo>
                    <a:pt x="5" y="18"/>
                    <a:pt x="5" y="18"/>
                    <a:pt x="5" y="18"/>
                  </a:cubicBezTo>
                  <a:cubicBezTo>
                    <a:pt x="9" y="18"/>
                    <a:pt x="9" y="18"/>
                    <a:pt x="9" y="18"/>
                  </a:cubicBezTo>
                  <a:cubicBezTo>
                    <a:pt x="5" y="18"/>
                    <a:pt x="5" y="18"/>
                    <a:pt x="5" y="18"/>
                  </a:cubicBezTo>
                  <a:cubicBezTo>
                    <a:pt x="8" y="21"/>
                    <a:pt x="8" y="21"/>
                    <a:pt x="8" y="21"/>
                  </a:cubicBezTo>
                  <a:cubicBezTo>
                    <a:pt x="9" y="20"/>
                    <a:pt x="9" y="18"/>
                    <a:pt x="9" y="18"/>
                  </a:cubicBezTo>
                  <a:cubicBezTo>
                    <a:pt x="5" y="18"/>
                    <a:pt x="5" y="18"/>
                    <a:pt x="5" y="18"/>
                  </a:cubicBezTo>
                  <a:cubicBezTo>
                    <a:pt x="8" y="21"/>
                    <a:pt x="8" y="21"/>
                    <a:pt x="8" y="21"/>
                  </a:cubicBezTo>
                  <a:cubicBezTo>
                    <a:pt x="5" y="18"/>
                    <a:pt x="5" y="18"/>
                    <a:pt x="5" y="18"/>
                  </a:cubicBezTo>
                  <a:cubicBezTo>
                    <a:pt x="4" y="22"/>
                    <a:pt x="4" y="22"/>
                    <a:pt x="4" y="22"/>
                  </a:cubicBezTo>
                  <a:cubicBezTo>
                    <a:pt x="55" y="38"/>
                    <a:pt x="55" y="38"/>
                    <a:pt x="55" y="38"/>
                  </a:cubicBezTo>
                  <a:cubicBezTo>
                    <a:pt x="57" y="38"/>
                    <a:pt x="59" y="37"/>
                    <a:pt x="60" y="35"/>
                  </a:cubicBezTo>
                  <a:cubicBezTo>
                    <a:pt x="61" y="34"/>
                    <a:pt x="60" y="31"/>
                    <a:pt x="59" y="30"/>
                  </a:cubicBezTo>
                  <a:cubicBezTo>
                    <a:pt x="12" y="1"/>
                    <a:pt x="12" y="1"/>
                    <a:pt x="12" y="1"/>
                  </a:cubicBezTo>
                  <a:cubicBezTo>
                    <a:pt x="9" y="4"/>
                    <a:pt x="9" y="4"/>
                    <a:pt x="9" y="4"/>
                  </a:cubicBezTo>
                  <a:cubicBezTo>
                    <a:pt x="13" y="7"/>
                    <a:pt x="13" y="7"/>
                    <a:pt x="13" y="7"/>
                  </a:cubicBezTo>
                  <a:cubicBezTo>
                    <a:pt x="10" y="4"/>
                    <a:pt x="10" y="4"/>
                    <a:pt x="10" y="4"/>
                  </a:cubicBezTo>
                  <a:cubicBezTo>
                    <a:pt x="12" y="8"/>
                    <a:pt x="12" y="8"/>
                    <a:pt x="12" y="8"/>
                  </a:cubicBezTo>
                  <a:cubicBezTo>
                    <a:pt x="12" y="7"/>
                    <a:pt x="13" y="7"/>
                    <a:pt x="13" y="7"/>
                  </a:cubicBezTo>
                  <a:cubicBezTo>
                    <a:pt x="10" y="4"/>
                    <a:pt x="10" y="4"/>
                    <a:pt x="10" y="4"/>
                  </a:cubicBezTo>
                  <a:cubicBezTo>
                    <a:pt x="12" y="8"/>
                    <a:pt x="12" y="8"/>
                    <a:pt x="12" y="8"/>
                  </a:cubicBezTo>
                  <a:cubicBezTo>
                    <a:pt x="10" y="4"/>
                    <a:pt x="10" y="4"/>
                    <a:pt x="10" y="4"/>
                  </a:cubicBezTo>
                  <a:cubicBezTo>
                    <a:pt x="10" y="8"/>
                    <a:pt x="10" y="8"/>
                    <a:pt x="10" y="8"/>
                  </a:cubicBezTo>
                  <a:cubicBezTo>
                    <a:pt x="11" y="8"/>
                    <a:pt x="11" y="8"/>
                    <a:pt x="12" y="8"/>
                  </a:cubicBezTo>
                  <a:cubicBezTo>
                    <a:pt x="10" y="4"/>
                    <a:pt x="10" y="4"/>
                    <a:pt x="10" y="4"/>
                  </a:cubicBezTo>
                  <a:cubicBezTo>
                    <a:pt x="10" y="8"/>
                    <a:pt x="10" y="8"/>
                    <a:pt x="10" y="8"/>
                  </a:cubicBezTo>
                  <a:cubicBezTo>
                    <a:pt x="10" y="5"/>
                    <a:pt x="10" y="5"/>
                    <a:pt x="10" y="5"/>
                  </a:cubicBezTo>
                  <a:cubicBezTo>
                    <a:pt x="10" y="8"/>
                    <a:pt x="10" y="8"/>
                    <a:pt x="10" y="8"/>
                  </a:cubicBezTo>
                  <a:cubicBezTo>
                    <a:pt x="10" y="8"/>
                    <a:pt x="10" y="8"/>
                    <a:pt x="10" y="8"/>
                  </a:cubicBezTo>
                  <a:cubicBezTo>
                    <a:pt x="10" y="5"/>
                    <a:pt x="10" y="5"/>
                    <a:pt x="10" y="5"/>
                  </a:cubicBezTo>
                  <a:cubicBezTo>
                    <a:pt x="10" y="8"/>
                    <a:pt x="10" y="8"/>
                    <a:pt x="10" y="8"/>
                  </a:cubicBezTo>
                  <a:cubicBezTo>
                    <a:pt x="10" y="6"/>
                    <a:pt x="10" y="6"/>
                    <a:pt x="10" y="6"/>
                  </a:cubicBezTo>
                  <a:cubicBezTo>
                    <a:pt x="9" y="8"/>
                    <a:pt x="9" y="8"/>
                    <a:pt x="9" y="8"/>
                  </a:cubicBezTo>
                  <a:cubicBezTo>
                    <a:pt x="10" y="8"/>
                    <a:pt x="10" y="8"/>
                    <a:pt x="10" y="8"/>
                  </a:cubicBezTo>
                  <a:cubicBezTo>
                    <a:pt x="10" y="6"/>
                    <a:pt x="10" y="6"/>
                    <a:pt x="10" y="6"/>
                  </a:cubicBezTo>
                  <a:cubicBezTo>
                    <a:pt x="9" y="8"/>
                    <a:pt x="9" y="8"/>
                    <a:pt x="9" y="8"/>
                  </a:cubicBezTo>
                  <a:cubicBezTo>
                    <a:pt x="9" y="7"/>
                    <a:pt x="9" y="7"/>
                    <a:pt x="9" y="7"/>
                  </a:cubicBezTo>
                  <a:cubicBezTo>
                    <a:pt x="9" y="8"/>
                    <a:pt x="9" y="8"/>
                    <a:pt x="9" y="8"/>
                  </a:cubicBezTo>
                  <a:cubicBezTo>
                    <a:pt x="9" y="8"/>
                    <a:pt x="9" y="8"/>
                    <a:pt x="9" y="8"/>
                  </a:cubicBezTo>
                  <a:cubicBezTo>
                    <a:pt x="9" y="7"/>
                    <a:pt x="9" y="7"/>
                    <a:pt x="9" y="7"/>
                  </a:cubicBezTo>
                  <a:cubicBezTo>
                    <a:pt x="9" y="8"/>
                    <a:pt x="9" y="8"/>
                    <a:pt x="9" y="8"/>
                  </a:cubicBezTo>
                  <a:cubicBezTo>
                    <a:pt x="9" y="8"/>
                    <a:pt x="10" y="8"/>
                    <a:pt x="10" y="9"/>
                  </a:cubicBezTo>
                  <a:cubicBezTo>
                    <a:pt x="12" y="9"/>
                    <a:pt x="17" y="11"/>
                    <a:pt x="22" y="13"/>
                  </a:cubicBezTo>
                  <a:cubicBezTo>
                    <a:pt x="30" y="17"/>
                    <a:pt x="41" y="21"/>
                    <a:pt x="49" y="24"/>
                  </a:cubicBezTo>
                  <a:cubicBezTo>
                    <a:pt x="53" y="26"/>
                    <a:pt x="57" y="28"/>
                    <a:pt x="60" y="29"/>
                  </a:cubicBezTo>
                  <a:cubicBezTo>
                    <a:pt x="61" y="29"/>
                    <a:pt x="63" y="30"/>
                    <a:pt x="64" y="30"/>
                  </a:cubicBezTo>
                  <a:cubicBezTo>
                    <a:pt x="64" y="30"/>
                    <a:pt x="65" y="31"/>
                    <a:pt x="65" y="31"/>
                  </a:cubicBezTo>
                  <a:cubicBezTo>
                    <a:pt x="66" y="31"/>
                    <a:pt x="66" y="31"/>
                    <a:pt x="66" y="31"/>
                  </a:cubicBezTo>
                  <a:cubicBezTo>
                    <a:pt x="66" y="31"/>
                    <a:pt x="66" y="31"/>
                    <a:pt x="67" y="31"/>
                  </a:cubicBezTo>
                  <a:cubicBezTo>
                    <a:pt x="67" y="31"/>
                    <a:pt x="67" y="31"/>
                    <a:pt x="68" y="31"/>
                  </a:cubicBezTo>
                  <a:cubicBezTo>
                    <a:pt x="68" y="31"/>
                    <a:pt x="68" y="31"/>
                    <a:pt x="69" y="30"/>
                  </a:cubicBezTo>
                  <a:cubicBezTo>
                    <a:pt x="69" y="30"/>
                    <a:pt x="70" y="30"/>
                    <a:pt x="70" y="29"/>
                  </a:cubicBezTo>
                  <a:cubicBezTo>
                    <a:pt x="71" y="28"/>
                    <a:pt x="71" y="27"/>
                    <a:pt x="71" y="26"/>
                  </a:cubicBezTo>
                  <a:cubicBezTo>
                    <a:pt x="70" y="25"/>
                    <a:pt x="70" y="24"/>
                    <a:pt x="69" y="23"/>
                  </a:cubicBezTo>
                  <a:cubicBezTo>
                    <a:pt x="67" y="22"/>
                    <a:pt x="67" y="22"/>
                    <a:pt x="67" y="22"/>
                  </a:cubicBezTo>
                  <a:cubicBezTo>
                    <a:pt x="82" y="25"/>
                    <a:pt x="82" y="25"/>
                    <a:pt x="82" y="25"/>
                  </a:cubicBezTo>
                  <a:cubicBezTo>
                    <a:pt x="84" y="25"/>
                    <a:pt x="86" y="24"/>
                    <a:pt x="86" y="22"/>
                  </a:cubicBezTo>
                  <a:cubicBezTo>
                    <a:pt x="87" y="21"/>
                    <a:pt x="86" y="19"/>
                    <a:pt x="85" y="17"/>
                  </a:cubicBezTo>
                  <a:cubicBezTo>
                    <a:pt x="61" y="3"/>
                    <a:pt x="61" y="3"/>
                    <a:pt x="61" y="3"/>
                  </a:cubicBezTo>
                  <a:cubicBezTo>
                    <a:pt x="59" y="1"/>
                    <a:pt x="56" y="2"/>
                    <a:pt x="55" y="4"/>
                  </a:cubicBezTo>
                  <a:cubicBezTo>
                    <a:pt x="54" y="6"/>
                    <a:pt x="55" y="8"/>
                    <a:pt x="57" y="9"/>
                  </a:cubicBezTo>
                  <a:cubicBezTo>
                    <a:pt x="63" y="13"/>
                    <a:pt x="63" y="13"/>
                    <a:pt x="63" y="13"/>
                  </a:cubicBezTo>
                  <a:cubicBezTo>
                    <a:pt x="48" y="11"/>
                    <a:pt x="48" y="11"/>
                    <a:pt x="48" y="11"/>
                  </a:cubicBezTo>
                  <a:cubicBezTo>
                    <a:pt x="46" y="10"/>
                    <a:pt x="44" y="12"/>
                    <a:pt x="44" y="13"/>
                  </a:cubicBezTo>
                  <a:cubicBezTo>
                    <a:pt x="43" y="15"/>
                    <a:pt x="44" y="17"/>
                    <a:pt x="45" y="18"/>
                  </a:cubicBezTo>
                  <a:cubicBezTo>
                    <a:pt x="65" y="30"/>
                    <a:pt x="65" y="30"/>
                    <a:pt x="65" y="30"/>
                  </a:cubicBezTo>
                  <a:cubicBezTo>
                    <a:pt x="67" y="27"/>
                    <a:pt x="67" y="27"/>
                    <a:pt x="67" y="27"/>
                  </a:cubicBezTo>
                  <a:cubicBezTo>
                    <a:pt x="63" y="25"/>
                    <a:pt x="63" y="25"/>
                    <a:pt x="63" y="25"/>
                  </a:cubicBezTo>
                  <a:cubicBezTo>
                    <a:pt x="67" y="27"/>
                    <a:pt x="67" y="27"/>
                    <a:pt x="67" y="27"/>
                  </a:cubicBezTo>
                  <a:cubicBezTo>
                    <a:pt x="65" y="23"/>
                    <a:pt x="65" y="23"/>
                    <a:pt x="65" y="23"/>
                  </a:cubicBezTo>
                  <a:cubicBezTo>
                    <a:pt x="64" y="24"/>
                    <a:pt x="64" y="24"/>
                    <a:pt x="63" y="25"/>
                  </a:cubicBezTo>
                  <a:cubicBezTo>
                    <a:pt x="67" y="27"/>
                    <a:pt x="67" y="27"/>
                    <a:pt x="67" y="27"/>
                  </a:cubicBezTo>
                  <a:cubicBezTo>
                    <a:pt x="65" y="23"/>
                    <a:pt x="65" y="23"/>
                    <a:pt x="65" y="23"/>
                  </a:cubicBezTo>
                  <a:cubicBezTo>
                    <a:pt x="67" y="27"/>
                    <a:pt x="67" y="27"/>
                    <a:pt x="67" y="27"/>
                  </a:cubicBezTo>
                  <a:cubicBezTo>
                    <a:pt x="66" y="23"/>
                    <a:pt x="66" y="23"/>
                    <a:pt x="66" y="23"/>
                  </a:cubicBezTo>
                  <a:cubicBezTo>
                    <a:pt x="66" y="23"/>
                    <a:pt x="65" y="23"/>
                    <a:pt x="65" y="23"/>
                  </a:cubicBezTo>
                  <a:cubicBezTo>
                    <a:pt x="67" y="27"/>
                    <a:pt x="67" y="27"/>
                    <a:pt x="67" y="27"/>
                  </a:cubicBezTo>
                  <a:cubicBezTo>
                    <a:pt x="66" y="23"/>
                    <a:pt x="66" y="23"/>
                    <a:pt x="66" y="23"/>
                  </a:cubicBezTo>
                  <a:cubicBezTo>
                    <a:pt x="67" y="27"/>
                    <a:pt x="67" y="27"/>
                    <a:pt x="67" y="27"/>
                  </a:cubicBezTo>
                  <a:cubicBezTo>
                    <a:pt x="67" y="23"/>
                    <a:pt x="67" y="23"/>
                    <a:pt x="67" y="23"/>
                  </a:cubicBezTo>
                  <a:cubicBezTo>
                    <a:pt x="66" y="23"/>
                    <a:pt x="66" y="23"/>
                    <a:pt x="66" y="23"/>
                  </a:cubicBezTo>
                  <a:cubicBezTo>
                    <a:pt x="67" y="27"/>
                    <a:pt x="67" y="27"/>
                    <a:pt x="67" y="27"/>
                  </a:cubicBezTo>
                  <a:cubicBezTo>
                    <a:pt x="67" y="23"/>
                    <a:pt x="67" y="23"/>
                    <a:pt x="67" y="23"/>
                  </a:cubicBezTo>
                  <a:cubicBezTo>
                    <a:pt x="67" y="26"/>
                    <a:pt x="67" y="26"/>
                    <a:pt x="67" y="26"/>
                  </a:cubicBezTo>
                  <a:cubicBezTo>
                    <a:pt x="67" y="23"/>
                    <a:pt x="67" y="23"/>
                    <a:pt x="67" y="23"/>
                  </a:cubicBezTo>
                  <a:cubicBezTo>
                    <a:pt x="67" y="23"/>
                    <a:pt x="67" y="23"/>
                    <a:pt x="67" y="23"/>
                  </a:cubicBezTo>
                  <a:cubicBezTo>
                    <a:pt x="67" y="26"/>
                    <a:pt x="67" y="26"/>
                    <a:pt x="67" y="26"/>
                  </a:cubicBezTo>
                  <a:cubicBezTo>
                    <a:pt x="67" y="23"/>
                    <a:pt x="67" y="23"/>
                    <a:pt x="67" y="23"/>
                  </a:cubicBezTo>
                  <a:cubicBezTo>
                    <a:pt x="67" y="24"/>
                    <a:pt x="67" y="24"/>
                    <a:pt x="67" y="24"/>
                  </a:cubicBezTo>
                  <a:cubicBezTo>
                    <a:pt x="67" y="23"/>
                    <a:pt x="67" y="23"/>
                    <a:pt x="67" y="23"/>
                  </a:cubicBezTo>
                  <a:cubicBezTo>
                    <a:pt x="67" y="23"/>
                    <a:pt x="67" y="23"/>
                    <a:pt x="67" y="23"/>
                  </a:cubicBezTo>
                  <a:cubicBezTo>
                    <a:pt x="67" y="24"/>
                    <a:pt x="67" y="24"/>
                    <a:pt x="67" y="24"/>
                  </a:cubicBezTo>
                  <a:cubicBezTo>
                    <a:pt x="67" y="23"/>
                    <a:pt x="67" y="23"/>
                    <a:pt x="67" y="23"/>
                  </a:cubicBezTo>
                  <a:cubicBezTo>
                    <a:pt x="67" y="23"/>
                    <a:pt x="66" y="22"/>
                    <a:pt x="64" y="22"/>
                  </a:cubicBezTo>
                  <a:cubicBezTo>
                    <a:pt x="58" y="19"/>
                    <a:pt x="45" y="14"/>
                    <a:pt x="34" y="9"/>
                  </a:cubicBezTo>
                  <a:cubicBezTo>
                    <a:pt x="28" y="7"/>
                    <a:pt x="23" y="5"/>
                    <a:pt x="19" y="3"/>
                  </a:cubicBezTo>
                  <a:cubicBezTo>
                    <a:pt x="17" y="2"/>
                    <a:pt x="15" y="2"/>
                    <a:pt x="14" y="1"/>
                  </a:cubicBezTo>
                  <a:cubicBezTo>
                    <a:pt x="13" y="1"/>
                    <a:pt x="12" y="1"/>
                    <a:pt x="12" y="1"/>
                  </a:cubicBezTo>
                  <a:cubicBezTo>
                    <a:pt x="11" y="0"/>
                    <a:pt x="11" y="0"/>
                    <a:pt x="11" y="0"/>
                  </a:cubicBezTo>
                  <a:cubicBezTo>
                    <a:pt x="11" y="0"/>
                    <a:pt x="10" y="0"/>
                    <a:pt x="10" y="0"/>
                  </a:cubicBezTo>
                  <a:cubicBezTo>
                    <a:pt x="9" y="0"/>
                    <a:pt x="9" y="0"/>
                    <a:pt x="8" y="0"/>
                  </a:cubicBezTo>
                  <a:cubicBezTo>
                    <a:pt x="8" y="1"/>
                    <a:pt x="8" y="1"/>
                    <a:pt x="7" y="1"/>
                  </a:cubicBezTo>
                  <a:cubicBezTo>
                    <a:pt x="7" y="1"/>
                    <a:pt x="6" y="2"/>
                    <a:pt x="6" y="2"/>
                  </a:cubicBezTo>
                  <a:cubicBezTo>
                    <a:pt x="5" y="4"/>
                    <a:pt x="5" y="7"/>
                    <a:pt x="7" y="8"/>
                  </a:cubicBezTo>
                  <a:cubicBezTo>
                    <a:pt x="28" y="21"/>
                    <a:pt x="28" y="21"/>
                    <a:pt x="28" y="21"/>
                  </a:cubicBezTo>
                  <a:cubicBezTo>
                    <a:pt x="6" y="14"/>
                    <a:pt x="6" y="14"/>
                    <a:pt x="6" y="14"/>
                  </a:cubicBezTo>
                  <a:cubicBezTo>
                    <a:pt x="5" y="13"/>
                    <a:pt x="3" y="14"/>
                    <a:pt x="2" y="15"/>
                  </a:cubicBezTo>
                  <a:cubicBezTo>
                    <a:pt x="1" y="16"/>
                    <a:pt x="1" y="17"/>
                    <a:pt x="1" y="18"/>
                  </a:cubicBezTo>
                  <a:cubicBezTo>
                    <a:pt x="1" y="19"/>
                    <a:pt x="1" y="19"/>
                    <a:pt x="1" y="20"/>
                  </a:cubicBezTo>
                  <a:cubicBezTo>
                    <a:pt x="2" y="20"/>
                    <a:pt x="2" y="21"/>
                    <a:pt x="2" y="21"/>
                  </a:cubicBezTo>
                  <a:cubicBezTo>
                    <a:pt x="3" y="21"/>
                    <a:pt x="3" y="21"/>
                    <a:pt x="3" y="21"/>
                  </a:cubicBezTo>
                  <a:cubicBezTo>
                    <a:pt x="4" y="22"/>
                    <a:pt x="5" y="23"/>
                    <a:pt x="7" y="24"/>
                  </a:cubicBezTo>
                  <a:cubicBezTo>
                    <a:pt x="12" y="27"/>
                    <a:pt x="23" y="34"/>
                    <a:pt x="32" y="39"/>
                  </a:cubicBezTo>
                  <a:cubicBezTo>
                    <a:pt x="37" y="42"/>
                    <a:pt x="41" y="45"/>
                    <a:pt x="44" y="47"/>
                  </a:cubicBezTo>
                  <a:cubicBezTo>
                    <a:pt x="46" y="48"/>
                    <a:pt x="47" y="49"/>
                    <a:pt x="48" y="49"/>
                  </a:cubicBezTo>
                  <a:cubicBezTo>
                    <a:pt x="48" y="49"/>
                    <a:pt x="49" y="50"/>
                    <a:pt x="49" y="50"/>
                  </a:cubicBezTo>
                  <a:cubicBezTo>
                    <a:pt x="49" y="50"/>
                    <a:pt x="49" y="50"/>
                    <a:pt x="49" y="50"/>
                  </a:cubicBezTo>
                  <a:cubicBezTo>
                    <a:pt x="50" y="48"/>
                    <a:pt x="50" y="48"/>
                    <a:pt x="50" y="48"/>
                  </a:cubicBezTo>
                  <a:cubicBezTo>
                    <a:pt x="49" y="50"/>
                    <a:pt x="49" y="50"/>
                    <a:pt x="49" y="50"/>
                  </a:cubicBezTo>
                  <a:cubicBezTo>
                    <a:pt x="49" y="50"/>
                    <a:pt x="49" y="50"/>
                    <a:pt x="49" y="50"/>
                  </a:cubicBezTo>
                  <a:cubicBezTo>
                    <a:pt x="50" y="48"/>
                    <a:pt x="50" y="48"/>
                    <a:pt x="50" y="48"/>
                  </a:cubicBezTo>
                  <a:cubicBezTo>
                    <a:pt x="49" y="50"/>
                    <a:pt x="49" y="50"/>
                    <a:pt x="49" y="50"/>
                  </a:cubicBezTo>
                  <a:cubicBezTo>
                    <a:pt x="51" y="47"/>
                    <a:pt x="51" y="47"/>
                    <a:pt x="51" y="47"/>
                  </a:cubicBezTo>
                  <a:cubicBezTo>
                    <a:pt x="48" y="49"/>
                    <a:pt x="48" y="49"/>
                    <a:pt x="48" y="49"/>
                  </a:cubicBezTo>
                  <a:cubicBezTo>
                    <a:pt x="49" y="50"/>
                    <a:pt x="49" y="50"/>
                    <a:pt x="49" y="50"/>
                  </a:cubicBezTo>
                  <a:cubicBezTo>
                    <a:pt x="51" y="47"/>
                    <a:pt x="51" y="47"/>
                    <a:pt x="51" y="47"/>
                  </a:cubicBezTo>
                  <a:cubicBezTo>
                    <a:pt x="48" y="49"/>
                    <a:pt x="48" y="49"/>
                    <a:pt x="48" y="49"/>
                  </a:cubicBezTo>
                  <a:cubicBezTo>
                    <a:pt x="51" y="47"/>
                    <a:pt x="51" y="47"/>
                    <a:pt x="51" y="47"/>
                  </a:cubicBezTo>
                  <a:cubicBezTo>
                    <a:pt x="48" y="48"/>
                    <a:pt x="48" y="48"/>
                    <a:pt x="48" y="48"/>
                  </a:cubicBezTo>
                  <a:cubicBezTo>
                    <a:pt x="48" y="49"/>
                    <a:pt x="48" y="49"/>
                    <a:pt x="48" y="49"/>
                  </a:cubicBezTo>
                  <a:cubicBezTo>
                    <a:pt x="51" y="47"/>
                    <a:pt x="51" y="47"/>
                    <a:pt x="51" y="47"/>
                  </a:cubicBezTo>
                  <a:cubicBezTo>
                    <a:pt x="48" y="48"/>
                    <a:pt x="48" y="48"/>
                    <a:pt x="48" y="48"/>
                  </a:cubicBezTo>
                  <a:cubicBezTo>
                    <a:pt x="51" y="47"/>
                    <a:pt x="51" y="47"/>
                    <a:pt x="51" y="47"/>
                  </a:cubicBezTo>
                  <a:cubicBezTo>
                    <a:pt x="47" y="47"/>
                    <a:pt x="47" y="47"/>
                    <a:pt x="47" y="47"/>
                  </a:cubicBezTo>
                  <a:cubicBezTo>
                    <a:pt x="47" y="48"/>
                    <a:pt x="48" y="48"/>
                    <a:pt x="48" y="48"/>
                  </a:cubicBezTo>
                  <a:cubicBezTo>
                    <a:pt x="51" y="47"/>
                    <a:pt x="51" y="47"/>
                    <a:pt x="51" y="47"/>
                  </a:cubicBezTo>
                  <a:cubicBezTo>
                    <a:pt x="47" y="47"/>
                    <a:pt x="47" y="47"/>
                    <a:pt x="47" y="47"/>
                  </a:cubicBezTo>
                  <a:cubicBezTo>
                    <a:pt x="51" y="47"/>
                    <a:pt x="51" y="47"/>
                    <a:pt x="51" y="47"/>
                  </a:cubicBezTo>
                  <a:cubicBezTo>
                    <a:pt x="53" y="43"/>
                    <a:pt x="53" y="43"/>
                    <a:pt x="53" y="43"/>
                  </a:cubicBezTo>
                  <a:cubicBezTo>
                    <a:pt x="53" y="43"/>
                    <a:pt x="42" y="40"/>
                    <a:pt x="32" y="37"/>
                  </a:cubicBezTo>
                  <a:cubicBezTo>
                    <a:pt x="26" y="35"/>
                    <a:pt x="21" y="33"/>
                    <a:pt x="16" y="32"/>
                  </a:cubicBezTo>
                  <a:cubicBezTo>
                    <a:pt x="14" y="32"/>
                    <a:pt x="12" y="31"/>
                    <a:pt x="11" y="31"/>
                  </a:cubicBezTo>
                  <a:cubicBezTo>
                    <a:pt x="10" y="31"/>
                    <a:pt x="9" y="30"/>
                    <a:pt x="9" y="30"/>
                  </a:cubicBezTo>
                  <a:cubicBezTo>
                    <a:pt x="8" y="30"/>
                    <a:pt x="8" y="30"/>
                    <a:pt x="7" y="30"/>
                  </a:cubicBezTo>
                  <a:cubicBezTo>
                    <a:pt x="7" y="30"/>
                    <a:pt x="6" y="30"/>
                    <a:pt x="6" y="30"/>
                  </a:cubicBezTo>
                  <a:cubicBezTo>
                    <a:pt x="6" y="30"/>
                    <a:pt x="5" y="30"/>
                    <a:pt x="5" y="31"/>
                  </a:cubicBezTo>
                  <a:cubicBezTo>
                    <a:pt x="4" y="31"/>
                    <a:pt x="4" y="31"/>
                    <a:pt x="3" y="32"/>
                  </a:cubicBezTo>
                  <a:cubicBezTo>
                    <a:pt x="2" y="34"/>
                    <a:pt x="3" y="36"/>
                    <a:pt x="5" y="38"/>
                  </a:cubicBezTo>
                  <a:cubicBezTo>
                    <a:pt x="47" y="64"/>
                    <a:pt x="47" y="64"/>
                    <a:pt x="47" y="64"/>
                  </a:cubicBezTo>
                  <a:cubicBezTo>
                    <a:pt x="49" y="61"/>
                    <a:pt x="49" y="61"/>
                    <a:pt x="49" y="61"/>
                  </a:cubicBezTo>
                  <a:cubicBezTo>
                    <a:pt x="46" y="58"/>
                    <a:pt x="46" y="58"/>
                    <a:pt x="46" y="58"/>
                  </a:cubicBezTo>
                  <a:cubicBezTo>
                    <a:pt x="49" y="61"/>
                    <a:pt x="49" y="61"/>
                    <a:pt x="49" y="61"/>
                  </a:cubicBezTo>
                  <a:cubicBezTo>
                    <a:pt x="47" y="57"/>
                    <a:pt x="47" y="57"/>
                    <a:pt x="47" y="57"/>
                  </a:cubicBezTo>
                  <a:cubicBezTo>
                    <a:pt x="47" y="57"/>
                    <a:pt x="46" y="58"/>
                    <a:pt x="46" y="58"/>
                  </a:cubicBezTo>
                  <a:cubicBezTo>
                    <a:pt x="49" y="61"/>
                    <a:pt x="49" y="61"/>
                    <a:pt x="49" y="61"/>
                  </a:cubicBezTo>
                  <a:cubicBezTo>
                    <a:pt x="47" y="57"/>
                    <a:pt x="47" y="57"/>
                    <a:pt x="47" y="57"/>
                  </a:cubicBezTo>
                  <a:cubicBezTo>
                    <a:pt x="49" y="61"/>
                    <a:pt x="49" y="61"/>
                    <a:pt x="49" y="61"/>
                  </a:cubicBezTo>
                  <a:cubicBezTo>
                    <a:pt x="49" y="57"/>
                    <a:pt x="49" y="57"/>
                    <a:pt x="49" y="57"/>
                  </a:cubicBezTo>
                  <a:cubicBezTo>
                    <a:pt x="48" y="57"/>
                    <a:pt x="48" y="57"/>
                    <a:pt x="47" y="57"/>
                  </a:cubicBezTo>
                  <a:cubicBezTo>
                    <a:pt x="49" y="61"/>
                    <a:pt x="49" y="61"/>
                    <a:pt x="49" y="61"/>
                  </a:cubicBezTo>
                  <a:cubicBezTo>
                    <a:pt x="49" y="57"/>
                    <a:pt x="49" y="57"/>
                    <a:pt x="49" y="57"/>
                  </a:cubicBezTo>
                  <a:cubicBezTo>
                    <a:pt x="49" y="61"/>
                    <a:pt x="49" y="61"/>
                    <a:pt x="49" y="61"/>
                  </a:cubicBezTo>
                  <a:cubicBezTo>
                    <a:pt x="49" y="57"/>
                    <a:pt x="49" y="57"/>
                    <a:pt x="49" y="57"/>
                  </a:cubicBezTo>
                  <a:cubicBezTo>
                    <a:pt x="49" y="57"/>
                    <a:pt x="49" y="57"/>
                    <a:pt x="49" y="57"/>
                  </a:cubicBezTo>
                  <a:cubicBezTo>
                    <a:pt x="49" y="61"/>
                    <a:pt x="49" y="61"/>
                    <a:pt x="49" y="61"/>
                  </a:cubicBezTo>
                  <a:cubicBezTo>
                    <a:pt x="49" y="57"/>
                    <a:pt x="49" y="57"/>
                    <a:pt x="49" y="57"/>
                  </a:cubicBezTo>
                  <a:cubicBezTo>
                    <a:pt x="49" y="60"/>
                    <a:pt x="49" y="60"/>
                    <a:pt x="49" y="60"/>
                  </a:cubicBezTo>
                  <a:cubicBezTo>
                    <a:pt x="50" y="57"/>
                    <a:pt x="50" y="57"/>
                    <a:pt x="50" y="57"/>
                  </a:cubicBezTo>
                  <a:cubicBezTo>
                    <a:pt x="49" y="57"/>
                    <a:pt x="49" y="57"/>
                    <a:pt x="49" y="57"/>
                  </a:cubicBezTo>
                  <a:cubicBezTo>
                    <a:pt x="49" y="60"/>
                    <a:pt x="49" y="60"/>
                    <a:pt x="49" y="60"/>
                  </a:cubicBezTo>
                  <a:cubicBezTo>
                    <a:pt x="50" y="57"/>
                    <a:pt x="50" y="57"/>
                    <a:pt x="50" y="57"/>
                  </a:cubicBezTo>
                  <a:cubicBezTo>
                    <a:pt x="49" y="58"/>
                    <a:pt x="49" y="58"/>
                    <a:pt x="49" y="58"/>
                  </a:cubicBezTo>
                  <a:cubicBezTo>
                    <a:pt x="50" y="57"/>
                    <a:pt x="50" y="57"/>
                    <a:pt x="50" y="57"/>
                  </a:cubicBezTo>
                  <a:cubicBezTo>
                    <a:pt x="50" y="57"/>
                    <a:pt x="50" y="57"/>
                    <a:pt x="50" y="57"/>
                  </a:cubicBezTo>
                  <a:cubicBezTo>
                    <a:pt x="49" y="58"/>
                    <a:pt x="49" y="58"/>
                    <a:pt x="49" y="58"/>
                  </a:cubicBezTo>
                  <a:cubicBezTo>
                    <a:pt x="50" y="57"/>
                    <a:pt x="50" y="57"/>
                    <a:pt x="50" y="57"/>
                  </a:cubicBezTo>
                  <a:cubicBezTo>
                    <a:pt x="49" y="57"/>
                    <a:pt x="48" y="56"/>
                    <a:pt x="47" y="56"/>
                  </a:cubicBezTo>
                  <a:cubicBezTo>
                    <a:pt x="42" y="55"/>
                    <a:pt x="33" y="52"/>
                    <a:pt x="24" y="50"/>
                  </a:cubicBezTo>
                  <a:cubicBezTo>
                    <a:pt x="16" y="47"/>
                    <a:pt x="8" y="45"/>
                    <a:pt x="8" y="45"/>
                  </a:cubicBezTo>
                  <a:cubicBezTo>
                    <a:pt x="6" y="45"/>
                    <a:pt x="4" y="46"/>
                    <a:pt x="4" y="47"/>
                  </a:cubicBezTo>
                  <a:cubicBezTo>
                    <a:pt x="3" y="49"/>
                    <a:pt x="3" y="51"/>
                    <a:pt x="5" y="53"/>
                  </a:cubicBezTo>
                  <a:cubicBezTo>
                    <a:pt x="42" y="75"/>
                    <a:pt x="42" y="75"/>
                    <a:pt x="42" y="75"/>
                  </a:cubicBezTo>
                  <a:cubicBezTo>
                    <a:pt x="44" y="72"/>
                    <a:pt x="44" y="72"/>
                    <a:pt x="44" y="72"/>
                  </a:cubicBezTo>
                  <a:cubicBezTo>
                    <a:pt x="40" y="70"/>
                    <a:pt x="40" y="70"/>
                    <a:pt x="40" y="70"/>
                  </a:cubicBezTo>
                  <a:cubicBezTo>
                    <a:pt x="44" y="72"/>
                    <a:pt x="44" y="72"/>
                    <a:pt x="44" y="72"/>
                  </a:cubicBezTo>
                  <a:cubicBezTo>
                    <a:pt x="42" y="68"/>
                    <a:pt x="42" y="68"/>
                    <a:pt x="42" y="68"/>
                  </a:cubicBezTo>
                  <a:cubicBezTo>
                    <a:pt x="42" y="68"/>
                    <a:pt x="41" y="69"/>
                    <a:pt x="40" y="70"/>
                  </a:cubicBezTo>
                  <a:cubicBezTo>
                    <a:pt x="44" y="72"/>
                    <a:pt x="44" y="72"/>
                    <a:pt x="44" y="72"/>
                  </a:cubicBezTo>
                  <a:cubicBezTo>
                    <a:pt x="42" y="68"/>
                    <a:pt x="42" y="68"/>
                    <a:pt x="42" y="68"/>
                  </a:cubicBezTo>
                  <a:cubicBezTo>
                    <a:pt x="44" y="72"/>
                    <a:pt x="44" y="72"/>
                    <a:pt x="44" y="72"/>
                  </a:cubicBezTo>
                  <a:cubicBezTo>
                    <a:pt x="43" y="68"/>
                    <a:pt x="43" y="68"/>
                    <a:pt x="43" y="68"/>
                  </a:cubicBezTo>
                  <a:cubicBezTo>
                    <a:pt x="43" y="68"/>
                    <a:pt x="43" y="68"/>
                    <a:pt x="42" y="68"/>
                  </a:cubicBezTo>
                  <a:cubicBezTo>
                    <a:pt x="44" y="72"/>
                    <a:pt x="44" y="72"/>
                    <a:pt x="44" y="72"/>
                  </a:cubicBezTo>
                  <a:cubicBezTo>
                    <a:pt x="43" y="68"/>
                    <a:pt x="43" y="68"/>
                    <a:pt x="43" y="68"/>
                  </a:cubicBezTo>
                  <a:cubicBezTo>
                    <a:pt x="44" y="71"/>
                    <a:pt x="44" y="71"/>
                    <a:pt x="44" y="71"/>
                  </a:cubicBezTo>
                  <a:cubicBezTo>
                    <a:pt x="44" y="68"/>
                    <a:pt x="44" y="68"/>
                    <a:pt x="44" y="68"/>
                  </a:cubicBezTo>
                  <a:cubicBezTo>
                    <a:pt x="43" y="68"/>
                    <a:pt x="43" y="68"/>
                    <a:pt x="43" y="68"/>
                  </a:cubicBezTo>
                  <a:cubicBezTo>
                    <a:pt x="44" y="71"/>
                    <a:pt x="44" y="71"/>
                    <a:pt x="44" y="71"/>
                  </a:cubicBezTo>
                  <a:cubicBezTo>
                    <a:pt x="44" y="68"/>
                    <a:pt x="44" y="68"/>
                    <a:pt x="44" y="68"/>
                  </a:cubicBezTo>
                  <a:cubicBezTo>
                    <a:pt x="44" y="70"/>
                    <a:pt x="44" y="70"/>
                    <a:pt x="44" y="70"/>
                  </a:cubicBezTo>
                  <a:cubicBezTo>
                    <a:pt x="44" y="68"/>
                    <a:pt x="44" y="68"/>
                    <a:pt x="44" y="68"/>
                  </a:cubicBezTo>
                  <a:cubicBezTo>
                    <a:pt x="44" y="68"/>
                    <a:pt x="44" y="68"/>
                    <a:pt x="44" y="68"/>
                  </a:cubicBezTo>
                  <a:cubicBezTo>
                    <a:pt x="44" y="70"/>
                    <a:pt x="44" y="70"/>
                    <a:pt x="44" y="70"/>
                  </a:cubicBezTo>
                  <a:cubicBezTo>
                    <a:pt x="44" y="68"/>
                    <a:pt x="44" y="68"/>
                    <a:pt x="44" y="68"/>
                  </a:cubicBezTo>
                  <a:cubicBezTo>
                    <a:pt x="44" y="68"/>
                    <a:pt x="44" y="68"/>
                    <a:pt x="44" y="68"/>
                  </a:cubicBezTo>
                  <a:cubicBezTo>
                    <a:pt x="43" y="68"/>
                    <a:pt x="43" y="68"/>
                    <a:pt x="41" y="68"/>
                  </a:cubicBezTo>
                  <a:cubicBezTo>
                    <a:pt x="38" y="67"/>
                    <a:pt x="30" y="65"/>
                    <a:pt x="24" y="63"/>
                  </a:cubicBezTo>
                  <a:cubicBezTo>
                    <a:pt x="20" y="62"/>
                    <a:pt x="17" y="62"/>
                    <a:pt x="15" y="61"/>
                  </a:cubicBezTo>
                  <a:cubicBezTo>
                    <a:pt x="14" y="61"/>
                    <a:pt x="13" y="61"/>
                    <a:pt x="12" y="60"/>
                  </a:cubicBezTo>
                  <a:cubicBezTo>
                    <a:pt x="11" y="60"/>
                    <a:pt x="11" y="60"/>
                    <a:pt x="11" y="60"/>
                  </a:cubicBezTo>
                  <a:cubicBezTo>
                    <a:pt x="10" y="60"/>
                    <a:pt x="10" y="60"/>
                    <a:pt x="9" y="60"/>
                  </a:cubicBezTo>
                  <a:cubicBezTo>
                    <a:pt x="9" y="60"/>
                    <a:pt x="9" y="60"/>
                    <a:pt x="8" y="60"/>
                  </a:cubicBezTo>
                  <a:cubicBezTo>
                    <a:pt x="8" y="60"/>
                    <a:pt x="8" y="60"/>
                    <a:pt x="7" y="61"/>
                  </a:cubicBezTo>
                  <a:cubicBezTo>
                    <a:pt x="7" y="61"/>
                    <a:pt x="6" y="61"/>
                    <a:pt x="6" y="62"/>
                  </a:cubicBezTo>
                  <a:cubicBezTo>
                    <a:pt x="5" y="64"/>
                    <a:pt x="5" y="66"/>
                    <a:pt x="7" y="68"/>
                  </a:cubicBezTo>
                  <a:cubicBezTo>
                    <a:pt x="28" y="80"/>
                    <a:pt x="28" y="80"/>
                    <a:pt x="28" y="80"/>
                  </a:cubicBezTo>
                  <a:cubicBezTo>
                    <a:pt x="9" y="77"/>
                    <a:pt x="9" y="77"/>
                    <a:pt x="9" y="77"/>
                  </a:cubicBezTo>
                  <a:cubicBezTo>
                    <a:pt x="8" y="76"/>
                    <a:pt x="7" y="77"/>
                    <a:pt x="6" y="77"/>
                  </a:cubicBezTo>
                  <a:cubicBezTo>
                    <a:pt x="5" y="78"/>
                    <a:pt x="4" y="79"/>
                    <a:pt x="4" y="81"/>
                  </a:cubicBezTo>
                  <a:cubicBezTo>
                    <a:pt x="4" y="81"/>
                    <a:pt x="5" y="82"/>
                    <a:pt x="5" y="82"/>
                  </a:cubicBezTo>
                  <a:cubicBezTo>
                    <a:pt x="5" y="83"/>
                    <a:pt x="5" y="83"/>
                    <a:pt x="5" y="83"/>
                  </a:cubicBezTo>
                  <a:cubicBezTo>
                    <a:pt x="6" y="84"/>
                    <a:pt x="6" y="84"/>
                    <a:pt x="6" y="84"/>
                  </a:cubicBezTo>
                  <a:cubicBezTo>
                    <a:pt x="6" y="84"/>
                    <a:pt x="7" y="84"/>
                    <a:pt x="7" y="85"/>
                  </a:cubicBezTo>
                  <a:cubicBezTo>
                    <a:pt x="9" y="86"/>
                    <a:pt x="12" y="88"/>
                    <a:pt x="16" y="90"/>
                  </a:cubicBezTo>
                  <a:cubicBezTo>
                    <a:pt x="28" y="98"/>
                    <a:pt x="48" y="110"/>
                    <a:pt x="48" y="110"/>
                  </a:cubicBezTo>
                  <a:cubicBezTo>
                    <a:pt x="50" y="107"/>
                    <a:pt x="50" y="107"/>
                    <a:pt x="50" y="107"/>
                  </a:cubicBezTo>
                  <a:cubicBezTo>
                    <a:pt x="51" y="103"/>
                    <a:pt x="51" y="103"/>
                    <a:pt x="51" y="103"/>
                  </a:cubicBezTo>
                  <a:cubicBezTo>
                    <a:pt x="7" y="91"/>
                    <a:pt x="7" y="91"/>
                    <a:pt x="7" y="91"/>
                  </a:cubicBezTo>
                  <a:cubicBezTo>
                    <a:pt x="5" y="90"/>
                    <a:pt x="3" y="91"/>
                    <a:pt x="2" y="92"/>
                  </a:cubicBezTo>
                  <a:cubicBezTo>
                    <a:pt x="2" y="93"/>
                    <a:pt x="2" y="94"/>
                    <a:pt x="2" y="95"/>
                  </a:cubicBezTo>
                  <a:cubicBezTo>
                    <a:pt x="2" y="96"/>
                    <a:pt x="2" y="96"/>
                    <a:pt x="2" y="97"/>
                  </a:cubicBezTo>
                  <a:cubicBezTo>
                    <a:pt x="2" y="97"/>
                    <a:pt x="3" y="98"/>
                    <a:pt x="3" y="98"/>
                  </a:cubicBezTo>
                  <a:cubicBezTo>
                    <a:pt x="3" y="98"/>
                    <a:pt x="4" y="99"/>
                    <a:pt x="4" y="99"/>
                  </a:cubicBezTo>
                  <a:cubicBezTo>
                    <a:pt x="6" y="101"/>
                    <a:pt x="10" y="103"/>
                    <a:pt x="14" y="105"/>
                  </a:cubicBezTo>
                  <a:cubicBezTo>
                    <a:pt x="26" y="113"/>
                    <a:pt x="44" y="124"/>
                    <a:pt x="44" y="124"/>
                  </a:cubicBezTo>
                  <a:cubicBezTo>
                    <a:pt x="46" y="120"/>
                    <a:pt x="46" y="120"/>
                    <a:pt x="46" y="120"/>
                  </a:cubicBezTo>
                  <a:cubicBezTo>
                    <a:pt x="47" y="116"/>
                    <a:pt x="47" y="116"/>
                    <a:pt x="47" y="116"/>
                  </a:cubicBezTo>
                  <a:cubicBezTo>
                    <a:pt x="5" y="109"/>
                    <a:pt x="5" y="109"/>
                    <a:pt x="5" y="109"/>
                  </a:cubicBezTo>
                  <a:cubicBezTo>
                    <a:pt x="4" y="109"/>
                    <a:pt x="2" y="110"/>
                    <a:pt x="1" y="111"/>
                  </a:cubicBezTo>
                  <a:cubicBezTo>
                    <a:pt x="1" y="112"/>
                    <a:pt x="0" y="113"/>
                    <a:pt x="0" y="113"/>
                  </a:cubicBezTo>
                  <a:cubicBezTo>
                    <a:pt x="0" y="114"/>
                    <a:pt x="1" y="115"/>
                    <a:pt x="1" y="115"/>
                  </a:cubicBezTo>
                  <a:cubicBezTo>
                    <a:pt x="1" y="116"/>
                    <a:pt x="1" y="116"/>
                    <a:pt x="1" y="116"/>
                  </a:cubicBezTo>
                  <a:cubicBezTo>
                    <a:pt x="2" y="117"/>
                    <a:pt x="2" y="117"/>
                    <a:pt x="2" y="117"/>
                  </a:cubicBezTo>
                  <a:cubicBezTo>
                    <a:pt x="3" y="118"/>
                    <a:pt x="4" y="118"/>
                    <a:pt x="6" y="119"/>
                  </a:cubicBezTo>
                  <a:cubicBezTo>
                    <a:pt x="11" y="122"/>
                    <a:pt x="20" y="128"/>
                    <a:pt x="29" y="133"/>
                  </a:cubicBezTo>
                  <a:cubicBezTo>
                    <a:pt x="33" y="136"/>
                    <a:pt x="37" y="138"/>
                    <a:pt x="40" y="140"/>
                  </a:cubicBezTo>
                  <a:cubicBezTo>
                    <a:pt x="42" y="141"/>
                    <a:pt x="43" y="142"/>
                    <a:pt x="43" y="142"/>
                  </a:cubicBezTo>
                  <a:cubicBezTo>
                    <a:pt x="44" y="143"/>
                    <a:pt x="44" y="143"/>
                    <a:pt x="44" y="143"/>
                  </a:cubicBezTo>
                  <a:cubicBezTo>
                    <a:pt x="44" y="143"/>
                    <a:pt x="44" y="143"/>
                    <a:pt x="44" y="143"/>
                  </a:cubicBezTo>
                  <a:cubicBezTo>
                    <a:pt x="46" y="141"/>
                    <a:pt x="46" y="141"/>
                    <a:pt x="46" y="141"/>
                  </a:cubicBezTo>
                  <a:cubicBezTo>
                    <a:pt x="44" y="142"/>
                    <a:pt x="44" y="142"/>
                    <a:pt x="44" y="142"/>
                  </a:cubicBezTo>
                  <a:cubicBezTo>
                    <a:pt x="44" y="143"/>
                    <a:pt x="44" y="143"/>
                    <a:pt x="44" y="143"/>
                  </a:cubicBezTo>
                  <a:cubicBezTo>
                    <a:pt x="46" y="141"/>
                    <a:pt x="46" y="141"/>
                    <a:pt x="46" y="141"/>
                  </a:cubicBezTo>
                  <a:cubicBezTo>
                    <a:pt x="44" y="142"/>
                    <a:pt x="44" y="142"/>
                    <a:pt x="44" y="142"/>
                  </a:cubicBezTo>
                  <a:cubicBezTo>
                    <a:pt x="47" y="140"/>
                    <a:pt x="47" y="140"/>
                    <a:pt x="47" y="140"/>
                  </a:cubicBezTo>
                  <a:cubicBezTo>
                    <a:pt x="43" y="142"/>
                    <a:pt x="43" y="142"/>
                    <a:pt x="43" y="142"/>
                  </a:cubicBezTo>
                  <a:cubicBezTo>
                    <a:pt x="44" y="142"/>
                    <a:pt x="44" y="142"/>
                    <a:pt x="44" y="142"/>
                  </a:cubicBezTo>
                  <a:cubicBezTo>
                    <a:pt x="47" y="140"/>
                    <a:pt x="47" y="140"/>
                    <a:pt x="47" y="140"/>
                  </a:cubicBezTo>
                  <a:cubicBezTo>
                    <a:pt x="43" y="142"/>
                    <a:pt x="43" y="142"/>
                    <a:pt x="43" y="142"/>
                  </a:cubicBezTo>
                  <a:cubicBezTo>
                    <a:pt x="47" y="140"/>
                    <a:pt x="47" y="140"/>
                    <a:pt x="47" y="140"/>
                  </a:cubicBezTo>
                  <a:cubicBezTo>
                    <a:pt x="43" y="140"/>
                    <a:pt x="43" y="140"/>
                    <a:pt x="43" y="140"/>
                  </a:cubicBezTo>
                  <a:cubicBezTo>
                    <a:pt x="43" y="141"/>
                    <a:pt x="43" y="141"/>
                    <a:pt x="43" y="142"/>
                  </a:cubicBezTo>
                  <a:cubicBezTo>
                    <a:pt x="47" y="140"/>
                    <a:pt x="47" y="140"/>
                    <a:pt x="47" y="140"/>
                  </a:cubicBezTo>
                  <a:cubicBezTo>
                    <a:pt x="43" y="140"/>
                    <a:pt x="43" y="140"/>
                    <a:pt x="43" y="140"/>
                  </a:cubicBezTo>
                  <a:cubicBezTo>
                    <a:pt x="47" y="140"/>
                    <a:pt x="47" y="140"/>
                    <a:pt x="47" y="140"/>
                  </a:cubicBezTo>
                  <a:cubicBezTo>
                    <a:pt x="43" y="138"/>
                    <a:pt x="43" y="138"/>
                    <a:pt x="43" y="138"/>
                  </a:cubicBezTo>
                  <a:cubicBezTo>
                    <a:pt x="43" y="139"/>
                    <a:pt x="43" y="139"/>
                    <a:pt x="43" y="140"/>
                  </a:cubicBezTo>
                  <a:cubicBezTo>
                    <a:pt x="47" y="140"/>
                    <a:pt x="47" y="140"/>
                    <a:pt x="47" y="140"/>
                  </a:cubicBezTo>
                  <a:cubicBezTo>
                    <a:pt x="43" y="138"/>
                    <a:pt x="43" y="138"/>
                    <a:pt x="43" y="138"/>
                  </a:cubicBezTo>
                  <a:cubicBezTo>
                    <a:pt x="42" y="140"/>
                    <a:pt x="43" y="142"/>
                    <a:pt x="45" y="143"/>
                  </a:cubicBezTo>
                  <a:cubicBezTo>
                    <a:pt x="47" y="145"/>
                    <a:pt x="49" y="144"/>
                    <a:pt x="50"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5" name="Freeform 188">
              <a:extLst>
                <a:ext uri="{FF2B5EF4-FFF2-40B4-BE49-F238E27FC236}">
                  <a16:creationId xmlns:a16="http://schemas.microsoft.com/office/drawing/2014/main" id="{EE28F038-6469-4A78-990F-013509C978C8}"/>
                </a:ext>
              </a:extLst>
            </p:cNvPr>
            <p:cNvSpPr>
              <a:spLocks/>
            </p:cNvSpPr>
            <p:nvPr/>
          </p:nvSpPr>
          <p:spPr bwMode="auto">
            <a:xfrm>
              <a:off x="5781812" y="2546461"/>
              <a:ext cx="149225" cy="95250"/>
            </a:xfrm>
            <a:custGeom>
              <a:avLst/>
              <a:gdLst>
                <a:gd name="T0" fmla="*/ 7 w 95"/>
                <a:gd name="T1" fmla="*/ 58 h 60"/>
                <a:gd name="T2" fmla="*/ 6 w 95"/>
                <a:gd name="T3" fmla="*/ 31 h 60"/>
                <a:gd name="T4" fmla="*/ 63 w 95"/>
                <a:gd name="T5" fmla="*/ 56 h 60"/>
                <a:gd name="T6" fmla="*/ 20 w 95"/>
                <a:gd name="T7" fmla="*/ 34 h 60"/>
                <a:gd name="T8" fmla="*/ 85 w 95"/>
                <a:gd name="T9" fmla="*/ 59 h 60"/>
                <a:gd name="T10" fmla="*/ 88 w 95"/>
                <a:gd name="T11" fmla="*/ 60 h 60"/>
                <a:gd name="T12" fmla="*/ 90 w 95"/>
                <a:gd name="T13" fmla="*/ 54 h 60"/>
                <a:gd name="T14" fmla="*/ 47 w 95"/>
                <a:gd name="T15" fmla="*/ 27 h 60"/>
                <a:gd name="T16" fmla="*/ 32 w 95"/>
                <a:gd name="T17" fmla="*/ 20 h 60"/>
                <a:gd name="T18" fmla="*/ 34 w 95"/>
                <a:gd name="T19" fmla="*/ 18 h 60"/>
                <a:gd name="T20" fmla="*/ 31 w 95"/>
                <a:gd name="T21" fmla="*/ 20 h 60"/>
                <a:gd name="T22" fmla="*/ 34 w 95"/>
                <a:gd name="T23" fmla="*/ 19 h 60"/>
                <a:gd name="T24" fmla="*/ 34 w 95"/>
                <a:gd name="T25" fmla="*/ 23 h 60"/>
                <a:gd name="T26" fmla="*/ 34 w 95"/>
                <a:gd name="T27" fmla="*/ 23 h 60"/>
                <a:gd name="T28" fmla="*/ 31 w 95"/>
                <a:gd name="T29" fmla="*/ 21 h 60"/>
                <a:gd name="T30" fmla="*/ 33 w 95"/>
                <a:gd name="T31" fmla="*/ 24 h 60"/>
                <a:gd name="T32" fmla="*/ 31 w 95"/>
                <a:gd name="T33" fmla="*/ 25 h 60"/>
                <a:gd name="T34" fmla="*/ 31 w 95"/>
                <a:gd name="T35" fmla="*/ 21 h 60"/>
                <a:gd name="T36" fmla="*/ 30 w 95"/>
                <a:gd name="T37" fmla="*/ 25 h 60"/>
                <a:gd name="T38" fmla="*/ 30 w 95"/>
                <a:gd name="T39" fmla="*/ 23 h 60"/>
                <a:gd name="T40" fmla="*/ 65 w 95"/>
                <a:gd name="T41" fmla="*/ 37 h 60"/>
                <a:gd name="T42" fmla="*/ 90 w 95"/>
                <a:gd name="T43" fmla="*/ 46 h 60"/>
                <a:gd name="T44" fmla="*/ 95 w 95"/>
                <a:gd name="T45" fmla="*/ 41 h 60"/>
                <a:gd name="T46" fmla="*/ 29 w 95"/>
                <a:gd name="T47" fmla="*/ 8 h 60"/>
                <a:gd name="T48" fmla="*/ 90 w 95"/>
                <a:gd name="T49" fmla="*/ 41 h 60"/>
                <a:gd name="T50" fmla="*/ 88 w 95"/>
                <a:gd name="T51" fmla="*/ 38 h 60"/>
                <a:gd name="T52" fmla="*/ 90 w 95"/>
                <a:gd name="T53" fmla="*/ 41 h 60"/>
                <a:gd name="T54" fmla="*/ 90 w 95"/>
                <a:gd name="T55" fmla="*/ 38 h 60"/>
                <a:gd name="T56" fmla="*/ 86 w 95"/>
                <a:gd name="T57" fmla="*/ 36 h 60"/>
                <a:gd name="T58" fmla="*/ 33 w 95"/>
                <a:gd name="T59" fmla="*/ 17 h 60"/>
                <a:gd name="T60" fmla="*/ 28 w 95"/>
                <a:gd name="T61" fmla="*/ 17 h 60"/>
                <a:gd name="T62" fmla="*/ 27 w 95"/>
                <a:gd name="T63" fmla="*/ 21 h 60"/>
                <a:gd name="T64" fmla="*/ 43 w 95"/>
                <a:gd name="T65" fmla="*/ 33 h 60"/>
                <a:gd name="T66" fmla="*/ 84 w 95"/>
                <a:gd name="T67" fmla="*/ 58 h 60"/>
                <a:gd name="T68" fmla="*/ 85 w 95"/>
                <a:gd name="T69" fmla="*/ 57 h 60"/>
                <a:gd name="T70" fmla="*/ 84 w 95"/>
                <a:gd name="T71" fmla="*/ 58 h 60"/>
                <a:gd name="T72" fmla="*/ 83 w 95"/>
                <a:gd name="T73" fmla="*/ 56 h 60"/>
                <a:gd name="T74" fmla="*/ 87 w 95"/>
                <a:gd name="T75" fmla="*/ 56 h 60"/>
                <a:gd name="T76" fmla="*/ 84 w 95"/>
                <a:gd name="T77" fmla="*/ 54 h 60"/>
                <a:gd name="T78" fmla="*/ 86 w 95"/>
                <a:gd name="T79" fmla="*/ 52 h 60"/>
                <a:gd name="T80" fmla="*/ 87 w 95"/>
                <a:gd name="T81" fmla="*/ 56 h 60"/>
                <a:gd name="T82" fmla="*/ 87 w 95"/>
                <a:gd name="T83" fmla="*/ 52 h 60"/>
                <a:gd name="T84" fmla="*/ 87 w 95"/>
                <a:gd name="T85" fmla="*/ 55 h 60"/>
                <a:gd name="T86" fmla="*/ 88 w 95"/>
                <a:gd name="T87" fmla="*/ 52 h 60"/>
                <a:gd name="T88" fmla="*/ 73 w 95"/>
                <a:gd name="T89" fmla="*/ 46 h 60"/>
                <a:gd name="T90" fmla="*/ 18 w 95"/>
                <a:gd name="T91" fmla="*/ 28 h 60"/>
                <a:gd name="T92" fmla="*/ 1 w 95"/>
                <a:gd name="T93" fmla="*/ 33 h 60"/>
                <a:gd name="T94" fmla="*/ 3 w 95"/>
                <a:gd name="T95" fmla="*/ 52 h 60"/>
                <a:gd name="T96" fmla="*/ 11 w 95"/>
                <a:gd name="T9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 h="60">
                  <a:moveTo>
                    <a:pt x="11" y="51"/>
                  </a:moveTo>
                  <a:cubicBezTo>
                    <a:pt x="9" y="50"/>
                    <a:pt x="9" y="50"/>
                    <a:pt x="9" y="50"/>
                  </a:cubicBezTo>
                  <a:cubicBezTo>
                    <a:pt x="6" y="54"/>
                    <a:pt x="6" y="54"/>
                    <a:pt x="6" y="54"/>
                  </a:cubicBezTo>
                  <a:cubicBezTo>
                    <a:pt x="7" y="58"/>
                    <a:pt x="7" y="58"/>
                    <a:pt x="7" y="58"/>
                  </a:cubicBezTo>
                  <a:cubicBezTo>
                    <a:pt x="34" y="57"/>
                    <a:pt x="34" y="57"/>
                    <a:pt x="34" y="57"/>
                  </a:cubicBezTo>
                  <a:cubicBezTo>
                    <a:pt x="36" y="57"/>
                    <a:pt x="37" y="56"/>
                    <a:pt x="38" y="54"/>
                  </a:cubicBezTo>
                  <a:cubicBezTo>
                    <a:pt x="38" y="52"/>
                    <a:pt x="37" y="50"/>
                    <a:pt x="36" y="50"/>
                  </a:cubicBezTo>
                  <a:cubicBezTo>
                    <a:pt x="6" y="31"/>
                    <a:pt x="6" y="31"/>
                    <a:pt x="6" y="31"/>
                  </a:cubicBezTo>
                  <a:cubicBezTo>
                    <a:pt x="4" y="34"/>
                    <a:pt x="4" y="34"/>
                    <a:pt x="4" y="34"/>
                  </a:cubicBezTo>
                  <a:cubicBezTo>
                    <a:pt x="3" y="38"/>
                    <a:pt x="3" y="38"/>
                    <a:pt x="3" y="38"/>
                  </a:cubicBezTo>
                  <a:cubicBezTo>
                    <a:pt x="58" y="58"/>
                    <a:pt x="58" y="58"/>
                    <a:pt x="58" y="58"/>
                  </a:cubicBezTo>
                  <a:cubicBezTo>
                    <a:pt x="60" y="59"/>
                    <a:pt x="63" y="58"/>
                    <a:pt x="63" y="56"/>
                  </a:cubicBezTo>
                  <a:cubicBezTo>
                    <a:pt x="64" y="54"/>
                    <a:pt x="64" y="52"/>
                    <a:pt x="62" y="51"/>
                  </a:cubicBezTo>
                  <a:cubicBezTo>
                    <a:pt x="24" y="27"/>
                    <a:pt x="24" y="27"/>
                    <a:pt x="24" y="27"/>
                  </a:cubicBezTo>
                  <a:cubicBezTo>
                    <a:pt x="22" y="30"/>
                    <a:pt x="22" y="30"/>
                    <a:pt x="22" y="30"/>
                  </a:cubicBezTo>
                  <a:cubicBezTo>
                    <a:pt x="20" y="34"/>
                    <a:pt x="20" y="34"/>
                    <a:pt x="20" y="34"/>
                  </a:cubicBezTo>
                  <a:cubicBezTo>
                    <a:pt x="20" y="34"/>
                    <a:pt x="36" y="40"/>
                    <a:pt x="52" y="47"/>
                  </a:cubicBezTo>
                  <a:cubicBezTo>
                    <a:pt x="60" y="50"/>
                    <a:pt x="68" y="53"/>
                    <a:pt x="75" y="56"/>
                  </a:cubicBezTo>
                  <a:cubicBezTo>
                    <a:pt x="78" y="57"/>
                    <a:pt x="80" y="58"/>
                    <a:pt x="82" y="59"/>
                  </a:cubicBezTo>
                  <a:cubicBezTo>
                    <a:pt x="83" y="59"/>
                    <a:pt x="84" y="59"/>
                    <a:pt x="85" y="59"/>
                  </a:cubicBezTo>
                  <a:cubicBezTo>
                    <a:pt x="86" y="60"/>
                    <a:pt x="86" y="60"/>
                    <a:pt x="86" y="60"/>
                  </a:cubicBezTo>
                  <a:cubicBezTo>
                    <a:pt x="86" y="60"/>
                    <a:pt x="86" y="60"/>
                    <a:pt x="86" y="60"/>
                  </a:cubicBezTo>
                  <a:cubicBezTo>
                    <a:pt x="86" y="60"/>
                    <a:pt x="86" y="60"/>
                    <a:pt x="87" y="60"/>
                  </a:cubicBezTo>
                  <a:cubicBezTo>
                    <a:pt x="87" y="60"/>
                    <a:pt x="88" y="60"/>
                    <a:pt x="88" y="60"/>
                  </a:cubicBezTo>
                  <a:cubicBezTo>
                    <a:pt x="89" y="60"/>
                    <a:pt x="89" y="59"/>
                    <a:pt x="90" y="58"/>
                  </a:cubicBezTo>
                  <a:cubicBezTo>
                    <a:pt x="90" y="58"/>
                    <a:pt x="90" y="58"/>
                    <a:pt x="90" y="58"/>
                  </a:cubicBezTo>
                  <a:cubicBezTo>
                    <a:pt x="91" y="57"/>
                    <a:pt x="91" y="56"/>
                    <a:pt x="91" y="56"/>
                  </a:cubicBezTo>
                  <a:cubicBezTo>
                    <a:pt x="91" y="54"/>
                    <a:pt x="91" y="54"/>
                    <a:pt x="90" y="54"/>
                  </a:cubicBezTo>
                  <a:cubicBezTo>
                    <a:pt x="90" y="53"/>
                    <a:pt x="90" y="53"/>
                    <a:pt x="89" y="52"/>
                  </a:cubicBezTo>
                  <a:cubicBezTo>
                    <a:pt x="89" y="52"/>
                    <a:pt x="88" y="51"/>
                    <a:pt x="88" y="51"/>
                  </a:cubicBezTo>
                  <a:cubicBezTo>
                    <a:pt x="85" y="49"/>
                    <a:pt x="80" y="46"/>
                    <a:pt x="75" y="43"/>
                  </a:cubicBezTo>
                  <a:cubicBezTo>
                    <a:pt x="66" y="38"/>
                    <a:pt x="56" y="32"/>
                    <a:pt x="47" y="27"/>
                  </a:cubicBezTo>
                  <a:cubicBezTo>
                    <a:pt x="43" y="24"/>
                    <a:pt x="40" y="22"/>
                    <a:pt x="37" y="20"/>
                  </a:cubicBezTo>
                  <a:cubicBezTo>
                    <a:pt x="36" y="19"/>
                    <a:pt x="35" y="19"/>
                    <a:pt x="34" y="18"/>
                  </a:cubicBezTo>
                  <a:cubicBezTo>
                    <a:pt x="34" y="18"/>
                    <a:pt x="34" y="18"/>
                    <a:pt x="34" y="18"/>
                  </a:cubicBezTo>
                  <a:cubicBezTo>
                    <a:pt x="32" y="20"/>
                    <a:pt x="32" y="20"/>
                    <a:pt x="32" y="20"/>
                  </a:cubicBezTo>
                  <a:cubicBezTo>
                    <a:pt x="34" y="18"/>
                    <a:pt x="34" y="18"/>
                    <a:pt x="34" y="18"/>
                  </a:cubicBezTo>
                  <a:cubicBezTo>
                    <a:pt x="34" y="18"/>
                    <a:pt x="34" y="18"/>
                    <a:pt x="34" y="18"/>
                  </a:cubicBezTo>
                  <a:cubicBezTo>
                    <a:pt x="32" y="20"/>
                    <a:pt x="32" y="20"/>
                    <a:pt x="32" y="20"/>
                  </a:cubicBezTo>
                  <a:cubicBezTo>
                    <a:pt x="34" y="18"/>
                    <a:pt x="34" y="18"/>
                    <a:pt x="34" y="18"/>
                  </a:cubicBezTo>
                  <a:cubicBezTo>
                    <a:pt x="31" y="20"/>
                    <a:pt x="31" y="20"/>
                    <a:pt x="31" y="20"/>
                  </a:cubicBezTo>
                  <a:cubicBezTo>
                    <a:pt x="34" y="19"/>
                    <a:pt x="34" y="19"/>
                    <a:pt x="34" y="19"/>
                  </a:cubicBezTo>
                  <a:cubicBezTo>
                    <a:pt x="34" y="18"/>
                    <a:pt x="34" y="18"/>
                    <a:pt x="34" y="18"/>
                  </a:cubicBezTo>
                  <a:cubicBezTo>
                    <a:pt x="31" y="20"/>
                    <a:pt x="31" y="20"/>
                    <a:pt x="31" y="20"/>
                  </a:cubicBezTo>
                  <a:cubicBezTo>
                    <a:pt x="34" y="19"/>
                    <a:pt x="34" y="19"/>
                    <a:pt x="34" y="19"/>
                  </a:cubicBezTo>
                  <a:cubicBezTo>
                    <a:pt x="31" y="21"/>
                    <a:pt x="31" y="21"/>
                    <a:pt x="31" y="21"/>
                  </a:cubicBezTo>
                  <a:cubicBezTo>
                    <a:pt x="35" y="21"/>
                    <a:pt x="35" y="21"/>
                    <a:pt x="35" y="21"/>
                  </a:cubicBezTo>
                  <a:cubicBezTo>
                    <a:pt x="35" y="20"/>
                    <a:pt x="34" y="19"/>
                    <a:pt x="34" y="19"/>
                  </a:cubicBezTo>
                  <a:cubicBezTo>
                    <a:pt x="31" y="21"/>
                    <a:pt x="31" y="21"/>
                    <a:pt x="31" y="21"/>
                  </a:cubicBezTo>
                  <a:cubicBezTo>
                    <a:pt x="35" y="21"/>
                    <a:pt x="35" y="21"/>
                    <a:pt x="35" y="21"/>
                  </a:cubicBezTo>
                  <a:cubicBezTo>
                    <a:pt x="31" y="21"/>
                    <a:pt x="31" y="21"/>
                    <a:pt x="31" y="21"/>
                  </a:cubicBezTo>
                  <a:cubicBezTo>
                    <a:pt x="34" y="23"/>
                    <a:pt x="34" y="23"/>
                    <a:pt x="34" y="23"/>
                  </a:cubicBezTo>
                  <a:cubicBezTo>
                    <a:pt x="34" y="22"/>
                    <a:pt x="35" y="21"/>
                    <a:pt x="35" y="21"/>
                  </a:cubicBezTo>
                  <a:cubicBezTo>
                    <a:pt x="31" y="21"/>
                    <a:pt x="31" y="21"/>
                    <a:pt x="31" y="21"/>
                  </a:cubicBezTo>
                  <a:cubicBezTo>
                    <a:pt x="34" y="23"/>
                    <a:pt x="34" y="23"/>
                    <a:pt x="34" y="23"/>
                  </a:cubicBezTo>
                  <a:cubicBezTo>
                    <a:pt x="34" y="23"/>
                    <a:pt x="34" y="23"/>
                    <a:pt x="34" y="23"/>
                  </a:cubicBezTo>
                  <a:cubicBezTo>
                    <a:pt x="31" y="21"/>
                    <a:pt x="31" y="21"/>
                    <a:pt x="31" y="21"/>
                  </a:cubicBezTo>
                  <a:cubicBezTo>
                    <a:pt x="33" y="24"/>
                    <a:pt x="33" y="24"/>
                    <a:pt x="33" y="24"/>
                  </a:cubicBezTo>
                  <a:cubicBezTo>
                    <a:pt x="33" y="24"/>
                    <a:pt x="34" y="23"/>
                    <a:pt x="34" y="23"/>
                  </a:cubicBezTo>
                  <a:cubicBezTo>
                    <a:pt x="31" y="21"/>
                    <a:pt x="31" y="21"/>
                    <a:pt x="31" y="21"/>
                  </a:cubicBezTo>
                  <a:cubicBezTo>
                    <a:pt x="33" y="24"/>
                    <a:pt x="33" y="24"/>
                    <a:pt x="33" y="24"/>
                  </a:cubicBezTo>
                  <a:cubicBezTo>
                    <a:pt x="31" y="21"/>
                    <a:pt x="31" y="21"/>
                    <a:pt x="31" y="21"/>
                  </a:cubicBezTo>
                  <a:cubicBezTo>
                    <a:pt x="31" y="25"/>
                    <a:pt x="31" y="25"/>
                    <a:pt x="31" y="25"/>
                  </a:cubicBezTo>
                  <a:cubicBezTo>
                    <a:pt x="32" y="24"/>
                    <a:pt x="32" y="24"/>
                    <a:pt x="33" y="24"/>
                  </a:cubicBezTo>
                  <a:cubicBezTo>
                    <a:pt x="31" y="21"/>
                    <a:pt x="31" y="21"/>
                    <a:pt x="31" y="21"/>
                  </a:cubicBezTo>
                  <a:cubicBezTo>
                    <a:pt x="31" y="25"/>
                    <a:pt x="31" y="25"/>
                    <a:pt x="31" y="25"/>
                  </a:cubicBezTo>
                  <a:cubicBezTo>
                    <a:pt x="31" y="21"/>
                    <a:pt x="31" y="21"/>
                    <a:pt x="31" y="21"/>
                  </a:cubicBezTo>
                  <a:cubicBezTo>
                    <a:pt x="31" y="25"/>
                    <a:pt x="31" y="25"/>
                    <a:pt x="31" y="25"/>
                  </a:cubicBezTo>
                  <a:cubicBezTo>
                    <a:pt x="31" y="25"/>
                    <a:pt x="31" y="25"/>
                    <a:pt x="31" y="25"/>
                  </a:cubicBezTo>
                  <a:cubicBezTo>
                    <a:pt x="31" y="21"/>
                    <a:pt x="31" y="21"/>
                    <a:pt x="31" y="21"/>
                  </a:cubicBezTo>
                  <a:cubicBezTo>
                    <a:pt x="31" y="25"/>
                    <a:pt x="31" y="25"/>
                    <a:pt x="31" y="25"/>
                  </a:cubicBezTo>
                  <a:cubicBezTo>
                    <a:pt x="31" y="21"/>
                    <a:pt x="31" y="21"/>
                    <a:pt x="31" y="21"/>
                  </a:cubicBezTo>
                  <a:cubicBezTo>
                    <a:pt x="30" y="25"/>
                    <a:pt x="30" y="25"/>
                    <a:pt x="30" y="25"/>
                  </a:cubicBezTo>
                  <a:cubicBezTo>
                    <a:pt x="31" y="25"/>
                    <a:pt x="31" y="25"/>
                    <a:pt x="31" y="25"/>
                  </a:cubicBezTo>
                  <a:cubicBezTo>
                    <a:pt x="31" y="21"/>
                    <a:pt x="31" y="21"/>
                    <a:pt x="31" y="21"/>
                  </a:cubicBezTo>
                  <a:cubicBezTo>
                    <a:pt x="30" y="25"/>
                    <a:pt x="30" y="25"/>
                    <a:pt x="30" y="25"/>
                  </a:cubicBezTo>
                  <a:cubicBezTo>
                    <a:pt x="30" y="23"/>
                    <a:pt x="30" y="23"/>
                    <a:pt x="30" y="23"/>
                  </a:cubicBezTo>
                  <a:cubicBezTo>
                    <a:pt x="30" y="25"/>
                    <a:pt x="30" y="25"/>
                    <a:pt x="30" y="25"/>
                  </a:cubicBezTo>
                  <a:cubicBezTo>
                    <a:pt x="30" y="25"/>
                    <a:pt x="30" y="25"/>
                    <a:pt x="30" y="25"/>
                  </a:cubicBezTo>
                  <a:cubicBezTo>
                    <a:pt x="30" y="23"/>
                    <a:pt x="30" y="23"/>
                    <a:pt x="30" y="23"/>
                  </a:cubicBezTo>
                  <a:cubicBezTo>
                    <a:pt x="30" y="25"/>
                    <a:pt x="30" y="25"/>
                    <a:pt x="30" y="25"/>
                  </a:cubicBezTo>
                  <a:cubicBezTo>
                    <a:pt x="30" y="25"/>
                    <a:pt x="30" y="25"/>
                    <a:pt x="30" y="25"/>
                  </a:cubicBezTo>
                  <a:cubicBezTo>
                    <a:pt x="31" y="25"/>
                    <a:pt x="32" y="25"/>
                    <a:pt x="34" y="26"/>
                  </a:cubicBezTo>
                  <a:cubicBezTo>
                    <a:pt x="40" y="28"/>
                    <a:pt x="53" y="33"/>
                    <a:pt x="65" y="37"/>
                  </a:cubicBezTo>
                  <a:cubicBezTo>
                    <a:pt x="71" y="40"/>
                    <a:pt x="76" y="42"/>
                    <a:pt x="81" y="43"/>
                  </a:cubicBezTo>
                  <a:cubicBezTo>
                    <a:pt x="83" y="44"/>
                    <a:pt x="85" y="44"/>
                    <a:pt x="86" y="45"/>
                  </a:cubicBezTo>
                  <a:cubicBezTo>
                    <a:pt x="87" y="45"/>
                    <a:pt x="88" y="45"/>
                    <a:pt x="88" y="45"/>
                  </a:cubicBezTo>
                  <a:cubicBezTo>
                    <a:pt x="89" y="46"/>
                    <a:pt x="89" y="46"/>
                    <a:pt x="90" y="46"/>
                  </a:cubicBezTo>
                  <a:cubicBezTo>
                    <a:pt x="91" y="46"/>
                    <a:pt x="91" y="46"/>
                    <a:pt x="92" y="46"/>
                  </a:cubicBezTo>
                  <a:cubicBezTo>
                    <a:pt x="92" y="45"/>
                    <a:pt x="92" y="45"/>
                    <a:pt x="93" y="45"/>
                  </a:cubicBezTo>
                  <a:cubicBezTo>
                    <a:pt x="93" y="45"/>
                    <a:pt x="94" y="44"/>
                    <a:pt x="94" y="44"/>
                  </a:cubicBezTo>
                  <a:cubicBezTo>
                    <a:pt x="95" y="43"/>
                    <a:pt x="95" y="42"/>
                    <a:pt x="95" y="41"/>
                  </a:cubicBezTo>
                  <a:cubicBezTo>
                    <a:pt x="94" y="40"/>
                    <a:pt x="94" y="39"/>
                    <a:pt x="93" y="38"/>
                  </a:cubicBezTo>
                  <a:cubicBezTo>
                    <a:pt x="33" y="1"/>
                    <a:pt x="33" y="1"/>
                    <a:pt x="33" y="1"/>
                  </a:cubicBezTo>
                  <a:cubicBezTo>
                    <a:pt x="31" y="0"/>
                    <a:pt x="29" y="0"/>
                    <a:pt x="27" y="2"/>
                  </a:cubicBezTo>
                  <a:cubicBezTo>
                    <a:pt x="26" y="4"/>
                    <a:pt x="27" y="6"/>
                    <a:pt x="29" y="8"/>
                  </a:cubicBezTo>
                  <a:cubicBezTo>
                    <a:pt x="88" y="45"/>
                    <a:pt x="88" y="45"/>
                    <a:pt x="88" y="45"/>
                  </a:cubicBezTo>
                  <a:cubicBezTo>
                    <a:pt x="91" y="42"/>
                    <a:pt x="91" y="42"/>
                    <a:pt x="91" y="42"/>
                  </a:cubicBezTo>
                  <a:cubicBezTo>
                    <a:pt x="87" y="39"/>
                    <a:pt x="87" y="39"/>
                    <a:pt x="87" y="39"/>
                  </a:cubicBezTo>
                  <a:cubicBezTo>
                    <a:pt x="90" y="41"/>
                    <a:pt x="90" y="41"/>
                    <a:pt x="90" y="41"/>
                  </a:cubicBezTo>
                  <a:cubicBezTo>
                    <a:pt x="88" y="38"/>
                    <a:pt x="88" y="38"/>
                    <a:pt x="88" y="38"/>
                  </a:cubicBezTo>
                  <a:cubicBezTo>
                    <a:pt x="88" y="38"/>
                    <a:pt x="88" y="39"/>
                    <a:pt x="87" y="39"/>
                  </a:cubicBezTo>
                  <a:cubicBezTo>
                    <a:pt x="90" y="41"/>
                    <a:pt x="90" y="41"/>
                    <a:pt x="90" y="41"/>
                  </a:cubicBezTo>
                  <a:cubicBezTo>
                    <a:pt x="88" y="38"/>
                    <a:pt x="88" y="38"/>
                    <a:pt x="88" y="38"/>
                  </a:cubicBezTo>
                  <a:cubicBezTo>
                    <a:pt x="90" y="41"/>
                    <a:pt x="90" y="41"/>
                    <a:pt x="90" y="41"/>
                  </a:cubicBezTo>
                  <a:cubicBezTo>
                    <a:pt x="90" y="38"/>
                    <a:pt x="90" y="38"/>
                    <a:pt x="90" y="38"/>
                  </a:cubicBezTo>
                  <a:cubicBezTo>
                    <a:pt x="90" y="38"/>
                    <a:pt x="90" y="37"/>
                    <a:pt x="88" y="38"/>
                  </a:cubicBezTo>
                  <a:cubicBezTo>
                    <a:pt x="90" y="41"/>
                    <a:pt x="90" y="41"/>
                    <a:pt x="90" y="41"/>
                  </a:cubicBezTo>
                  <a:cubicBezTo>
                    <a:pt x="90" y="38"/>
                    <a:pt x="90" y="38"/>
                    <a:pt x="90" y="38"/>
                  </a:cubicBezTo>
                  <a:cubicBezTo>
                    <a:pt x="90" y="39"/>
                    <a:pt x="90" y="39"/>
                    <a:pt x="90" y="39"/>
                  </a:cubicBezTo>
                  <a:cubicBezTo>
                    <a:pt x="90" y="38"/>
                    <a:pt x="90" y="38"/>
                    <a:pt x="90" y="38"/>
                  </a:cubicBezTo>
                  <a:cubicBezTo>
                    <a:pt x="90" y="38"/>
                    <a:pt x="90" y="38"/>
                    <a:pt x="90" y="38"/>
                  </a:cubicBezTo>
                  <a:cubicBezTo>
                    <a:pt x="90" y="39"/>
                    <a:pt x="90" y="39"/>
                    <a:pt x="90" y="39"/>
                  </a:cubicBezTo>
                  <a:cubicBezTo>
                    <a:pt x="90" y="38"/>
                    <a:pt x="90" y="38"/>
                    <a:pt x="90" y="38"/>
                  </a:cubicBezTo>
                  <a:cubicBezTo>
                    <a:pt x="90" y="38"/>
                    <a:pt x="90" y="38"/>
                    <a:pt x="90" y="38"/>
                  </a:cubicBezTo>
                  <a:cubicBezTo>
                    <a:pt x="89" y="37"/>
                    <a:pt x="88" y="37"/>
                    <a:pt x="86" y="36"/>
                  </a:cubicBezTo>
                  <a:cubicBezTo>
                    <a:pt x="79" y="34"/>
                    <a:pt x="66" y="29"/>
                    <a:pt x="54" y="25"/>
                  </a:cubicBezTo>
                  <a:cubicBezTo>
                    <a:pt x="49" y="23"/>
                    <a:pt x="43" y="21"/>
                    <a:pt x="39" y="19"/>
                  </a:cubicBezTo>
                  <a:cubicBezTo>
                    <a:pt x="37" y="18"/>
                    <a:pt x="36" y="18"/>
                    <a:pt x="34" y="17"/>
                  </a:cubicBezTo>
                  <a:cubicBezTo>
                    <a:pt x="34" y="17"/>
                    <a:pt x="33" y="17"/>
                    <a:pt x="33" y="17"/>
                  </a:cubicBezTo>
                  <a:cubicBezTo>
                    <a:pt x="32" y="17"/>
                    <a:pt x="32" y="17"/>
                    <a:pt x="32" y="17"/>
                  </a:cubicBezTo>
                  <a:cubicBezTo>
                    <a:pt x="32" y="17"/>
                    <a:pt x="31" y="16"/>
                    <a:pt x="31" y="16"/>
                  </a:cubicBezTo>
                  <a:cubicBezTo>
                    <a:pt x="30" y="16"/>
                    <a:pt x="30" y="16"/>
                    <a:pt x="30" y="17"/>
                  </a:cubicBezTo>
                  <a:cubicBezTo>
                    <a:pt x="29" y="17"/>
                    <a:pt x="29" y="17"/>
                    <a:pt x="28" y="17"/>
                  </a:cubicBezTo>
                  <a:cubicBezTo>
                    <a:pt x="28" y="17"/>
                    <a:pt x="27" y="18"/>
                    <a:pt x="27" y="18"/>
                  </a:cubicBezTo>
                  <a:cubicBezTo>
                    <a:pt x="31" y="21"/>
                    <a:pt x="31" y="21"/>
                    <a:pt x="31" y="21"/>
                  </a:cubicBezTo>
                  <a:cubicBezTo>
                    <a:pt x="27" y="18"/>
                    <a:pt x="27" y="18"/>
                    <a:pt x="27" y="18"/>
                  </a:cubicBezTo>
                  <a:cubicBezTo>
                    <a:pt x="27" y="19"/>
                    <a:pt x="26" y="20"/>
                    <a:pt x="27" y="21"/>
                  </a:cubicBezTo>
                  <a:cubicBezTo>
                    <a:pt x="27" y="22"/>
                    <a:pt x="27" y="22"/>
                    <a:pt x="27" y="23"/>
                  </a:cubicBezTo>
                  <a:cubicBezTo>
                    <a:pt x="28" y="24"/>
                    <a:pt x="28" y="24"/>
                    <a:pt x="28" y="24"/>
                  </a:cubicBezTo>
                  <a:cubicBezTo>
                    <a:pt x="29" y="25"/>
                    <a:pt x="29" y="25"/>
                    <a:pt x="30" y="25"/>
                  </a:cubicBezTo>
                  <a:cubicBezTo>
                    <a:pt x="33" y="27"/>
                    <a:pt x="37" y="30"/>
                    <a:pt x="43" y="33"/>
                  </a:cubicBezTo>
                  <a:cubicBezTo>
                    <a:pt x="51" y="38"/>
                    <a:pt x="62" y="45"/>
                    <a:pt x="70" y="50"/>
                  </a:cubicBezTo>
                  <a:cubicBezTo>
                    <a:pt x="74" y="52"/>
                    <a:pt x="78" y="54"/>
                    <a:pt x="81" y="56"/>
                  </a:cubicBezTo>
                  <a:cubicBezTo>
                    <a:pt x="82" y="57"/>
                    <a:pt x="83" y="58"/>
                    <a:pt x="83" y="58"/>
                  </a:cubicBezTo>
                  <a:cubicBezTo>
                    <a:pt x="84" y="58"/>
                    <a:pt x="84" y="58"/>
                    <a:pt x="84" y="58"/>
                  </a:cubicBezTo>
                  <a:cubicBezTo>
                    <a:pt x="85" y="57"/>
                    <a:pt x="85" y="57"/>
                    <a:pt x="85" y="57"/>
                  </a:cubicBezTo>
                  <a:cubicBezTo>
                    <a:pt x="84" y="58"/>
                    <a:pt x="84" y="58"/>
                    <a:pt x="84" y="58"/>
                  </a:cubicBezTo>
                  <a:cubicBezTo>
                    <a:pt x="84" y="58"/>
                    <a:pt x="84" y="58"/>
                    <a:pt x="84" y="58"/>
                  </a:cubicBezTo>
                  <a:cubicBezTo>
                    <a:pt x="85" y="57"/>
                    <a:pt x="85" y="57"/>
                    <a:pt x="85" y="57"/>
                  </a:cubicBezTo>
                  <a:cubicBezTo>
                    <a:pt x="84" y="58"/>
                    <a:pt x="84" y="58"/>
                    <a:pt x="84" y="58"/>
                  </a:cubicBezTo>
                  <a:cubicBezTo>
                    <a:pt x="87" y="56"/>
                    <a:pt x="87" y="56"/>
                    <a:pt x="87" y="56"/>
                  </a:cubicBezTo>
                  <a:cubicBezTo>
                    <a:pt x="83" y="57"/>
                    <a:pt x="83" y="57"/>
                    <a:pt x="83" y="57"/>
                  </a:cubicBezTo>
                  <a:cubicBezTo>
                    <a:pt x="84" y="58"/>
                    <a:pt x="84" y="58"/>
                    <a:pt x="84" y="58"/>
                  </a:cubicBezTo>
                  <a:cubicBezTo>
                    <a:pt x="87" y="56"/>
                    <a:pt x="87" y="56"/>
                    <a:pt x="87" y="56"/>
                  </a:cubicBezTo>
                  <a:cubicBezTo>
                    <a:pt x="83" y="57"/>
                    <a:pt x="83" y="57"/>
                    <a:pt x="83" y="57"/>
                  </a:cubicBezTo>
                  <a:cubicBezTo>
                    <a:pt x="87" y="56"/>
                    <a:pt x="87" y="56"/>
                    <a:pt x="87" y="56"/>
                  </a:cubicBezTo>
                  <a:cubicBezTo>
                    <a:pt x="83" y="56"/>
                    <a:pt x="83" y="56"/>
                    <a:pt x="83" y="56"/>
                  </a:cubicBezTo>
                  <a:cubicBezTo>
                    <a:pt x="83" y="57"/>
                    <a:pt x="83" y="57"/>
                    <a:pt x="83" y="57"/>
                  </a:cubicBezTo>
                  <a:cubicBezTo>
                    <a:pt x="87" y="56"/>
                    <a:pt x="87" y="56"/>
                    <a:pt x="87" y="56"/>
                  </a:cubicBezTo>
                  <a:cubicBezTo>
                    <a:pt x="83" y="56"/>
                    <a:pt x="83" y="56"/>
                    <a:pt x="83" y="56"/>
                  </a:cubicBezTo>
                  <a:cubicBezTo>
                    <a:pt x="87" y="56"/>
                    <a:pt x="87" y="56"/>
                    <a:pt x="87" y="56"/>
                  </a:cubicBezTo>
                  <a:cubicBezTo>
                    <a:pt x="84" y="54"/>
                    <a:pt x="84" y="54"/>
                    <a:pt x="84" y="54"/>
                  </a:cubicBezTo>
                  <a:cubicBezTo>
                    <a:pt x="83" y="54"/>
                    <a:pt x="83" y="55"/>
                    <a:pt x="83" y="56"/>
                  </a:cubicBezTo>
                  <a:cubicBezTo>
                    <a:pt x="87" y="56"/>
                    <a:pt x="87" y="56"/>
                    <a:pt x="87" y="56"/>
                  </a:cubicBezTo>
                  <a:cubicBezTo>
                    <a:pt x="84" y="54"/>
                    <a:pt x="84" y="54"/>
                    <a:pt x="84" y="54"/>
                  </a:cubicBezTo>
                  <a:cubicBezTo>
                    <a:pt x="87" y="56"/>
                    <a:pt x="87" y="56"/>
                    <a:pt x="87" y="56"/>
                  </a:cubicBezTo>
                  <a:cubicBezTo>
                    <a:pt x="84" y="53"/>
                    <a:pt x="84" y="53"/>
                    <a:pt x="84" y="53"/>
                  </a:cubicBezTo>
                  <a:cubicBezTo>
                    <a:pt x="87" y="56"/>
                    <a:pt x="87" y="56"/>
                    <a:pt x="87" y="56"/>
                  </a:cubicBezTo>
                  <a:cubicBezTo>
                    <a:pt x="86" y="52"/>
                    <a:pt x="86" y="52"/>
                    <a:pt x="86" y="52"/>
                  </a:cubicBezTo>
                  <a:cubicBezTo>
                    <a:pt x="85" y="52"/>
                    <a:pt x="85" y="52"/>
                    <a:pt x="84" y="53"/>
                  </a:cubicBezTo>
                  <a:cubicBezTo>
                    <a:pt x="87" y="56"/>
                    <a:pt x="87" y="56"/>
                    <a:pt x="87" y="56"/>
                  </a:cubicBezTo>
                  <a:cubicBezTo>
                    <a:pt x="86" y="52"/>
                    <a:pt x="86" y="52"/>
                    <a:pt x="86" y="52"/>
                  </a:cubicBezTo>
                  <a:cubicBezTo>
                    <a:pt x="87" y="56"/>
                    <a:pt x="87" y="56"/>
                    <a:pt x="87" y="56"/>
                  </a:cubicBezTo>
                  <a:cubicBezTo>
                    <a:pt x="87" y="52"/>
                    <a:pt x="87" y="52"/>
                    <a:pt x="87" y="52"/>
                  </a:cubicBezTo>
                  <a:cubicBezTo>
                    <a:pt x="87" y="52"/>
                    <a:pt x="86" y="52"/>
                    <a:pt x="86" y="52"/>
                  </a:cubicBezTo>
                  <a:cubicBezTo>
                    <a:pt x="87" y="56"/>
                    <a:pt x="87" y="56"/>
                    <a:pt x="87" y="56"/>
                  </a:cubicBezTo>
                  <a:cubicBezTo>
                    <a:pt x="87" y="52"/>
                    <a:pt x="87" y="52"/>
                    <a:pt x="87" y="52"/>
                  </a:cubicBezTo>
                  <a:cubicBezTo>
                    <a:pt x="87" y="55"/>
                    <a:pt x="87" y="55"/>
                    <a:pt x="87" y="55"/>
                  </a:cubicBezTo>
                  <a:cubicBezTo>
                    <a:pt x="88" y="52"/>
                    <a:pt x="88" y="52"/>
                    <a:pt x="88" y="52"/>
                  </a:cubicBezTo>
                  <a:cubicBezTo>
                    <a:pt x="88" y="52"/>
                    <a:pt x="88" y="52"/>
                    <a:pt x="87" y="52"/>
                  </a:cubicBezTo>
                  <a:cubicBezTo>
                    <a:pt x="87" y="55"/>
                    <a:pt x="87" y="55"/>
                    <a:pt x="87" y="55"/>
                  </a:cubicBezTo>
                  <a:cubicBezTo>
                    <a:pt x="88" y="52"/>
                    <a:pt x="88" y="52"/>
                    <a:pt x="88" y="52"/>
                  </a:cubicBezTo>
                  <a:cubicBezTo>
                    <a:pt x="87" y="53"/>
                    <a:pt x="87" y="53"/>
                    <a:pt x="87" y="53"/>
                  </a:cubicBezTo>
                  <a:cubicBezTo>
                    <a:pt x="88" y="52"/>
                    <a:pt x="88" y="52"/>
                    <a:pt x="88" y="52"/>
                  </a:cubicBezTo>
                  <a:cubicBezTo>
                    <a:pt x="88" y="52"/>
                    <a:pt x="88" y="52"/>
                    <a:pt x="88" y="52"/>
                  </a:cubicBezTo>
                  <a:cubicBezTo>
                    <a:pt x="87" y="53"/>
                    <a:pt x="87" y="53"/>
                    <a:pt x="87" y="53"/>
                  </a:cubicBezTo>
                  <a:cubicBezTo>
                    <a:pt x="88" y="52"/>
                    <a:pt x="88" y="52"/>
                    <a:pt x="88" y="52"/>
                  </a:cubicBezTo>
                  <a:cubicBezTo>
                    <a:pt x="88" y="52"/>
                    <a:pt x="87" y="52"/>
                    <a:pt x="87" y="51"/>
                  </a:cubicBezTo>
                  <a:cubicBezTo>
                    <a:pt x="84" y="51"/>
                    <a:pt x="79" y="49"/>
                    <a:pt x="73" y="46"/>
                  </a:cubicBezTo>
                  <a:cubicBezTo>
                    <a:pt x="63" y="42"/>
                    <a:pt x="51" y="37"/>
                    <a:pt x="41" y="34"/>
                  </a:cubicBezTo>
                  <a:cubicBezTo>
                    <a:pt x="36" y="32"/>
                    <a:pt x="31" y="30"/>
                    <a:pt x="28" y="29"/>
                  </a:cubicBezTo>
                  <a:cubicBezTo>
                    <a:pt x="25" y="27"/>
                    <a:pt x="23" y="27"/>
                    <a:pt x="23" y="27"/>
                  </a:cubicBezTo>
                  <a:cubicBezTo>
                    <a:pt x="21" y="26"/>
                    <a:pt x="19" y="27"/>
                    <a:pt x="18" y="28"/>
                  </a:cubicBezTo>
                  <a:cubicBezTo>
                    <a:pt x="17" y="30"/>
                    <a:pt x="18" y="33"/>
                    <a:pt x="20" y="34"/>
                  </a:cubicBezTo>
                  <a:cubicBezTo>
                    <a:pt x="26" y="38"/>
                    <a:pt x="26" y="38"/>
                    <a:pt x="26" y="38"/>
                  </a:cubicBezTo>
                  <a:cubicBezTo>
                    <a:pt x="6" y="31"/>
                    <a:pt x="6" y="31"/>
                    <a:pt x="6" y="31"/>
                  </a:cubicBezTo>
                  <a:cubicBezTo>
                    <a:pt x="4" y="30"/>
                    <a:pt x="1" y="31"/>
                    <a:pt x="1" y="33"/>
                  </a:cubicBezTo>
                  <a:cubicBezTo>
                    <a:pt x="0" y="35"/>
                    <a:pt x="0" y="37"/>
                    <a:pt x="2" y="38"/>
                  </a:cubicBezTo>
                  <a:cubicBezTo>
                    <a:pt x="20" y="49"/>
                    <a:pt x="20" y="49"/>
                    <a:pt x="20" y="49"/>
                  </a:cubicBezTo>
                  <a:cubicBezTo>
                    <a:pt x="6" y="49"/>
                    <a:pt x="6" y="49"/>
                    <a:pt x="6" y="49"/>
                  </a:cubicBezTo>
                  <a:cubicBezTo>
                    <a:pt x="5" y="49"/>
                    <a:pt x="3" y="51"/>
                    <a:pt x="3" y="52"/>
                  </a:cubicBezTo>
                  <a:cubicBezTo>
                    <a:pt x="2" y="54"/>
                    <a:pt x="3" y="56"/>
                    <a:pt x="4" y="57"/>
                  </a:cubicBezTo>
                  <a:cubicBezTo>
                    <a:pt x="6" y="58"/>
                    <a:pt x="6" y="58"/>
                    <a:pt x="6" y="58"/>
                  </a:cubicBezTo>
                  <a:cubicBezTo>
                    <a:pt x="8" y="59"/>
                    <a:pt x="11" y="59"/>
                    <a:pt x="12" y="57"/>
                  </a:cubicBezTo>
                  <a:cubicBezTo>
                    <a:pt x="13" y="55"/>
                    <a:pt x="13" y="53"/>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6" name="Freeform 189">
              <a:extLst>
                <a:ext uri="{FF2B5EF4-FFF2-40B4-BE49-F238E27FC236}">
                  <a16:creationId xmlns:a16="http://schemas.microsoft.com/office/drawing/2014/main" id="{DB5A70C7-9974-416C-A090-34A36C850F5F}"/>
                </a:ext>
              </a:extLst>
            </p:cNvPr>
            <p:cNvSpPr>
              <a:spLocks/>
            </p:cNvSpPr>
            <p:nvPr/>
          </p:nvSpPr>
          <p:spPr bwMode="auto">
            <a:xfrm>
              <a:off x="5780224" y="2298811"/>
              <a:ext cx="55563" cy="338138"/>
            </a:xfrm>
            <a:custGeom>
              <a:avLst/>
              <a:gdLst>
                <a:gd name="T0" fmla="*/ 11 w 36"/>
                <a:gd name="T1" fmla="*/ 211 h 215"/>
                <a:gd name="T2" fmla="*/ 13 w 36"/>
                <a:gd name="T3" fmla="*/ 198 h 215"/>
                <a:gd name="T4" fmla="*/ 12 w 36"/>
                <a:gd name="T5" fmla="*/ 192 h 215"/>
                <a:gd name="T6" fmla="*/ 14 w 36"/>
                <a:gd name="T7" fmla="*/ 192 h 215"/>
                <a:gd name="T8" fmla="*/ 10 w 36"/>
                <a:gd name="T9" fmla="*/ 191 h 215"/>
                <a:gd name="T10" fmla="*/ 14 w 36"/>
                <a:gd name="T11" fmla="*/ 192 h 215"/>
                <a:gd name="T12" fmla="*/ 7 w 36"/>
                <a:gd name="T13" fmla="*/ 185 h 215"/>
                <a:gd name="T14" fmla="*/ 29 w 36"/>
                <a:gd name="T15" fmla="*/ 189 h 215"/>
                <a:gd name="T16" fmla="*/ 34 w 36"/>
                <a:gd name="T17" fmla="*/ 176 h 215"/>
                <a:gd name="T18" fmla="*/ 30 w 36"/>
                <a:gd name="T19" fmla="*/ 155 h 215"/>
                <a:gd name="T20" fmla="*/ 31 w 36"/>
                <a:gd name="T21" fmla="*/ 136 h 215"/>
                <a:gd name="T22" fmla="*/ 29 w 36"/>
                <a:gd name="T23" fmla="*/ 121 h 215"/>
                <a:gd name="T24" fmla="*/ 29 w 36"/>
                <a:gd name="T25" fmla="*/ 99 h 215"/>
                <a:gd name="T26" fmla="*/ 31 w 36"/>
                <a:gd name="T27" fmla="*/ 88 h 215"/>
                <a:gd name="T28" fmla="*/ 35 w 36"/>
                <a:gd name="T29" fmla="*/ 74 h 215"/>
                <a:gd name="T30" fmla="*/ 31 w 36"/>
                <a:gd name="T31" fmla="*/ 56 h 215"/>
                <a:gd name="T32" fmla="*/ 33 w 36"/>
                <a:gd name="T33" fmla="*/ 39 h 215"/>
                <a:gd name="T34" fmla="*/ 31 w 36"/>
                <a:gd name="T35" fmla="*/ 39 h 215"/>
                <a:gd name="T36" fmla="*/ 32 w 36"/>
                <a:gd name="T37" fmla="*/ 26 h 215"/>
                <a:gd name="T38" fmla="*/ 31 w 36"/>
                <a:gd name="T39" fmla="*/ 19 h 215"/>
                <a:gd name="T40" fmla="*/ 33 w 36"/>
                <a:gd name="T41" fmla="*/ 20 h 215"/>
                <a:gd name="T42" fmla="*/ 30 w 36"/>
                <a:gd name="T43" fmla="*/ 19 h 215"/>
                <a:gd name="T44" fmla="*/ 33 w 36"/>
                <a:gd name="T45" fmla="*/ 20 h 215"/>
                <a:gd name="T46" fmla="*/ 31 w 36"/>
                <a:gd name="T47" fmla="*/ 15 h 215"/>
                <a:gd name="T48" fmla="*/ 33 w 36"/>
                <a:gd name="T49" fmla="*/ 6 h 215"/>
                <a:gd name="T50" fmla="*/ 25 w 36"/>
                <a:gd name="T51" fmla="*/ 8 h 215"/>
                <a:gd name="T52" fmla="*/ 23 w 36"/>
                <a:gd name="T53" fmla="*/ 17 h 215"/>
                <a:gd name="T54" fmla="*/ 26 w 36"/>
                <a:gd name="T55" fmla="*/ 17 h 215"/>
                <a:gd name="T56" fmla="*/ 24 w 36"/>
                <a:gd name="T57" fmla="*/ 30 h 215"/>
                <a:gd name="T58" fmla="*/ 25 w 36"/>
                <a:gd name="T59" fmla="*/ 37 h 215"/>
                <a:gd name="T60" fmla="*/ 23 w 36"/>
                <a:gd name="T61" fmla="*/ 36 h 215"/>
                <a:gd name="T62" fmla="*/ 27 w 36"/>
                <a:gd name="T63" fmla="*/ 37 h 215"/>
                <a:gd name="T64" fmla="*/ 23 w 36"/>
                <a:gd name="T65" fmla="*/ 36 h 215"/>
                <a:gd name="T66" fmla="*/ 25 w 36"/>
                <a:gd name="T67" fmla="*/ 41 h 215"/>
                <a:gd name="T68" fmla="*/ 23 w 36"/>
                <a:gd name="T69" fmla="*/ 57 h 215"/>
                <a:gd name="T70" fmla="*/ 25 w 36"/>
                <a:gd name="T71" fmla="*/ 58 h 215"/>
                <a:gd name="T72" fmla="*/ 23 w 36"/>
                <a:gd name="T73" fmla="*/ 89 h 215"/>
                <a:gd name="T74" fmla="*/ 25 w 36"/>
                <a:gd name="T75" fmla="*/ 91 h 215"/>
                <a:gd name="T76" fmla="*/ 25 w 36"/>
                <a:gd name="T77" fmla="*/ 121 h 215"/>
                <a:gd name="T78" fmla="*/ 27 w 36"/>
                <a:gd name="T79" fmla="*/ 121 h 215"/>
                <a:gd name="T80" fmla="*/ 20 w 36"/>
                <a:gd name="T81" fmla="*/ 155 h 215"/>
                <a:gd name="T82" fmla="*/ 22 w 36"/>
                <a:gd name="T83" fmla="*/ 176 h 215"/>
                <a:gd name="T84" fmla="*/ 17 w 36"/>
                <a:gd name="T85" fmla="*/ 188 h 215"/>
                <a:gd name="T86" fmla="*/ 5 w 36"/>
                <a:gd name="T87" fmla="*/ 184 h 215"/>
                <a:gd name="T88" fmla="*/ 10 w 36"/>
                <a:gd name="T89" fmla="*/ 191 h 215"/>
                <a:gd name="T90" fmla="*/ 5 w 36"/>
                <a:gd name="T91" fmla="*/ 192 h 215"/>
                <a:gd name="T92" fmla="*/ 4 w 36"/>
                <a:gd name="T93" fmla="*/ 207 h 215"/>
                <a:gd name="T94" fmla="*/ 6 w 36"/>
                <a:gd name="T95" fmla="*/ 208 h 215"/>
                <a:gd name="T96" fmla="*/ 4 w 36"/>
                <a:gd name="T97" fmla="*/ 207 h 215"/>
                <a:gd name="T98" fmla="*/ 5 w 36"/>
                <a:gd name="T99" fmla="*/ 2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15">
                  <a:moveTo>
                    <a:pt x="13" y="207"/>
                  </a:moveTo>
                  <a:cubicBezTo>
                    <a:pt x="10" y="205"/>
                    <a:pt x="10" y="205"/>
                    <a:pt x="10" y="205"/>
                  </a:cubicBezTo>
                  <a:cubicBezTo>
                    <a:pt x="8" y="208"/>
                    <a:pt x="8" y="208"/>
                    <a:pt x="8" y="208"/>
                  </a:cubicBezTo>
                  <a:cubicBezTo>
                    <a:pt x="11" y="211"/>
                    <a:pt x="11" y="211"/>
                    <a:pt x="11" y="211"/>
                  </a:cubicBezTo>
                  <a:cubicBezTo>
                    <a:pt x="11" y="210"/>
                    <a:pt x="11" y="210"/>
                    <a:pt x="11" y="210"/>
                  </a:cubicBezTo>
                  <a:cubicBezTo>
                    <a:pt x="12" y="209"/>
                    <a:pt x="12" y="209"/>
                    <a:pt x="12" y="209"/>
                  </a:cubicBezTo>
                  <a:cubicBezTo>
                    <a:pt x="12" y="209"/>
                    <a:pt x="12" y="208"/>
                    <a:pt x="12" y="208"/>
                  </a:cubicBezTo>
                  <a:cubicBezTo>
                    <a:pt x="12" y="205"/>
                    <a:pt x="13" y="202"/>
                    <a:pt x="13" y="198"/>
                  </a:cubicBezTo>
                  <a:cubicBezTo>
                    <a:pt x="13" y="196"/>
                    <a:pt x="13" y="195"/>
                    <a:pt x="13" y="194"/>
                  </a:cubicBezTo>
                  <a:cubicBezTo>
                    <a:pt x="13" y="193"/>
                    <a:pt x="14" y="193"/>
                    <a:pt x="14" y="192"/>
                  </a:cubicBezTo>
                  <a:cubicBezTo>
                    <a:pt x="14" y="192"/>
                    <a:pt x="14" y="192"/>
                    <a:pt x="14" y="192"/>
                  </a:cubicBezTo>
                  <a:cubicBezTo>
                    <a:pt x="12" y="192"/>
                    <a:pt x="12" y="192"/>
                    <a:pt x="12" y="192"/>
                  </a:cubicBezTo>
                  <a:cubicBezTo>
                    <a:pt x="14" y="192"/>
                    <a:pt x="14" y="192"/>
                    <a:pt x="14" y="192"/>
                  </a:cubicBezTo>
                  <a:cubicBezTo>
                    <a:pt x="14" y="192"/>
                    <a:pt x="14" y="192"/>
                    <a:pt x="14" y="192"/>
                  </a:cubicBezTo>
                  <a:cubicBezTo>
                    <a:pt x="12" y="192"/>
                    <a:pt x="12" y="192"/>
                    <a:pt x="12" y="192"/>
                  </a:cubicBezTo>
                  <a:cubicBezTo>
                    <a:pt x="14" y="192"/>
                    <a:pt x="14" y="192"/>
                    <a:pt x="14" y="192"/>
                  </a:cubicBezTo>
                  <a:cubicBezTo>
                    <a:pt x="10" y="191"/>
                    <a:pt x="10" y="191"/>
                    <a:pt x="10" y="191"/>
                  </a:cubicBezTo>
                  <a:cubicBezTo>
                    <a:pt x="14" y="192"/>
                    <a:pt x="14" y="192"/>
                    <a:pt x="14" y="192"/>
                  </a:cubicBezTo>
                  <a:cubicBezTo>
                    <a:pt x="14" y="192"/>
                    <a:pt x="14" y="192"/>
                    <a:pt x="14" y="192"/>
                  </a:cubicBezTo>
                  <a:cubicBezTo>
                    <a:pt x="10" y="191"/>
                    <a:pt x="10" y="191"/>
                    <a:pt x="10" y="191"/>
                  </a:cubicBezTo>
                  <a:cubicBezTo>
                    <a:pt x="14" y="192"/>
                    <a:pt x="14" y="192"/>
                    <a:pt x="14" y="192"/>
                  </a:cubicBezTo>
                  <a:cubicBezTo>
                    <a:pt x="10" y="191"/>
                    <a:pt x="10" y="191"/>
                    <a:pt x="10" y="191"/>
                  </a:cubicBezTo>
                  <a:cubicBezTo>
                    <a:pt x="13" y="193"/>
                    <a:pt x="13" y="193"/>
                    <a:pt x="13" y="193"/>
                  </a:cubicBezTo>
                  <a:cubicBezTo>
                    <a:pt x="13" y="193"/>
                    <a:pt x="13" y="193"/>
                    <a:pt x="14" y="192"/>
                  </a:cubicBezTo>
                  <a:cubicBezTo>
                    <a:pt x="10" y="191"/>
                    <a:pt x="10" y="191"/>
                    <a:pt x="10" y="191"/>
                  </a:cubicBezTo>
                  <a:cubicBezTo>
                    <a:pt x="13" y="193"/>
                    <a:pt x="13" y="193"/>
                    <a:pt x="13" y="193"/>
                  </a:cubicBezTo>
                  <a:cubicBezTo>
                    <a:pt x="14" y="191"/>
                    <a:pt x="14" y="189"/>
                    <a:pt x="12" y="188"/>
                  </a:cubicBezTo>
                  <a:cubicBezTo>
                    <a:pt x="7" y="185"/>
                    <a:pt x="7" y="185"/>
                    <a:pt x="7" y="185"/>
                  </a:cubicBezTo>
                  <a:cubicBezTo>
                    <a:pt x="5" y="188"/>
                    <a:pt x="5" y="188"/>
                    <a:pt x="5" y="188"/>
                  </a:cubicBezTo>
                  <a:cubicBezTo>
                    <a:pt x="5" y="192"/>
                    <a:pt x="5" y="192"/>
                    <a:pt x="5" y="192"/>
                  </a:cubicBezTo>
                  <a:cubicBezTo>
                    <a:pt x="25" y="192"/>
                    <a:pt x="25" y="192"/>
                    <a:pt x="25" y="192"/>
                  </a:cubicBezTo>
                  <a:cubicBezTo>
                    <a:pt x="27" y="192"/>
                    <a:pt x="28" y="191"/>
                    <a:pt x="29" y="189"/>
                  </a:cubicBezTo>
                  <a:cubicBezTo>
                    <a:pt x="29" y="187"/>
                    <a:pt x="28" y="185"/>
                    <a:pt x="27" y="185"/>
                  </a:cubicBezTo>
                  <a:cubicBezTo>
                    <a:pt x="26" y="184"/>
                    <a:pt x="26" y="184"/>
                    <a:pt x="26" y="184"/>
                  </a:cubicBezTo>
                  <a:cubicBezTo>
                    <a:pt x="33" y="180"/>
                    <a:pt x="33" y="180"/>
                    <a:pt x="33" y="180"/>
                  </a:cubicBezTo>
                  <a:cubicBezTo>
                    <a:pt x="34" y="179"/>
                    <a:pt x="34" y="178"/>
                    <a:pt x="34" y="176"/>
                  </a:cubicBezTo>
                  <a:cubicBezTo>
                    <a:pt x="34" y="175"/>
                    <a:pt x="34" y="174"/>
                    <a:pt x="32" y="173"/>
                  </a:cubicBezTo>
                  <a:cubicBezTo>
                    <a:pt x="29" y="171"/>
                    <a:pt x="29" y="171"/>
                    <a:pt x="29" y="171"/>
                  </a:cubicBezTo>
                  <a:cubicBezTo>
                    <a:pt x="32" y="160"/>
                    <a:pt x="32" y="160"/>
                    <a:pt x="32" y="160"/>
                  </a:cubicBezTo>
                  <a:cubicBezTo>
                    <a:pt x="32" y="158"/>
                    <a:pt x="31" y="156"/>
                    <a:pt x="30" y="155"/>
                  </a:cubicBezTo>
                  <a:cubicBezTo>
                    <a:pt x="29" y="155"/>
                    <a:pt x="29" y="155"/>
                    <a:pt x="29" y="155"/>
                  </a:cubicBezTo>
                  <a:cubicBezTo>
                    <a:pt x="34" y="142"/>
                    <a:pt x="34" y="142"/>
                    <a:pt x="34" y="142"/>
                  </a:cubicBezTo>
                  <a:cubicBezTo>
                    <a:pt x="34" y="140"/>
                    <a:pt x="34" y="138"/>
                    <a:pt x="32" y="137"/>
                  </a:cubicBezTo>
                  <a:cubicBezTo>
                    <a:pt x="31" y="136"/>
                    <a:pt x="31" y="136"/>
                    <a:pt x="31" y="136"/>
                  </a:cubicBezTo>
                  <a:cubicBezTo>
                    <a:pt x="35" y="123"/>
                    <a:pt x="35" y="123"/>
                    <a:pt x="35" y="123"/>
                  </a:cubicBezTo>
                  <a:cubicBezTo>
                    <a:pt x="36" y="122"/>
                    <a:pt x="35" y="120"/>
                    <a:pt x="33" y="119"/>
                  </a:cubicBezTo>
                  <a:cubicBezTo>
                    <a:pt x="32" y="118"/>
                    <a:pt x="32" y="118"/>
                    <a:pt x="32" y="118"/>
                  </a:cubicBezTo>
                  <a:cubicBezTo>
                    <a:pt x="29" y="121"/>
                    <a:pt x="29" y="121"/>
                    <a:pt x="29" y="121"/>
                  </a:cubicBezTo>
                  <a:cubicBezTo>
                    <a:pt x="34" y="121"/>
                    <a:pt x="34" y="121"/>
                    <a:pt x="34" y="121"/>
                  </a:cubicBezTo>
                  <a:cubicBezTo>
                    <a:pt x="33" y="104"/>
                    <a:pt x="33" y="104"/>
                    <a:pt x="33" y="104"/>
                  </a:cubicBezTo>
                  <a:cubicBezTo>
                    <a:pt x="33" y="102"/>
                    <a:pt x="32" y="101"/>
                    <a:pt x="31" y="100"/>
                  </a:cubicBezTo>
                  <a:cubicBezTo>
                    <a:pt x="29" y="99"/>
                    <a:pt x="29" y="99"/>
                    <a:pt x="29" y="99"/>
                  </a:cubicBezTo>
                  <a:cubicBezTo>
                    <a:pt x="27" y="103"/>
                    <a:pt x="27" y="103"/>
                    <a:pt x="27" y="103"/>
                  </a:cubicBezTo>
                  <a:cubicBezTo>
                    <a:pt x="31" y="103"/>
                    <a:pt x="31" y="103"/>
                    <a:pt x="31" y="103"/>
                  </a:cubicBezTo>
                  <a:cubicBezTo>
                    <a:pt x="33" y="92"/>
                    <a:pt x="33" y="92"/>
                    <a:pt x="33" y="92"/>
                  </a:cubicBezTo>
                  <a:cubicBezTo>
                    <a:pt x="33" y="90"/>
                    <a:pt x="33" y="89"/>
                    <a:pt x="31" y="88"/>
                  </a:cubicBezTo>
                  <a:cubicBezTo>
                    <a:pt x="29" y="87"/>
                    <a:pt x="29" y="87"/>
                    <a:pt x="29" y="87"/>
                  </a:cubicBezTo>
                  <a:cubicBezTo>
                    <a:pt x="27" y="90"/>
                    <a:pt x="27" y="90"/>
                    <a:pt x="27" y="90"/>
                  </a:cubicBezTo>
                  <a:cubicBezTo>
                    <a:pt x="31" y="91"/>
                    <a:pt x="31" y="91"/>
                    <a:pt x="31" y="91"/>
                  </a:cubicBezTo>
                  <a:cubicBezTo>
                    <a:pt x="35" y="74"/>
                    <a:pt x="35" y="74"/>
                    <a:pt x="35" y="74"/>
                  </a:cubicBezTo>
                  <a:cubicBezTo>
                    <a:pt x="36" y="73"/>
                    <a:pt x="35" y="71"/>
                    <a:pt x="33" y="70"/>
                  </a:cubicBezTo>
                  <a:cubicBezTo>
                    <a:pt x="32" y="69"/>
                    <a:pt x="32" y="69"/>
                    <a:pt x="32" y="69"/>
                  </a:cubicBezTo>
                  <a:cubicBezTo>
                    <a:pt x="33" y="60"/>
                    <a:pt x="33" y="60"/>
                    <a:pt x="33" y="60"/>
                  </a:cubicBezTo>
                  <a:cubicBezTo>
                    <a:pt x="33" y="58"/>
                    <a:pt x="33" y="56"/>
                    <a:pt x="31" y="56"/>
                  </a:cubicBezTo>
                  <a:cubicBezTo>
                    <a:pt x="29" y="54"/>
                    <a:pt x="29" y="54"/>
                    <a:pt x="29" y="54"/>
                  </a:cubicBezTo>
                  <a:cubicBezTo>
                    <a:pt x="27" y="58"/>
                    <a:pt x="27" y="58"/>
                    <a:pt x="27" y="58"/>
                  </a:cubicBezTo>
                  <a:cubicBezTo>
                    <a:pt x="31" y="58"/>
                    <a:pt x="31" y="58"/>
                    <a:pt x="31" y="58"/>
                  </a:cubicBezTo>
                  <a:cubicBezTo>
                    <a:pt x="33" y="39"/>
                    <a:pt x="33" y="39"/>
                    <a:pt x="33" y="39"/>
                  </a:cubicBezTo>
                  <a:cubicBezTo>
                    <a:pt x="33" y="37"/>
                    <a:pt x="33" y="36"/>
                    <a:pt x="31" y="35"/>
                  </a:cubicBezTo>
                  <a:cubicBezTo>
                    <a:pt x="29" y="34"/>
                    <a:pt x="29" y="34"/>
                    <a:pt x="29" y="34"/>
                  </a:cubicBezTo>
                  <a:cubicBezTo>
                    <a:pt x="27" y="37"/>
                    <a:pt x="27" y="37"/>
                    <a:pt x="27" y="37"/>
                  </a:cubicBezTo>
                  <a:cubicBezTo>
                    <a:pt x="31" y="39"/>
                    <a:pt x="31" y="39"/>
                    <a:pt x="31" y="39"/>
                  </a:cubicBezTo>
                  <a:cubicBezTo>
                    <a:pt x="31" y="39"/>
                    <a:pt x="31" y="38"/>
                    <a:pt x="31" y="38"/>
                  </a:cubicBezTo>
                  <a:cubicBezTo>
                    <a:pt x="31" y="38"/>
                    <a:pt x="31" y="38"/>
                    <a:pt x="31" y="38"/>
                  </a:cubicBezTo>
                  <a:cubicBezTo>
                    <a:pt x="31" y="37"/>
                    <a:pt x="31" y="37"/>
                    <a:pt x="32" y="36"/>
                  </a:cubicBezTo>
                  <a:cubicBezTo>
                    <a:pt x="32" y="34"/>
                    <a:pt x="32" y="30"/>
                    <a:pt x="32" y="26"/>
                  </a:cubicBezTo>
                  <a:cubicBezTo>
                    <a:pt x="33" y="24"/>
                    <a:pt x="33" y="23"/>
                    <a:pt x="33" y="21"/>
                  </a:cubicBezTo>
                  <a:cubicBezTo>
                    <a:pt x="33" y="21"/>
                    <a:pt x="33" y="20"/>
                    <a:pt x="33" y="20"/>
                  </a:cubicBezTo>
                  <a:cubicBezTo>
                    <a:pt x="33" y="20"/>
                    <a:pt x="33" y="20"/>
                    <a:pt x="33" y="20"/>
                  </a:cubicBezTo>
                  <a:cubicBezTo>
                    <a:pt x="31" y="19"/>
                    <a:pt x="31" y="19"/>
                    <a:pt x="31" y="19"/>
                  </a:cubicBezTo>
                  <a:cubicBezTo>
                    <a:pt x="33" y="20"/>
                    <a:pt x="33" y="20"/>
                    <a:pt x="33" y="20"/>
                  </a:cubicBezTo>
                  <a:cubicBezTo>
                    <a:pt x="33" y="20"/>
                    <a:pt x="33" y="20"/>
                    <a:pt x="33" y="20"/>
                  </a:cubicBezTo>
                  <a:cubicBezTo>
                    <a:pt x="31" y="19"/>
                    <a:pt x="31" y="19"/>
                    <a:pt x="31" y="19"/>
                  </a:cubicBezTo>
                  <a:cubicBezTo>
                    <a:pt x="33" y="20"/>
                    <a:pt x="33" y="20"/>
                    <a:pt x="33" y="20"/>
                  </a:cubicBezTo>
                  <a:cubicBezTo>
                    <a:pt x="30" y="19"/>
                    <a:pt x="30" y="19"/>
                    <a:pt x="30" y="19"/>
                  </a:cubicBezTo>
                  <a:cubicBezTo>
                    <a:pt x="33" y="20"/>
                    <a:pt x="33" y="20"/>
                    <a:pt x="33" y="20"/>
                  </a:cubicBezTo>
                  <a:cubicBezTo>
                    <a:pt x="33" y="20"/>
                    <a:pt x="33" y="20"/>
                    <a:pt x="33" y="20"/>
                  </a:cubicBezTo>
                  <a:cubicBezTo>
                    <a:pt x="30" y="19"/>
                    <a:pt x="30" y="19"/>
                    <a:pt x="30" y="19"/>
                  </a:cubicBezTo>
                  <a:cubicBezTo>
                    <a:pt x="33" y="20"/>
                    <a:pt x="33" y="20"/>
                    <a:pt x="33" y="20"/>
                  </a:cubicBezTo>
                  <a:cubicBezTo>
                    <a:pt x="29" y="19"/>
                    <a:pt x="29" y="19"/>
                    <a:pt x="29" y="19"/>
                  </a:cubicBezTo>
                  <a:cubicBezTo>
                    <a:pt x="32" y="21"/>
                    <a:pt x="32" y="21"/>
                    <a:pt x="32" y="21"/>
                  </a:cubicBezTo>
                  <a:cubicBezTo>
                    <a:pt x="33" y="21"/>
                    <a:pt x="33" y="20"/>
                    <a:pt x="33" y="20"/>
                  </a:cubicBezTo>
                  <a:cubicBezTo>
                    <a:pt x="29" y="19"/>
                    <a:pt x="29" y="19"/>
                    <a:pt x="29" y="19"/>
                  </a:cubicBezTo>
                  <a:cubicBezTo>
                    <a:pt x="32" y="21"/>
                    <a:pt x="32" y="21"/>
                    <a:pt x="32" y="21"/>
                  </a:cubicBezTo>
                  <a:cubicBezTo>
                    <a:pt x="33" y="20"/>
                    <a:pt x="33" y="19"/>
                    <a:pt x="33" y="18"/>
                  </a:cubicBezTo>
                  <a:cubicBezTo>
                    <a:pt x="33" y="17"/>
                    <a:pt x="32" y="16"/>
                    <a:pt x="31" y="15"/>
                  </a:cubicBezTo>
                  <a:cubicBezTo>
                    <a:pt x="29" y="14"/>
                    <a:pt x="29" y="14"/>
                    <a:pt x="29" y="14"/>
                  </a:cubicBezTo>
                  <a:cubicBezTo>
                    <a:pt x="27" y="18"/>
                    <a:pt x="27" y="18"/>
                    <a:pt x="27" y="18"/>
                  </a:cubicBezTo>
                  <a:cubicBezTo>
                    <a:pt x="31" y="18"/>
                    <a:pt x="31" y="18"/>
                    <a:pt x="31" y="18"/>
                  </a:cubicBezTo>
                  <a:cubicBezTo>
                    <a:pt x="33" y="6"/>
                    <a:pt x="33" y="6"/>
                    <a:pt x="33" y="6"/>
                  </a:cubicBezTo>
                  <a:cubicBezTo>
                    <a:pt x="33" y="5"/>
                    <a:pt x="33" y="3"/>
                    <a:pt x="31" y="2"/>
                  </a:cubicBezTo>
                  <a:cubicBezTo>
                    <a:pt x="29" y="1"/>
                    <a:pt x="29" y="1"/>
                    <a:pt x="29" y="1"/>
                  </a:cubicBezTo>
                  <a:cubicBezTo>
                    <a:pt x="27" y="0"/>
                    <a:pt x="25" y="0"/>
                    <a:pt x="24" y="2"/>
                  </a:cubicBezTo>
                  <a:cubicBezTo>
                    <a:pt x="22" y="4"/>
                    <a:pt x="23" y="7"/>
                    <a:pt x="25" y="8"/>
                  </a:cubicBezTo>
                  <a:cubicBezTo>
                    <a:pt x="27" y="9"/>
                    <a:pt x="27" y="9"/>
                    <a:pt x="27" y="9"/>
                  </a:cubicBezTo>
                  <a:cubicBezTo>
                    <a:pt x="29" y="6"/>
                    <a:pt x="29" y="6"/>
                    <a:pt x="29" y="6"/>
                  </a:cubicBezTo>
                  <a:cubicBezTo>
                    <a:pt x="25" y="5"/>
                    <a:pt x="25" y="5"/>
                    <a:pt x="25" y="5"/>
                  </a:cubicBezTo>
                  <a:cubicBezTo>
                    <a:pt x="23" y="17"/>
                    <a:pt x="23" y="17"/>
                    <a:pt x="23" y="17"/>
                  </a:cubicBezTo>
                  <a:cubicBezTo>
                    <a:pt x="23" y="19"/>
                    <a:pt x="24" y="20"/>
                    <a:pt x="25" y="21"/>
                  </a:cubicBezTo>
                  <a:cubicBezTo>
                    <a:pt x="27" y="22"/>
                    <a:pt x="27" y="22"/>
                    <a:pt x="27" y="22"/>
                  </a:cubicBezTo>
                  <a:cubicBezTo>
                    <a:pt x="29" y="19"/>
                    <a:pt x="29" y="19"/>
                    <a:pt x="29" y="19"/>
                  </a:cubicBezTo>
                  <a:cubicBezTo>
                    <a:pt x="26" y="17"/>
                    <a:pt x="26" y="17"/>
                    <a:pt x="26" y="17"/>
                  </a:cubicBezTo>
                  <a:cubicBezTo>
                    <a:pt x="25" y="17"/>
                    <a:pt x="25" y="18"/>
                    <a:pt x="25" y="18"/>
                  </a:cubicBezTo>
                  <a:cubicBezTo>
                    <a:pt x="25" y="18"/>
                    <a:pt x="25" y="18"/>
                    <a:pt x="25" y="18"/>
                  </a:cubicBezTo>
                  <a:cubicBezTo>
                    <a:pt x="25" y="19"/>
                    <a:pt x="25" y="19"/>
                    <a:pt x="25" y="20"/>
                  </a:cubicBezTo>
                  <a:cubicBezTo>
                    <a:pt x="25" y="22"/>
                    <a:pt x="24" y="26"/>
                    <a:pt x="24" y="30"/>
                  </a:cubicBezTo>
                  <a:cubicBezTo>
                    <a:pt x="24" y="32"/>
                    <a:pt x="24" y="33"/>
                    <a:pt x="24" y="35"/>
                  </a:cubicBezTo>
                  <a:cubicBezTo>
                    <a:pt x="23" y="35"/>
                    <a:pt x="23" y="36"/>
                    <a:pt x="23" y="36"/>
                  </a:cubicBezTo>
                  <a:cubicBezTo>
                    <a:pt x="23" y="36"/>
                    <a:pt x="23" y="36"/>
                    <a:pt x="23" y="36"/>
                  </a:cubicBezTo>
                  <a:cubicBezTo>
                    <a:pt x="25" y="37"/>
                    <a:pt x="25" y="37"/>
                    <a:pt x="25" y="37"/>
                  </a:cubicBezTo>
                  <a:cubicBezTo>
                    <a:pt x="23" y="36"/>
                    <a:pt x="23" y="36"/>
                    <a:pt x="23" y="36"/>
                  </a:cubicBezTo>
                  <a:cubicBezTo>
                    <a:pt x="23" y="36"/>
                    <a:pt x="23" y="36"/>
                    <a:pt x="23" y="36"/>
                  </a:cubicBezTo>
                  <a:cubicBezTo>
                    <a:pt x="25" y="37"/>
                    <a:pt x="25" y="37"/>
                    <a:pt x="25" y="37"/>
                  </a:cubicBezTo>
                  <a:cubicBezTo>
                    <a:pt x="23" y="36"/>
                    <a:pt x="23" y="36"/>
                    <a:pt x="23" y="36"/>
                  </a:cubicBezTo>
                  <a:cubicBezTo>
                    <a:pt x="27" y="37"/>
                    <a:pt x="27" y="37"/>
                    <a:pt x="27" y="37"/>
                  </a:cubicBezTo>
                  <a:cubicBezTo>
                    <a:pt x="23" y="36"/>
                    <a:pt x="23" y="36"/>
                    <a:pt x="23" y="36"/>
                  </a:cubicBezTo>
                  <a:cubicBezTo>
                    <a:pt x="23" y="36"/>
                    <a:pt x="23" y="36"/>
                    <a:pt x="23" y="36"/>
                  </a:cubicBezTo>
                  <a:cubicBezTo>
                    <a:pt x="27" y="37"/>
                    <a:pt x="27" y="37"/>
                    <a:pt x="27" y="37"/>
                  </a:cubicBezTo>
                  <a:cubicBezTo>
                    <a:pt x="23" y="36"/>
                    <a:pt x="23" y="36"/>
                    <a:pt x="23" y="36"/>
                  </a:cubicBezTo>
                  <a:cubicBezTo>
                    <a:pt x="27" y="37"/>
                    <a:pt x="27" y="37"/>
                    <a:pt x="27" y="37"/>
                  </a:cubicBezTo>
                  <a:cubicBezTo>
                    <a:pt x="24" y="35"/>
                    <a:pt x="24" y="35"/>
                    <a:pt x="24" y="35"/>
                  </a:cubicBezTo>
                  <a:cubicBezTo>
                    <a:pt x="24" y="35"/>
                    <a:pt x="24" y="36"/>
                    <a:pt x="23" y="36"/>
                  </a:cubicBezTo>
                  <a:cubicBezTo>
                    <a:pt x="27" y="37"/>
                    <a:pt x="27" y="37"/>
                    <a:pt x="27" y="37"/>
                  </a:cubicBezTo>
                  <a:cubicBezTo>
                    <a:pt x="24" y="35"/>
                    <a:pt x="24" y="35"/>
                    <a:pt x="24" y="35"/>
                  </a:cubicBezTo>
                  <a:cubicBezTo>
                    <a:pt x="23" y="36"/>
                    <a:pt x="23" y="37"/>
                    <a:pt x="23" y="38"/>
                  </a:cubicBezTo>
                  <a:cubicBezTo>
                    <a:pt x="24" y="39"/>
                    <a:pt x="24" y="40"/>
                    <a:pt x="25" y="41"/>
                  </a:cubicBezTo>
                  <a:cubicBezTo>
                    <a:pt x="27" y="42"/>
                    <a:pt x="27" y="42"/>
                    <a:pt x="27" y="42"/>
                  </a:cubicBezTo>
                  <a:cubicBezTo>
                    <a:pt x="29" y="38"/>
                    <a:pt x="29" y="38"/>
                    <a:pt x="29" y="38"/>
                  </a:cubicBezTo>
                  <a:cubicBezTo>
                    <a:pt x="25" y="38"/>
                    <a:pt x="25" y="38"/>
                    <a:pt x="25" y="38"/>
                  </a:cubicBezTo>
                  <a:cubicBezTo>
                    <a:pt x="23" y="57"/>
                    <a:pt x="23" y="57"/>
                    <a:pt x="23" y="57"/>
                  </a:cubicBezTo>
                  <a:cubicBezTo>
                    <a:pt x="23" y="59"/>
                    <a:pt x="24" y="60"/>
                    <a:pt x="25" y="61"/>
                  </a:cubicBezTo>
                  <a:cubicBezTo>
                    <a:pt x="27" y="62"/>
                    <a:pt x="27" y="62"/>
                    <a:pt x="27" y="62"/>
                  </a:cubicBezTo>
                  <a:cubicBezTo>
                    <a:pt x="29" y="59"/>
                    <a:pt x="29" y="59"/>
                    <a:pt x="29" y="59"/>
                  </a:cubicBezTo>
                  <a:cubicBezTo>
                    <a:pt x="25" y="58"/>
                    <a:pt x="25" y="58"/>
                    <a:pt x="25" y="58"/>
                  </a:cubicBezTo>
                  <a:cubicBezTo>
                    <a:pt x="23" y="70"/>
                    <a:pt x="23" y="70"/>
                    <a:pt x="23" y="70"/>
                  </a:cubicBezTo>
                  <a:cubicBezTo>
                    <a:pt x="23" y="72"/>
                    <a:pt x="24" y="74"/>
                    <a:pt x="25" y="74"/>
                  </a:cubicBezTo>
                  <a:cubicBezTo>
                    <a:pt x="27" y="75"/>
                    <a:pt x="27" y="75"/>
                    <a:pt x="27" y="75"/>
                  </a:cubicBezTo>
                  <a:cubicBezTo>
                    <a:pt x="23" y="89"/>
                    <a:pt x="23" y="89"/>
                    <a:pt x="23" y="89"/>
                  </a:cubicBezTo>
                  <a:cubicBezTo>
                    <a:pt x="23" y="91"/>
                    <a:pt x="24" y="93"/>
                    <a:pt x="25" y="93"/>
                  </a:cubicBezTo>
                  <a:cubicBezTo>
                    <a:pt x="27" y="95"/>
                    <a:pt x="27" y="95"/>
                    <a:pt x="27" y="95"/>
                  </a:cubicBezTo>
                  <a:cubicBezTo>
                    <a:pt x="29" y="91"/>
                    <a:pt x="29" y="91"/>
                    <a:pt x="29" y="91"/>
                  </a:cubicBezTo>
                  <a:cubicBezTo>
                    <a:pt x="25" y="91"/>
                    <a:pt x="25" y="91"/>
                    <a:pt x="25" y="91"/>
                  </a:cubicBezTo>
                  <a:cubicBezTo>
                    <a:pt x="23" y="102"/>
                    <a:pt x="23" y="102"/>
                    <a:pt x="23" y="102"/>
                  </a:cubicBezTo>
                  <a:cubicBezTo>
                    <a:pt x="23" y="104"/>
                    <a:pt x="24" y="105"/>
                    <a:pt x="25" y="106"/>
                  </a:cubicBezTo>
                  <a:cubicBezTo>
                    <a:pt x="25" y="106"/>
                    <a:pt x="25" y="106"/>
                    <a:pt x="25" y="106"/>
                  </a:cubicBezTo>
                  <a:cubicBezTo>
                    <a:pt x="25" y="121"/>
                    <a:pt x="25" y="121"/>
                    <a:pt x="25" y="121"/>
                  </a:cubicBezTo>
                  <a:cubicBezTo>
                    <a:pt x="25" y="123"/>
                    <a:pt x="26" y="124"/>
                    <a:pt x="27" y="125"/>
                  </a:cubicBezTo>
                  <a:cubicBezTo>
                    <a:pt x="29" y="126"/>
                    <a:pt x="29" y="126"/>
                    <a:pt x="29" y="126"/>
                  </a:cubicBezTo>
                  <a:cubicBezTo>
                    <a:pt x="31" y="122"/>
                    <a:pt x="31" y="122"/>
                    <a:pt x="31" y="122"/>
                  </a:cubicBezTo>
                  <a:cubicBezTo>
                    <a:pt x="27" y="121"/>
                    <a:pt x="27" y="121"/>
                    <a:pt x="27" y="121"/>
                  </a:cubicBezTo>
                  <a:cubicBezTo>
                    <a:pt x="22" y="137"/>
                    <a:pt x="22" y="137"/>
                    <a:pt x="22" y="137"/>
                  </a:cubicBezTo>
                  <a:cubicBezTo>
                    <a:pt x="21" y="138"/>
                    <a:pt x="22" y="140"/>
                    <a:pt x="24" y="141"/>
                  </a:cubicBezTo>
                  <a:cubicBezTo>
                    <a:pt x="25" y="142"/>
                    <a:pt x="25" y="142"/>
                    <a:pt x="25" y="142"/>
                  </a:cubicBezTo>
                  <a:cubicBezTo>
                    <a:pt x="20" y="155"/>
                    <a:pt x="20" y="155"/>
                    <a:pt x="20" y="155"/>
                  </a:cubicBezTo>
                  <a:cubicBezTo>
                    <a:pt x="19" y="157"/>
                    <a:pt x="20" y="159"/>
                    <a:pt x="22" y="160"/>
                  </a:cubicBezTo>
                  <a:cubicBezTo>
                    <a:pt x="23" y="161"/>
                    <a:pt x="23" y="161"/>
                    <a:pt x="23" y="161"/>
                  </a:cubicBezTo>
                  <a:cubicBezTo>
                    <a:pt x="21" y="172"/>
                    <a:pt x="21" y="172"/>
                    <a:pt x="21" y="172"/>
                  </a:cubicBezTo>
                  <a:cubicBezTo>
                    <a:pt x="20" y="174"/>
                    <a:pt x="21" y="175"/>
                    <a:pt x="22" y="176"/>
                  </a:cubicBezTo>
                  <a:cubicBezTo>
                    <a:pt x="23" y="177"/>
                    <a:pt x="23" y="177"/>
                    <a:pt x="23" y="177"/>
                  </a:cubicBezTo>
                  <a:cubicBezTo>
                    <a:pt x="16" y="181"/>
                    <a:pt x="16" y="181"/>
                    <a:pt x="16" y="181"/>
                  </a:cubicBezTo>
                  <a:cubicBezTo>
                    <a:pt x="15" y="182"/>
                    <a:pt x="15" y="183"/>
                    <a:pt x="15" y="184"/>
                  </a:cubicBezTo>
                  <a:cubicBezTo>
                    <a:pt x="15" y="186"/>
                    <a:pt x="15" y="187"/>
                    <a:pt x="17" y="188"/>
                  </a:cubicBezTo>
                  <a:cubicBezTo>
                    <a:pt x="23" y="191"/>
                    <a:pt x="23" y="191"/>
                    <a:pt x="23" y="191"/>
                  </a:cubicBezTo>
                  <a:cubicBezTo>
                    <a:pt x="25" y="188"/>
                    <a:pt x="25" y="188"/>
                    <a:pt x="25" y="188"/>
                  </a:cubicBezTo>
                  <a:cubicBezTo>
                    <a:pt x="25" y="184"/>
                    <a:pt x="25" y="184"/>
                    <a:pt x="25" y="184"/>
                  </a:cubicBezTo>
                  <a:cubicBezTo>
                    <a:pt x="5" y="184"/>
                    <a:pt x="5" y="184"/>
                    <a:pt x="5" y="184"/>
                  </a:cubicBezTo>
                  <a:cubicBezTo>
                    <a:pt x="3" y="184"/>
                    <a:pt x="1" y="185"/>
                    <a:pt x="1" y="187"/>
                  </a:cubicBezTo>
                  <a:cubicBezTo>
                    <a:pt x="0" y="189"/>
                    <a:pt x="1" y="191"/>
                    <a:pt x="3" y="192"/>
                  </a:cubicBezTo>
                  <a:cubicBezTo>
                    <a:pt x="8" y="195"/>
                    <a:pt x="8" y="195"/>
                    <a:pt x="8" y="195"/>
                  </a:cubicBezTo>
                  <a:cubicBezTo>
                    <a:pt x="10" y="191"/>
                    <a:pt x="10" y="191"/>
                    <a:pt x="10" y="191"/>
                  </a:cubicBezTo>
                  <a:cubicBezTo>
                    <a:pt x="6" y="189"/>
                    <a:pt x="6" y="189"/>
                    <a:pt x="6" y="189"/>
                  </a:cubicBezTo>
                  <a:cubicBezTo>
                    <a:pt x="6" y="190"/>
                    <a:pt x="6" y="190"/>
                    <a:pt x="6" y="190"/>
                  </a:cubicBezTo>
                  <a:cubicBezTo>
                    <a:pt x="6" y="191"/>
                    <a:pt x="6" y="191"/>
                    <a:pt x="6" y="191"/>
                  </a:cubicBezTo>
                  <a:cubicBezTo>
                    <a:pt x="6" y="191"/>
                    <a:pt x="6" y="191"/>
                    <a:pt x="5" y="192"/>
                  </a:cubicBezTo>
                  <a:cubicBezTo>
                    <a:pt x="5" y="194"/>
                    <a:pt x="5" y="198"/>
                    <a:pt x="4" y="201"/>
                  </a:cubicBezTo>
                  <a:cubicBezTo>
                    <a:pt x="4" y="203"/>
                    <a:pt x="4" y="205"/>
                    <a:pt x="4" y="206"/>
                  </a:cubicBezTo>
                  <a:cubicBezTo>
                    <a:pt x="4" y="206"/>
                    <a:pt x="4" y="207"/>
                    <a:pt x="4" y="207"/>
                  </a:cubicBezTo>
                  <a:cubicBezTo>
                    <a:pt x="4" y="207"/>
                    <a:pt x="4" y="207"/>
                    <a:pt x="4" y="207"/>
                  </a:cubicBezTo>
                  <a:cubicBezTo>
                    <a:pt x="6" y="208"/>
                    <a:pt x="6" y="208"/>
                    <a:pt x="6" y="208"/>
                  </a:cubicBezTo>
                  <a:cubicBezTo>
                    <a:pt x="4" y="207"/>
                    <a:pt x="4" y="207"/>
                    <a:pt x="4" y="207"/>
                  </a:cubicBezTo>
                  <a:cubicBezTo>
                    <a:pt x="4" y="207"/>
                    <a:pt x="4" y="207"/>
                    <a:pt x="4" y="207"/>
                  </a:cubicBezTo>
                  <a:cubicBezTo>
                    <a:pt x="6" y="208"/>
                    <a:pt x="6" y="208"/>
                    <a:pt x="6" y="208"/>
                  </a:cubicBezTo>
                  <a:cubicBezTo>
                    <a:pt x="4" y="207"/>
                    <a:pt x="4" y="207"/>
                    <a:pt x="4" y="207"/>
                  </a:cubicBezTo>
                  <a:cubicBezTo>
                    <a:pt x="7" y="208"/>
                    <a:pt x="7" y="208"/>
                    <a:pt x="7" y="208"/>
                  </a:cubicBezTo>
                  <a:cubicBezTo>
                    <a:pt x="4" y="206"/>
                    <a:pt x="4" y="206"/>
                    <a:pt x="4" y="206"/>
                  </a:cubicBezTo>
                  <a:cubicBezTo>
                    <a:pt x="4" y="207"/>
                    <a:pt x="4" y="207"/>
                    <a:pt x="4" y="207"/>
                  </a:cubicBezTo>
                  <a:cubicBezTo>
                    <a:pt x="7" y="208"/>
                    <a:pt x="7" y="208"/>
                    <a:pt x="7" y="208"/>
                  </a:cubicBezTo>
                  <a:cubicBezTo>
                    <a:pt x="4" y="206"/>
                    <a:pt x="4" y="206"/>
                    <a:pt x="4" y="206"/>
                  </a:cubicBezTo>
                  <a:cubicBezTo>
                    <a:pt x="4" y="207"/>
                    <a:pt x="3" y="208"/>
                    <a:pt x="4" y="209"/>
                  </a:cubicBezTo>
                  <a:cubicBezTo>
                    <a:pt x="4" y="210"/>
                    <a:pt x="4" y="211"/>
                    <a:pt x="5" y="212"/>
                  </a:cubicBezTo>
                  <a:cubicBezTo>
                    <a:pt x="8" y="214"/>
                    <a:pt x="8" y="214"/>
                    <a:pt x="8" y="214"/>
                  </a:cubicBezTo>
                  <a:cubicBezTo>
                    <a:pt x="10" y="215"/>
                    <a:pt x="13" y="214"/>
                    <a:pt x="14" y="212"/>
                  </a:cubicBezTo>
                  <a:cubicBezTo>
                    <a:pt x="15" y="211"/>
                    <a:pt x="14" y="208"/>
                    <a:pt x="13"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7" name="Freeform 190">
              <a:extLst>
                <a:ext uri="{FF2B5EF4-FFF2-40B4-BE49-F238E27FC236}">
                  <a16:creationId xmlns:a16="http://schemas.microsoft.com/office/drawing/2014/main" id="{FE753CDA-7D25-490C-B4F2-1391667A7BD2}"/>
                </a:ext>
              </a:extLst>
            </p:cNvPr>
            <p:cNvSpPr>
              <a:spLocks/>
            </p:cNvSpPr>
            <p:nvPr/>
          </p:nvSpPr>
          <p:spPr bwMode="auto">
            <a:xfrm>
              <a:off x="5780224" y="2232136"/>
              <a:ext cx="76200" cy="66675"/>
            </a:xfrm>
            <a:custGeom>
              <a:avLst/>
              <a:gdLst>
                <a:gd name="T0" fmla="*/ 10 w 49"/>
                <a:gd name="T1" fmla="*/ 34 h 42"/>
                <a:gd name="T2" fmla="*/ 7 w 49"/>
                <a:gd name="T3" fmla="*/ 32 h 42"/>
                <a:gd name="T4" fmla="*/ 5 w 49"/>
                <a:gd name="T5" fmla="*/ 35 h 42"/>
                <a:gd name="T6" fmla="*/ 9 w 49"/>
                <a:gd name="T7" fmla="*/ 36 h 42"/>
                <a:gd name="T8" fmla="*/ 10 w 49"/>
                <a:gd name="T9" fmla="*/ 29 h 42"/>
                <a:gd name="T10" fmla="*/ 11 w 49"/>
                <a:gd name="T11" fmla="*/ 24 h 42"/>
                <a:gd name="T12" fmla="*/ 12 w 49"/>
                <a:gd name="T13" fmla="*/ 22 h 42"/>
                <a:gd name="T14" fmla="*/ 12 w 49"/>
                <a:gd name="T15" fmla="*/ 22 h 42"/>
                <a:gd name="T16" fmla="*/ 12 w 49"/>
                <a:gd name="T17" fmla="*/ 22 h 42"/>
                <a:gd name="T18" fmla="*/ 10 w 49"/>
                <a:gd name="T19" fmla="*/ 21 h 42"/>
                <a:gd name="T20" fmla="*/ 12 w 49"/>
                <a:gd name="T21" fmla="*/ 22 h 42"/>
                <a:gd name="T22" fmla="*/ 12 w 49"/>
                <a:gd name="T23" fmla="*/ 22 h 42"/>
                <a:gd name="T24" fmla="*/ 10 w 49"/>
                <a:gd name="T25" fmla="*/ 21 h 42"/>
                <a:gd name="T26" fmla="*/ 12 w 49"/>
                <a:gd name="T27" fmla="*/ 22 h 42"/>
                <a:gd name="T28" fmla="*/ 8 w 49"/>
                <a:gd name="T29" fmla="*/ 20 h 42"/>
                <a:gd name="T30" fmla="*/ 11 w 49"/>
                <a:gd name="T31" fmla="*/ 22 h 42"/>
                <a:gd name="T32" fmla="*/ 12 w 49"/>
                <a:gd name="T33" fmla="*/ 22 h 42"/>
                <a:gd name="T34" fmla="*/ 8 w 49"/>
                <a:gd name="T35" fmla="*/ 20 h 42"/>
                <a:gd name="T36" fmla="*/ 11 w 49"/>
                <a:gd name="T37" fmla="*/ 22 h 42"/>
                <a:gd name="T38" fmla="*/ 12 w 49"/>
                <a:gd name="T39" fmla="*/ 19 h 42"/>
                <a:gd name="T40" fmla="*/ 10 w 49"/>
                <a:gd name="T41" fmla="*/ 17 h 42"/>
                <a:gd name="T42" fmla="*/ 7 w 49"/>
                <a:gd name="T43" fmla="*/ 15 h 42"/>
                <a:gd name="T44" fmla="*/ 5 w 49"/>
                <a:gd name="T45" fmla="*/ 18 h 42"/>
                <a:gd name="T46" fmla="*/ 7 w 49"/>
                <a:gd name="T47" fmla="*/ 22 h 42"/>
                <a:gd name="T48" fmla="*/ 23 w 49"/>
                <a:gd name="T49" fmla="*/ 11 h 42"/>
                <a:gd name="T50" fmla="*/ 25 w 49"/>
                <a:gd name="T51" fmla="*/ 7 h 42"/>
                <a:gd name="T52" fmla="*/ 23 w 49"/>
                <a:gd name="T53" fmla="*/ 4 h 42"/>
                <a:gd name="T54" fmla="*/ 21 w 49"/>
                <a:gd name="T55" fmla="*/ 3 h 42"/>
                <a:gd name="T56" fmla="*/ 19 w 49"/>
                <a:gd name="T57" fmla="*/ 6 h 42"/>
                <a:gd name="T58" fmla="*/ 18 w 49"/>
                <a:gd name="T59" fmla="*/ 10 h 42"/>
                <a:gd name="T60" fmla="*/ 44 w 49"/>
                <a:gd name="T61" fmla="*/ 13 h 42"/>
                <a:gd name="T62" fmla="*/ 48 w 49"/>
                <a:gd name="T63" fmla="*/ 10 h 42"/>
                <a:gd name="T64" fmla="*/ 46 w 49"/>
                <a:gd name="T65" fmla="*/ 5 h 42"/>
                <a:gd name="T66" fmla="*/ 39 w 49"/>
                <a:gd name="T67" fmla="*/ 1 h 42"/>
                <a:gd name="T68" fmla="*/ 33 w 49"/>
                <a:gd name="T69" fmla="*/ 2 h 42"/>
                <a:gd name="T70" fmla="*/ 35 w 49"/>
                <a:gd name="T71" fmla="*/ 8 h 42"/>
                <a:gd name="T72" fmla="*/ 42 w 49"/>
                <a:gd name="T73" fmla="*/ 12 h 42"/>
                <a:gd name="T74" fmla="*/ 44 w 49"/>
                <a:gd name="T75" fmla="*/ 9 h 42"/>
                <a:gd name="T76" fmla="*/ 44 w 49"/>
                <a:gd name="T77" fmla="*/ 5 h 42"/>
                <a:gd name="T78" fmla="*/ 19 w 49"/>
                <a:gd name="T79" fmla="*/ 2 h 42"/>
                <a:gd name="T80" fmla="*/ 15 w 49"/>
                <a:gd name="T81" fmla="*/ 5 h 42"/>
                <a:gd name="T82" fmla="*/ 17 w 49"/>
                <a:gd name="T83" fmla="*/ 10 h 42"/>
                <a:gd name="T84" fmla="*/ 18 w 49"/>
                <a:gd name="T85" fmla="*/ 11 h 42"/>
                <a:gd name="T86" fmla="*/ 20 w 49"/>
                <a:gd name="T87" fmla="*/ 7 h 42"/>
                <a:gd name="T88" fmla="*/ 18 w 49"/>
                <a:gd name="T89" fmla="*/ 4 h 42"/>
                <a:gd name="T90" fmla="*/ 2 w 49"/>
                <a:gd name="T91" fmla="*/ 15 h 42"/>
                <a:gd name="T92" fmla="*/ 1 w 49"/>
                <a:gd name="T93" fmla="*/ 18 h 42"/>
                <a:gd name="T94" fmla="*/ 3 w 49"/>
                <a:gd name="T95" fmla="*/ 22 h 42"/>
                <a:gd name="T96" fmla="*/ 6 w 49"/>
                <a:gd name="T97" fmla="*/ 24 h 42"/>
                <a:gd name="T98" fmla="*/ 8 w 49"/>
                <a:gd name="T99" fmla="*/ 20 h 42"/>
                <a:gd name="T100" fmla="*/ 4 w 49"/>
                <a:gd name="T101" fmla="*/ 18 h 42"/>
                <a:gd name="T102" fmla="*/ 4 w 49"/>
                <a:gd name="T103" fmla="*/ 19 h 42"/>
                <a:gd name="T104" fmla="*/ 4 w 49"/>
                <a:gd name="T105" fmla="*/ 19 h 42"/>
                <a:gd name="T106" fmla="*/ 3 w 49"/>
                <a:gd name="T107" fmla="*/ 23 h 42"/>
                <a:gd name="T108" fmla="*/ 1 w 49"/>
                <a:gd name="T109" fmla="*/ 34 h 42"/>
                <a:gd name="T110" fmla="*/ 3 w 49"/>
                <a:gd name="T111" fmla="*/ 39 h 42"/>
                <a:gd name="T112" fmla="*/ 6 w 49"/>
                <a:gd name="T113" fmla="*/ 41 h 42"/>
                <a:gd name="T114" fmla="*/ 12 w 49"/>
                <a:gd name="T115" fmla="*/ 39 h 42"/>
                <a:gd name="T116" fmla="*/ 10 w 49"/>
                <a:gd name="T11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42">
                  <a:moveTo>
                    <a:pt x="10" y="34"/>
                  </a:moveTo>
                  <a:cubicBezTo>
                    <a:pt x="7" y="32"/>
                    <a:pt x="7" y="32"/>
                    <a:pt x="7" y="32"/>
                  </a:cubicBezTo>
                  <a:cubicBezTo>
                    <a:pt x="5" y="35"/>
                    <a:pt x="5" y="35"/>
                    <a:pt x="5" y="35"/>
                  </a:cubicBezTo>
                  <a:cubicBezTo>
                    <a:pt x="9" y="36"/>
                    <a:pt x="9" y="36"/>
                    <a:pt x="9" y="36"/>
                  </a:cubicBezTo>
                  <a:cubicBezTo>
                    <a:pt x="9" y="36"/>
                    <a:pt x="9" y="32"/>
                    <a:pt x="10" y="29"/>
                  </a:cubicBezTo>
                  <a:cubicBezTo>
                    <a:pt x="11" y="27"/>
                    <a:pt x="11" y="25"/>
                    <a:pt x="11" y="24"/>
                  </a:cubicBezTo>
                  <a:cubicBezTo>
                    <a:pt x="11" y="23"/>
                    <a:pt x="12" y="22"/>
                    <a:pt x="12" y="22"/>
                  </a:cubicBezTo>
                  <a:cubicBezTo>
                    <a:pt x="12" y="22"/>
                    <a:pt x="12" y="22"/>
                    <a:pt x="12" y="22"/>
                  </a:cubicBezTo>
                  <a:cubicBezTo>
                    <a:pt x="12" y="22"/>
                    <a:pt x="12" y="22"/>
                    <a:pt x="12" y="22"/>
                  </a:cubicBezTo>
                  <a:cubicBezTo>
                    <a:pt x="10" y="21"/>
                    <a:pt x="10" y="21"/>
                    <a:pt x="10" y="21"/>
                  </a:cubicBezTo>
                  <a:cubicBezTo>
                    <a:pt x="12" y="22"/>
                    <a:pt x="12" y="22"/>
                    <a:pt x="12" y="22"/>
                  </a:cubicBezTo>
                  <a:cubicBezTo>
                    <a:pt x="12" y="22"/>
                    <a:pt x="12" y="22"/>
                    <a:pt x="12" y="22"/>
                  </a:cubicBezTo>
                  <a:cubicBezTo>
                    <a:pt x="10" y="21"/>
                    <a:pt x="10" y="21"/>
                    <a:pt x="10" y="21"/>
                  </a:cubicBezTo>
                  <a:cubicBezTo>
                    <a:pt x="12" y="22"/>
                    <a:pt x="12" y="22"/>
                    <a:pt x="12" y="22"/>
                  </a:cubicBezTo>
                  <a:cubicBezTo>
                    <a:pt x="8" y="20"/>
                    <a:pt x="8" y="20"/>
                    <a:pt x="8" y="20"/>
                  </a:cubicBezTo>
                  <a:cubicBezTo>
                    <a:pt x="11" y="22"/>
                    <a:pt x="11" y="22"/>
                    <a:pt x="11" y="22"/>
                  </a:cubicBezTo>
                  <a:cubicBezTo>
                    <a:pt x="12" y="22"/>
                    <a:pt x="12" y="22"/>
                    <a:pt x="12" y="22"/>
                  </a:cubicBezTo>
                  <a:cubicBezTo>
                    <a:pt x="8" y="20"/>
                    <a:pt x="8" y="20"/>
                    <a:pt x="8" y="20"/>
                  </a:cubicBezTo>
                  <a:cubicBezTo>
                    <a:pt x="11" y="22"/>
                    <a:pt x="11" y="22"/>
                    <a:pt x="11" y="22"/>
                  </a:cubicBezTo>
                  <a:cubicBezTo>
                    <a:pt x="12" y="21"/>
                    <a:pt x="12" y="20"/>
                    <a:pt x="12" y="19"/>
                  </a:cubicBezTo>
                  <a:cubicBezTo>
                    <a:pt x="12" y="18"/>
                    <a:pt x="11" y="17"/>
                    <a:pt x="10" y="17"/>
                  </a:cubicBezTo>
                  <a:cubicBezTo>
                    <a:pt x="7" y="15"/>
                    <a:pt x="7" y="15"/>
                    <a:pt x="7" y="15"/>
                  </a:cubicBezTo>
                  <a:cubicBezTo>
                    <a:pt x="5" y="18"/>
                    <a:pt x="5" y="18"/>
                    <a:pt x="5" y="18"/>
                  </a:cubicBezTo>
                  <a:cubicBezTo>
                    <a:pt x="7" y="22"/>
                    <a:pt x="7" y="22"/>
                    <a:pt x="7" y="22"/>
                  </a:cubicBezTo>
                  <a:cubicBezTo>
                    <a:pt x="23" y="11"/>
                    <a:pt x="23" y="11"/>
                    <a:pt x="23" y="11"/>
                  </a:cubicBezTo>
                  <a:cubicBezTo>
                    <a:pt x="24" y="10"/>
                    <a:pt x="25" y="9"/>
                    <a:pt x="25" y="7"/>
                  </a:cubicBezTo>
                  <a:cubicBezTo>
                    <a:pt x="25" y="6"/>
                    <a:pt x="24" y="5"/>
                    <a:pt x="23" y="4"/>
                  </a:cubicBezTo>
                  <a:cubicBezTo>
                    <a:pt x="21" y="3"/>
                    <a:pt x="21" y="3"/>
                    <a:pt x="21" y="3"/>
                  </a:cubicBezTo>
                  <a:cubicBezTo>
                    <a:pt x="19" y="6"/>
                    <a:pt x="19" y="6"/>
                    <a:pt x="19" y="6"/>
                  </a:cubicBezTo>
                  <a:cubicBezTo>
                    <a:pt x="18" y="10"/>
                    <a:pt x="18" y="10"/>
                    <a:pt x="18" y="10"/>
                  </a:cubicBezTo>
                  <a:cubicBezTo>
                    <a:pt x="44" y="13"/>
                    <a:pt x="44" y="13"/>
                    <a:pt x="44" y="13"/>
                  </a:cubicBezTo>
                  <a:cubicBezTo>
                    <a:pt x="46" y="13"/>
                    <a:pt x="47" y="12"/>
                    <a:pt x="48" y="10"/>
                  </a:cubicBezTo>
                  <a:cubicBezTo>
                    <a:pt x="49" y="8"/>
                    <a:pt x="48" y="6"/>
                    <a:pt x="46" y="5"/>
                  </a:cubicBezTo>
                  <a:cubicBezTo>
                    <a:pt x="39" y="1"/>
                    <a:pt x="39" y="1"/>
                    <a:pt x="39" y="1"/>
                  </a:cubicBezTo>
                  <a:cubicBezTo>
                    <a:pt x="37" y="0"/>
                    <a:pt x="35" y="0"/>
                    <a:pt x="33" y="2"/>
                  </a:cubicBezTo>
                  <a:cubicBezTo>
                    <a:pt x="32" y="4"/>
                    <a:pt x="33" y="7"/>
                    <a:pt x="35" y="8"/>
                  </a:cubicBezTo>
                  <a:cubicBezTo>
                    <a:pt x="42" y="12"/>
                    <a:pt x="42" y="12"/>
                    <a:pt x="42" y="12"/>
                  </a:cubicBezTo>
                  <a:cubicBezTo>
                    <a:pt x="44" y="9"/>
                    <a:pt x="44" y="9"/>
                    <a:pt x="44" y="9"/>
                  </a:cubicBezTo>
                  <a:cubicBezTo>
                    <a:pt x="44" y="5"/>
                    <a:pt x="44" y="5"/>
                    <a:pt x="44" y="5"/>
                  </a:cubicBezTo>
                  <a:cubicBezTo>
                    <a:pt x="19" y="2"/>
                    <a:pt x="19" y="2"/>
                    <a:pt x="19" y="2"/>
                  </a:cubicBezTo>
                  <a:cubicBezTo>
                    <a:pt x="17" y="2"/>
                    <a:pt x="16" y="3"/>
                    <a:pt x="15" y="5"/>
                  </a:cubicBezTo>
                  <a:cubicBezTo>
                    <a:pt x="14" y="7"/>
                    <a:pt x="15" y="9"/>
                    <a:pt x="17" y="10"/>
                  </a:cubicBezTo>
                  <a:cubicBezTo>
                    <a:pt x="18" y="11"/>
                    <a:pt x="18" y="11"/>
                    <a:pt x="18" y="11"/>
                  </a:cubicBezTo>
                  <a:cubicBezTo>
                    <a:pt x="20" y="7"/>
                    <a:pt x="20" y="7"/>
                    <a:pt x="20" y="7"/>
                  </a:cubicBezTo>
                  <a:cubicBezTo>
                    <a:pt x="18" y="4"/>
                    <a:pt x="18" y="4"/>
                    <a:pt x="18" y="4"/>
                  </a:cubicBezTo>
                  <a:cubicBezTo>
                    <a:pt x="2" y="15"/>
                    <a:pt x="2" y="15"/>
                    <a:pt x="2" y="15"/>
                  </a:cubicBezTo>
                  <a:cubicBezTo>
                    <a:pt x="1" y="16"/>
                    <a:pt x="1" y="17"/>
                    <a:pt x="1" y="18"/>
                  </a:cubicBezTo>
                  <a:cubicBezTo>
                    <a:pt x="1" y="20"/>
                    <a:pt x="1" y="21"/>
                    <a:pt x="3" y="22"/>
                  </a:cubicBezTo>
                  <a:cubicBezTo>
                    <a:pt x="6" y="24"/>
                    <a:pt x="6" y="24"/>
                    <a:pt x="6" y="24"/>
                  </a:cubicBezTo>
                  <a:cubicBezTo>
                    <a:pt x="8" y="20"/>
                    <a:pt x="8" y="20"/>
                    <a:pt x="8" y="20"/>
                  </a:cubicBezTo>
                  <a:cubicBezTo>
                    <a:pt x="4" y="18"/>
                    <a:pt x="4" y="18"/>
                    <a:pt x="4" y="18"/>
                  </a:cubicBezTo>
                  <a:cubicBezTo>
                    <a:pt x="4" y="19"/>
                    <a:pt x="4" y="19"/>
                    <a:pt x="4" y="19"/>
                  </a:cubicBezTo>
                  <a:cubicBezTo>
                    <a:pt x="4" y="19"/>
                    <a:pt x="4" y="19"/>
                    <a:pt x="4" y="19"/>
                  </a:cubicBezTo>
                  <a:cubicBezTo>
                    <a:pt x="4" y="20"/>
                    <a:pt x="3" y="21"/>
                    <a:pt x="3" y="23"/>
                  </a:cubicBezTo>
                  <a:cubicBezTo>
                    <a:pt x="2" y="27"/>
                    <a:pt x="1" y="34"/>
                    <a:pt x="1" y="34"/>
                  </a:cubicBezTo>
                  <a:cubicBezTo>
                    <a:pt x="0" y="36"/>
                    <a:pt x="1" y="38"/>
                    <a:pt x="3" y="39"/>
                  </a:cubicBezTo>
                  <a:cubicBezTo>
                    <a:pt x="6" y="41"/>
                    <a:pt x="6" y="41"/>
                    <a:pt x="6" y="41"/>
                  </a:cubicBezTo>
                  <a:cubicBezTo>
                    <a:pt x="8" y="42"/>
                    <a:pt x="10" y="41"/>
                    <a:pt x="12" y="39"/>
                  </a:cubicBezTo>
                  <a:cubicBezTo>
                    <a:pt x="13" y="38"/>
                    <a:pt x="12" y="35"/>
                    <a:pt x="1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8" name="Freeform 191">
              <a:extLst>
                <a:ext uri="{FF2B5EF4-FFF2-40B4-BE49-F238E27FC236}">
                  <a16:creationId xmlns:a16="http://schemas.microsoft.com/office/drawing/2014/main" id="{5002F802-AD1C-4072-8B8C-D577F0D966DE}"/>
                </a:ext>
              </a:extLst>
            </p:cNvPr>
            <p:cNvSpPr>
              <a:spLocks/>
            </p:cNvSpPr>
            <p:nvPr/>
          </p:nvSpPr>
          <p:spPr bwMode="auto">
            <a:xfrm>
              <a:off x="5877062" y="2233723"/>
              <a:ext cx="25400" cy="153988"/>
            </a:xfrm>
            <a:custGeom>
              <a:avLst/>
              <a:gdLst>
                <a:gd name="T0" fmla="*/ 13 w 16"/>
                <a:gd name="T1" fmla="*/ 90 h 98"/>
                <a:gd name="T2" fmla="*/ 12 w 16"/>
                <a:gd name="T3" fmla="*/ 89 h 98"/>
                <a:gd name="T4" fmla="*/ 9 w 16"/>
                <a:gd name="T5" fmla="*/ 74 h 98"/>
                <a:gd name="T6" fmla="*/ 7 w 16"/>
                <a:gd name="T7" fmla="*/ 71 h 98"/>
                <a:gd name="T8" fmla="*/ 6 w 16"/>
                <a:gd name="T9" fmla="*/ 70 h 98"/>
                <a:gd name="T10" fmla="*/ 4 w 16"/>
                <a:gd name="T11" fmla="*/ 74 h 98"/>
                <a:gd name="T12" fmla="*/ 8 w 16"/>
                <a:gd name="T13" fmla="*/ 75 h 98"/>
                <a:gd name="T14" fmla="*/ 12 w 16"/>
                <a:gd name="T15" fmla="*/ 57 h 98"/>
                <a:gd name="T16" fmla="*/ 10 w 16"/>
                <a:gd name="T17" fmla="*/ 53 h 98"/>
                <a:gd name="T18" fmla="*/ 8 w 16"/>
                <a:gd name="T19" fmla="*/ 52 h 98"/>
                <a:gd name="T20" fmla="*/ 6 w 16"/>
                <a:gd name="T21" fmla="*/ 55 h 98"/>
                <a:gd name="T22" fmla="*/ 10 w 16"/>
                <a:gd name="T23" fmla="*/ 56 h 98"/>
                <a:gd name="T24" fmla="*/ 12 w 16"/>
                <a:gd name="T25" fmla="*/ 37 h 98"/>
                <a:gd name="T26" fmla="*/ 10 w 16"/>
                <a:gd name="T27" fmla="*/ 33 h 98"/>
                <a:gd name="T28" fmla="*/ 9 w 16"/>
                <a:gd name="T29" fmla="*/ 32 h 98"/>
                <a:gd name="T30" fmla="*/ 12 w 16"/>
                <a:gd name="T31" fmla="*/ 25 h 98"/>
                <a:gd name="T32" fmla="*/ 10 w 16"/>
                <a:gd name="T33" fmla="*/ 20 h 98"/>
                <a:gd name="T34" fmla="*/ 8 w 16"/>
                <a:gd name="T35" fmla="*/ 19 h 98"/>
                <a:gd name="T36" fmla="*/ 6 w 16"/>
                <a:gd name="T37" fmla="*/ 22 h 98"/>
                <a:gd name="T38" fmla="*/ 10 w 16"/>
                <a:gd name="T39" fmla="*/ 23 h 98"/>
                <a:gd name="T40" fmla="*/ 13 w 16"/>
                <a:gd name="T41" fmla="*/ 8 h 98"/>
                <a:gd name="T42" fmla="*/ 12 w 16"/>
                <a:gd name="T43" fmla="*/ 3 h 98"/>
                <a:gd name="T44" fmla="*/ 9 w 16"/>
                <a:gd name="T45" fmla="*/ 1 h 98"/>
                <a:gd name="T46" fmla="*/ 3 w 16"/>
                <a:gd name="T47" fmla="*/ 3 h 98"/>
                <a:gd name="T48" fmla="*/ 4 w 16"/>
                <a:gd name="T49" fmla="*/ 8 h 98"/>
                <a:gd name="T50" fmla="*/ 5 w 16"/>
                <a:gd name="T51" fmla="*/ 9 h 98"/>
                <a:gd name="T52" fmla="*/ 2 w 16"/>
                <a:gd name="T53" fmla="*/ 22 h 98"/>
                <a:gd name="T54" fmla="*/ 4 w 16"/>
                <a:gd name="T55" fmla="*/ 26 h 98"/>
                <a:gd name="T56" fmla="*/ 6 w 16"/>
                <a:gd name="T57" fmla="*/ 27 h 98"/>
                <a:gd name="T58" fmla="*/ 8 w 16"/>
                <a:gd name="T59" fmla="*/ 24 h 98"/>
                <a:gd name="T60" fmla="*/ 4 w 16"/>
                <a:gd name="T61" fmla="*/ 22 h 98"/>
                <a:gd name="T62" fmla="*/ 1 w 16"/>
                <a:gd name="T63" fmla="*/ 33 h 98"/>
                <a:gd name="T64" fmla="*/ 2 w 16"/>
                <a:gd name="T65" fmla="*/ 37 h 98"/>
                <a:gd name="T66" fmla="*/ 4 w 16"/>
                <a:gd name="T67" fmla="*/ 38 h 98"/>
                <a:gd name="T68" fmla="*/ 2 w 16"/>
                <a:gd name="T69" fmla="*/ 55 h 98"/>
                <a:gd name="T70" fmla="*/ 4 w 16"/>
                <a:gd name="T71" fmla="*/ 59 h 98"/>
                <a:gd name="T72" fmla="*/ 6 w 16"/>
                <a:gd name="T73" fmla="*/ 60 h 98"/>
                <a:gd name="T74" fmla="*/ 8 w 16"/>
                <a:gd name="T75" fmla="*/ 56 h 98"/>
                <a:gd name="T76" fmla="*/ 4 w 16"/>
                <a:gd name="T77" fmla="*/ 55 h 98"/>
                <a:gd name="T78" fmla="*/ 0 w 16"/>
                <a:gd name="T79" fmla="*/ 73 h 98"/>
                <a:gd name="T80" fmla="*/ 2 w 16"/>
                <a:gd name="T81" fmla="*/ 77 h 98"/>
                <a:gd name="T82" fmla="*/ 3 w 16"/>
                <a:gd name="T83" fmla="*/ 78 h 98"/>
                <a:gd name="T84" fmla="*/ 5 w 16"/>
                <a:gd name="T85" fmla="*/ 75 h 98"/>
                <a:gd name="T86" fmla="*/ 1 w 16"/>
                <a:gd name="T87" fmla="*/ 75 h 98"/>
                <a:gd name="T88" fmla="*/ 4 w 16"/>
                <a:gd name="T89" fmla="*/ 92 h 98"/>
                <a:gd name="T90" fmla="*/ 6 w 16"/>
                <a:gd name="T91" fmla="*/ 95 h 98"/>
                <a:gd name="T92" fmla="*/ 9 w 16"/>
                <a:gd name="T93" fmla="*/ 97 h 98"/>
                <a:gd name="T94" fmla="*/ 15 w 16"/>
                <a:gd name="T95" fmla="*/ 96 h 98"/>
                <a:gd name="T96" fmla="*/ 13 w 16"/>
                <a:gd name="T9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98">
                  <a:moveTo>
                    <a:pt x="13" y="90"/>
                  </a:moveTo>
                  <a:cubicBezTo>
                    <a:pt x="12" y="89"/>
                    <a:pt x="12" y="89"/>
                    <a:pt x="12" y="89"/>
                  </a:cubicBezTo>
                  <a:cubicBezTo>
                    <a:pt x="9" y="74"/>
                    <a:pt x="9" y="74"/>
                    <a:pt x="9" y="74"/>
                  </a:cubicBezTo>
                  <a:cubicBezTo>
                    <a:pt x="9" y="73"/>
                    <a:pt x="8" y="72"/>
                    <a:pt x="7" y="71"/>
                  </a:cubicBezTo>
                  <a:cubicBezTo>
                    <a:pt x="6" y="70"/>
                    <a:pt x="6" y="70"/>
                    <a:pt x="6" y="70"/>
                  </a:cubicBezTo>
                  <a:cubicBezTo>
                    <a:pt x="4" y="74"/>
                    <a:pt x="4" y="74"/>
                    <a:pt x="4" y="74"/>
                  </a:cubicBezTo>
                  <a:cubicBezTo>
                    <a:pt x="8" y="75"/>
                    <a:pt x="8" y="75"/>
                    <a:pt x="8" y="75"/>
                  </a:cubicBezTo>
                  <a:cubicBezTo>
                    <a:pt x="12" y="57"/>
                    <a:pt x="12" y="57"/>
                    <a:pt x="12" y="57"/>
                  </a:cubicBezTo>
                  <a:cubicBezTo>
                    <a:pt x="12" y="56"/>
                    <a:pt x="12" y="54"/>
                    <a:pt x="10" y="53"/>
                  </a:cubicBezTo>
                  <a:cubicBezTo>
                    <a:pt x="8" y="52"/>
                    <a:pt x="8" y="52"/>
                    <a:pt x="8" y="52"/>
                  </a:cubicBezTo>
                  <a:cubicBezTo>
                    <a:pt x="6" y="55"/>
                    <a:pt x="6" y="55"/>
                    <a:pt x="6" y="55"/>
                  </a:cubicBezTo>
                  <a:cubicBezTo>
                    <a:pt x="10" y="56"/>
                    <a:pt x="10" y="56"/>
                    <a:pt x="10" y="56"/>
                  </a:cubicBezTo>
                  <a:cubicBezTo>
                    <a:pt x="12" y="37"/>
                    <a:pt x="12" y="37"/>
                    <a:pt x="12" y="37"/>
                  </a:cubicBezTo>
                  <a:cubicBezTo>
                    <a:pt x="12" y="35"/>
                    <a:pt x="12" y="34"/>
                    <a:pt x="10" y="33"/>
                  </a:cubicBezTo>
                  <a:cubicBezTo>
                    <a:pt x="9" y="32"/>
                    <a:pt x="9" y="32"/>
                    <a:pt x="9" y="32"/>
                  </a:cubicBezTo>
                  <a:cubicBezTo>
                    <a:pt x="12" y="25"/>
                    <a:pt x="12" y="25"/>
                    <a:pt x="12" y="25"/>
                  </a:cubicBezTo>
                  <a:cubicBezTo>
                    <a:pt x="13" y="23"/>
                    <a:pt x="12" y="21"/>
                    <a:pt x="10" y="20"/>
                  </a:cubicBezTo>
                  <a:cubicBezTo>
                    <a:pt x="8" y="19"/>
                    <a:pt x="8" y="19"/>
                    <a:pt x="8" y="19"/>
                  </a:cubicBezTo>
                  <a:cubicBezTo>
                    <a:pt x="6" y="22"/>
                    <a:pt x="6" y="22"/>
                    <a:pt x="6" y="22"/>
                  </a:cubicBezTo>
                  <a:cubicBezTo>
                    <a:pt x="10" y="23"/>
                    <a:pt x="10" y="23"/>
                    <a:pt x="10" y="23"/>
                  </a:cubicBezTo>
                  <a:cubicBezTo>
                    <a:pt x="13" y="8"/>
                    <a:pt x="13" y="8"/>
                    <a:pt x="13" y="8"/>
                  </a:cubicBezTo>
                  <a:cubicBezTo>
                    <a:pt x="14" y="6"/>
                    <a:pt x="13" y="4"/>
                    <a:pt x="12" y="3"/>
                  </a:cubicBezTo>
                  <a:cubicBezTo>
                    <a:pt x="9" y="1"/>
                    <a:pt x="9" y="1"/>
                    <a:pt x="9" y="1"/>
                  </a:cubicBezTo>
                  <a:cubicBezTo>
                    <a:pt x="7" y="0"/>
                    <a:pt x="4" y="1"/>
                    <a:pt x="3" y="3"/>
                  </a:cubicBezTo>
                  <a:cubicBezTo>
                    <a:pt x="2" y="5"/>
                    <a:pt x="2" y="7"/>
                    <a:pt x="4" y="8"/>
                  </a:cubicBezTo>
                  <a:cubicBezTo>
                    <a:pt x="5" y="9"/>
                    <a:pt x="5" y="9"/>
                    <a:pt x="5" y="9"/>
                  </a:cubicBezTo>
                  <a:cubicBezTo>
                    <a:pt x="2" y="22"/>
                    <a:pt x="2" y="22"/>
                    <a:pt x="2" y="22"/>
                  </a:cubicBezTo>
                  <a:cubicBezTo>
                    <a:pt x="2" y="23"/>
                    <a:pt x="2" y="25"/>
                    <a:pt x="4" y="26"/>
                  </a:cubicBezTo>
                  <a:cubicBezTo>
                    <a:pt x="6" y="27"/>
                    <a:pt x="6" y="27"/>
                    <a:pt x="6" y="27"/>
                  </a:cubicBezTo>
                  <a:cubicBezTo>
                    <a:pt x="8" y="24"/>
                    <a:pt x="8" y="24"/>
                    <a:pt x="8" y="24"/>
                  </a:cubicBezTo>
                  <a:cubicBezTo>
                    <a:pt x="4" y="22"/>
                    <a:pt x="4" y="22"/>
                    <a:pt x="4" y="22"/>
                  </a:cubicBezTo>
                  <a:cubicBezTo>
                    <a:pt x="1" y="33"/>
                    <a:pt x="1" y="33"/>
                    <a:pt x="1" y="33"/>
                  </a:cubicBezTo>
                  <a:cubicBezTo>
                    <a:pt x="0" y="34"/>
                    <a:pt x="1" y="36"/>
                    <a:pt x="2" y="37"/>
                  </a:cubicBezTo>
                  <a:cubicBezTo>
                    <a:pt x="4" y="38"/>
                    <a:pt x="4" y="38"/>
                    <a:pt x="4" y="38"/>
                  </a:cubicBezTo>
                  <a:cubicBezTo>
                    <a:pt x="2" y="55"/>
                    <a:pt x="2" y="55"/>
                    <a:pt x="2" y="55"/>
                  </a:cubicBezTo>
                  <a:cubicBezTo>
                    <a:pt x="2" y="56"/>
                    <a:pt x="3" y="58"/>
                    <a:pt x="4" y="59"/>
                  </a:cubicBezTo>
                  <a:cubicBezTo>
                    <a:pt x="6" y="60"/>
                    <a:pt x="6" y="60"/>
                    <a:pt x="6" y="60"/>
                  </a:cubicBezTo>
                  <a:cubicBezTo>
                    <a:pt x="8" y="56"/>
                    <a:pt x="8" y="56"/>
                    <a:pt x="8" y="56"/>
                  </a:cubicBezTo>
                  <a:cubicBezTo>
                    <a:pt x="4" y="55"/>
                    <a:pt x="4" y="55"/>
                    <a:pt x="4" y="55"/>
                  </a:cubicBezTo>
                  <a:cubicBezTo>
                    <a:pt x="0" y="73"/>
                    <a:pt x="0" y="73"/>
                    <a:pt x="0" y="73"/>
                  </a:cubicBezTo>
                  <a:cubicBezTo>
                    <a:pt x="0" y="75"/>
                    <a:pt x="0" y="76"/>
                    <a:pt x="2" y="77"/>
                  </a:cubicBezTo>
                  <a:cubicBezTo>
                    <a:pt x="3" y="78"/>
                    <a:pt x="3" y="78"/>
                    <a:pt x="3" y="78"/>
                  </a:cubicBezTo>
                  <a:cubicBezTo>
                    <a:pt x="5" y="75"/>
                    <a:pt x="5" y="75"/>
                    <a:pt x="5" y="75"/>
                  </a:cubicBezTo>
                  <a:cubicBezTo>
                    <a:pt x="1" y="75"/>
                    <a:pt x="1" y="75"/>
                    <a:pt x="1" y="75"/>
                  </a:cubicBezTo>
                  <a:cubicBezTo>
                    <a:pt x="4" y="92"/>
                    <a:pt x="4" y="92"/>
                    <a:pt x="4" y="92"/>
                  </a:cubicBezTo>
                  <a:cubicBezTo>
                    <a:pt x="4" y="93"/>
                    <a:pt x="5" y="94"/>
                    <a:pt x="6" y="95"/>
                  </a:cubicBezTo>
                  <a:cubicBezTo>
                    <a:pt x="9" y="97"/>
                    <a:pt x="9" y="97"/>
                    <a:pt x="9" y="97"/>
                  </a:cubicBezTo>
                  <a:cubicBezTo>
                    <a:pt x="11" y="98"/>
                    <a:pt x="13" y="97"/>
                    <a:pt x="15" y="96"/>
                  </a:cubicBezTo>
                  <a:cubicBezTo>
                    <a:pt x="16" y="94"/>
                    <a:pt x="15" y="91"/>
                    <a:pt x="1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29" name="Freeform 192">
              <a:extLst>
                <a:ext uri="{FF2B5EF4-FFF2-40B4-BE49-F238E27FC236}">
                  <a16:creationId xmlns:a16="http://schemas.microsoft.com/office/drawing/2014/main" id="{CB38B3C6-AB9E-4536-AF21-88ECB1335D81}"/>
                </a:ext>
              </a:extLst>
            </p:cNvPr>
            <p:cNvSpPr>
              <a:spLocks/>
            </p:cNvSpPr>
            <p:nvPr/>
          </p:nvSpPr>
          <p:spPr bwMode="auto">
            <a:xfrm>
              <a:off x="5877062" y="2338498"/>
              <a:ext cx="117475" cy="65088"/>
            </a:xfrm>
            <a:custGeom>
              <a:avLst/>
              <a:gdLst>
                <a:gd name="T0" fmla="*/ 4 w 75"/>
                <a:gd name="T1" fmla="*/ 35 h 41"/>
                <a:gd name="T2" fmla="*/ 18 w 75"/>
                <a:gd name="T3" fmla="*/ 28 h 41"/>
                <a:gd name="T4" fmla="*/ 8 w 75"/>
                <a:gd name="T5" fmla="*/ 25 h 41"/>
                <a:gd name="T6" fmla="*/ 11 w 75"/>
                <a:gd name="T7" fmla="*/ 28 h 41"/>
                <a:gd name="T8" fmla="*/ 11 w 75"/>
                <a:gd name="T9" fmla="*/ 28 h 41"/>
                <a:gd name="T10" fmla="*/ 11 w 75"/>
                <a:gd name="T11" fmla="*/ 28 h 41"/>
                <a:gd name="T12" fmla="*/ 10 w 75"/>
                <a:gd name="T13" fmla="*/ 27 h 41"/>
                <a:gd name="T14" fmla="*/ 10 w 75"/>
                <a:gd name="T15" fmla="*/ 27 h 41"/>
                <a:gd name="T16" fmla="*/ 23 w 75"/>
                <a:gd name="T17" fmla="*/ 24 h 41"/>
                <a:gd name="T18" fmla="*/ 30 w 75"/>
                <a:gd name="T19" fmla="*/ 22 h 41"/>
                <a:gd name="T20" fmla="*/ 32 w 75"/>
                <a:gd name="T21" fmla="*/ 22 h 41"/>
                <a:gd name="T22" fmla="*/ 31 w 75"/>
                <a:gd name="T23" fmla="*/ 15 h 41"/>
                <a:gd name="T24" fmla="*/ 26 w 75"/>
                <a:gd name="T25" fmla="*/ 16 h 41"/>
                <a:gd name="T26" fmla="*/ 26 w 75"/>
                <a:gd name="T27" fmla="*/ 16 h 41"/>
                <a:gd name="T28" fmla="*/ 22 w 75"/>
                <a:gd name="T29" fmla="*/ 14 h 41"/>
                <a:gd name="T30" fmla="*/ 22 w 75"/>
                <a:gd name="T31" fmla="*/ 14 h 41"/>
                <a:gd name="T32" fmla="*/ 24 w 75"/>
                <a:gd name="T33" fmla="*/ 18 h 41"/>
                <a:gd name="T34" fmla="*/ 24 w 75"/>
                <a:gd name="T35" fmla="*/ 18 h 41"/>
                <a:gd name="T36" fmla="*/ 42 w 75"/>
                <a:gd name="T37" fmla="*/ 14 h 41"/>
                <a:gd name="T38" fmla="*/ 46 w 75"/>
                <a:gd name="T39" fmla="*/ 13 h 41"/>
                <a:gd name="T40" fmla="*/ 48 w 75"/>
                <a:gd name="T41" fmla="*/ 8 h 41"/>
                <a:gd name="T42" fmla="*/ 41 w 75"/>
                <a:gd name="T43" fmla="*/ 7 h 41"/>
                <a:gd name="T44" fmla="*/ 75 w 75"/>
                <a:gd name="T45" fmla="*/ 12 h 41"/>
                <a:gd name="T46" fmla="*/ 58 w 75"/>
                <a:gd name="T47" fmla="*/ 3 h 41"/>
                <a:gd name="T48" fmla="*/ 71 w 75"/>
                <a:gd name="T49" fmla="*/ 11 h 41"/>
                <a:gd name="T50" fmla="*/ 37 w 75"/>
                <a:gd name="T51" fmla="*/ 6 h 41"/>
                <a:gd name="T52" fmla="*/ 44 w 75"/>
                <a:gd name="T53" fmla="*/ 9 h 41"/>
                <a:gd name="T54" fmla="*/ 42 w 75"/>
                <a:gd name="T55" fmla="*/ 6 h 41"/>
                <a:gd name="T56" fmla="*/ 42 w 75"/>
                <a:gd name="T57" fmla="*/ 6 h 41"/>
                <a:gd name="T58" fmla="*/ 42 w 75"/>
                <a:gd name="T59" fmla="*/ 6 h 41"/>
                <a:gd name="T60" fmla="*/ 43 w 75"/>
                <a:gd name="T61" fmla="*/ 8 h 41"/>
                <a:gd name="T62" fmla="*/ 43 w 75"/>
                <a:gd name="T63" fmla="*/ 8 h 41"/>
                <a:gd name="T64" fmla="*/ 38 w 75"/>
                <a:gd name="T65" fmla="*/ 6 h 41"/>
                <a:gd name="T66" fmla="*/ 22 w 75"/>
                <a:gd name="T67" fmla="*/ 10 h 41"/>
                <a:gd name="T68" fmla="*/ 20 w 75"/>
                <a:gd name="T69" fmla="*/ 11 h 41"/>
                <a:gd name="T70" fmla="*/ 27 w 75"/>
                <a:gd name="T71" fmla="*/ 22 h 41"/>
                <a:gd name="T72" fmla="*/ 29 w 75"/>
                <a:gd name="T73" fmla="*/ 18 h 41"/>
                <a:gd name="T74" fmla="*/ 29 w 75"/>
                <a:gd name="T75" fmla="*/ 18 h 41"/>
                <a:gd name="T76" fmla="*/ 27 w 75"/>
                <a:gd name="T77" fmla="*/ 15 h 41"/>
                <a:gd name="T78" fmla="*/ 27 w 75"/>
                <a:gd name="T79" fmla="*/ 15 h 41"/>
                <a:gd name="T80" fmla="*/ 27 w 75"/>
                <a:gd name="T81" fmla="*/ 15 h 41"/>
                <a:gd name="T82" fmla="*/ 26 w 75"/>
                <a:gd name="T83" fmla="*/ 15 h 41"/>
                <a:gd name="T84" fmla="*/ 8 w 75"/>
                <a:gd name="T85" fmla="*/ 20 h 41"/>
                <a:gd name="T86" fmla="*/ 6 w 75"/>
                <a:gd name="T87" fmla="*/ 21 h 41"/>
                <a:gd name="T88" fmla="*/ 6 w 75"/>
                <a:gd name="T89" fmla="*/ 28 h 41"/>
                <a:gd name="T90" fmla="*/ 0 w 75"/>
                <a:gd name="T91" fmla="*/ 36 h 41"/>
                <a:gd name="T92" fmla="*/ 9 w 75"/>
                <a:gd name="T93"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41">
                  <a:moveTo>
                    <a:pt x="8" y="33"/>
                  </a:moveTo>
                  <a:cubicBezTo>
                    <a:pt x="7" y="32"/>
                    <a:pt x="7" y="32"/>
                    <a:pt x="7" y="32"/>
                  </a:cubicBezTo>
                  <a:cubicBezTo>
                    <a:pt x="4" y="35"/>
                    <a:pt x="4" y="35"/>
                    <a:pt x="4" y="35"/>
                  </a:cubicBezTo>
                  <a:cubicBezTo>
                    <a:pt x="7" y="39"/>
                    <a:pt x="7" y="39"/>
                    <a:pt x="7" y="39"/>
                  </a:cubicBezTo>
                  <a:cubicBezTo>
                    <a:pt x="17" y="32"/>
                    <a:pt x="17" y="32"/>
                    <a:pt x="17" y="32"/>
                  </a:cubicBezTo>
                  <a:cubicBezTo>
                    <a:pt x="18" y="31"/>
                    <a:pt x="18" y="30"/>
                    <a:pt x="18" y="28"/>
                  </a:cubicBezTo>
                  <a:cubicBezTo>
                    <a:pt x="18" y="27"/>
                    <a:pt x="17" y="26"/>
                    <a:pt x="16" y="25"/>
                  </a:cubicBezTo>
                  <a:cubicBezTo>
                    <a:pt x="10" y="21"/>
                    <a:pt x="10" y="21"/>
                    <a:pt x="10" y="21"/>
                  </a:cubicBezTo>
                  <a:cubicBezTo>
                    <a:pt x="8" y="25"/>
                    <a:pt x="8" y="25"/>
                    <a:pt x="8" y="25"/>
                  </a:cubicBezTo>
                  <a:cubicBezTo>
                    <a:pt x="12" y="27"/>
                    <a:pt x="12" y="27"/>
                    <a:pt x="12" y="27"/>
                  </a:cubicBezTo>
                  <a:cubicBezTo>
                    <a:pt x="8" y="25"/>
                    <a:pt x="8" y="25"/>
                    <a:pt x="8" y="25"/>
                  </a:cubicBezTo>
                  <a:cubicBezTo>
                    <a:pt x="11" y="28"/>
                    <a:pt x="11" y="28"/>
                    <a:pt x="11" y="28"/>
                  </a:cubicBezTo>
                  <a:cubicBezTo>
                    <a:pt x="11" y="28"/>
                    <a:pt x="11" y="28"/>
                    <a:pt x="12" y="27"/>
                  </a:cubicBezTo>
                  <a:cubicBezTo>
                    <a:pt x="8" y="25"/>
                    <a:pt x="8" y="25"/>
                    <a:pt x="8" y="25"/>
                  </a:cubicBezTo>
                  <a:cubicBezTo>
                    <a:pt x="11" y="28"/>
                    <a:pt x="11" y="28"/>
                    <a:pt x="11" y="28"/>
                  </a:cubicBezTo>
                  <a:cubicBezTo>
                    <a:pt x="9" y="25"/>
                    <a:pt x="9" y="25"/>
                    <a:pt x="9" y="25"/>
                  </a:cubicBezTo>
                  <a:cubicBezTo>
                    <a:pt x="10" y="28"/>
                    <a:pt x="10" y="28"/>
                    <a:pt x="10" y="28"/>
                  </a:cubicBezTo>
                  <a:cubicBezTo>
                    <a:pt x="10" y="28"/>
                    <a:pt x="10" y="28"/>
                    <a:pt x="11" y="28"/>
                  </a:cubicBezTo>
                  <a:cubicBezTo>
                    <a:pt x="9" y="25"/>
                    <a:pt x="9" y="25"/>
                    <a:pt x="9" y="25"/>
                  </a:cubicBezTo>
                  <a:cubicBezTo>
                    <a:pt x="10" y="28"/>
                    <a:pt x="10" y="28"/>
                    <a:pt x="10" y="28"/>
                  </a:cubicBezTo>
                  <a:cubicBezTo>
                    <a:pt x="10" y="27"/>
                    <a:pt x="10" y="27"/>
                    <a:pt x="10" y="27"/>
                  </a:cubicBezTo>
                  <a:cubicBezTo>
                    <a:pt x="10" y="28"/>
                    <a:pt x="10" y="28"/>
                    <a:pt x="10" y="28"/>
                  </a:cubicBezTo>
                  <a:cubicBezTo>
                    <a:pt x="10" y="28"/>
                    <a:pt x="10" y="28"/>
                    <a:pt x="10" y="28"/>
                  </a:cubicBezTo>
                  <a:cubicBezTo>
                    <a:pt x="10" y="27"/>
                    <a:pt x="10" y="27"/>
                    <a:pt x="10" y="27"/>
                  </a:cubicBezTo>
                  <a:cubicBezTo>
                    <a:pt x="10" y="28"/>
                    <a:pt x="10" y="28"/>
                    <a:pt x="10" y="28"/>
                  </a:cubicBezTo>
                  <a:cubicBezTo>
                    <a:pt x="10" y="28"/>
                    <a:pt x="11" y="28"/>
                    <a:pt x="11" y="28"/>
                  </a:cubicBezTo>
                  <a:cubicBezTo>
                    <a:pt x="14" y="27"/>
                    <a:pt x="18" y="26"/>
                    <a:pt x="23" y="24"/>
                  </a:cubicBezTo>
                  <a:cubicBezTo>
                    <a:pt x="25" y="24"/>
                    <a:pt x="27" y="23"/>
                    <a:pt x="28" y="23"/>
                  </a:cubicBezTo>
                  <a:cubicBezTo>
                    <a:pt x="29" y="23"/>
                    <a:pt x="29" y="23"/>
                    <a:pt x="30" y="22"/>
                  </a:cubicBezTo>
                  <a:cubicBezTo>
                    <a:pt x="30" y="22"/>
                    <a:pt x="30" y="22"/>
                    <a:pt x="30" y="22"/>
                  </a:cubicBezTo>
                  <a:cubicBezTo>
                    <a:pt x="31" y="22"/>
                    <a:pt x="31" y="22"/>
                    <a:pt x="31" y="22"/>
                  </a:cubicBezTo>
                  <a:cubicBezTo>
                    <a:pt x="31" y="22"/>
                    <a:pt x="31" y="22"/>
                    <a:pt x="31" y="22"/>
                  </a:cubicBezTo>
                  <a:cubicBezTo>
                    <a:pt x="32" y="22"/>
                    <a:pt x="32" y="22"/>
                    <a:pt x="32" y="22"/>
                  </a:cubicBezTo>
                  <a:cubicBezTo>
                    <a:pt x="32" y="21"/>
                    <a:pt x="32" y="21"/>
                    <a:pt x="33" y="20"/>
                  </a:cubicBezTo>
                  <a:cubicBezTo>
                    <a:pt x="33" y="20"/>
                    <a:pt x="33" y="18"/>
                    <a:pt x="33" y="17"/>
                  </a:cubicBezTo>
                  <a:cubicBezTo>
                    <a:pt x="33" y="16"/>
                    <a:pt x="32" y="15"/>
                    <a:pt x="31" y="15"/>
                  </a:cubicBezTo>
                  <a:cubicBezTo>
                    <a:pt x="24" y="11"/>
                    <a:pt x="24" y="11"/>
                    <a:pt x="24" y="11"/>
                  </a:cubicBezTo>
                  <a:cubicBezTo>
                    <a:pt x="22" y="14"/>
                    <a:pt x="22" y="14"/>
                    <a:pt x="22" y="14"/>
                  </a:cubicBezTo>
                  <a:cubicBezTo>
                    <a:pt x="26" y="16"/>
                    <a:pt x="26" y="16"/>
                    <a:pt x="26" y="16"/>
                  </a:cubicBezTo>
                  <a:cubicBezTo>
                    <a:pt x="22" y="14"/>
                    <a:pt x="22" y="14"/>
                    <a:pt x="22" y="14"/>
                  </a:cubicBezTo>
                  <a:cubicBezTo>
                    <a:pt x="25" y="17"/>
                    <a:pt x="25" y="17"/>
                    <a:pt x="25" y="17"/>
                  </a:cubicBezTo>
                  <a:cubicBezTo>
                    <a:pt x="25" y="17"/>
                    <a:pt x="25" y="17"/>
                    <a:pt x="26" y="16"/>
                  </a:cubicBezTo>
                  <a:cubicBezTo>
                    <a:pt x="22" y="14"/>
                    <a:pt x="22" y="14"/>
                    <a:pt x="22" y="14"/>
                  </a:cubicBezTo>
                  <a:cubicBezTo>
                    <a:pt x="25" y="17"/>
                    <a:pt x="25" y="17"/>
                    <a:pt x="25" y="17"/>
                  </a:cubicBezTo>
                  <a:cubicBezTo>
                    <a:pt x="22" y="14"/>
                    <a:pt x="22" y="14"/>
                    <a:pt x="22" y="14"/>
                  </a:cubicBezTo>
                  <a:cubicBezTo>
                    <a:pt x="24" y="18"/>
                    <a:pt x="24" y="18"/>
                    <a:pt x="24" y="18"/>
                  </a:cubicBezTo>
                  <a:cubicBezTo>
                    <a:pt x="24" y="18"/>
                    <a:pt x="24" y="17"/>
                    <a:pt x="25" y="17"/>
                  </a:cubicBezTo>
                  <a:cubicBezTo>
                    <a:pt x="22" y="14"/>
                    <a:pt x="22" y="14"/>
                    <a:pt x="22" y="14"/>
                  </a:cubicBezTo>
                  <a:cubicBezTo>
                    <a:pt x="24" y="18"/>
                    <a:pt x="24" y="18"/>
                    <a:pt x="24" y="18"/>
                  </a:cubicBezTo>
                  <a:cubicBezTo>
                    <a:pt x="23" y="15"/>
                    <a:pt x="23" y="15"/>
                    <a:pt x="23" y="15"/>
                  </a:cubicBezTo>
                  <a:cubicBezTo>
                    <a:pt x="24" y="18"/>
                    <a:pt x="24" y="18"/>
                    <a:pt x="24" y="18"/>
                  </a:cubicBezTo>
                  <a:cubicBezTo>
                    <a:pt x="24" y="18"/>
                    <a:pt x="24" y="18"/>
                    <a:pt x="24" y="18"/>
                  </a:cubicBezTo>
                  <a:cubicBezTo>
                    <a:pt x="23" y="15"/>
                    <a:pt x="23" y="15"/>
                    <a:pt x="23" y="15"/>
                  </a:cubicBezTo>
                  <a:cubicBezTo>
                    <a:pt x="24" y="18"/>
                    <a:pt x="24" y="18"/>
                    <a:pt x="24" y="18"/>
                  </a:cubicBezTo>
                  <a:cubicBezTo>
                    <a:pt x="24" y="18"/>
                    <a:pt x="24" y="18"/>
                    <a:pt x="25" y="17"/>
                  </a:cubicBezTo>
                  <a:cubicBezTo>
                    <a:pt x="27" y="17"/>
                    <a:pt x="32" y="16"/>
                    <a:pt x="37" y="15"/>
                  </a:cubicBezTo>
                  <a:cubicBezTo>
                    <a:pt x="39" y="15"/>
                    <a:pt x="41" y="14"/>
                    <a:pt x="42" y="14"/>
                  </a:cubicBezTo>
                  <a:cubicBezTo>
                    <a:pt x="43" y="14"/>
                    <a:pt x="44" y="13"/>
                    <a:pt x="44" y="13"/>
                  </a:cubicBezTo>
                  <a:cubicBezTo>
                    <a:pt x="45" y="13"/>
                    <a:pt x="45" y="13"/>
                    <a:pt x="45" y="13"/>
                  </a:cubicBezTo>
                  <a:cubicBezTo>
                    <a:pt x="46" y="13"/>
                    <a:pt x="46" y="13"/>
                    <a:pt x="46" y="13"/>
                  </a:cubicBezTo>
                  <a:cubicBezTo>
                    <a:pt x="46" y="13"/>
                    <a:pt x="46" y="13"/>
                    <a:pt x="46" y="13"/>
                  </a:cubicBezTo>
                  <a:cubicBezTo>
                    <a:pt x="47" y="12"/>
                    <a:pt x="47" y="12"/>
                    <a:pt x="48" y="11"/>
                  </a:cubicBezTo>
                  <a:cubicBezTo>
                    <a:pt x="48" y="10"/>
                    <a:pt x="48" y="9"/>
                    <a:pt x="48" y="8"/>
                  </a:cubicBezTo>
                  <a:cubicBezTo>
                    <a:pt x="48" y="7"/>
                    <a:pt x="47" y="6"/>
                    <a:pt x="46" y="6"/>
                  </a:cubicBezTo>
                  <a:cubicBezTo>
                    <a:pt x="43" y="4"/>
                    <a:pt x="43" y="4"/>
                    <a:pt x="43" y="4"/>
                  </a:cubicBezTo>
                  <a:cubicBezTo>
                    <a:pt x="41" y="7"/>
                    <a:pt x="41" y="7"/>
                    <a:pt x="41" y="7"/>
                  </a:cubicBezTo>
                  <a:cubicBezTo>
                    <a:pt x="41" y="11"/>
                    <a:pt x="41" y="11"/>
                    <a:pt x="41" y="11"/>
                  </a:cubicBezTo>
                  <a:cubicBezTo>
                    <a:pt x="71" y="15"/>
                    <a:pt x="71" y="15"/>
                    <a:pt x="71" y="15"/>
                  </a:cubicBezTo>
                  <a:cubicBezTo>
                    <a:pt x="72" y="15"/>
                    <a:pt x="74" y="14"/>
                    <a:pt x="75" y="12"/>
                  </a:cubicBezTo>
                  <a:cubicBezTo>
                    <a:pt x="75" y="10"/>
                    <a:pt x="75" y="8"/>
                    <a:pt x="73" y="7"/>
                  </a:cubicBezTo>
                  <a:cubicBezTo>
                    <a:pt x="64" y="1"/>
                    <a:pt x="64" y="1"/>
                    <a:pt x="64" y="1"/>
                  </a:cubicBezTo>
                  <a:cubicBezTo>
                    <a:pt x="62" y="0"/>
                    <a:pt x="59" y="1"/>
                    <a:pt x="58" y="3"/>
                  </a:cubicBezTo>
                  <a:cubicBezTo>
                    <a:pt x="57" y="5"/>
                    <a:pt x="57" y="7"/>
                    <a:pt x="59" y="8"/>
                  </a:cubicBezTo>
                  <a:cubicBezTo>
                    <a:pt x="69" y="14"/>
                    <a:pt x="69" y="14"/>
                    <a:pt x="69" y="14"/>
                  </a:cubicBezTo>
                  <a:cubicBezTo>
                    <a:pt x="71" y="11"/>
                    <a:pt x="71" y="11"/>
                    <a:pt x="71" y="11"/>
                  </a:cubicBezTo>
                  <a:cubicBezTo>
                    <a:pt x="71" y="7"/>
                    <a:pt x="71" y="7"/>
                    <a:pt x="71" y="7"/>
                  </a:cubicBezTo>
                  <a:cubicBezTo>
                    <a:pt x="42" y="3"/>
                    <a:pt x="42" y="3"/>
                    <a:pt x="42" y="3"/>
                  </a:cubicBezTo>
                  <a:cubicBezTo>
                    <a:pt x="40" y="3"/>
                    <a:pt x="38" y="4"/>
                    <a:pt x="37" y="6"/>
                  </a:cubicBezTo>
                  <a:cubicBezTo>
                    <a:pt x="37" y="8"/>
                    <a:pt x="37" y="10"/>
                    <a:pt x="39" y="11"/>
                  </a:cubicBezTo>
                  <a:cubicBezTo>
                    <a:pt x="42" y="13"/>
                    <a:pt x="42" y="13"/>
                    <a:pt x="42" y="13"/>
                  </a:cubicBezTo>
                  <a:cubicBezTo>
                    <a:pt x="44" y="9"/>
                    <a:pt x="44" y="9"/>
                    <a:pt x="44" y="9"/>
                  </a:cubicBezTo>
                  <a:cubicBezTo>
                    <a:pt x="41" y="7"/>
                    <a:pt x="41" y="7"/>
                    <a:pt x="41" y="7"/>
                  </a:cubicBezTo>
                  <a:cubicBezTo>
                    <a:pt x="44" y="9"/>
                    <a:pt x="44" y="9"/>
                    <a:pt x="44" y="9"/>
                  </a:cubicBezTo>
                  <a:cubicBezTo>
                    <a:pt x="42" y="6"/>
                    <a:pt x="42" y="6"/>
                    <a:pt x="42" y="6"/>
                  </a:cubicBezTo>
                  <a:cubicBezTo>
                    <a:pt x="41" y="6"/>
                    <a:pt x="41" y="6"/>
                    <a:pt x="41" y="7"/>
                  </a:cubicBezTo>
                  <a:cubicBezTo>
                    <a:pt x="44" y="9"/>
                    <a:pt x="44" y="9"/>
                    <a:pt x="44" y="9"/>
                  </a:cubicBezTo>
                  <a:cubicBezTo>
                    <a:pt x="42" y="6"/>
                    <a:pt x="42" y="6"/>
                    <a:pt x="42" y="6"/>
                  </a:cubicBezTo>
                  <a:cubicBezTo>
                    <a:pt x="44" y="9"/>
                    <a:pt x="44" y="9"/>
                    <a:pt x="44" y="9"/>
                  </a:cubicBezTo>
                  <a:cubicBezTo>
                    <a:pt x="42" y="6"/>
                    <a:pt x="42" y="6"/>
                    <a:pt x="42" y="6"/>
                  </a:cubicBezTo>
                  <a:cubicBezTo>
                    <a:pt x="42" y="6"/>
                    <a:pt x="42" y="6"/>
                    <a:pt x="42" y="6"/>
                  </a:cubicBezTo>
                  <a:cubicBezTo>
                    <a:pt x="44" y="9"/>
                    <a:pt x="44" y="9"/>
                    <a:pt x="44" y="9"/>
                  </a:cubicBezTo>
                  <a:cubicBezTo>
                    <a:pt x="42" y="6"/>
                    <a:pt x="42" y="6"/>
                    <a:pt x="42" y="6"/>
                  </a:cubicBezTo>
                  <a:cubicBezTo>
                    <a:pt x="43" y="8"/>
                    <a:pt x="43" y="8"/>
                    <a:pt x="43" y="8"/>
                  </a:cubicBezTo>
                  <a:cubicBezTo>
                    <a:pt x="43" y="5"/>
                    <a:pt x="43" y="5"/>
                    <a:pt x="43" y="5"/>
                  </a:cubicBezTo>
                  <a:cubicBezTo>
                    <a:pt x="42" y="6"/>
                    <a:pt x="42" y="6"/>
                    <a:pt x="42" y="6"/>
                  </a:cubicBezTo>
                  <a:cubicBezTo>
                    <a:pt x="43" y="8"/>
                    <a:pt x="43" y="8"/>
                    <a:pt x="43" y="8"/>
                  </a:cubicBezTo>
                  <a:cubicBezTo>
                    <a:pt x="43" y="5"/>
                    <a:pt x="43" y="5"/>
                    <a:pt x="43" y="5"/>
                  </a:cubicBezTo>
                  <a:cubicBezTo>
                    <a:pt x="43" y="5"/>
                    <a:pt x="43" y="5"/>
                    <a:pt x="43" y="5"/>
                  </a:cubicBezTo>
                  <a:cubicBezTo>
                    <a:pt x="42" y="6"/>
                    <a:pt x="40" y="6"/>
                    <a:pt x="38" y="6"/>
                  </a:cubicBezTo>
                  <a:cubicBezTo>
                    <a:pt x="35" y="7"/>
                    <a:pt x="31" y="8"/>
                    <a:pt x="27" y="9"/>
                  </a:cubicBezTo>
                  <a:cubicBezTo>
                    <a:pt x="26" y="9"/>
                    <a:pt x="24" y="9"/>
                    <a:pt x="23" y="10"/>
                  </a:cubicBezTo>
                  <a:cubicBezTo>
                    <a:pt x="22" y="10"/>
                    <a:pt x="22" y="10"/>
                    <a:pt x="22" y="10"/>
                  </a:cubicBezTo>
                  <a:cubicBezTo>
                    <a:pt x="21" y="10"/>
                    <a:pt x="21" y="10"/>
                    <a:pt x="21" y="10"/>
                  </a:cubicBezTo>
                  <a:cubicBezTo>
                    <a:pt x="20" y="10"/>
                    <a:pt x="20" y="10"/>
                    <a:pt x="20" y="10"/>
                  </a:cubicBezTo>
                  <a:cubicBezTo>
                    <a:pt x="20" y="11"/>
                    <a:pt x="20" y="11"/>
                    <a:pt x="20" y="11"/>
                  </a:cubicBezTo>
                  <a:cubicBezTo>
                    <a:pt x="20" y="11"/>
                    <a:pt x="19" y="11"/>
                    <a:pt x="19" y="12"/>
                  </a:cubicBezTo>
                  <a:cubicBezTo>
                    <a:pt x="18" y="14"/>
                    <a:pt x="18" y="16"/>
                    <a:pt x="20" y="17"/>
                  </a:cubicBezTo>
                  <a:cubicBezTo>
                    <a:pt x="27" y="22"/>
                    <a:pt x="27" y="22"/>
                    <a:pt x="27" y="22"/>
                  </a:cubicBezTo>
                  <a:cubicBezTo>
                    <a:pt x="29" y="18"/>
                    <a:pt x="29" y="18"/>
                    <a:pt x="29" y="18"/>
                  </a:cubicBezTo>
                  <a:cubicBezTo>
                    <a:pt x="26" y="16"/>
                    <a:pt x="26" y="16"/>
                    <a:pt x="26" y="16"/>
                  </a:cubicBezTo>
                  <a:cubicBezTo>
                    <a:pt x="29" y="18"/>
                    <a:pt x="29" y="18"/>
                    <a:pt x="29" y="18"/>
                  </a:cubicBezTo>
                  <a:cubicBezTo>
                    <a:pt x="27" y="15"/>
                    <a:pt x="27" y="15"/>
                    <a:pt x="27" y="15"/>
                  </a:cubicBezTo>
                  <a:cubicBezTo>
                    <a:pt x="27" y="15"/>
                    <a:pt x="26" y="15"/>
                    <a:pt x="26" y="16"/>
                  </a:cubicBezTo>
                  <a:cubicBezTo>
                    <a:pt x="29" y="18"/>
                    <a:pt x="29" y="18"/>
                    <a:pt x="29" y="18"/>
                  </a:cubicBezTo>
                  <a:cubicBezTo>
                    <a:pt x="27" y="15"/>
                    <a:pt x="27" y="15"/>
                    <a:pt x="27" y="15"/>
                  </a:cubicBezTo>
                  <a:cubicBezTo>
                    <a:pt x="29" y="18"/>
                    <a:pt x="29" y="18"/>
                    <a:pt x="29" y="18"/>
                  </a:cubicBezTo>
                  <a:cubicBezTo>
                    <a:pt x="27" y="15"/>
                    <a:pt x="27" y="15"/>
                    <a:pt x="27" y="15"/>
                  </a:cubicBezTo>
                  <a:cubicBezTo>
                    <a:pt x="27" y="15"/>
                    <a:pt x="27" y="15"/>
                    <a:pt x="27" y="15"/>
                  </a:cubicBezTo>
                  <a:cubicBezTo>
                    <a:pt x="29" y="18"/>
                    <a:pt x="29" y="18"/>
                    <a:pt x="29" y="18"/>
                  </a:cubicBezTo>
                  <a:cubicBezTo>
                    <a:pt x="27" y="15"/>
                    <a:pt x="27" y="15"/>
                    <a:pt x="27" y="15"/>
                  </a:cubicBezTo>
                  <a:cubicBezTo>
                    <a:pt x="28" y="17"/>
                    <a:pt x="28" y="17"/>
                    <a:pt x="28" y="17"/>
                  </a:cubicBezTo>
                  <a:cubicBezTo>
                    <a:pt x="28" y="15"/>
                    <a:pt x="28" y="15"/>
                    <a:pt x="28" y="15"/>
                  </a:cubicBezTo>
                  <a:cubicBezTo>
                    <a:pt x="27" y="15"/>
                    <a:pt x="27" y="15"/>
                    <a:pt x="27" y="15"/>
                  </a:cubicBezTo>
                  <a:cubicBezTo>
                    <a:pt x="28" y="17"/>
                    <a:pt x="28" y="17"/>
                    <a:pt x="28" y="17"/>
                  </a:cubicBezTo>
                  <a:cubicBezTo>
                    <a:pt x="28" y="15"/>
                    <a:pt x="28" y="15"/>
                    <a:pt x="28" y="15"/>
                  </a:cubicBezTo>
                  <a:cubicBezTo>
                    <a:pt x="28" y="15"/>
                    <a:pt x="27" y="15"/>
                    <a:pt x="26" y="15"/>
                  </a:cubicBezTo>
                  <a:cubicBezTo>
                    <a:pt x="24" y="16"/>
                    <a:pt x="19" y="17"/>
                    <a:pt x="15" y="18"/>
                  </a:cubicBezTo>
                  <a:cubicBezTo>
                    <a:pt x="13" y="19"/>
                    <a:pt x="11" y="19"/>
                    <a:pt x="9" y="20"/>
                  </a:cubicBezTo>
                  <a:cubicBezTo>
                    <a:pt x="9" y="20"/>
                    <a:pt x="8" y="20"/>
                    <a:pt x="8" y="20"/>
                  </a:cubicBezTo>
                  <a:cubicBezTo>
                    <a:pt x="7" y="21"/>
                    <a:pt x="7" y="21"/>
                    <a:pt x="7" y="21"/>
                  </a:cubicBezTo>
                  <a:cubicBezTo>
                    <a:pt x="6" y="21"/>
                    <a:pt x="6" y="21"/>
                    <a:pt x="6" y="21"/>
                  </a:cubicBezTo>
                  <a:cubicBezTo>
                    <a:pt x="6" y="21"/>
                    <a:pt x="6" y="21"/>
                    <a:pt x="6" y="21"/>
                  </a:cubicBezTo>
                  <a:cubicBezTo>
                    <a:pt x="6" y="22"/>
                    <a:pt x="5" y="22"/>
                    <a:pt x="5" y="22"/>
                  </a:cubicBezTo>
                  <a:cubicBezTo>
                    <a:pt x="4" y="23"/>
                    <a:pt x="4" y="24"/>
                    <a:pt x="4" y="26"/>
                  </a:cubicBezTo>
                  <a:cubicBezTo>
                    <a:pt x="4" y="27"/>
                    <a:pt x="5" y="27"/>
                    <a:pt x="6" y="28"/>
                  </a:cubicBezTo>
                  <a:cubicBezTo>
                    <a:pt x="7" y="29"/>
                    <a:pt x="7" y="29"/>
                    <a:pt x="7" y="29"/>
                  </a:cubicBezTo>
                  <a:cubicBezTo>
                    <a:pt x="2" y="32"/>
                    <a:pt x="2" y="32"/>
                    <a:pt x="2" y="32"/>
                  </a:cubicBezTo>
                  <a:cubicBezTo>
                    <a:pt x="1" y="33"/>
                    <a:pt x="0" y="34"/>
                    <a:pt x="0" y="36"/>
                  </a:cubicBezTo>
                  <a:cubicBezTo>
                    <a:pt x="0" y="37"/>
                    <a:pt x="1" y="38"/>
                    <a:pt x="2" y="39"/>
                  </a:cubicBezTo>
                  <a:cubicBezTo>
                    <a:pt x="3" y="40"/>
                    <a:pt x="3" y="40"/>
                    <a:pt x="3" y="40"/>
                  </a:cubicBezTo>
                  <a:cubicBezTo>
                    <a:pt x="5" y="41"/>
                    <a:pt x="8" y="40"/>
                    <a:pt x="9" y="38"/>
                  </a:cubicBezTo>
                  <a:cubicBezTo>
                    <a:pt x="10" y="36"/>
                    <a:pt x="9" y="34"/>
                    <a:pt x="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0" name="Freeform 193">
              <a:extLst>
                <a:ext uri="{FF2B5EF4-FFF2-40B4-BE49-F238E27FC236}">
                  <a16:creationId xmlns:a16="http://schemas.microsoft.com/office/drawing/2014/main" id="{805FE9D5-11D9-47E2-9B24-7722AEB58D13}"/>
                </a:ext>
              </a:extLst>
            </p:cNvPr>
            <p:cNvSpPr>
              <a:spLocks/>
            </p:cNvSpPr>
            <p:nvPr/>
          </p:nvSpPr>
          <p:spPr bwMode="auto">
            <a:xfrm>
              <a:off x="5991362" y="2343261"/>
              <a:ext cx="77788" cy="249238"/>
            </a:xfrm>
            <a:custGeom>
              <a:avLst/>
              <a:gdLst>
                <a:gd name="T0" fmla="*/ 46 w 49"/>
                <a:gd name="T1" fmla="*/ 131 h 158"/>
                <a:gd name="T2" fmla="*/ 40 w 49"/>
                <a:gd name="T3" fmla="*/ 130 h 158"/>
                <a:gd name="T4" fmla="*/ 44 w 49"/>
                <a:gd name="T5" fmla="*/ 130 h 158"/>
                <a:gd name="T6" fmla="*/ 44 w 49"/>
                <a:gd name="T7" fmla="*/ 116 h 158"/>
                <a:gd name="T8" fmla="*/ 44 w 49"/>
                <a:gd name="T9" fmla="*/ 112 h 158"/>
                <a:gd name="T10" fmla="*/ 44 w 49"/>
                <a:gd name="T11" fmla="*/ 112 h 158"/>
                <a:gd name="T12" fmla="*/ 44 w 49"/>
                <a:gd name="T13" fmla="*/ 112 h 158"/>
                <a:gd name="T14" fmla="*/ 44 w 49"/>
                <a:gd name="T15" fmla="*/ 112 h 158"/>
                <a:gd name="T16" fmla="*/ 40 w 49"/>
                <a:gd name="T17" fmla="*/ 111 h 158"/>
                <a:gd name="T18" fmla="*/ 40 w 49"/>
                <a:gd name="T19" fmla="*/ 111 h 158"/>
                <a:gd name="T20" fmla="*/ 41 w 49"/>
                <a:gd name="T21" fmla="*/ 107 h 158"/>
                <a:gd name="T22" fmla="*/ 44 w 49"/>
                <a:gd name="T23" fmla="*/ 95 h 158"/>
                <a:gd name="T24" fmla="*/ 39 w 49"/>
                <a:gd name="T25" fmla="*/ 94 h 158"/>
                <a:gd name="T26" fmla="*/ 45 w 49"/>
                <a:gd name="T27" fmla="*/ 75 h 158"/>
                <a:gd name="T28" fmla="*/ 45 w 49"/>
                <a:gd name="T29" fmla="*/ 55 h 158"/>
                <a:gd name="T30" fmla="*/ 45 w 49"/>
                <a:gd name="T31" fmla="*/ 58 h 158"/>
                <a:gd name="T32" fmla="*/ 41 w 49"/>
                <a:gd name="T33" fmla="*/ 39 h 158"/>
                <a:gd name="T34" fmla="*/ 29 w 49"/>
                <a:gd name="T35" fmla="*/ 19 h 158"/>
                <a:gd name="T36" fmla="*/ 28 w 49"/>
                <a:gd name="T37" fmla="*/ 14 h 158"/>
                <a:gd name="T38" fmla="*/ 6 w 49"/>
                <a:gd name="T39" fmla="*/ 1 h 158"/>
                <a:gd name="T40" fmla="*/ 6 w 49"/>
                <a:gd name="T41" fmla="*/ 10 h 158"/>
                <a:gd name="T42" fmla="*/ 22 w 49"/>
                <a:gd name="T43" fmla="*/ 20 h 158"/>
                <a:gd name="T44" fmla="*/ 22 w 49"/>
                <a:gd name="T45" fmla="*/ 20 h 158"/>
                <a:gd name="T46" fmla="*/ 22 w 49"/>
                <a:gd name="T47" fmla="*/ 20 h 158"/>
                <a:gd name="T48" fmla="*/ 22 w 49"/>
                <a:gd name="T49" fmla="*/ 20 h 158"/>
                <a:gd name="T50" fmla="*/ 25 w 49"/>
                <a:gd name="T51" fmla="*/ 17 h 158"/>
                <a:gd name="T52" fmla="*/ 25 w 49"/>
                <a:gd name="T53" fmla="*/ 17 h 158"/>
                <a:gd name="T54" fmla="*/ 22 w 49"/>
                <a:gd name="T55" fmla="*/ 15 h 158"/>
                <a:gd name="T56" fmla="*/ 22 w 49"/>
                <a:gd name="T57" fmla="*/ 15 h 158"/>
                <a:gd name="T58" fmla="*/ 35 w 49"/>
                <a:gd name="T59" fmla="*/ 45 h 158"/>
                <a:gd name="T60" fmla="*/ 39 w 49"/>
                <a:gd name="T61" fmla="*/ 61 h 158"/>
                <a:gd name="T62" fmla="*/ 39 w 49"/>
                <a:gd name="T63" fmla="*/ 58 h 158"/>
                <a:gd name="T64" fmla="*/ 38 w 49"/>
                <a:gd name="T65" fmla="*/ 80 h 158"/>
                <a:gd name="T66" fmla="*/ 38 w 49"/>
                <a:gd name="T67" fmla="*/ 98 h 158"/>
                <a:gd name="T68" fmla="*/ 35 w 49"/>
                <a:gd name="T69" fmla="*/ 110 h 158"/>
                <a:gd name="T70" fmla="*/ 40 w 49"/>
                <a:gd name="T71" fmla="*/ 111 h 158"/>
                <a:gd name="T72" fmla="*/ 36 w 49"/>
                <a:gd name="T73" fmla="*/ 111 h 158"/>
                <a:gd name="T74" fmla="*/ 36 w 49"/>
                <a:gd name="T75" fmla="*/ 127 h 158"/>
                <a:gd name="T76" fmla="*/ 38 w 49"/>
                <a:gd name="T77" fmla="*/ 129 h 158"/>
                <a:gd name="T78" fmla="*/ 38 w 49"/>
                <a:gd name="T79" fmla="*/ 129 h 158"/>
                <a:gd name="T80" fmla="*/ 36 w 49"/>
                <a:gd name="T81" fmla="*/ 129 h 158"/>
                <a:gd name="T82" fmla="*/ 36 w 49"/>
                <a:gd name="T83" fmla="*/ 129 h 158"/>
                <a:gd name="T84" fmla="*/ 36 w 49"/>
                <a:gd name="T85" fmla="*/ 129 h 158"/>
                <a:gd name="T86" fmla="*/ 36 w 49"/>
                <a:gd name="T87" fmla="*/ 131 h 158"/>
                <a:gd name="T88" fmla="*/ 37 w 49"/>
                <a:gd name="T89" fmla="*/ 150 h 158"/>
                <a:gd name="T90" fmla="*/ 48 w 49"/>
                <a:gd name="T91" fmla="*/ 15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158">
                  <a:moveTo>
                    <a:pt x="47" y="150"/>
                  </a:moveTo>
                  <a:cubicBezTo>
                    <a:pt x="45" y="148"/>
                    <a:pt x="45" y="148"/>
                    <a:pt x="45" y="148"/>
                  </a:cubicBezTo>
                  <a:cubicBezTo>
                    <a:pt x="46" y="131"/>
                    <a:pt x="46" y="131"/>
                    <a:pt x="46" y="131"/>
                  </a:cubicBezTo>
                  <a:cubicBezTo>
                    <a:pt x="46" y="130"/>
                    <a:pt x="45" y="128"/>
                    <a:pt x="44" y="127"/>
                  </a:cubicBezTo>
                  <a:cubicBezTo>
                    <a:pt x="42" y="126"/>
                    <a:pt x="42" y="126"/>
                    <a:pt x="42" y="126"/>
                  </a:cubicBezTo>
                  <a:cubicBezTo>
                    <a:pt x="40" y="130"/>
                    <a:pt x="40" y="130"/>
                    <a:pt x="40" y="130"/>
                  </a:cubicBezTo>
                  <a:cubicBezTo>
                    <a:pt x="43" y="132"/>
                    <a:pt x="43" y="132"/>
                    <a:pt x="43" y="132"/>
                  </a:cubicBezTo>
                  <a:cubicBezTo>
                    <a:pt x="43" y="131"/>
                    <a:pt x="43" y="131"/>
                    <a:pt x="43" y="131"/>
                  </a:cubicBezTo>
                  <a:cubicBezTo>
                    <a:pt x="43" y="131"/>
                    <a:pt x="44" y="130"/>
                    <a:pt x="44" y="130"/>
                  </a:cubicBezTo>
                  <a:cubicBezTo>
                    <a:pt x="44" y="130"/>
                    <a:pt x="44" y="130"/>
                    <a:pt x="44" y="129"/>
                  </a:cubicBezTo>
                  <a:cubicBezTo>
                    <a:pt x="44" y="129"/>
                    <a:pt x="44" y="127"/>
                    <a:pt x="44" y="125"/>
                  </a:cubicBezTo>
                  <a:cubicBezTo>
                    <a:pt x="44" y="123"/>
                    <a:pt x="44" y="119"/>
                    <a:pt x="44" y="116"/>
                  </a:cubicBezTo>
                  <a:cubicBezTo>
                    <a:pt x="44" y="115"/>
                    <a:pt x="44" y="114"/>
                    <a:pt x="44" y="113"/>
                  </a:cubicBezTo>
                  <a:cubicBezTo>
                    <a:pt x="44" y="112"/>
                    <a:pt x="44" y="112"/>
                    <a:pt x="44" y="112"/>
                  </a:cubicBezTo>
                  <a:cubicBezTo>
                    <a:pt x="44" y="112"/>
                    <a:pt x="44" y="112"/>
                    <a:pt x="44" y="112"/>
                  </a:cubicBezTo>
                  <a:cubicBezTo>
                    <a:pt x="44" y="112"/>
                    <a:pt x="44" y="112"/>
                    <a:pt x="44" y="112"/>
                  </a:cubicBezTo>
                  <a:cubicBezTo>
                    <a:pt x="41" y="111"/>
                    <a:pt x="41" y="111"/>
                    <a:pt x="41" y="111"/>
                  </a:cubicBezTo>
                  <a:cubicBezTo>
                    <a:pt x="44" y="112"/>
                    <a:pt x="44" y="112"/>
                    <a:pt x="44" y="112"/>
                  </a:cubicBezTo>
                  <a:cubicBezTo>
                    <a:pt x="44" y="112"/>
                    <a:pt x="44" y="112"/>
                    <a:pt x="44" y="112"/>
                  </a:cubicBezTo>
                  <a:cubicBezTo>
                    <a:pt x="41" y="111"/>
                    <a:pt x="41" y="111"/>
                    <a:pt x="41" y="111"/>
                  </a:cubicBezTo>
                  <a:cubicBezTo>
                    <a:pt x="44" y="112"/>
                    <a:pt x="44" y="112"/>
                    <a:pt x="44" y="112"/>
                  </a:cubicBezTo>
                  <a:cubicBezTo>
                    <a:pt x="40" y="111"/>
                    <a:pt x="40" y="111"/>
                    <a:pt x="40" y="111"/>
                  </a:cubicBezTo>
                  <a:cubicBezTo>
                    <a:pt x="44" y="112"/>
                    <a:pt x="44" y="112"/>
                    <a:pt x="44" y="112"/>
                  </a:cubicBezTo>
                  <a:cubicBezTo>
                    <a:pt x="44" y="112"/>
                    <a:pt x="44" y="112"/>
                    <a:pt x="44" y="112"/>
                  </a:cubicBezTo>
                  <a:cubicBezTo>
                    <a:pt x="40" y="111"/>
                    <a:pt x="40" y="111"/>
                    <a:pt x="40" y="111"/>
                  </a:cubicBezTo>
                  <a:cubicBezTo>
                    <a:pt x="44" y="112"/>
                    <a:pt x="44" y="112"/>
                    <a:pt x="44" y="112"/>
                  </a:cubicBezTo>
                  <a:cubicBezTo>
                    <a:pt x="40" y="111"/>
                    <a:pt x="40" y="111"/>
                    <a:pt x="40" y="111"/>
                  </a:cubicBezTo>
                  <a:cubicBezTo>
                    <a:pt x="43" y="113"/>
                    <a:pt x="43" y="113"/>
                    <a:pt x="43" y="113"/>
                  </a:cubicBezTo>
                  <a:cubicBezTo>
                    <a:pt x="44" y="113"/>
                    <a:pt x="44" y="113"/>
                    <a:pt x="44" y="112"/>
                  </a:cubicBezTo>
                  <a:cubicBezTo>
                    <a:pt x="40" y="111"/>
                    <a:pt x="40" y="111"/>
                    <a:pt x="40" y="111"/>
                  </a:cubicBezTo>
                  <a:cubicBezTo>
                    <a:pt x="43" y="113"/>
                    <a:pt x="43" y="113"/>
                    <a:pt x="43" y="113"/>
                  </a:cubicBezTo>
                  <a:cubicBezTo>
                    <a:pt x="45" y="111"/>
                    <a:pt x="44" y="109"/>
                    <a:pt x="42" y="108"/>
                  </a:cubicBezTo>
                  <a:cubicBezTo>
                    <a:pt x="41" y="107"/>
                    <a:pt x="41" y="107"/>
                    <a:pt x="41" y="107"/>
                  </a:cubicBezTo>
                  <a:cubicBezTo>
                    <a:pt x="39" y="110"/>
                    <a:pt x="39" y="110"/>
                    <a:pt x="39" y="110"/>
                  </a:cubicBezTo>
                  <a:cubicBezTo>
                    <a:pt x="43" y="111"/>
                    <a:pt x="43" y="111"/>
                    <a:pt x="43" y="111"/>
                  </a:cubicBezTo>
                  <a:cubicBezTo>
                    <a:pt x="44" y="95"/>
                    <a:pt x="44" y="95"/>
                    <a:pt x="44" y="95"/>
                  </a:cubicBezTo>
                  <a:cubicBezTo>
                    <a:pt x="44" y="93"/>
                    <a:pt x="44" y="92"/>
                    <a:pt x="42" y="91"/>
                  </a:cubicBezTo>
                  <a:cubicBezTo>
                    <a:pt x="41" y="90"/>
                    <a:pt x="41" y="90"/>
                    <a:pt x="41" y="90"/>
                  </a:cubicBezTo>
                  <a:cubicBezTo>
                    <a:pt x="39" y="94"/>
                    <a:pt x="39" y="94"/>
                    <a:pt x="39" y="94"/>
                  </a:cubicBezTo>
                  <a:cubicBezTo>
                    <a:pt x="43" y="95"/>
                    <a:pt x="43" y="95"/>
                    <a:pt x="43" y="95"/>
                  </a:cubicBezTo>
                  <a:cubicBezTo>
                    <a:pt x="47" y="80"/>
                    <a:pt x="47" y="80"/>
                    <a:pt x="47" y="80"/>
                  </a:cubicBezTo>
                  <a:cubicBezTo>
                    <a:pt x="48" y="78"/>
                    <a:pt x="47" y="76"/>
                    <a:pt x="45" y="75"/>
                  </a:cubicBezTo>
                  <a:cubicBezTo>
                    <a:pt x="44" y="75"/>
                    <a:pt x="44" y="75"/>
                    <a:pt x="44" y="75"/>
                  </a:cubicBezTo>
                  <a:cubicBezTo>
                    <a:pt x="47" y="59"/>
                    <a:pt x="47" y="59"/>
                    <a:pt x="47" y="59"/>
                  </a:cubicBezTo>
                  <a:cubicBezTo>
                    <a:pt x="47" y="58"/>
                    <a:pt x="46" y="56"/>
                    <a:pt x="45" y="55"/>
                  </a:cubicBezTo>
                  <a:cubicBezTo>
                    <a:pt x="43" y="54"/>
                    <a:pt x="43" y="54"/>
                    <a:pt x="43" y="54"/>
                  </a:cubicBezTo>
                  <a:cubicBezTo>
                    <a:pt x="41" y="58"/>
                    <a:pt x="41" y="58"/>
                    <a:pt x="41" y="58"/>
                  </a:cubicBezTo>
                  <a:cubicBezTo>
                    <a:pt x="45" y="58"/>
                    <a:pt x="45" y="58"/>
                    <a:pt x="45" y="58"/>
                  </a:cubicBezTo>
                  <a:cubicBezTo>
                    <a:pt x="45" y="44"/>
                    <a:pt x="45" y="44"/>
                    <a:pt x="45" y="44"/>
                  </a:cubicBezTo>
                  <a:cubicBezTo>
                    <a:pt x="45" y="43"/>
                    <a:pt x="45" y="42"/>
                    <a:pt x="43" y="41"/>
                  </a:cubicBezTo>
                  <a:cubicBezTo>
                    <a:pt x="41" y="39"/>
                    <a:pt x="41" y="39"/>
                    <a:pt x="41" y="39"/>
                  </a:cubicBezTo>
                  <a:cubicBezTo>
                    <a:pt x="29" y="16"/>
                    <a:pt x="29" y="16"/>
                    <a:pt x="29" y="16"/>
                  </a:cubicBezTo>
                  <a:cubicBezTo>
                    <a:pt x="25" y="17"/>
                    <a:pt x="25" y="17"/>
                    <a:pt x="25" y="17"/>
                  </a:cubicBezTo>
                  <a:cubicBezTo>
                    <a:pt x="29" y="19"/>
                    <a:pt x="29" y="19"/>
                    <a:pt x="29" y="19"/>
                  </a:cubicBezTo>
                  <a:cubicBezTo>
                    <a:pt x="29" y="19"/>
                    <a:pt x="30" y="18"/>
                    <a:pt x="30" y="17"/>
                  </a:cubicBezTo>
                  <a:cubicBezTo>
                    <a:pt x="30" y="16"/>
                    <a:pt x="29" y="16"/>
                    <a:pt x="29" y="15"/>
                  </a:cubicBezTo>
                  <a:cubicBezTo>
                    <a:pt x="29" y="15"/>
                    <a:pt x="28" y="15"/>
                    <a:pt x="28" y="14"/>
                  </a:cubicBezTo>
                  <a:cubicBezTo>
                    <a:pt x="28" y="14"/>
                    <a:pt x="28" y="14"/>
                    <a:pt x="27" y="13"/>
                  </a:cubicBezTo>
                  <a:cubicBezTo>
                    <a:pt x="26" y="13"/>
                    <a:pt x="24" y="12"/>
                    <a:pt x="22" y="10"/>
                  </a:cubicBezTo>
                  <a:cubicBezTo>
                    <a:pt x="16" y="6"/>
                    <a:pt x="6" y="1"/>
                    <a:pt x="6" y="1"/>
                  </a:cubicBezTo>
                  <a:cubicBezTo>
                    <a:pt x="4" y="0"/>
                    <a:pt x="2" y="0"/>
                    <a:pt x="1" y="2"/>
                  </a:cubicBezTo>
                  <a:cubicBezTo>
                    <a:pt x="0" y="4"/>
                    <a:pt x="0" y="7"/>
                    <a:pt x="2" y="8"/>
                  </a:cubicBezTo>
                  <a:cubicBezTo>
                    <a:pt x="2" y="8"/>
                    <a:pt x="4" y="8"/>
                    <a:pt x="6" y="10"/>
                  </a:cubicBezTo>
                  <a:cubicBezTo>
                    <a:pt x="9" y="11"/>
                    <a:pt x="13" y="14"/>
                    <a:pt x="17" y="16"/>
                  </a:cubicBezTo>
                  <a:cubicBezTo>
                    <a:pt x="19" y="17"/>
                    <a:pt x="20" y="18"/>
                    <a:pt x="21" y="19"/>
                  </a:cubicBezTo>
                  <a:cubicBezTo>
                    <a:pt x="22" y="20"/>
                    <a:pt x="22" y="20"/>
                    <a:pt x="22" y="20"/>
                  </a:cubicBezTo>
                  <a:cubicBezTo>
                    <a:pt x="23" y="20"/>
                    <a:pt x="23" y="20"/>
                    <a:pt x="23" y="20"/>
                  </a:cubicBezTo>
                  <a:cubicBezTo>
                    <a:pt x="24" y="19"/>
                    <a:pt x="24" y="19"/>
                    <a:pt x="24" y="19"/>
                  </a:cubicBezTo>
                  <a:cubicBezTo>
                    <a:pt x="22" y="20"/>
                    <a:pt x="22" y="20"/>
                    <a:pt x="22" y="20"/>
                  </a:cubicBezTo>
                  <a:cubicBezTo>
                    <a:pt x="23" y="20"/>
                    <a:pt x="23" y="20"/>
                    <a:pt x="23" y="20"/>
                  </a:cubicBezTo>
                  <a:cubicBezTo>
                    <a:pt x="24" y="19"/>
                    <a:pt x="24" y="19"/>
                    <a:pt x="24" y="19"/>
                  </a:cubicBezTo>
                  <a:cubicBezTo>
                    <a:pt x="22" y="20"/>
                    <a:pt x="22" y="20"/>
                    <a:pt x="22" y="20"/>
                  </a:cubicBezTo>
                  <a:cubicBezTo>
                    <a:pt x="25" y="18"/>
                    <a:pt x="25" y="18"/>
                    <a:pt x="25" y="18"/>
                  </a:cubicBezTo>
                  <a:cubicBezTo>
                    <a:pt x="22" y="19"/>
                    <a:pt x="22" y="19"/>
                    <a:pt x="22" y="19"/>
                  </a:cubicBezTo>
                  <a:cubicBezTo>
                    <a:pt x="22" y="20"/>
                    <a:pt x="22" y="20"/>
                    <a:pt x="22" y="20"/>
                  </a:cubicBezTo>
                  <a:cubicBezTo>
                    <a:pt x="25" y="18"/>
                    <a:pt x="25" y="18"/>
                    <a:pt x="25" y="18"/>
                  </a:cubicBezTo>
                  <a:cubicBezTo>
                    <a:pt x="22" y="19"/>
                    <a:pt x="22" y="19"/>
                    <a:pt x="22" y="19"/>
                  </a:cubicBezTo>
                  <a:cubicBezTo>
                    <a:pt x="25" y="17"/>
                    <a:pt x="25" y="17"/>
                    <a:pt x="25" y="17"/>
                  </a:cubicBezTo>
                  <a:cubicBezTo>
                    <a:pt x="21" y="17"/>
                    <a:pt x="21" y="17"/>
                    <a:pt x="21" y="17"/>
                  </a:cubicBezTo>
                  <a:cubicBezTo>
                    <a:pt x="21" y="19"/>
                    <a:pt x="22" y="19"/>
                    <a:pt x="22" y="19"/>
                  </a:cubicBezTo>
                  <a:cubicBezTo>
                    <a:pt x="25" y="17"/>
                    <a:pt x="25" y="17"/>
                    <a:pt x="25" y="17"/>
                  </a:cubicBezTo>
                  <a:cubicBezTo>
                    <a:pt x="21" y="17"/>
                    <a:pt x="21" y="17"/>
                    <a:pt x="21" y="17"/>
                  </a:cubicBezTo>
                  <a:cubicBezTo>
                    <a:pt x="25" y="17"/>
                    <a:pt x="25" y="17"/>
                    <a:pt x="25" y="17"/>
                  </a:cubicBezTo>
                  <a:cubicBezTo>
                    <a:pt x="22" y="15"/>
                    <a:pt x="22" y="15"/>
                    <a:pt x="22" y="15"/>
                  </a:cubicBezTo>
                  <a:cubicBezTo>
                    <a:pt x="22" y="16"/>
                    <a:pt x="21" y="17"/>
                    <a:pt x="21" y="17"/>
                  </a:cubicBezTo>
                  <a:cubicBezTo>
                    <a:pt x="25" y="17"/>
                    <a:pt x="25" y="17"/>
                    <a:pt x="25" y="17"/>
                  </a:cubicBezTo>
                  <a:cubicBezTo>
                    <a:pt x="22" y="15"/>
                    <a:pt x="22" y="15"/>
                    <a:pt x="22" y="15"/>
                  </a:cubicBezTo>
                  <a:cubicBezTo>
                    <a:pt x="21" y="16"/>
                    <a:pt x="21" y="18"/>
                    <a:pt x="22" y="19"/>
                  </a:cubicBezTo>
                  <a:cubicBezTo>
                    <a:pt x="34" y="44"/>
                    <a:pt x="34" y="44"/>
                    <a:pt x="34" y="44"/>
                  </a:cubicBezTo>
                  <a:cubicBezTo>
                    <a:pt x="34" y="44"/>
                    <a:pt x="35" y="45"/>
                    <a:pt x="35" y="45"/>
                  </a:cubicBezTo>
                  <a:cubicBezTo>
                    <a:pt x="37" y="46"/>
                    <a:pt x="37" y="46"/>
                    <a:pt x="37" y="46"/>
                  </a:cubicBezTo>
                  <a:cubicBezTo>
                    <a:pt x="37" y="58"/>
                    <a:pt x="37" y="58"/>
                    <a:pt x="37" y="58"/>
                  </a:cubicBezTo>
                  <a:cubicBezTo>
                    <a:pt x="37" y="59"/>
                    <a:pt x="38" y="60"/>
                    <a:pt x="39" y="61"/>
                  </a:cubicBezTo>
                  <a:cubicBezTo>
                    <a:pt x="40" y="62"/>
                    <a:pt x="40" y="62"/>
                    <a:pt x="40" y="62"/>
                  </a:cubicBezTo>
                  <a:cubicBezTo>
                    <a:pt x="43" y="59"/>
                    <a:pt x="43" y="59"/>
                    <a:pt x="43" y="59"/>
                  </a:cubicBezTo>
                  <a:cubicBezTo>
                    <a:pt x="39" y="58"/>
                    <a:pt x="39" y="58"/>
                    <a:pt x="39" y="58"/>
                  </a:cubicBezTo>
                  <a:cubicBezTo>
                    <a:pt x="36" y="76"/>
                    <a:pt x="36" y="76"/>
                    <a:pt x="36" y="76"/>
                  </a:cubicBezTo>
                  <a:cubicBezTo>
                    <a:pt x="36" y="78"/>
                    <a:pt x="37" y="79"/>
                    <a:pt x="38" y="80"/>
                  </a:cubicBezTo>
                  <a:cubicBezTo>
                    <a:pt x="38" y="80"/>
                    <a:pt x="38" y="80"/>
                    <a:pt x="38" y="80"/>
                  </a:cubicBezTo>
                  <a:cubicBezTo>
                    <a:pt x="35" y="93"/>
                    <a:pt x="35" y="93"/>
                    <a:pt x="35" y="93"/>
                  </a:cubicBezTo>
                  <a:cubicBezTo>
                    <a:pt x="35" y="94"/>
                    <a:pt x="35" y="96"/>
                    <a:pt x="37" y="97"/>
                  </a:cubicBezTo>
                  <a:cubicBezTo>
                    <a:pt x="38" y="98"/>
                    <a:pt x="38" y="98"/>
                    <a:pt x="38" y="98"/>
                  </a:cubicBezTo>
                  <a:cubicBezTo>
                    <a:pt x="40" y="94"/>
                    <a:pt x="40" y="94"/>
                    <a:pt x="40" y="94"/>
                  </a:cubicBezTo>
                  <a:cubicBezTo>
                    <a:pt x="36" y="94"/>
                    <a:pt x="36" y="94"/>
                    <a:pt x="36" y="94"/>
                  </a:cubicBezTo>
                  <a:cubicBezTo>
                    <a:pt x="35" y="110"/>
                    <a:pt x="35" y="110"/>
                    <a:pt x="35" y="110"/>
                  </a:cubicBezTo>
                  <a:cubicBezTo>
                    <a:pt x="35" y="112"/>
                    <a:pt x="36" y="113"/>
                    <a:pt x="37" y="114"/>
                  </a:cubicBezTo>
                  <a:cubicBezTo>
                    <a:pt x="38" y="115"/>
                    <a:pt x="38" y="115"/>
                    <a:pt x="38" y="115"/>
                  </a:cubicBezTo>
                  <a:cubicBezTo>
                    <a:pt x="40" y="111"/>
                    <a:pt x="40" y="111"/>
                    <a:pt x="40" y="111"/>
                  </a:cubicBezTo>
                  <a:cubicBezTo>
                    <a:pt x="37" y="109"/>
                    <a:pt x="37" y="109"/>
                    <a:pt x="37" y="109"/>
                  </a:cubicBezTo>
                  <a:cubicBezTo>
                    <a:pt x="36" y="110"/>
                    <a:pt x="36" y="110"/>
                    <a:pt x="36" y="110"/>
                  </a:cubicBezTo>
                  <a:cubicBezTo>
                    <a:pt x="36" y="110"/>
                    <a:pt x="36" y="111"/>
                    <a:pt x="36" y="111"/>
                  </a:cubicBezTo>
                  <a:cubicBezTo>
                    <a:pt x="36" y="111"/>
                    <a:pt x="36" y="112"/>
                    <a:pt x="36" y="112"/>
                  </a:cubicBezTo>
                  <a:cubicBezTo>
                    <a:pt x="36" y="115"/>
                    <a:pt x="36" y="119"/>
                    <a:pt x="36" y="123"/>
                  </a:cubicBezTo>
                  <a:cubicBezTo>
                    <a:pt x="36" y="124"/>
                    <a:pt x="36" y="126"/>
                    <a:pt x="36" y="127"/>
                  </a:cubicBezTo>
                  <a:cubicBezTo>
                    <a:pt x="36" y="128"/>
                    <a:pt x="36" y="129"/>
                    <a:pt x="36" y="129"/>
                  </a:cubicBezTo>
                  <a:cubicBezTo>
                    <a:pt x="36" y="129"/>
                    <a:pt x="36" y="129"/>
                    <a:pt x="36" y="129"/>
                  </a:cubicBezTo>
                  <a:cubicBezTo>
                    <a:pt x="38" y="129"/>
                    <a:pt x="38" y="129"/>
                    <a:pt x="38" y="129"/>
                  </a:cubicBezTo>
                  <a:cubicBezTo>
                    <a:pt x="36" y="129"/>
                    <a:pt x="36" y="129"/>
                    <a:pt x="36" y="129"/>
                  </a:cubicBezTo>
                  <a:cubicBezTo>
                    <a:pt x="36" y="129"/>
                    <a:pt x="36" y="129"/>
                    <a:pt x="36" y="129"/>
                  </a:cubicBezTo>
                  <a:cubicBezTo>
                    <a:pt x="38" y="129"/>
                    <a:pt x="38" y="129"/>
                    <a:pt x="38" y="129"/>
                  </a:cubicBezTo>
                  <a:cubicBezTo>
                    <a:pt x="36" y="129"/>
                    <a:pt x="36" y="129"/>
                    <a:pt x="36" y="129"/>
                  </a:cubicBezTo>
                  <a:cubicBezTo>
                    <a:pt x="39" y="130"/>
                    <a:pt x="39" y="130"/>
                    <a:pt x="39" y="130"/>
                  </a:cubicBezTo>
                  <a:cubicBezTo>
                    <a:pt x="36" y="129"/>
                    <a:pt x="36" y="129"/>
                    <a:pt x="36" y="129"/>
                  </a:cubicBezTo>
                  <a:cubicBezTo>
                    <a:pt x="36" y="129"/>
                    <a:pt x="36" y="129"/>
                    <a:pt x="36" y="129"/>
                  </a:cubicBezTo>
                  <a:cubicBezTo>
                    <a:pt x="39" y="130"/>
                    <a:pt x="39" y="130"/>
                    <a:pt x="39" y="130"/>
                  </a:cubicBezTo>
                  <a:cubicBezTo>
                    <a:pt x="36" y="129"/>
                    <a:pt x="36" y="129"/>
                    <a:pt x="36" y="129"/>
                  </a:cubicBezTo>
                  <a:cubicBezTo>
                    <a:pt x="39" y="130"/>
                    <a:pt x="39" y="130"/>
                    <a:pt x="39" y="130"/>
                  </a:cubicBezTo>
                  <a:cubicBezTo>
                    <a:pt x="36" y="128"/>
                    <a:pt x="36" y="128"/>
                    <a:pt x="36" y="128"/>
                  </a:cubicBezTo>
                  <a:cubicBezTo>
                    <a:pt x="36" y="128"/>
                    <a:pt x="36" y="128"/>
                    <a:pt x="36" y="129"/>
                  </a:cubicBezTo>
                  <a:cubicBezTo>
                    <a:pt x="39" y="130"/>
                    <a:pt x="39" y="130"/>
                    <a:pt x="39" y="130"/>
                  </a:cubicBezTo>
                  <a:cubicBezTo>
                    <a:pt x="36" y="128"/>
                    <a:pt x="36" y="128"/>
                    <a:pt x="36" y="128"/>
                  </a:cubicBezTo>
                  <a:cubicBezTo>
                    <a:pt x="36" y="128"/>
                    <a:pt x="35" y="130"/>
                    <a:pt x="36" y="131"/>
                  </a:cubicBezTo>
                  <a:cubicBezTo>
                    <a:pt x="36" y="132"/>
                    <a:pt x="36" y="133"/>
                    <a:pt x="37" y="133"/>
                  </a:cubicBezTo>
                  <a:cubicBezTo>
                    <a:pt x="37" y="133"/>
                    <a:pt x="37" y="133"/>
                    <a:pt x="37" y="133"/>
                  </a:cubicBezTo>
                  <a:cubicBezTo>
                    <a:pt x="37" y="150"/>
                    <a:pt x="37" y="150"/>
                    <a:pt x="37" y="150"/>
                  </a:cubicBezTo>
                  <a:cubicBezTo>
                    <a:pt x="37" y="152"/>
                    <a:pt x="38" y="153"/>
                    <a:pt x="39" y="154"/>
                  </a:cubicBezTo>
                  <a:cubicBezTo>
                    <a:pt x="43" y="156"/>
                    <a:pt x="43" y="156"/>
                    <a:pt x="43" y="156"/>
                  </a:cubicBezTo>
                  <a:cubicBezTo>
                    <a:pt x="45" y="158"/>
                    <a:pt x="47" y="157"/>
                    <a:pt x="48" y="155"/>
                  </a:cubicBezTo>
                  <a:cubicBezTo>
                    <a:pt x="49" y="153"/>
                    <a:pt x="49" y="151"/>
                    <a:pt x="4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1" name="Freeform 194">
              <a:extLst>
                <a:ext uri="{FF2B5EF4-FFF2-40B4-BE49-F238E27FC236}">
                  <a16:creationId xmlns:a16="http://schemas.microsoft.com/office/drawing/2014/main" id="{78A3D395-119F-4E0E-B587-CD248D57BCCF}"/>
                </a:ext>
              </a:extLst>
            </p:cNvPr>
            <p:cNvSpPr>
              <a:spLocks/>
            </p:cNvSpPr>
            <p:nvPr/>
          </p:nvSpPr>
          <p:spPr bwMode="auto">
            <a:xfrm>
              <a:off x="6043749" y="2579798"/>
              <a:ext cx="20638" cy="19050"/>
            </a:xfrm>
            <a:custGeom>
              <a:avLst/>
              <a:gdLst>
                <a:gd name="T0" fmla="*/ 11 w 13"/>
                <a:gd name="T1" fmla="*/ 4 h 12"/>
                <a:gd name="T2" fmla="*/ 7 w 13"/>
                <a:gd name="T3" fmla="*/ 1 h 12"/>
                <a:gd name="T4" fmla="*/ 1 w 13"/>
                <a:gd name="T5" fmla="*/ 2 h 12"/>
                <a:gd name="T6" fmla="*/ 2 w 13"/>
                <a:gd name="T7" fmla="*/ 8 h 12"/>
                <a:gd name="T8" fmla="*/ 7 w 13"/>
                <a:gd name="T9" fmla="*/ 11 h 12"/>
                <a:gd name="T10" fmla="*/ 12 w 13"/>
                <a:gd name="T11" fmla="*/ 9 h 12"/>
                <a:gd name="T12" fmla="*/ 11 w 13"/>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1" y="4"/>
                  </a:moveTo>
                  <a:cubicBezTo>
                    <a:pt x="7" y="1"/>
                    <a:pt x="7" y="1"/>
                    <a:pt x="7" y="1"/>
                  </a:cubicBezTo>
                  <a:cubicBezTo>
                    <a:pt x="5" y="0"/>
                    <a:pt x="2" y="0"/>
                    <a:pt x="1" y="2"/>
                  </a:cubicBezTo>
                  <a:cubicBezTo>
                    <a:pt x="0" y="4"/>
                    <a:pt x="0" y="7"/>
                    <a:pt x="2" y="8"/>
                  </a:cubicBezTo>
                  <a:cubicBezTo>
                    <a:pt x="7" y="11"/>
                    <a:pt x="7" y="11"/>
                    <a:pt x="7" y="11"/>
                  </a:cubicBezTo>
                  <a:cubicBezTo>
                    <a:pt x="9" y="12"/>
                    <a:pt x="11" y="11"/>
                    <a:pt x="12" y="9"/>
                  </a:cubicBezTo>
                  <a:cubicBezTo>
                    <a:pt x="13" y="7"/>
                    <a:pt x="13" y="5"/>
                    <a:pt x="1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2" name="Freeform 195">
              <a:extLst>
                <a:ext uri="{FF2B5EF4-FFF2-40B4-BE49-F238E27FC236}">
                  <a16:creationId xmlns:a16="http://schemas.microsoft.com/office/drawing/2014/main" id="{77CED081-5A59-4C13-9AA6-6D65EE25A85B}"/>
                </a:ext>
              </a:extLst>
            </p:cNvPr>
            <p:cNvSpPr>
              <a:spLocks/>
            </p:cNvSpPr>
            <p:nvPr/>
          </p:nvSpPr>
          <p:spPr bwMode="auto">
            <a:xfrm>
              <a:off x="5948499" y="2578211"/>
              <a:ext cx="150813" cy="68263"/>
            </a:xfrm>
            <a:custGeom>
              <a:avLst/>
              <a:gdLst>
                <a:gd name="T0" fmla="*/ 9 w 96"/>
                <a:gd name="T1" fmla="*/ 34 h 43"/>
                <a:gd name="T2" fmla="*/ 7 w 96"/>
                <a:gd name="T3" fmla="*/ 32 h 43"/>
                <a:gd name="T4" fmla="*/ 4 w 96"/>
                <a:gd name="T5" fmla="*/ 36 h 43"/>
                <a:gd name="T6" fmla="*/ 4 w 96"/>
                <a:gd name="T7" fmla="*/ 40 h 43"/>
                <a:gd name="T8" fmla="*/ 33 w 96"/>
                <a:gd name="T9" fmla="*/ 41 h 43"/>
                <a:gd name="T10" fmla="*/ 37 w 96"/>
                <a:gd name="T11" fmla="*/ 38 h 43"/>
                <a:gd name="T12" fmla="*/ 35 w 96"/>
                <a:gd name="T13" fmla="*/ 34 h 43"/>
                <a:gd name="T14" fmla="*/ 32 w 96"/>
                <a:gd name="T15" fmla="*/ 31 h 43"/>
                <a:gd name="T16" fmla="*/ 29 w 96"/>
                <a:gd name="T17" fmla="*/ 35 h 43"/>
                <a:gd name="T18" fmla="*/ 29 w 96"/>
                <a:gd name="T19" fmla="*/ 39 h 43"/>
                <a:gd name="T20" fmla="*/ 63 w 96"/>
                <a:gd name="T21" fmla="*/ 43 h 43"/>
                <a:gd name="T22" fmla="*/ 68 w 96"/>
                <a:gd name="T23" fmla="*/ 40 h 43"/>
                <a:gd name="T24" fmla="*/ 66 w 96"/>
                <a:gd name="T25" fmla="*/ 35 h 43"/>
                <a:gd name="T26" fmla="*/ 61 w 96"/>
                <a:gd name="T27" fmla="*/ 32 h 43"/>
                <a:gd name="T28" fmla="*/ 59 w 96"/>
                <a:gd name="T29" fmla="*/ 36 h 43"/>
                <a:gd name="T30" fmla="*/ 59 w 96"/>
                <a:gd name="T31" fmla="*/ 40 h 43"/>
                <a:gd name="T32" fmla="*/ 80 w 96"/>
                <a:gd name="T33" fmla="*/ 39 h 43"/>
                <a:gd name="T34" fmla="*/ 83 w 96"/>
                <a:gd name="T35" fmla="*/ 36 h 43"/>
                <a:gd name="T36" fmla="*/ 82 w 96"/>
                <a:gd name="T37" fmla="*/ 32 h 43"/>
                <a:gd name="T38" fmla="*/ 80 w 96"/>
                <a:gd name="T39" fmla="*/ 31 h 43"/>
                <a:gd name="T40" fmla="*/ 78 w 96"/>
                <a:gd name="T41" fmla="*/ 34 h 43"/>
                <a:gd name="T42" fmla="*/ 80 w 96"/>
                <a:gd name="T43" fmla="*/ 38 h 43"/>
                <a:gd name="T44" fmla="*/ 92 w 96"/>
                <a:gd name="T45" fmla="*/ 30 h 43"/>
                <a:gd name="T46" fmla="*/ 93 w 96"/>
                <a:gd name="T47" fmla="*/ 27 h 43"/>
                <a:gd name="T48" fmla="*/ 91 w 96"/>
                <a:gd name="T49" fmla="*/ 23 h 43"/>
                <a:gd name="T50" fmla="*/ 91 w 96"/>
                <a:gd name="T51" fmla="*/ 23 h 43"/>
                <a:gd name="T52" fmla="*/ 95 w 96"/>
                <a:gd name="T53" fmla="*/ 10 h 43"/>
                <a:gd name="T54" fmla="*/ 93 w 96"/>
                <a:gd name="T55" fmla="*/ 5 h 43"/>
                <a:gd name="T56" fmla="*/ 86 w 96"/>
                <a:gd name="T57" fmla="*/ 1 h 43"/>
                <a:gd name="T58" fmla="*/ 80 w 96"/>
                <a:gd name="T59" fmla="*/ 2 h 43"/>
                <a:gd name="T60" fmla="*/ 82 w 96"/>
                <a:gd name="T61" fmla="*/ 8 h 43"/>
                <a:gd name="T62" fmla="*/ 86 w 96"/>
                <a:gd name="T63" fmla="*/ 11 h 43"/>
                <a:gd name="T64" fmla="*/ 82 w 96"/>
                <a:gd name="T65" fmla="*/ 24 h 43"/>
                <a:gd name="T66" fmla="*/ 84 w 96"/>
                <a:gd name="T67" fmla="*/ 28 h 43"/>
                <a:gd name="T68" fmla="*/ 87 w 96"/>
                <a:gd name="T69" fmla="*/ 30 h 43"/>
                <a:gd name="T70" fmla="*/ 89 w 96"/>
                <a:gd name="T71" fmla="*/ 27 h 43"/>
                <a:gd name="T72" fmla="*/ 87 w 96"/>
                <a:gd name="T73" fmla="*/ 23 h 43"/>
                <a:gd name="T74" fmla="*/ 76 w 96"/>
                <a:gd name="T75" fmla="*/ 31 h 43"/>
                <a:gd name="T76" fmla="*/ 74 w 96"/>
                <a:gd name="T77" fmla="*/ 34 h 43"/>
                <a:gd name="T78" fmla="*/ 76 w 96"/>
                <a:gd name="T79" fmla="*/ 38 h 43"/>
                <a:gd name="T80" fmla="*/ 77 w 96"/>
                <a:gd name="T81" fmla="*/ 39 h 43"/>
                <a:gd name="T82" fmla="*/ 79 w 96"/>
                <a:gd name="T83" fmla="*/ 35 h 43"/>
                <a:gd name="T84" fmla="*/ 79 w 96"/>
                <a:gd name="T85" fmla="*/ 31 h 43"/>
                <a:gd name="T86" fmla="*/ 59 w 96"/>
                <a:gd name="T87" fmla="*/ 32 h 43"/>
                <a:gd name="T88" fmla="*/ 55 w 96"/>
                <a:gd name="T89" fmla="*/ 35 h 43"/>
                <a:gd name="T90" fmla="*/ 57 w 96"/>
                <a:gd name="T91" fmla="*/ 39 h 43"/>
                <a:gd name="T92" fmla="*/ 62 w 96"/>
                <a:gd name="T93" fmla="*/ 42 h 43"/>
                <a:gd name="T94" fmla="*/ 64 w 96"/>
                <a:gd name="T95" fmla="*/ 39 h 43"/>
                <a:gd name="T96" fmla="*/ 64 w 96"/>
                <a:gd name="T97" fmla="*/ 35 h 43"/>
                <a:gd name="T98" fmla="*/ 30 w 96"/>
                <a:gd name="T99" fmla="*/ 31 h 43"/>
                <a:gd name="T100" fmla="*/ 26 w 96"/>
                <a:gd name="T101" fmla="*/ 34 h 43"/>
                <a:gd name="T102" fmla="*/ 27 w 96"/>
                <a:gd name="T103" fmla="*/ 38 h 43"/>
                <a:gd name="T104" fmla="*/ 31 w 96"/>
                <a:gd name="T105" fmla="*/ 41 h 43"/>
                <a:gd name="T106" fmla="*/ 33 w 96"/>
                <a:gd name="T107" fmla="*/ 37 h 43"/>
                <a:gd name="T108" fmla="*/ 33 w 96"/>
                <a:gd name="T109" fmla="*/ 33 h 43"/>
                <a:gd name="T110" fmla="*/ 5 w 96"/>
                <a:gd name="T111" fmla="*/ 32 h 43"/>
                <a:gd name="T112" fmla="*/ 1 w 96"/>
                <a:gd name="T113" fmla="*/ 34 h 43"/>
                <a:gd name="T114" fmla="*/ 2 w 96"/>
                <a:gd name="T115" fmla="*/ 39 h 43"/>
                <a:gd name="T116" fmla="*/ 4 w 96"/>
                <a:gd name="T117" fmla="*/ 40 h 43"/>
                <a:gd name="T118" fmla="*/ 10 w 96"/>
                <a:gd name="T119" fmla="*/ 39 h 43"/>
                <a:gd name="T120" fmla="*/ 9 w 96"/>
                <a:gd name="T12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43">
                  <a:moveTo>
                    <a:pt x="9" y="34"/>
                  </a:moveTo>
                  <a:cubicBezTo>
                    <a:pt x="7" y="32"/>
                    <a:pt x="7" y="32"/>
                    <a:pt x="7" y="32"/>
                  </a:cubicBezTo>
                  <a:cubicBezTo>
                    <a:pt x="4" y="36"/>
                    <a:pt x="4" y="36"/>
                    <a:pt x="4" y="36"/>
                  </a:cubicBezTo>
                  <a:cubicBezTo>
                    <a:pt x="4" y="40"/>
                    <a:pt x="4" y="40"/>
                    <a:pt x="4" y="40"/>
                  </a:cubicBezTo>
                  <a:cubicBezTo>
                    <a:pt x="33" y="41"/>
                    <a:pt x="33" y="41"/>
                    <a:pt x="33" y="41"/>
                  </a:cubicBezTo>
                  <a:cubicBezTo>
                    <a:pt x="35" y="41"/>
                    <a:pt x="36" y="40"/>
                    <a:pt x="37" y="38"/>
                  </a:cubicBezTo>
                  <a:cubicBezTo>
                    <a:pt x="38" y="37"/>
                    <a:pt x="37" y="35"/>
                    <a:pt x="35" y="34"/>
                  </a:cubicBezTo>
                  <a:cubicBezTo>
                    <a:pt x="32" y="31"/>
                    <a:pt x="32" y="31"/>
                    <a:pt x="32" y="31"/>
                  </a:cubicBezTo>
                  <a:cubicBezTo>
                    <a:pt x="29" y="35"/>
                    <a:pt x="29" y="35"/>
                    <a:pt x="29" y="35"/>
                  </a:cubicBezTo>
                  <a:cubicBezTo>
                    <a:pt x="29" y="39"/>
                    <a:pt x="29" y="39"/>
                    <a:pt x="29" y="39"/>
                  </a:cubicBezTo>
                  <a:cubicBezTo>
                    <a:pt x="63" y="43"/>
                    <a:pt x="63" y="43"/>
                    <a:pt x="63" y="43"/>
                  </a:cubicBezTo>
                  <a:cubicBezTo>
                    <a:pt x="65" y="43"/>
                    <a:pt x="67" y="42"/>
                    <a:pt x="68" y="40"/>
                  </a:cubicBezTo>
                  <a:cubicBezTo>
                    <a:pt x="68" y="38"/>
                    <a:pt x="68" y="36"/>
                    <a:pt x="66" y="35"/>
                  </a:cubicBezTo>
                  <a:cubicBezTo>
                    <a:pt x="61" y="32"/>
                    <a:pt x="61" y="32"/>
                    <a:pt x="61" y="32"/>
                  </a:cubicBezTo>
                  <a:cubicBezTo>
                    <a:pt x="59" y="36"/>
                    <a:pt x="59" y="36"/>
                    <a:pt x="59" y="36"/>
                  </a:cubicBezTo>
                  <a:cubicBezTo>
                    <a:pt x="59" y="40"/>
                    <a:pt x="59" y="40"/>
                    <a:pt x="59" y="40"/>
                  </a:cubicBezTo>
                  <a:cubicBezTo>
                    <a:pt x="80" y="39"/>
                    <a:pt x="80" y="39"/>
                    <a:pt x="80" y="39"/>
                  </a:cubicBezTo>
                  <a:cubicBezTo>
                    <a:pt x="81" y="39"/>
                    <a:pt x="83" y="38"/>
                    <a:pt x="83" y="36"/>
                  </a:cubicBezTo>
                  <a:cubicBezTo>
                    <a:pt x="84" y="34"/>
                    <a:pt x="83" y="33"/>
                    <a:pt x="82" y="32"/>
                  </a:cubicBezTo>
                  <a:cubicBezTo>
                    <a:pt x="80" y="31"/>
                    <a:pt x="80" y="31"/>
                    <a:pt x="80" y="31"/>
                  </a:cubicBezTo>
                  <a:cubicBezTo>
                    <a:pt x="78" y="34"/>
                    <a:pt x="78" y="34"/>
                    <a:pt x="78" y="34"/>
                  </a:cubicBezTo>
                  <a:cubicBezTo>
                    <a:pt x="80" y="38"/>
                    <a:pt x="80" y="38"/>
                    <a:pt x="80" y="38"/>
                  </a:cubicBezTo>
                  <a:cubicBezTo>
                    <a:pt x="92" y="30"/>
                    <a:pt x="92" y="30"/>
                    <a:pt x="92" y="30"/>
                  </a:cubicBezTo>
                  <a:cubicBezTo>
                    <a:pt x="93" y="29"/>
                    <a:pt x="93" y="28"/>
                    <a:pt x="93" y="27"/>
                  </a:cubicBezTo>
                  <a:cubicBezTo>
                    <a:pt x="93" y="25"/>
                    <a:pt x="93" y="24"/>
                    <a:pt x="91" y="23"/>
                  </a:cubicBezTo>
                  <a:cubicBezTo>
                    <a:pt x="91" y="23"/>
                    <a:pt x="91" y="23"/>
                    <a:pt x="91" y="23"/>
                  </a:cubicBezTo>
                  <a:cubicBezTo>
                    <a:pt x="95" y="10"/>
                    <a:pt x="95" y="10"/>
                    <a:pt x="95" y="10"/>
                  </a:cubicBezTo>
                  <a:cubicBezTo>
                    <a:pt x="96" y="8"/>
                    <a:pt x="95" y="6"/>
                    <a:pt x="93" y="5"/>
                  </a:cubicBezTo>
                  <a:cubicBezTo>
                    <a:pt x="86" y="1"/>
                    <a:pt x="86" y="1"/>
                    <a:pt x="86" y="1"/>
                  </a:cubicBezTo>
                  <a:cubicBezTo>
                    <a:pt x="84" y="0"/>
                    <a:pt x="82" y="0"/>
                    <a:pt x="80" y="2"/>
                  </a:cubicBezTo>
                  <a:cubicBezTo>
                    <a:pt x="79" y="4"/>
                    <a:pt x="80" y="6"/>
                    <a:pt x="82" y="8"/>
                  </a:cubicBezTo>
                  <a:cubicBezTo>
                    <a:pt x="86" y="11"/>
                    <a:pt x="86" y="11"/>
                    <a:pt x="86" y="11"/>
                  </a:cubicBezTo>
                  <a:cubicBezTo>
                    <a:pt x="82" y="24"/>
                    <a:pt x="82" y="24"/>
                    <a:pt x="82" y="24"/>
                  </a:cubicBezTo>
                  <a:cubicBezTo>
                    <a:pt x="82" y="25"/>
                    <a:pt x="83" y="27"/>
                    <a:pt x="84" y="28"/>
                  </a:cubicBezTo>
                  <a:cubicBezTo>
                    <a:pt x="87" y="30"/>
                    <a:pt x="87" y="30"/>
                    <a:pt x="87" y="30"/>
                  </a:cubicBezTo>
                  <a:cubicBezTo>
                    <a:pt x="89" y="27"/>
                    <a:pt x="89" y="27"/>
                    <a:pt x="89" y="27"/>
                  </a:cubicBezTo>
                  <a:cubicBezTo>
                    <a:pt x="87" y="23"/>
                    <a:pt x="87" y="23"/>
                    <a:pt x="87" y="23"/>
                  </a:cubicBezTo>
                  <a:cubicBezTo>
                    <a:pt x="76" y="31"/>
                    <a:pt x="76" y="31"/>
                    <a:pt x="76" y="31"/>
                  </a:cubicBezTo>
                  <a:cubicBezTo>
                    <a:pt x="75" y="32"/>
                    <a:pt x="74" y="33"/>
                    <a:pt x="74" y="34"/>
                  </a:cubicBezTo>
                  <a:cubicBezTo>
                    <a:pt x="74" y="36"/>
                    <a:pt x="75" y="37"/>
                    <a:pt x="76" y="38"/>
                  </a:cubicBezTo>
                  <a:cubicBezTo>
                    <a:pt x="77" y="39"/>
                    <a:pt x="77" y="39"/>
                    <a:pt x="77" y="39"/>
                  </a:cubicBezTo>
                  <a:cubicBezTo>
                    <a:pt x="79" y="35"/>
                    <a:pt x="79" y="35"/>
                    <a:pt x="79" y="35"/>
                  </a:cubicBezTo>
                  <a:cubicBezTo>
                    <a:pt x="79" y="31"/>
                    <a:pt x="79" y="31"/>
                    <a:pt x="79" y="31"/>
                  </a:cubicBezTo>
                  <a:cubicBezTo>
                    <a:pt x="59" y="32"/>
                    <a:pt x="59" y="32"/>
                    <a:pt x="59" y="32"/>
                  </a:cubicBezTo>
                  <a:cubicBezTo>
                    <a:pt x="57" y="32"/>
                    <a:pt x="56" y="33"/>
                    <a:pt x="55" y="35"/>
                  </a:cubicBezTo>
                  <a:cubicBezTo>
                    <a:pt x="55" y="37"/>
                    <a:pt x="56" y="38"/>
                    <a:pt x="57" y="39"/>
                  </a:cubicBezTo>
                  <a:cubicBezTo>
                    <a:pt x="62" y="42"/>
                    <a:pt x="62" y="42"/>
                    <a:pt x="62" y="42"/>
                  </a:cubicBezTo>
                  <a:cubicBezTo>
                    <a:pt x="64" y="39"/>
                    <a:pt x="64" y="39"/>
                    <a:pt x="64" y="39"/>
                  </a:cubicBezTo>
                  <a:cubicBezTo>
                    <a:pt x="64" y="35"/>
                    <a:pt x="64" y="35"/>
                    <a:pt x="64" y="35"/>
                  </a:cubicBezTo>
                  <a:cubicBezTo>
                    <a:pt x="30" y="31"/>
                    <a:pt x="30" y="31"/>
                    <a:pt x="30" y="31"/>
                  </a:cubicBezTo>
                  <a:cubicBezTo>
                    <a:pt x="28" y="31"/>
                    <a:pt x="26" y="32"/>
                    <a:pt x="26" y="34"/>
                  </a:cubicBezTo>
                  <a:cubicBezTo>
                    <a:pt x="25" y="35"/>
                    <a:pt x="26" y="37"/>
                    <a:pt x="27" y="38"/>
                  </a:cubicBezTo>
                  <a:cubicBezTo>
                    <a:pt x="31" y="41"/>
                    <a:pt x="31" y="41"/>
                    <a:pt x="31" y="41"/>
                  </a:cubicBezTo>
                  <a:cubicBezTo>
                    <a:pt x="33" y="37"/>
                    <a:pt x="33" y="37"/>
                    <a:pt x="33" y="37"/>
                  </a:cubicBezTo>
                  <a:cubicBezTo>
                    <a:pt x="33" y="33"/>
                    <a:pt x="33" y="33"/>
                    <a:pt x="33" y="33"/>
                  </a:cubicBezTo>
                  <a:cubicBezTo>
                    <a:pt x="5" y="32"/>
                    <a:pt x="5" y="32"/>
                    <a:pt x="5" y="32"/>
                  </a:cubicBezTo>
                  <a:cubicBezTo>
                    <a:pt x="3" y="31"/>
                    <a:pt x="1" y="33"/>
                    <a:pt x="1" y="34"/>
                  </a:cubicBezTo>
                  <a:cubicBezTo>
                    <a:pt x="0" y="36"/>
                    <a:pt x="1" y="38"/>
                    <a:pt x="2" y="39"/>
                  </a:cubicBezTo>
                  <a:cubicBezTo>
                    <a:pt x="4" y="40"/>
                    <a:pt x="4" y="40"/>
                    <a:pt x="4" y="40"/>
                  </a:cubicBezTo>
                  <a:cubicBezTo>
                    <a:pt x="6" y="42"/>
                    <a:pt x="9" y="41"/>
                    <a:pt x="10" y="39"/>
                  </a:cubicBezTo>
                  <a:cubicBezTo>
                    <a:pt x="11" y="37"/>
                    <a:pt x="11" y="35"/>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3" name="Freeform 196">
              <a:extLst>
                <a:ext uri="{FF2B5EF4-FFF2-40B4-BE49-F238E27FC236}">
                  <a16:creationId xmlns:a16="http://schemas.microsoft.com/office/drawing/2014/main" id="{68308965-60D0-4BF2-B079-03FE01D7D172}"/>
                </a:ext>
              </a:extLst>
            </p:cNvPr>
            <p:cNvSpPr>
              <a:spLocks/>
            </p:cNvSpPr>
            <p:nvPr/>
          </p:nvSpPr>
          <p:spPr bwMode="auto">
            <a:xfrm>
              <a:off x="5945324" y="2411523"/>
              <a:ext cx="57150" cy="222250"/>
            </a:xfrm>
            <a:custGeom>
              <a:avLst/>
              <a:gdLst>
                <a:gd name="T0" fmla="*/ 12 w 37"/>
                <a:gd name="T1" fmla="*/ 124 h 141"/>
                <a:gd name="T2" fmla="*/ 6 w 37"/>
                <a:gd name="T3" fmla="*/ 121 h 141"/>
                <a:gd name="T4" fmla="*/ 25 w 37"/>
                <a:gd name="T5" fmla="*/ 114 h 141"/>
                <a:gd name="T6" fmla="*/ 18 w 37"/>
                <a:gd name="T7" fmla="*/ 111 h 141"/>
                <a:gd name="T8" fmla="*/ 21 w 37"/>
                <a:gd name="T9" fmla="*/ 114 h 141"/>
                <a:gd name="T10" fmla="*/ 21 w 37"/>
                <a:gd name="T11" fmla="*/ 114 h 141"/>
                <a:gd name="T12" fmla="*/ 21 w 37"/>
                <a:gd name="T13" fmla="*/ 114 h 141"/>
                <a:gd name="T14" fmla="*/ 22 w 37"/>
                <a:gd name="T15" fmla="*/ 113 h 141"/>
                <a:gd name="T16" fmla="*/ 34 w 37"/>
                <a:gd name="T17" fmla="*/ 98 h 141"/>
                <a:gd name="T18" fmla="*/ 28 w 37"/>
                <a:gd name="T19" fmla="*/ 97 h 141"/>
                <a:gd name="T20" fmla="*/ 32 w 37"/>
                <a:gd name="T21" fmla="*/ 98 h 141"/>
                <a:gd name="T22" fmla="*/ 34 w 37"/>
                <a:gd name="T23" fmla="*/ 83 h 141"/>
                <a:gd name="T24" fmla="*/ 32 w 37"/>
                <a:gd name="T25" fmla="*/ 82 h 141"/>
                <a:gd name="T26" fmla="*/ 32 w 37"/>
                <a:gd name="T27" fmla="*/ 82 h 141"/>
                <a:gd name="T28" fmla="*/ 34 w 37"/>
                <a:gd name="T29" fmla="*/ 82 h 141"/>
                <a:gd name="T30" fmla="*/ 34 w 37"/>
                <a:gd name="T31" fmla="*/ 82 h 141"/>
                <a:gd name="T32" fmla="*/ 34 w 37"/>
                <a:gd name="T33" fmla="*/ 82 h 141"/>
                <a:gd name="T34" fmla="*/ 30 w 37"/>
                <a:gd name="T35" fmla="*/ 81 h 141"/>
                <a:gd name="T36" fmla="*/ 30 w 37"/>
                <a:gd name="T37" fmla="*/ 81 h 141"/>
                <a:gd name="T38" fmla="*/ 30 w 37"/>
                <a:gd name="T39" fmla="*/ 77 h 141"/>
                <a:gd name="T40" fmla="*/ 36 w 37"/>
                <a:gd name="T41" fmla="*/ 69 h 141"/>
                <a:gd name="T42" fmla="*/ 36 w 37"/>
                <a:gd name="T43" fmla="*/ 51 h 141"/>
                <a:gd name="T44" fmla="*/ 34 w 37"/>
                <a:gd name="T45" fmla="*/ 28 h 141"/>
                <a:gd name="T46" fmla="*/ 28 w 37"/>
                <a:gd name="T47" fmla="*/ 27 h 141"/>
                <a:gd name="T48" fmla="*/ 31 w 37"/>
                <a:gd name="T49" fmla="*/ 7 h 141"/>
                <a:gd name="T50" fmla="*/ 18 w 37"/>
                <a:gd name="T51" fmla="*/ 9 h 141"/>
                <a:gd name="T52" fmla="*/ 26 w 37"/>
                <a:gd name="T53" fmla="*/ 30 h 141"/>
                <a:gd name="T54" fmla="*/ 28 w 37"/>
                <a:gd name="T55" fmla="*/ 52 h 141"/>
                <a:gd name="T56" fmla="*/ 29 w 37"/>
                <a:gd name="T57" fmla="*/ 48 h 141"/>
                <a:gd name="T58" fmla="*/ 27 w 37"/>
                <a:gd name="T59" fmla="*/ 69 h 141"/>
                <a:gd name="T60" fmla="*/ 28 w 37"/>
                <a:gd name="T61" fmla="*/ 85 h 141"/>
                <a:gd name="T62" fmla="*/ 26 w 37"/>
                <a:gd name="T63" fmla="*/ 80 h 141"/>
                <a:gd name="T64" fmla="*/ 25 w 37"/>
                <a:gd name="T65" fmla="*/ 90 h 141"/>
                <a:gd name="T66" fmla="*/ 24 w 37"/>
                <a:gd name="T67" fmla="*/ 96 h 141"/>
                <a:gd name="T68" fmla="*/ 24 w 37"/>
                <a:gd name="T69" fmla="*/ 96 h 141"/>
                <a:gd name="T70" fmla="*/ 28 w 37"/>
                <a:gd name="T71" fmla="*/ 97 h 141"/>
                <a:gd name="T72" fmla="*/ 28 w 37"/>
                <a:gd name="T73" fmla="*/ 97 h 141"/>
                <a:gd name="T74" fmla="*/ 25 w 37"/>
                <a:gd name="T75" fmla="*/ 95 h 141"/>
                <a:gd name="T76" fmla="*/ 25 w 37"/>
                <a:gd name="T77" fmla="*/ 95 h 141"/>
                <a:gd name="T78" fmla="*/ 28 w 37"/>
                <a:gd name="T79" fmla="*/ 102 h 141"/>
                <a:gd name="T80" fmla="*/ 21 w 37"/>
                <a:gd name="T81" fmla="*/ 102 h 141"/>
                <a:gd name="T82" fmla="*/ 15 w 37"/>
                <a:gd name="T83" fmla="*/ 108 h 141"/>
                <a:gd name="T84" fmla="*/ 15 w 37"/>
                <a:gd name="T85" fmla="*/ 109 h 141"/>
                <a:gd name="T86" fmla="*/ 19 w 37"/>
                <a:gd name="T87" fmla="*/ 117 h 141"/>
                <a:gd name="T88" fmla="*/ 5 w 37"/>
                <a:gd name="T89" fmla="*/ 117 h 141"/>
                <a:gd name="T90" fmla="*/ 6 w 37"/>
                <a:gd name="T91" fmla="*/ 126 h 141"/>
                <a:gd name="T92" fmla="*/ 0 w 37"/>
                <a:gd name="T93" fmla="*/ 132 h 141"/>
                <a:gd name="T94" fmla="*/ 12 w 37"/>
                <a:gd name="T95"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141">
                  <a:moveTo>
                    <a:pt x="11" y="133"/>
                  </a:moveTo>
                  <a:cubicBezTo>
                    <a:pt x="9" y="132"/>
                    <a:pt x="9" y="132"/>
                    <a:pt x="9" y="132"/>
                  </a:cubicBezTo>
                  <a:cubicBezTo>
                    <a:pt x="12" y="124"/>
                    <a:pt x="12" y="124"/>
                    <a:pt x="12" y="124"/>
                  </a:cubicBezTo>
                  <a:cubicBezTo>
                    <a:pt x="13" y="122"/>
                    <a:pt x="12" y="120"/>
                    <a:pt x="11" y="119"/>
                  </a:cubicBezTo>
                  <a:cubicBezTo>
                    <a:pt x="8" y="117"/>
                    <a:pt x="8" y="117"/>
                    <a:pt x="8" y="117"/>
                  </a:cubicBezTo>
                  <a:cubicBezTo>
                    <a:pt x="6" y="121"/>
                    <a:pt x="6" y="121"/>
                    <a:pt x="6" y="121"/>
                  </a:cubicBezTo>
                  <a:cubicBezTo>
                    <a:pt x="8" y="124"/>
                    <a:pt x="8" y="124"/>
                    <a:pt x="8" y="124"/>
                  </a:cubicBezTo>
                  <a:cubicBezTo>
                    <a:pt x="23" y="117"/>
                    <a:pt x="23" y="117"/>
                    <a:pt x="23" y="117"/>
                  </a:cubicBezTo>
                  <a:cubicBezTo>
                    <a:pt x="25" y="116"/>
                    <a:pt x="25" y="115"/>
                    <a:pt x="25" y="114"/>
                  </a:cubicBezTo>
                  <a:cubicBezTo>
                    <a:pt x="26" y="112"/>
                    <a:pt x="25" y="111"/>
                    <a:pt x="24" y="110"/>
                  </a:cubicBezTo>
                  <a:cubicBezTo>
                    <a:pt x="20" y="108"/>
                    <a:pt x="20" y="108"/>
                    <a:pt x="20" y="108"/>
                  </a:cubicBezTo>
                  <a:cubicBezTo>
                    <a:pt x="18" y="111"/>
                    <a:pt x="18" y="111"/>
                    <a:pt x="18" y="111"/>
                  </a:cubicBezTo>
                  <a:cubicBezTo>
                    <a:pt x="21" y="113"/>
                    <a:pt x="21" y="113"/>
                    <a:pt x="21" y="113"/>
                  </a:cubicBezTo>
                  <a:cubicBezTo>
                    <a:pt x="18" y="111"/>
                    <a:pt x="18" y="111"/>
                    <a:pt x="18" y="111"/>
                  </a:cubicBezTo>
                  <a:cubicBezTo>
                    <a:pt x="21" y="114"/>
                    <a:pt x="21" y="114"/>
                    <a:pt x="21" y="114"/>
                  </a:cubicBezTo>
                  <a:cubicBezTo>
                    <a:pt x="21" y="113"/>
                    <a:pt x="21" y="113"/>
                    <a:pt x="21" y="113"/>
                  </a:cubicBezTo>
                  <a:cubicBezTo>
                    <a:pt x="18" y="111"/>
                    <a:pt x="18" y="111"/>
                    <a:pt x="18" y="111"/>
                  </a:cubicBezTo>
                  <a:cubicBezTo>
                    <a:pt x="21" y="114"/>
                    <a:pt x="21" y="114"/>
                    <a:pt x="21" y="114"/>
                  </a:cubicBezTo>
                  <a:cubicBezTo>
                    <a:pt x="20" y="112"/>
                    <a:pt x="20" y="112"/>
                    <a:pt x="20" y="112"/>
                  </a:cubicBezTo>
                  <a:cubicBezTo>
                    <a:pt x="21" y="114"/>
                    <a:pt x="21" y="114"/>
                    <a:pt x="21" y="114"/>
                  </a:cubicBezTo>
                  <a:cubicBezTo>
                    <a:pt x="21" y="114"/>
                    <a:pt x="21" y="114"/>
                    <a:pt x="21" y="114"/>
                  </a:cubicBezTo>
                  <a:cubicBezTo>
                    <a:pt x="20" y="112"/>
                    <a:pt x="20" y="112"/>
                    <a:pt x="20" y="112"/>
                  </a:cubicBezTo>
                  <a:cubicBezTo>
                    <a:pt x="21" y="114"/>
                    <a:pt x="21" y="114"/>
                    <a:pt x="21" y="114"/>
                  </a:cubicBezTo>
                  <a:cubicBezTo>
                    <a:pt x="21" y="114"/>
                    <a:pt x="22" y="113"/>
                    <a:pt x="22" y="113"/>
                  </a:cubicBezTo>
                  <a:cubicBezTo>
                    <a:pt x="23" y="112"/>
                    <a:pt x="26" y="109"/>
                    <a:pt x="28" y="106"/>
                  </a:cubicBezTo>
                  <a:cubicBezTo>
                    <a:pt x="31" y="103"/>
                    <a:pt x="33" y="101"/>
                    <a:pt x="33" y="101"/>
                  </a:cubicBezTo>
                  <a:cubicBezTo>
                    <a:pt x="34" y="100"/>
                    <a:pt x="34" y="99"/>
                    <a:pt x="34" y="98"/>
                  </a:cubicBezTo>
                  <a:cubicBezTo>
                    <a:pt x="34" y="97"/>
                    <a:pt x="33" y="95"/>
                    <a:pt x="32" y="95"/>
                  </a:cubicBezTo>
                  <a:cubicBezTo>
                    <a:pt x="30" y="94"/>
                    <a:pt x="30" y="94"/>
                    <a:pt x="30" y="94"/>
                  </a:cubicBezTo>
                  <a:cubicBezTo>
                    <a:pt x="28" y="97"/>
                    <a:pt x="28" y="97"/>
                    <a:pt x="28" y="97"/>
                  </a:cubicBezTo>
                  <a:cubicBezTo>
                    <a:pt x="32" y="99"/>
                    <a:pt x="32" y="99"/>
                    <a:pt x="32" y="99"/>
                  </a:cubicBezTo>
                  <a:cubicBezTo>
                    <a:pt x="32" y="99"/>
                    <a:pt x="32" y="99"/>
                    <a:pt x="32" y="98"/>
                  </a:cubicBezTo>
                  <a:cubicBezTo>
                    <a:pt x="32" y="98"/>
                    <a:pt x="32" y="98"/>
                    <a:pt x="32" y="98"/>
                  </a:cubicBezTo>
                  <a:cubicBezTo>
                    <a:pt x="32" y="97"/>
                    <a:pt x="32" y="97"/>
                    <a:pt x="32" y="96"/>
                  </a:cubicBezTo>
                  <a:cubicBezTo>
                    <a:pt x="33" y="94"/>
                    <a:pt x="33" y="91"/>
                    <a:pt x="33" y="88"/>
                  </a:cubicBezTo>
                  <a:cubicBezTo>
                    <a:pt x="33" y="86"/>
                    <a:pt x="34" y="84"/>
                    <a:pt x="34" y="83"/>
                  </a:cubicBezTo>
                  <a:cubicBezTo>
                    <a:pt x="34" y="83"/>
                    <a:pt x="34" y="82"/>
                    <a:pt x="34" y="82"/>
                  </a:cubicBezTo>
                  <a:cubicBezTo>
                    <a:pt x="34" y="82"/>
                    <a:pt x="34" y="82"/>
                    <a:pt x="34" y="82"/>
                  </a:cubicBezTo>
                  <a:cubicBezTo>
                    <a:pt x="32" y="82"/>
                    <a:pt x="32" y="82"/>
                    <a:pt x="32" y="82"/>
                  </a:cubicBezTo>
                  <a:cubicBezTo>
                    <a:pt x="34" y="82"/>
                    <a:pt x="34" y="82"/>
                    <a:pt x="34" y="82"/>
                  </a:cubicBezTo>
                  <a:cubicBezTo>
                    <a:pt x="34" y="82"/>
                    <a:pt x="34" y="82"/>
                    <a:pt x="34" y="82"/>
                  </a:cubicBezTo>
                  <a:cubicBezTo>
                    <a:pt x="32" y="82"/>
                    <a:pt x="32" y="82"/>
                    <a:pt x="32" y="82"/>
                  </a:cubicBezTo>
                  <a:cubicBezTo>
                    <a:pt x="34" y="82"/>
                    <a:pt x="34" y="82"/>
                    <a:pt x="34" y="82"/>
                  </a:cubicBezTo>
                  <a:cubicBezTo>
                    <a:pt x="30" y="81"/>
                    <a:pt x="30" y="81"/>
                    <a:pt x="30" y="81"/>
                  </a:cubicBezTo>
                  <a:cubicBezTo>
                    <a:pt x="34" y="82"/>
                    <a:pt x="34" y="82"/>
                    <a:pt x="34" y="82"/>
                  </a:cubicBezTo>
                  <a:cubicBezTo>
                    <a:pt x="34" y="82"/>
                    <a:pt x="34" y="82"/>
                    <a:pt x="34" y="82"/>
                  </a:cubicBezTo>
                  <a:cubicBezTo>
                    <a:pt x="30" y="81"/>
                    <a:pt x="30" y="81"/>
                    <a:pt x="30" y="81"/>
                  </a:cubicBezTo>
                  <a:cubicBezTo>
                    <a:pt x="34" y="82"/>
                    <a:pt x="34" y="82"/>
                    <a:pt x="34" y="82"/>
                  </a:cubicBezTo>
                  <a:cubicBezTo>
                    <a:pt x="30" y="81"/>
                    <a:pt x="30" y="81"/>
                    <a:pt x="30" y="81"/>
                  </a:cubicBezTo>
                  <a:cubicBezTo>
                    <a:pt x="34" y="82"/>
                    <a:pt x="34" y="82"/>
                    <a:pt x="34" y="82"/>
                  </a:cubicBezTo>
                  <a:cubicBezTo>
                    <a:pt x="34" y="82"/>
                    <a:pt x="34" y="82"/>
                    <a:pt x="34" y="82"/>
                  </a:cubicBezTo>
                  <a:cubicBezTo>
                    <a:pt x="30" y="81"/>
                    <a:pt x="30" y="81"/>
                    <a:pt x="30" y="81"/>
                  </a:cubicBezTo>
                  <a:cubicBezTo>
                    <a:pt x="34" y="82"/>
                    <a:pt x="34" y="82"/>
                    <a:pt x="34" y="82"/>
                  </a:cubicBezTo>
                  <a:cubicBezTo>
                    <a:pt x="30" y="81"/>
                    <a:pt x="30" y="81"/>
                    <a:pt x="30" y="81"/>
                  </a:cubicBezTo>
                  <a:cubicBezTo>
                    <a:pt x="33" y="83"/>
                    <a:pt x="33" y="83"/>
                    <a:pt x="33" y="83"/>
                  </a:cubicBezTo>
                  <a:cubicBezTo>
                    <a:pt x="34" y="83"/>
                    <a:pt x="34" y="83"/>
                    <a:pt x="34" y="82"/>
                  </a:cubicBezTo>
                  <a:cubicBezTo>
                    <a:pt x="30" y="81"/>
                    <a:pt x="30" y="81"/>
                    <a:pt x="30" y="81"/>
                  </a:cubicBezTo>
                  <a:cubicBezTo>
                    <a:pt x="33" y="83"/>
                    <a:pt x="33" y="83"/>
                    <a:pt x="33" y="83"/>
                  </a:cubicBezTo>
                  <a:cubicBezTo>
                    <a:pt x="35" y="81"/>
                    <a:pt x="34" y="79"/>
                    <a:pt x="32" y="78"/>
                  </a:cubicBezTo>
                  <a:cubicBezTo>
                    <a:pt x="30" y="77"/>
                    <a:pt x="30" y="77"/>
                    <a:pt x="30" y="77"/>
                  </a:cubicBezTo>
                  <a:cubicBezTo>
                    <a:pt x="28" y="80"/>
                    <a:pt x="28" y="80"/>
                    <a:pt x="28" y="80"/>
                  </a:cubicBezTo>
                  <a:cubicBezTo>
                    <a:pt x="32" y="81"/>
                    <a:pt x="32" y="81"/>
                    <a:pt x="32" y="81"/>
                  </a:cubicBezTo>
                  <a:cubicBezTo>
                    <a:pt x="36" y="69"/>
                    <a:pt x="36" y="69"/>
                    <a:pt x="36" y="69"/>
                  </a:cubicBezTo>
                  <a:cubicBezTo>
                    <a:pt x="37" y="67"/>
                    <a:pt x="36" y="65"/>
                    <a:pt x="34" y="64"/>
                  </a:cubicBezTo>
                  <a:cubicBezTo>
                    <a:pt x="31" y="62"/>
                    <a:pt x="31" y="62"/>
                    <a:pt x="31" y="62"/>
                  </a:cubicBezTo>
                  <a:cubicBezTo>
                    <a:pt x="36" y="51"/>
                    <a:pt x="36" y="51"/>
                    <a:pt x="36" y="51"/>
                  </a:cubicBezTo>
                  <a:cubicBezTo>
                    <a:pt x="37" y="50"/>
                    <a:pt x="36" y="47"/>
                    <a:pt x="35" y="46"/>
                  </a:cubicBezTo>
                  <a:cubicBezTo>
                    <a:pt x="34" y="46"/>
                    <a:pt x="34" y="46"/>
                    <a:pt x="34" y="46"/>
                  </a:cubicBezTo>
                  <a:cubicBezTo>
                    <a:pt x="34" y="28"/>
                    <a:pt x="34" y="28"/>
                    <a:pt x="34" y="28"/>
                  </a:cubicBezTo>
                  <a:cubicBezTo>
                    <a:pt x="34" y="27"/>
                    <a:pt x="33" y="25"/>
                    <a:pt x="32" y="25"/>
                  </a:cubicBezTo>
                  <a:cubicBezTo>
                    <a:pt x="30" y="23"/>
                    <a:pt x="30" y="23"/>
                    <a:pt x="30" y="23"/>
                  </a:cubicBezTo>
                  <a:cubicBezTo>
                    <a:pt x="28" y="27"/>
                    <a:pt x="28" y="27"/>
                    <a:pt x="28" y="27"/>
                  </a:cubicBezTo>
                  <a:cubicBezTo>
                    <a:pt x="32" y="27"/>
                    <a:pt x="32" y="27"/>
                    <a:pt x="32" y="27"/>
                  </a:cubicBezTo>
                  <a:cubicBezTo>
                    <a:pt x="33" y="11"/>
                    <a:pt x="33" y="11"/>
                    <a:pt x="33" y="11"/>
                  </a:cubicBezTo>
                  <a:cubicBezTo>
                    <a:pt x="33" y="9"/>
                    <a:pt x="33" y="8"/>
                    <a:pt x="31" y="7"/>
                  </a:cubicBezTo>
                  <a:cubicBezTo>
                    <a:pt x="23" y="2"/>
                    <a:pt x="23" y="2"/>
                    <a:pt x="23" y="2"/>
                  </a:cubicBezTo>
                  <a:cubicBezTo>
                    <a:pt x="21" y="0"/>
                    <a:pt x="18" y="1"/>
                    <a:pt x="17" y="3"/>
                  </a:cubicBezTo>
                  <a:cubicBezTo>
                    <a:pt x="16" y="5"/>
                    <a:pt x="16" y="7"/>
                    <a:pt x="18" y="9"/>
                  </a:cubicBezTo>
                  <a:cubicBezTo>
                    <a:pt x="25" y="13"/>
                    <a:pt x="25" y="13"/>
                    <a:pt x="25" y="13"/>
                  </a:cubicBezTo>
                  <a:cubicBezTo>
                    <a:pt x="24" y="26"/>
                    <a:pt x="24" y="26"/>
                    <a:pt x="24" y="26"/>
                  </a:cubicBezTo>
                  <a:cubicBezTo>
                    <a:pt x="24" y="28"/>
                    <a:pt x="24" y="29"/>
                    <a:pt x="26" y="30"/>
                  </a:cubicBezTo>
                  <a:cubicBezTo>
                    <a:pt x="26" y="30"/>
                    <a:pt x="26" y="30"/>
                    <a:pt x="26" y="30"/>
                  </a:cubicBezTo>
                  <a:cubicBezTo>
                    <a:pt x="26" y="48"/>
                    <a:pt x="26" y="48"/>
                    <a:pt x="26" y="48"/>
                  </a:cubicBezTo>
                  <a:cubicBezTo>
                    <a:pt x="26" y="50"/>
                    <a:pt x="27" y="51"/>
                    <a:pt x="28" y="52"/>
                  </a:cubicBezTo>
                  <a:cubicBezTo>
                    <a:pt x="30" y="53"/>
                    <a:pt x="30" y="53"/>
                    <a:pt x="30" y="53"/>
                  </a:cubicBezTo>
                  <a:cubicBezTo>
                    <a:pt x="32" y="50"/>
                    <a:pt x="32" y="50"/>
                    <a:pt x="32" y="50"/>
                  </a:cubicBezTo>
                  <a:cubicBezTo>
                    <a:pt x="29" y="48"/>
                    <a:pt x="29" y="48"/>
                    <a:pt x="29" y="48"/>
                  </a:cubicBezTo>
                  <a:cubicBezTo>
                    <a:pt x="22" y="62"/>
                    <a:pt x="22" y="62"/>
                    <a:pt x="22" y="62"/>
                  </a:cubicBezTo>
                  <a:cubicBezTo>
                    <a:pt x="21" y="64"/>
                    <a:pt x="22" y="66"/>
                    <a:pt x="24" y="67"/>
                  </a:cubicBezTo>
                  <a:cubicBezTo>
                    <a:pt x="27" y="69"/>
                    <a:pt x="27" y="69"/>
                    <a:pt x="27" y="69"/>
                  </a:cubicBezTo>
                  <a:cubicBezTo>
                    <a:pt x="24" y="79"/>
                    <a:pt x="24" y="79"/>
                    <a:pt x="24" y="79"/>
                  </a:cubicBezTo>
                  <a:cubicBezTo>
                    <a:pt x="24" y="80"/>
                    <a:pt x="24" y="82"/>
                    <a:pt x="26" y="83"/>
                  </a:cubicBezTo>
                  <a:cubicBezTo>
                    <a:pt x="28" y="85"/>
                    <a:pt x="28" y="85"/>
                    <a:pt x="28" y="85"/>
                  </a:cubicBezTo>
                  <a:cubicBezTo>
                    <a:pt x="30" y="81"/>
                    <a:pt x="30" y="81"/>
                    <a:pt x="30" y="81"/>
                  </a:cubicBezTo>
                  <a:cubicBezTo>
                    <a:pt x="26" y="79"/>
                    <a:pt x="26" y="79"/>
                    <a:pt x="26" y="79"/>
                  </a:cubicBezTo>
                  <a:cubicBezTo>
                    <a:pt x="26" y="80"/>
                    <a:pt x="26" y="80"/>
                    <a:pt x="26" y="80"/>
                  </a:cubicBezTo>
                  <a:cubicBezTo>
                    <a:pt x="26" y="80"/>
                    <a:pt x="26" y="80"/>
                    <a:pt x="26" y="80"/>
                  </a:cubicBezTo>
                  <a:cubicBezTo>
                    <a:pt x="26" y="81"/>
                    <a:pt x="26" y="81"/>
                    <a:pt x="26" y="81"/>
                  </a:cubicBezTo>
                  <a:cubicBezTo>
                    <a:pt x="26" y="82"/>
                    <a:pt x="25" y="86"/>
                    <a:pt x="25" y="90"/>
                  </a:cubicBezTo>
                  <a:cubicBezTo>
                    <a:pt x="25" y="91"/>
                    <a:pt x="25" y="93"/>
                    <a:pt x="24" y="94"/>
                  </a:cubicBezTo>
                  <a:cubicBezTo>
                    <a:pt x="24" y="95"/>
                    <a:pt x="24" y="96"/>
                    <a:pt x="24" y="96"/>
                  </a:cubicBezTo>
                  <a:cubicBezTo>
                    <a:pt x="24" y="96"/>
                    <a:pt x="24" y="96"/>
                    <a:pt x="24" y="96"/>
                  </a:cubicBezTo>
                  <a:cubicBezTo>
                    <a:pt x="26" y="97"/>
                    <a:pt x="26" y="97"/>
                    <a:pt x="26" y="97"/>
                  </a:cubicBezTo>
                  <a:cubicBezTo>
                    <a:pt x="24" y="96"/>
                    <a:pt x="24" y="96"/>
                    <a:pt x="24" y="96"/>
                  </a:cubicBezTo>
                  <a:cubicBezTo>
                    <a:pt x="24" y="96"/>
                    <a:pt x="24" y="96"/>
                    <a:pt x="24" y="96"/>
                  </a:cubicBezTo>
                  <a:cubicBezTo>
                    <a:pt x="26" y="97"/>
                    <a:pt x="26" y="97"/>
                    <a:pt x="26" y="97"/>
                  </a:cubicBezTo>
                  <a:cubicBezTo>
                    <a:pt x="24" y="96"/>
                    <a:pt x="24" y="96"/>
                    <a:pt x="24" y="96"/>
                  </a:cubicBezTo>
                  <a:cubicBezTo>
                    <a:pt x="28" y="97"/>
                    <a:pt x="28" y="97"/>
                    <a:pt x="28" y="97"/>
                  </a:cubicBezTo>
                  <a:cubicBezTo>
                    <a:pt x="24" y="96"/>
                    <a:pt x="24" y="96"/>
                    <a:pt x="24" y="96"/>
                  </a:cubicBezTo>
                  <a:cubicBezTo>
                    <a:pt x="24" y="96"/>
                    <a:pt x="24" y="96"/>
                    <a:pt x="24" y="96"/>
                  </a:cubicBezTo>
                  <a:cubicBezTo>
                    <a:pt x="28" y="97"/>
                    <a:pt x="28" y="97"/>
                    <a:pt x="28" y="97"/>
                  </a:cubicBezTo>
                  <a:cubicBezTo>
                    <a:pt x="24" y="96"/>
                    <a:pt x="24" y="96"/>
                    <a:pt x="24" y="96"/>
                  </a:cubicBezTo>
                  <a:cubicBezTo>
                    <a:pt x="28" y="97"/>
                    <a:pt x="28" y="97"/>
                    <a:pt x="28" y="97"/>
                  </a:cubicBezTo>
                  <a:cubicBezTo>
                    <a:pt x="25" y="95"/>
                    <a:pt x="25" y="95"/>
                    <a:pt x="25" y="95"/>
                  </a:cubicBezTo>
                  <a:cubicBezTo>
                    <a:pt x="24" y="95"/>
                    <a:pt x="24" y="96"/>
                    <a:pt x="24" y="96"/>
                  </a:cubicBezTo>
                  <a:cubicBezTo>
                    <a:pt x="28" y="97"/>
                    <a:pt x="28" y="97"/>
                    <a:pt x="28" y="97"/>
                  </a:cubicBezTo>
                  <a:cubicBezTo>
                    <a:pt x="25" y="95"/>
                    <a:pt x="25" y="95"/>
                    <a:pt x="25" y="95"/>
                  </a:cubicBezTo>
                  <a:cubicBezTo>
                    <a:pt x="24" y="96"/>
                    <a:pt x="24" y="97"/>
                    <a:pt x="24" y="98"/>
                  </a:cubicBezTo>
                  <a:cubicBezTo>
                    <a:pt x="24" y="99"/>
                    <a:pt x="25" y="100"/>
                    <a:pt x="26" y="101"/>
                  </a:cubicBezTo>
                  <a:cubicBezTo>
                    <a:pt x="28" y="102"/>
                    <a:pt x="28" y="102"/>
                    <a:pt x="28" y="102"/>
                  </a:cubicBezTo>
                  <a:cubicBezTo>
                    <a:pt x="30" y="98"/>
                    <a:pt x="30" y="98"/>
                    <a:pt x="30" y="98"/>
                  </a:cubicBezTo>
                  <a:cubicBezTo>
                    <a:pt x="27" y="96"/>
                    <a:pt x="27" y="96"/>
                    <a:pt x="27" y="96"/>
                  </a:cubicBezTo>
                  <a:cubicBezTo>
                    <a:pt x="27" y="96"/>
                    <a:pt x="24" y="99"/>
                    <a:pt x="21" y="102"/>
                  </a:cubicBezTo>
                  <a:cubicBezTo>
                    <a:pt x="20" y="103"/>
                    <a:pt x="18" y="105"/>
                    <a:pt x="17" y="106"/>
                  </a:cubicBezTo>
                  <a:cubicBezTo>
                    <a:pt x="16" y="107"/>
                    <a:pt x="16" y="107"/>
                    <a:pt x="16" y="108"/>
                  </a:cubicBezTo>
                  <a:cubicBezTo>
                    <a:pt x="15" y="108"/>
                    <a:pt x="15" y="108"/>
                    <a:pt x="15" y="108"/>
                  </a:cubicBezTo>
                  <a:cubicBezTo>
                    <a:pt x="15" y="109"/>
                    <a:pt x="15" y="109"/>
                    <a:pt x="15" y="109"/>
                  </a:cubicBezTo>
                  <a:cubicBezTo>
                    <a:pt x="15" y="109"/>
                    <a:pt x="15" y="109"/>
                    <a:pt x="15" y="109"/>
                  </a:cubicBezTo>
                  <a:cubicBezTo>
                    <a:pt x="15" y="109"/>
                    <a:pt x="15" y="109"/>
                    <a:pt x="15" y="109"/>
                  </a:cubicBezTo>
                  <a:cubicBezTo>
                    <a:pt x="14" y="110"/>
                    <a:pt x="14" y="111"/>
                    <a:pt x="14" y="112"/>
                  </a:cubicBezTo>
                  <a:cubicBezTo>
                    <a:pt x="14" y="113"/>
                    <a:pt x="15" y="114"/>
                    <a:pt x="16" y="115"/>
                  </a:cubicBezTo>
                  <a:cubicBezTo>
                    <a:pt x="19" y="117"/>
                    <a:pt x="19" y="117"/>
                    <a:pt x="19" y="117"/>
                  </a:cubicBezTo>
                  <a:cubicBezTo>
                    <a:pt x="21" y="113"/>
                    <a:pt x="21" y="113"/>
                    <a:pt x="21" y="113"/>
                  </a:cubicBezTo>
                  <a:cubicBezTo>
                    <a:pt x="20" y="110"/>
                    <a:pt x="20" y="110"/>
                    <a:pt x="20" y="110"/>
                  </a:cubicBezTo>
                  <a:cubicBezTo>
                    <a:pt x="5" y="117"/>
                    <a:pt x="5" y="117"/>
                    <a:pt x="5" y="117"/>
                  </a:cubicBezTo>
                  <a:cubicBezTo>
                    <a:pt x="3" y="118"/>
                    <a:pt x="2" y="119"/>
                    <a:pt x="2" y="121"/>
                  </a:cubicBezTo>
                  <a:cubicBezTo>
                    <a:pt x="2" y="122"/>
                    <a:pt x="3" y="124"/>
                    <a:pt x="4" y="124"/>
                  </a:cubicBezTo>
                  <a:cubicBezTo>
                    <a:pt x="6" y="126"/>
                    <a:pt x="6" y="126"/>
                    <a:pt x="6" y="126"/>
                  </a:cubicBezTo>
                  <a:cubicBezTo>
                    <a:pt x="8" y="122"/>
                    <a:pt x="8" y="122"/>
                    <a:pt x="8" y="122"/>
                  </a:cubicBezTo>
                  <a:cubicBezTo>
                    <a:pt x="5" y="121"/>
                    <a:pt x="5" y="121"/>
                    <a:pt x="5" y="121"/>
                  </a:cubicBezTo>
                  <a:cubicBezTo>
                    <a:pt x="0" y="132"/>
                    <a:pt x="0" y="132"/>
                    <a:pt x="0" y="132"/>
                  </a:cubicBezTo>
                  <a:cubicBezTo>
                    <a:pt x="0" y="134"/>
                    <a:pt x="0" y="136"/>
                    <a:pt x="2" y="137"/>
                  </a:cubicBezTo>
                  <a:cubicBezTo>
                    <a:pt x="7" y="140"/>
                    <a:pt x="7" y="140"/>
                    <a:pt x="7" y="140"/>
                  </a:cubicBezTo>
                  <a:cubicBezTo>
                    <a:pt x="8" y="141"/>
                    <a:pt x="11" y="141"/>
                    <a:pt x="12" y="139"/>
                  </a:cubicBezTo>
                  <a:cubicBezTo>
                    <a:pt x="13" y="137"/>
                    <a:pt x="13" y="135"/>
                    <a:pt x="1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4" name="Freeform 197">
              <a:extLst>
                <a:ext uri="{FF2B5EF4-FFF2-40B4-BE49-F238E27FC236}">
                  <a16:creationId xmlns:a16="http://schemas.microsoft.com/office/drawing/2014/main" id="{D9F0A7F8-F289-4E8F-B6E8-5DC3F75ADACF}"/>
                </a:ext>
              </a:extLst>
            </p:cNvPr>
            <p:cNvSpPr>
              <a:spLocks/>
            </p:cNvSpPr>
            <p:nvPr/>
          </p:nvSpPr>
          <p:spPr bwMode="auto">
            <a:xfrm>
              <a:off x="5877062" y="2392473"/>
              <a:ext cx="80963" cy="196850"/>
            </a:xfrm>
            <a:custGeom>
              <a:avLst/>
              <a:gdLst>
                <a:gd name="T0" fmla="*/ 7 w 51"/>
                <a:gd name="T1" fmla="*/ 119 h 125"/>
                <a:gd name="T2" fmla="*/ 13 w 51"/>
                <a:gd name="T3" fmla="*/ 105 h 125"/>
                <a:gd name="T4" fmla="*/ 12 w 51"/>
                <a:gd name="T5" fmla="*/ 88 h 125"/>
                <a:gd name="T6" fmla="*/ 14 w 51"/>
                <a:gd name="T7" fmla="*/ 71 h 125"/>
                <a:gd name="T8" fmla="*/ 12 w 51"/>
                <a:gd name="T9" fmla="*/ 74 h 125"/>
                <a:gd name="T10" fmla="*/ 12 w 51"/>
                <a:gd name="T11" fmla="*/ 72 h 125"/>
                <a:gd name="T12" fmla="*/ 11 w 51"/>
                <a:gd name="T13" fmla="*/ 53 h 125"/>
                <a:gd name="T14" fmla="*/ 11 w 51"/>
                <a:gd name="T15" fmla="*/ 51 h 125"/>
                <a:gd name="T16" fmla="*/ 11 w 51"/>
                <a:gd name="T17" fmla="*/ 52 h 125"/>
                <a:gd name="T18" fmla="*/ 11 w 51"/>
                <a:gd name="T19" fmla="*/ 52 h 125"/>
                <a:gd name="T20" fmla="*/ 11 w 51"/>
                <a:gd name="T21" fmla="*/ 52 h 125"/>
                <a:gd name="T22" fmla="*/ 7 w 51"/>
                <a:gd name="T23" fmla="*/ 51 h 125"/>
                <a:gd name="T24" fmla="*/ 7 w 51"/>
                <a:gd name="T25" fmla="*/ 51 h 125"/>
                <a:gd name="T26" fmla="*/ 9 w 51"/>
                <a:gd name="T27" fmla="*/ 48 h 125"/>
                <a:gd name="T28" fmla="*/ 8 w 51"/>
                <a:gd name="T29" fmla="*/ 51 h 125"/>
                <a:gd name="T30" fmla="*/ 13 w 51"/>
                <a:gd name="T31" fmla="*/ 31 h 125"/>
                <a:gd name="T32" fmla="*/ 19 w 51"/>
                <a:gd name="T33" fmla="*/ 19 h 125"/>
                <a:gd name="T34" fmla="*/ 16 w 51"/>
                <a:gd name="T35" fmla="*/ 23 h 125"/>
                <a:gd name="T36" fmla="*/ 29 w 51"/>
                <a:gd name="T37" fmla="*/ 7 h 125"/>
                <a:gd name="T38" fmla="*/ 25 w 51"/>
                <a:gd name="T39" fmla="*/ 13 h 125"/>
                <a:gd name="T40" fmla="*/ 49 w 51"/>
                <a:gd name="T41" fmla="*/ 4 h 125"/>
                <a:gd name="T42" fmla="*/ 41 w 51"/>
                <a:gd name="T43" fmla="*/ 8 h 125"/>
                <a:gd name="T44" fmla="*/ 47 w 51"/>
                <a:gd name="T45" fmla="*/ 3 h 125"/>
                <a:gd name="T46" fmla="*/ 23 w 51"/>
                <a:gd name="T47" fmla="*/ 12 h 125"/>
                <a:gd name="T48" fmla="*/ 25 w 51"/>
                <a:gd name="T49" fmla="*/ 7 h 125"/>
                <a:gd name="T50" fmla="*/ 11 w 51"/>
                <a:gd name="T51" fmla="*/ 23 h 125"/>
                <a:gd name="T52" fmla="*/ 14 w 51"/>
                <a:gd name="T53" fmla="*/ 19 h 125"/>
                <a:gd name="T54" fmla="*/ 4 w 51"/>
                <a:gd name="T55" fmla="*/ 35 h 125"/>
                <a:gd name="T56" fmla="*/ 2 w 51"/>
                <a:gd name="T57" fmla="*/ 53 h 125"/>
                <a:gd name="T58" fmla="*/ 3 w 51"/>
                <a:gd name="T59" fmla="*/ 49 h 125"/>
                <a:gd name="T60" fmla="*/ 3 w 51"/>
                <a:gd name="T61" fmla="*/ 51 h 125"/>
                <a:gd name="T62" fmla="*/ 4 w 51"/>
                <a:gd name="T63" fmla="*/ 69 h 125"/>
                <a:gd name="T64" fmla="*/ 4 w 51"/>
                <a:gd name="T65" fmla="*/ 72 h 125"/>
                <a:gd name="T66" fmla="*/ 4 w 51"/>
                <a:gd name="T67" fmla="*/ 72 h 125"/>
                <a:gd name="T68" fmla="*/ 4 w 51"/>
                <a:gd name="T69" fmla="*/ 72 h 125"/>
                <a:gd name="T70" fmla="*/ 8 w 51"/>
                <a:gd name="T71" fmla="*/ 72 h 125"/>
                <a:gd name="T72" fmla="*/ 8 w 51"/>
                <a:gd name="T73" fmla="*/ 72 h 125"/>
                <a:gd name="T74" fmla="*/ 5 w 51"/>
                <a:gd name="T75" fmla="*/ 70 h 125"/>
                <a:gd name="T76" fmla="*/ 5 w 51"/>
                <a:gd name="T77" fmla="*/ 70 h 125"/>
                <a:gd name="T78" fmla="*/ 2 w 51"/>
                <a:gd name="T79" fmla="*/ 88 h 125"/>
                <a:gd name="T80" fmla="*/ 2 w 51"/>
                <a:gd name="T81" fmla="*/ 105 h 125"/>
                <a:gd name="T82" fmla="*/ 3 w 51"/>
                <a:gd name="T83" fmla="*/ 117 h 125"/>
                <a:gd name="T84" fmla="*/ 12 w 51"/>
                <a:gd name="T85"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125">
                  <a:moveTo>
                    <a:pt x="11" y="117"/>
                  </a:moveTo>
                  <a:cubicBezTo>
                    <a:pt x="9" y="115"/>
                    <a:pt x="9" y="115"/>
                    <a:pt x="9" y="115"/>
                  </a:cubicBezTo>
                  <a:cubicBezTo>
                    <a:pt x="7" y="119"/>
                    <a:pt x="7" y="119"/>
                    <a:pt x="7" y="119"/>
                  </a:cubicBezTo>
                  <a:cubicBezTo>
                    <a:pt x="10" y="120"/>
                    <a:pt x="10" y="120"/>
                    <a:pt x="10" y="120"/>
                  </a:cubicBezTo>
                  <a:cubicBezTo>
                    <a:pt x="15" y="110"/>
                    <a:pt x="15" y="110"/>
                    <a:pt x="15" y="110"/>
                  </a:cubicBezTo>
                  <a:cubicBezTo>
                    <a:pt x="15" y="108"/>
                    <a:pt x="15" y="106"/>
                    <a:pt x="13" y="105"/>
                  </a:cubicBezTo>
                  <a:cubicBezTo>
                    <a:pt x="11" y="104"/>
                    <a:pt x="11" y="104"/>
                    <a:pt x="11" y="104"/>
                  </a:cubicBezTo>
                  <a:cubicBezTo>
                    <a:pt x="13" y="92"/>
                    <a:pt x="13" y="92"/>
                    <a:pt x="13" y="92"/>
                  </a:cubicBezTo>
                  <a:cubicBezTo>
                    <a:pt x="14" y="91"/>
                    <a:pt x="13" y="89"/>
                    <a:pt x="12" y="88"/>
                  </a:cubicBezTo>
                  <a:cubicBezTo>
                    <a:pt x="11" y="88"/>
                    <a:pt x="11" y="88"/>
                    <a:pt x="11" y="88"/>
                  </a:cubicBezTo>
                  <a:cubicBezTo>
                    <a:pt x="15" y="75"/>
                    <a:pt x="15" y="75"/>
                    <a:pt x="15" y="75"/>
                  </a:cubicBezTo>
                  <a:cubicBezTo>
                    <a:pt x="16" y="74"/>
                    <a:pt x="15" y="72"/>
                    <a:pt x="14" y="71"/>
                  </a:cubicBezTo>
                  <a:cubicBezTo>
                    <a:pt x="10" y="69"/>
                    <a:pt x="10" y="69"/>
                    <a:pt x="10" y="69"/>
                  </a:cubicBezTo>
                  <a:cubicBezTo>
                    <a:pt x="8" y="72"/>
                    <a:pt x="8" y="72"/>
                    <a:pt x="8" y="72"/>
                  </a:cubicBezTo>
                  <a:cubicBezTo>
                    <a:pt x="12" y="74"/>
                    <a:pt x="12" y="74"/>
                    <a:pt x="12" y="74"/>
                  </a:cubicBezTo>
                  <a:cubicBezTo>
                    <a:pt x="12" y="73"/>
                    <a:pt x="12" y="73"/>
                    <a:pt x="12" y="73"/>
                  </a:cubicBezTo>
                  <a:cubicBezTo>
                    <a:pt x="12" y="72"/>
                    <a:pt x="12" y="72"/>
                    <a:pt x="12" y="72"/>
                  </a:cubicBezTo>
                  <a:cubicBezTo>
                    <a:pt x="12" y="72"/>
                    <a:pt x="12" y="72"/>
                    <a:pt x="12" y="72"/>
                  </a:cubicBezTo>
                  <a:cubicBezTo>
                    <a:pt x="12" y="71"/>
                    <a:pt x="12" y="69"/>
                    <a:pt x="12" y="67"/>
                  </a:cubicBezTo>
                  <a:cubicBezTo>
                    <a:pt x="12" y="64"/>
                    <a:pt x="11" y="61"/>
                    <a:pt x="11" y="58"/>
                  </a:cubicBezTo>
                  <a:cubicBezTo>
                    <a:pt x="11" y="56"/>
                    <a:pt x="11" y="54"/>
                    <a:pt x="11" y="53"/>
                  </a:cubicBezTo>
                  <a:cubicBezTo>
                    <a:pt x="11" y="53"/>
                    <a:pt x="11" y="52"/>
                    <a:pt x="11" y="52"/>
                  </a:cubicBezTo>
                  <a:cubicBezTo>
                    <a:pt x="11" y="51"/>
                    <a:pt x="11" y="51"/>
                    <a:pt x="11" y="51"/>
                  </a:cubicBezTo>
                  <a:cubicBezTo>
                    <a:pt x="11" y="51"/>
                    <a:pt x="11" y="51"/>
                    <a:pt x="11" y="51"/>
                  </a:cubicBezTo>
                  <a:cubicBezTo>
                    <a:pt x="11" y="51"/>
                    <a:pt x="11" y="51"/>
                    <a:pt x="11" y="51"/>
                  </a:cubicBezTo>
                  <a:cubicBezTo>
                    <a:pt x="8" y="51"/>
                    <a:pt x="8" y="51"/>
                    <a:pt x="8" y="51"/>
                  </a:cubicBezTo>
                  <a:cubicBezTo>
                    <a:pt x="11" y="52"/>
                    <a:pt x="11" y="52"/>
                    <a:pt x="11" y="52"/>
                  </a:cubicBezTo>
                  <a:cubicBezTo>
                    <a:pt x="11" y="51"/>
                    <a:pt x="11" y="51"/>
                    <a:pt x="11" y="51"/>
                  </a:cubicBezTo>
                  <a:cubicBezTo>
                    <a:pt x="8" y="51"/>
                    <a:pt x="8" y="51"/>
                    <a:pt x="8" y="51"/>
                  </a:cubicBezTo>
                  <a:cubicBezTo>
                    <a:pt x="11" y="52"/>
                    <a:pt x="11" y="52"/>
                    <a:pt x="11" y="52"/>
                  </a:cubicBezTo>
                  <a:cubicBezTo>
                    <a:pt x="7" y="51"/>
                    <a:pt x="7" y="51"/>
                    <a:pt x="7" y="51"/>
                  </a:cubicBezTo>
                  <a:cubicBezTo>
                    <a:pt x="11" y="52"/>
                    <a:pt x="11" y="52"/>
                    <a:pt x="11" y="52"/>
                  </a:cubicBezTo>
                  <a:cubicBezTo>
                    <a:pt x="11" y="52"/>
                    <a:pt x="11" y="52"/>
                    <a:pt x="11" y="52"/>
                  </a:cubicBezTo>
                  <a:cubicBezTo>
                    <a:pt x="7" y="51"/>
                    <a:pt x="7" y="51"/>
                    <a:pt x="7" y="51"/>
                  </a:cubicBezTo>
                  <a:cubicBezTo>
                    <a:pt x="11" y="52"/>
                    <a:pt x="11" y="52"/>
                    <a:pt x="11" y="52"/>
                  </a:cubicBezTo>
                  <a:cubicBezTo>
                    <a:pt x="7" y="51"/>
                    <a:pt x="7" y="51"/>
                    <a:pt x="7" y="51"/>
                  </a:cubicBezTo>
                  <a:cubicBezTo>
                    <a:pt x="10" y="53"/>
                    <a:pt x="10" y="53"/>
                    <a:pt x="10" y="53"/>
                  </a:cubicBezTo>
                  <a:cubicBezTo>
                    <a:pt x="10" y="53"/>
                    <a:pt x="10" y="52"/>
                    <a:pt x="11" y="52"/>
                  </a:cubicBezTo>
                  <a:cubicBezTo>
                    <a:pt x="7" y="51"/>
                    <a:pt x="7" y="51"/>
                    <a:pt x="7" y="51"/>
                  </a:cubicBezTo>
                  <a:cubicBezTo>
                    <a:pt x="10" y="53"/>
                    <a:pt x="10" y="53"/>
                    <a:pt x="10" y="53"/>
                  </a:cubicBezTo>
                  <a:cubicBezTo>
                    <a:pt x="11" y="53"/>
                    <a:pt x="11" y="51"/>
                    <a:pt x="11" y="50"/>
                  </a:cubicBezTo>
                  <a:cubicBezTo>
                    <a:pt x="10" y="49"/>
                    <a:pt x="10" y="48"/>
                    <a:pt x="9" y="48"/>
                  </a:cubicBezTo>
                  <a:cubicBezTo>
                    <a:pt x="6" y="46"/>
                    <a:pt x="6" y="46"/>
                    <a:pt x="6" y="46"/>
                  </a:cubicBezTo>
                  <a:cubicBezTo>
                    <a:pt x="4" y="50"/>
                    <a:pt x="4" y="50"/>
                    <a:pt x="4" y="50"/>
                  </a:cubicBezTo>
                  <a:cubicBezTo>
                    <a:pt x="8" y="51"/>
                    <a:pt x="8" y="51"/>
                    <a:pt x="8" y="51"/>
                  </a:cubicBezTo>
                  <a:cubicBezTo>
                    <a:pt x="15" y="37"/>
                    <a:pt x="15" y="37"/>
                    <a:pt x="15" y="37"/>
                  </a:cubicBezTo>
                  <a:cubicBezTo>
                    <a:pt x="16" y="35"/>
                    <a:pt x="16" y="33"/>
                    <a:pt x="14" y="32"/>
                  </a:cubicBezTo>
                  <a:cubicBezTo>
                    <a:pt x="13" y="31"/>
                    <a:pt x="13" y="31"/>
                    <a:pt x="13" y="31"/>
                  </a:cubicBezTo>
                  <a:cubicBezTo>
                    <a:pt x="20" y="25"/>
                    <a:pt x="20" y="25"/>
                    <a:pt x="20" y="25"/>
                  </a:cubicBezTo>
                  <a:cubicBezTo>
                    <a:pt x="21" y="24"/>
                    <a:pt x="21" y="23"/>
                    <a:pt x="21" y="22"/>
                  </a:cubicBezTo>
                  <a:cubicBezTo>
                    <a:pt x="21" y="20"/>
                    <a:pt x="20" y="19"/>
                    <a:pt x="19" y="19"/>
                  </a:cubicBezTo>
                  <a:cubicBezTo>
                    <a:pt x="15" y="16"/>
                    <a:pt x="15" y="16"/>
                    <a:pt x="15" y="16"/>
                  </a:cubicBezTo>
                  <a:cubicBezTo>
                    <a:pt x="13" y="20"/>
                    <a:pt x="13" y="20"/>
                    <a:pt x="13" y="20"/>
                  </a:cubicBezTo>
                  <a:cubicBezTo>
                    <a:pt x="16" y="23"/>
                    <a:pt x="16" y="23"/>
                    <a:pt x="16" y="23"/>
                  </a:cubicBezTo>
                  <a:cubicBezTo>
                    <a:pt x="29" y="13"/>
                    <a:pt x="29" y="13"/>
                    <a:pt x="29" y="13"/>
                  </a:cubicBezTo>
                  <a:cubicBezTo>
                    <a:pt x="31" y="13"/>
                    <a:pt x="31" y="11"/>
                    <a:pt x="31" y="10"/>
                  </a:cubicBezTo>
                  <a:cubicBezTo>
                    <a:pt x="31" y="9"/>
                    <a:pt x="30" y="7"/>
                    <a:pt x="29" y="7"/>
                  </a:cubicBezTo>
                  <a:cubicBezTo>
                    <a:pt x="27" y="5"/>
                    <a:pt x="27" y="5"/>
                    <a:pt x="27" y="5"/>
                  </a:cubicBezTo>
                  <a:cubicBezTo>
                    <a:pt x="25" y="9"/>
                    <a:pt x="25" y="9"/>
                    <a:pt x="25" y="9"/>
                  </a:cubicBezTo>
                  <a:cubicBezTo>
                    <a:pt x="25" y="13"/>
                    <a:pt x="25" y="13"/>
                    <a:pt x="25" y="13"/>
                  </a:cubicBezTo>
                  <a:cubicBezTo>
                    <a:pt x="47" y="11"/>
                    <a:pt x="47" y="11"/>
                    <a:pt x="47" y="11"/>
                  </a:cubicBezTo>
                  <a:cubicBezTo>
                    <a:pt x="49" y="11"/>
                    <a:pt x="51" y="10"/>
                    <a:pt x="51" y="8"/>
                  </a:cubicBezTo>
                  <a:cubicBezTo>
                    <a:pt x="51" y="7"/>
                    <a:pt x="51" y="5"/>
                    <a:pt x="49" y="4"/>
                  </a:cubicBezTo>
                  <a:cubicBezTo>
                    <a:pt x="45" y="1"/>
                    <a:pt x="45" y="1"/>
                    <a:pt x="45" y="1"/>
                  </a:cubicBezTo>
                  <a:cubicBezTo>
                    <a:pt x="43" y="0"/>
                    <a:pt x="40" y="1"/>
                    <a:pt x="39" y="2"/>
                  </a:cubicBezTo>
                  <a:cubicBezTo>
                    <a:pt x="38" y="4"/>
                    <a:pt x="39" y="7"/>
                    <a:pt x="41" y="8"/>
                  </a:cubicBezTo>
                  <a:cubicBezTo>
                    <a:pt x="45" y="11"/>
                    <a:pt x="45" y="11"/>
                    <a:pt x="45" y="11"/>
                  </a:cubicBezTo>
                  <a:cubicBezTo>
                    <a:pt x="47" y="7"/>
                    <a:pt x="47" y="7"/>
                    <a:pt x="47" y="7"/>
                  </a:cubicBezTo>
                  <a:cubicBezTo>
                    <a:pt x="47" y="3"/>
                    <a:pt x="47" y="3"/>
                    <a:pt x="47" y="3"/>
                  </a:cubicBezTo>
                  <a:cubicBezTo>
                    <a:pt x="25" y="5"/>
                    <a:pt x="25" y="5"/>
                    <a:pt x="25" y="5"/>
                  </a:cubicBezTo>
                  <a:cubicBezTo>
                    <a:pt x="23" y="5"/>
                    <a:pt x="22" y="6"/>
                    <a:pt x="21" y="8"/>
                  </a:cubicBezTo>
                  <a:cubicBezTo>
                    <a:pt x="21" y="10"/>
                    <a:pt x="22" y="11"/>
                    <a:pt x="23" y="12"/>
                  </a:cubicBezTo>
                  <a:cubicBezTo>
                    <a:pt x="25" y="13"/>
                    <a:pt x="25" y="13"/>
                    <a:pt x="25" y="13"/>
                  </a:cubicBezTo>
                  <a:cubicBezTo>
                    <a:pt x="27" y="10"/>
                    <a:pt x="27" y="10"/>
                    <a:pt x="27" y="10"/>
                  </a:cubicBezTo>
                  <a:cubicBezTo>
                    <a:pt x="25" y="7"/>
                    <a:pt x="25" y="7"/>
                    <a:pt x="25" y="7"/>
                  </a:cubicBezTo>
                  <a:cubicBezTo>
                    <a:pt x="11" y="16"/>
                    <a:pt x="11" y="16"/>
                    <a:pt x="11" y="16"/>
                  </a:cubicBezTo>
                  <a:cubicBezTo>
                    <a:pt x="10" y="17"/>
                    <a:pt x="9" y="18"/>
                    <a:pt x="9" y="20"/>
                  </a:cubicBezTo>
                  <a:cubicBezTo>
                    <a:pt x="9" y="21"/>
                    <a:pt x="10" y="22"/>
                    <a:pt x="11" y="23"/>
                  </a:cubicBezTo>
                  <a:cubicBezTo>
                    <a:pt x="15" y="25"/>
                    <a:pt x="15" y="25"/>
                    <a:pt x="15" y="25"/>
                  </a:cubicBezTo>
                  <a:cubicBezTo>
                    <a:pt x="17" y="22"/>
                    <a:pt x="17" y="22"/>
                    <a:pt x="17" y="22"/>
                  </a:cubicBezTo>
                  <a:cubicBezTo>
                    <a:pt x="14" y="19"/>
                    <a:pt x="14" y="19"/>
                    <a:pt x="14" y="19"/>
                  </a:cubicBezTo>
                  <a:cubicBezTo>
                    <a:pt x="4" y="29"/>
                    <a:pt x="4" y="29"/>
                    <a:pt x="4" y="29"/>
                  </a:cubicBezTo>
                  <a:cubicBezTo>
                    <a:pt x="3" y="30"/>
                    <a:pt x="2" y="31"/>
                    <a:pt x="2" y="32"/>
                  </a:cubicBezTo>
                  <a:cubicBezTo>
                    <a:pt x="2" y="34"/>
                    <a:pt x="3" y="35"/>
                    <a:pt x="4" y="35"/>
                  </a:cubicBezTo>
                  <a:cubicBezTo>
                    <a:pt x="6" y="37"/>
                    <a:pt x="6" y="37"/>
                    <a:pt x="6" y="37"/>
                  </a:cubicBezTo>
                  <a:cubicBezTo>
                    <a:pt x="0" y="48"/>
                    <a:pt x="0" y="48"/>
                    <a:pt x="0" y="48"/>
                  </a:cubicBezTo>
                  <a:cubicBezTo>
                    <a:pt x="0" y="50"/>
                    <a:pt x="0" y="52"/>
                    <a:pt x="2" y="53"/>
                  </a:cubicBezTo>
                  <a:cubicBezTo>
                    <a:pt x="4" y="55"/>
                    <a:pt x="4" y="55"/>
                    <a:pt x="4" y="55"/>
                  </a:cubicBezTo>
                  <a:cubicBezTo>
                    <a:pt x="7" y="51"/>
                    <a:pt x="7" y="51"/>
                    <a:pt x="7" y="51"/>
                  </a:cubicBezTo>
                  <a:cubicBezTo>
                    <a:pt x="3" y="49"/>
                    <a:pt x="3" y="49"/>
                    <a:pt x="3" y="49"/>
                  </a:cubicBezTo>
                  <a:cubicBezTo>
                    <a:pt x="3" y="50"/>
                    <a:pt x="3" y="50"/>
                    <a:pt x="3" y="50"/>
                  </a:cubicBezTo>
                  <a:cubicBezTo>
                    <a:pt x="3" y="51"/>
                    <a:pt x="3" y="51"/>
                    <a:pt x="3" y="51"/>
                  </a:cubicBezTo>
                  <a:cubicBezTo>
                    <a:pt x="3" y="51"/>
                    <a:pt x="3" y="51"/>
                    <a:pt x="3" y="51"/>
                  </a:cubicBezTo>
                  <a:cubicBezTo>
                    <a:pt x="3" y="52"/>
                    <a:pt x="3" y="52"/>
                    <a:pt x="3" y="53"/>
                  </a:cubicBezTo>
                  <a:cubicBezTo>
                    <a:pt x="3" y="55"/>
                    <a:pt x="3" y="59"/>
                    <a:pt x="4" y="63"/>
                  </a:cubicBezTo>
                  <a:cubicBezTo>
                    <a:pt x="4" y="65"/>
                    <a:pt x="4" y="67"/>
                    <a:pt x="4" y="69"/>
                  </a:cubicBezTo>
                  <a:cubicBezTo>
                    <a:pt x="4" y="70"/>
                    <a:pt x="4" y="71"/>
                    <a:pt x="4" y="72"/>
                  </a:cubicBezTo>
                  <a:cubicBezTo>
                    <a:pt x="4" y="72"/>
                    <a:pt x="4" y="72"/>
                    <a:pt x="4" y="72"/>
                  </a:cubicBezTo>
                  <a:cubicBezTo>
                    <a:pt x="4" y="72"/>
                    <a:pt x="4" y="72"/>
                    <a:pt x="4" y="72"/>
                  </a:cubicBezTo>
                  <a:cubicBezTo>
                    <a:pt x="4" y="72"/>
                    <a:pt x="4" y="72"/>
                    <a:pt x="4" y="72"/>
                  </a:cubicBezTo>
                  <a:cubicBezTo>
                    <a:pt x="4" y="72"/>
                    <a:pt x="4" y="72"/>
                    <a:pt x="4" y="72"/>
                  </a:cubicBezTo>
                  <a:cubicBezTo>
                    <a:pt x="4" y="72"/>
                    <a:pt x="4" y="72"/>
                    <a:pt x="4" y="72"/>
                  </a:cubicBezTo>
                  <a:cubicBezTo>
                    <a:pt x="7" y="72"/>
                    <a:pt x="7" y="72"/>
                    <a:pt x="7" y="72"/>
                  </a:cubicBezTo>
                  <a:cubicBezTo>
                    <a:pt x="4" y="71"/>
                    <a:pt x="4" y="71"/>
                    <a:pt x="4" y="71"/>
                  </a:cubicBezTo>
                  <a:cubicBezTo>
                    <a:pt x="4" y="72"/>
                    <a:pt x="4" y="72"/>
                    <a:pt x="4" y="72"/>
                  </a:cubicBezTo>
                  <a:cubicBezTo>
                    <a:pt x="7" y="72"/>
                    <a:pt x="7" y="72"/>
                    <a:pt x="7" y="72"/>
                  </a:cubicBezTo>
                  <a:cubicBezTo>
                    <a:pt x="4" y="71"/>
                    <a:pt x="4" y="71"/>
                    <a:pt x="4" y="71"/>
                  </a:cubicBezTo>
                  <a:cubicBezTo>
                    <a:pt x="8" y="72"/>
                    <a:pt x="8" y="72"/>
                    <a:pt x="8" y="72"/>
                  </a:cubicBezTo>
                  <a:cubicBezTo>
                    <a:pt x="4" y="71"/>
                    <a:pt x="4" y="71"/>
                    <a:pt x="4" y="71"/>
                  </a:cubicBezTo>
                  <a:cubicBezTo>
                    <a:pt x="4" y="71"/>
                    <a:pt x="4" y="71"/>
                    <a:pt x="4" y="71"/>
                  </a:cubicBezTo>
                  <a:cubicBezTo>
                    <a:pt x="8" y="72"/>
                    <a:pt x="8" y="72"/>
                    <a:pt x="8" y="72"/>
                  </a:cubicBezTo>
                  <a:cubicBezTo>
                    <a:pt x="4" y="71"/>
                    <a:pt x="4" y="71"/>
                    <a:pt x="4" y="71"/>
                  </a:cubicBezTo>
                  <a:cubicBezTo>
                    <a:pt x="8" y="72"/>
                    <a:pt x="8" y="72"/>
                    <a:pt x="8" y="72"/>
                  </a:cubicBezTo>
                  <a:cubicBezTo>
                    <a:pt x="5" y="70"/>
                    <a:pt x="5" y="70"/>
                    <a:pt x="5" y="70"/>
                  </a:cubicBezTo>
                  <a:cubicBezTo>
                    <a:pt x="4" y="70"/>
                    <a:pt x="4" y="71"/>
                    <a:pt x="4" y="71"/>
                  </a:cubicBezTo>
                  <a:cubicBezTo>
                    <a:pt x="8" y="72"/>
                    <a:pt x="8" y="72"/>
                    <a:pt x="8" y="72"/>
                  </a:cubicBezTo>
                  <a:cubicBezTo>
                    <a:pt x="5" y="70"/>
                    <a:pt x="5" y="70"/>
                    <a:pt x="5" y="70"/>
                  </a:cubicBezTo>
                  <a:cubicBezTo>
                    <a:pt x="4" y="72"/>
                    <a:pt x="4" y="74"/>
                    <a:pt x="6" y="75"/>
                  </a:cubicBezTo>
                  <a:cubicBezTo>
                    <a:pt x="7" y="76"/>
                    <a:pt x="7" y="76"/>
                    <a:pt x="7" y="76"/>
                  </a:cubicBezTo>
                  <a:cubicBezTo>
                    <a:pt x="2" y="88"/>
                    <a:pt x="2" y="88"/>
                    <a:pt x="2" y="88"/>
                  </a:cubicBezTo>
                  <a:cubicBezTo>
                    <a:pt x="2" y="90"/>
                    <a:pt x="2" y="92"/>
                    <a:pt x="4" y="93"/>
                  </a:cubicBezTo>
                  <a:cubicBezTo>
                    <a:pt x="5" y="93"/>
                    <a:pt x="5" y="93"/>
                    <a:pt x="5" y="93"/>
                  </a:cubicBezTo>
                  <a:cubicBezTo>
                    <a:pt x="2" y="105"/>
                    <a:pt x="2" y="105"/>
                    <a:pt x="2" y="105"/>
                  </a:cubicBezTo>
                  <a:cubicBezTo>
                    <a:pt x="2" y="106"/>
                    <a:pt x="2" y="108"/>
                    <a:pt x="4" y="109"/>
                  </a:cubicBezTo>
                  <a:cubicBezTo>
                    <a:pt x="6" y="110"/>
                    <a:pt x="6" y="110"/>
                    <a:pt x="6" y="110"/>
                  </a:cubicBezTo>
                  <a:cubicBezTo>
                    <a:pt x="3" y="117"/>
                    <a:pt x="3" y="117"/>
                    <a:pt x="3" y="117"/>
                  </a:cubicBezTo>
                  <a:cubicBezTo>
                    <a:pt x="2" y="119"/>
                    <a:pt x="3" y="121"/>
                    <a:pt x="4" y="122"/>
                  </a:cubicBezTo>
                  <a:cubicBezTo>
                    <a:pt x="7" y="123"/>
                    <a:pt x="7" y="123"/>
                    <a:pt x="7" y="123"/>
                  </a:cubicBezTo>
                  <a:cubicBezTo>
                    <a:pt x="8" y="125"/>
                    <a:pt x="11" y="124"/>
                    <a:pt x="12" y="122"/>
                  </a:cubicBezTo>
                  <a:cubicBezTo>
                    <a:pt x="13" y="120"/>
                    <a:pt x="13" y="118"/>
                    <a:pt x="1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5" name="Freeform 198">
              <a:extLst>
                <a:ext uri="{FF2B5EF4-FFF2-40B4-BE49-F238E27FC236}">
                  <a16:creationId xmlns:a16="http://schemas.microsoft.com/office/drawing/2014/main" id="{0808F19F-33CD-49EC-9DAE-D32C10BD6676}"/>
                </a:ext>
              </a:extLst>
            </p:cNvPr>
            <p:cNvSpPr>
              <a:spLocks/>
            </p:cNvSpPr>
            <p:nvPr/>
          </p:nvSpPr>
          <p:spPr bwMode="auto">
            <a:xfrm>
              <a:off x="5875474" y="2578211"/>
              <a:ext cx="23813" cy="20638"/>
            </a:xfrm>
            <a:custGeom>
              <a:avLst/>
              <a:gdLst>
                <a:gd name="T0" fmla="*/ 12 w 15"/>
                <a:gd name="T1" fmla="*/ 5 h 13"/>
                <a:gd name="T2" fmla="*/ 7 w 15"/>
                <a:gd name="T3" fmla="*/ 2 h 13"/>
                <a:gd name="T4" fmla="*/ 1 w 15"/>
                <a:gd name="T5" fmla="*/ 3 h 13"/>
                <a:gd name="T6" fmla="*/ 3 w 15"/>
                <a:gd name="T7" fmla="*/ 8 h 13"/>
                <a:gd name="T8" fmla="*/ 8 w 15"/>
                <a:gd name="T9" fmla="*/ 12 h 13"/>
                <a:gd name="T10" fmla="*/ 14 w 15"/>
                <a:gd name="T11" fmla="*/ 10 h 13"/>
                <a:gd name="T12" fmla="*/ 12 w 15"/>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2" y="5"/>
                  </a:moveTo>
                  <a:cubicBezTo>
                    <a:pt x="7" y="2"/>
                    <a:pt x="7" y="2"/>
                    <a:pt x="7" y="2"/>
                  </a:cubicBezTo>
                  <a:cubicBezTo>
                    <a:pt x="5" y="0"/>
                    <a:pt x="3" y="1"/>
                    <a:pt x="1" y="3"/>
                  </a:cubicBezTo>
                  <a:cubicBezTo>
                    <a:pt x="0" y="5"/>
                    <a:pt x="1" y="7"/>
                    <a:pt x="3" y="8"/>
                  </a:cubicBezTo>
                  <a:cubicBezTo>
                    <a:pt x="8" y="12"/>
                    <a:pt x="8" y="12"/>
                    <a:pt x="8" y="12"/>
                  </a:cubicBezTo>
                  <a:cubicBezTo>
                    <a:pt x="10" y="13"/>
                    <a:pt x="13" y="12"/>
                    <a:pt x="14" y="10"/>
                  </a:cubicBezTo>
                  <a:cubicBezTo>
                    <a:pt x="15" y="9"/>
                    <a:pt x="14" y="6"/>
                    <a:pt x="1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6" name="Freeform 199">
              <a:extLst>
                <a:ext uri="{FF2B5EF4-FFF2-40B4-BE49-F238E27FC236}">
                  <a16:creationId xmlns:a16="http://schemas.microsoft.com/office/drawing/2014/main" id="{F17B51D6-6D7E-4911-AE56-70CCB1D7579B}"/>
                </a:ext>
              </a:extLst>
            </p:cNvPr>
            <p:cNvSpPr>
              <a:spLocks/>
            </p:cNvSpPr>
            <p:nvPr/>
          </p:nvSpPr>
          <p:spPr bwMode="auto">
            <a:xfrm>
              <a:off x="5781812" y="2581386"/>
              <a:ext cx="152400" cy="63500"/>
            </a:xfrm>
            <a:custGeom>
              <a:avLst/>
              <a:gdLst>
                <a:gd name="T0" fmla="*/ 5 w 97"/>
                <a:gd name="T1" fmla="*/ 33 h 40"/>
                <a:gd name="T2" fmla="*/ 36 w 97"/>
                <a:gd name="T3" fmla="*/ 34 h 40"/>
                <a:gd name="T4" fmla="*/ 29 w 97"/>
                <a:gd name="T5" fmla="*/ 31 h 40"/>
                <a:gd name="T6" fmla="*/ 63 w 97"/>
                <a:gd name="T7" fmla="*/ 36 h 40"/>
                <a:gd name="T8" fmla="*/ 55 w 97"/>
                <a:gd name="T9" fmla="*/ 32 h 40"/>
                <a:gd name="T10" fmla="*/ 89 w 97"/>
                <a:gd name="T11" fmla="*/ 37 h 40"/>
                <a:gd name="T12" fmla="*/ 82 w 97"/>
                <a:gd name="T13" fmla="*/ 34 h 40"/>
                <a:gd name="T14" fmla="*/ 85 w 97"/>
                <a:gd name="T15" fmla="*/ 36 h 40"/>
                <a:gd name="T16" fmla="*/ 85 w 97"/>
                <a:gd name="T17" fmla="*/ 36 h 40"/>
                <a:gd name="T18" fmla="*/ 85 w 97"/>
                <a:gd name="T19" fmla="*/ 36 h 40"/>
                <a:gd name="T20" fmla="*/ 85 w 97"/>
                <a:gd name="T21" fmla="*/ 36 h 40"/>
                <a:gd name="T22" fmla="*/ 95 w 97"/>
                <a:gd name="T23" fmla="*/ 27 h 40"/>
                <a:gd name="T24" fmla="*/ 96 w 97"/>
                <a:gd name="T25" fmla="*/ 26 h 40"/>
                <a:gd name="T26" fmla="*/ 90 w 97"/>
                <a:gd name="T27" fmla="*/ 22 h 40"/>
                <a:gd name="T28" fmla="*/ 94 w 97"/>
                <a:gd name="T29" fmla="*/ 23 h 40"/>
                <a:gd name="T30" fmla="*/ 96 w 97"/>
                <a:gd name="T31" fmla="*/ 9 h 40"/>
                <a:gd name="T32" fmla="*/ 95 w 97"/>
                <a:gd name="T33" fmla="*/ 8 h 40"/>
                <a:gd name="T34" fmla="*/ 95 w 97"/>
                <a:gd name="T35" fmla="*/ 8 h 40"/>
                <a:gd name="T36" fmla="*/ 96 w 97"/>
                <a:gd name="T37" fmla="*/ 8 h 40"/>
                <a:gd name="T38" fmla="*/ 96 w 97"/>
                <a:gd name="T39" fmla="*/ 8 h 40"/>
                <a:gd name="T40" fmla="*/ 96 w 97"/>
                <a:gd name="T41" fmla="*/ 8 h 40"/>
                <a:gd name="T42" fmla="*/ 92 w 97"/>
                <a:gd name="T43" fmla="*/ 7 h 40"/>
                <a:gd name="T44" fmla="*/ 92 w 97"/>
                <a:gd name="T45" fmla="*/ 7 h 40"/>
                <a:gd name="T46" fmla="*/ 90 w 97"/>
                <a:gd name="T47" fmla="*/ 1 h 40"/>
                <a:gd name="T48" fmla="*/ 90 w 97"/>
                <a:gd name="T49" fmla="*/ 11 h 40"/>
                <a:gd name="T50" fmla="*/ 88 w 97"/>
                <a:gd name="T51" fmla="*/ 6 h 40"/>
                <a:gd name="T52" fmla="*/ 87 w 97"/>
                <a:gd name="T53" fmla="*/ 15 h 40"/>
                <a:gd name="T54" fmla="*/ 86 w 97"/>
                <a:gd name="T55" fmla="*/ 21 h 40"/>
                <a:gd name="T56" fmla="*/ 86 w 97"/>
                <a:gd name="T57" fmla="*/ 21 h 40"/>
                <a:gd name="T58" fmla="*/ 90 w 97"/>
                <a:gd name="T59" fmla="*/ 22 h 40"/>
                <a:gd name="T60" fmla="*/ 90 w 97"/>
                <a:gd name="T61" fmla="*/ 22 h 40"/>
                <a:gd name="T62" fmla="*/ 87 w 97"/>
                <a:gd name="T63" fmla="*/ 20 h 40"/>
                <a:gd name="T64" fmla="*/ 87 w 97"/>
                <a:gd name="T65" fmla="*/ 20 h 40"/>
                <a:gd name="T66" fmla="*/ 93 w 97"/>
                <a:gd name="T67" fmla="*/ 24 h 40"/>
                <a:gd name="T68" fmla="*/ 89 w 97"/>
                <a:gd name="T69" fmla="*/ 21 h 40"/>
                <a:gd name="T70" fmla="*/ 89 w 97"/>
                <a:gd name="T71" fmla="*/ 21 h 40"/>
                <a:gd name="T72" fmla="*/ 89 w 97"/>
                <a:gd name="T73" fmla="*/ 21 h 40"/>
                <a:gd name="T74" fmla="*/ 89 w 97"/>
                <a:gd name="T75" fmla="*/ 22 h 40"/>
                <a:gd name="T76" fmla="*/ 79 w 97"/>
                <a:gd name="T77" fmla="*/ 30 h 40"/>
                <a:gd name="T78" fmla="*/ 79 w 97"/>
                <a:gd name="T79" fmla="*/ 31 h 40"/>
                <a:gd name="T80" fmla="*/ 80 w 97"/>
                <a:gd name="T81" fmla="*/ 37 h 40"/>
                <a:gd name="T82" fmla="*/ 86 w 97"/>
                <a:gd name="T83" fmla="*/ 32 h 40"/>
                <a:gd name="T84" fmla="*/ 53 w 97"/>
                <a:gd name="T85" fmla="*/ 36 h 40"/>
                <a:gd name="T86" fmla="*/ 60 w 97"/>
                <a:gd name="T87" fmla="*/ 31 h 40"/>
                <a:gd name="T88" fmla="*/ 26 w 97"/>
                <a:gd name="T89" fmla="*/ 34 h 40"/>
                <a:gd name="T90" fmla="*/ 32 w 97"/>
                <a:gd name="T91" fmla="*/ 29 h 40"/>
                <a:gd name="T92" fmla="*/ 2 w 97"/>
                <a:gd name="T93" fmla="*/ 37 h 40"/>
                <a:gd name="T94" fmla="*/ 9 w 97"/>
                <a:gd name="T9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40">
                  <a:moveTo>
                    <a:pt x="9" y="31"/>
                  </a:moveTo>
                  <a:cubicBezTo>
                    <a:pt x="7" y="30"/>
                    <a:pt x="7" y="30"/>
                    <a:pt x="7" y="30"/>
                  </a:cubicBezTo>
                  <a:cubicBezTo>
                    <a:pt x="5" y="33"/>
                    <a:pt x="5" y="33"/>
                    <a:pt x="5" y="33"/>
                  </a:cubicBezTo>
                  <a:cubicBezTo>
                    <a:pt x="5" y="37"/>
                    <a:pt x="5" y="37"/>
                    <a:pt x="5" y="37"/>
                  </a:cubicBezTo>
                  <a:cubicBezTo>
                    <a:pt x="32" y="37"/>
                    <a:pt x="32" y="37"/>
                    <a:pt x="32" y="37"/>
                  </a:cubicBezTo>
                  <a:cubicBezTo>
                    <a:pt x="34" y="37"/>
                    <a:pt x="35" y="36"/>
                    <a:pt x="36" y="34"/>
                  </a:cubicBezTo>
                  <a:cubicBezTo>
                    <a:pt x="36" y="32"/>
                    <a:pt x="36" y="30"/>
                    <a:pt x="34" y="29"/>
                  </a:cubicBezTo>
                  <a:cubicBezTo>
                    <a:pt x="31" y="27"/>
                    <a:pt x="31" y="27"/>
                    <a:pt x="31" y="27"/>
                  </a:cubicBezTo>
                  <a:cubicBezTo>
                    <a:pt x="29" y="31"/>
                    <a:pt x="29" y="31"/>
                    <a:pt x="29" y="31"/>
                  </a:cubicBezTo>
                  <a:cubicBezTo>
                    <a:pt x="28" y="35"/>
                    <a:pt x="28" y="35"/>
                    <a:pt x="28" y="35"/>
                  </a:cubicBezTo>
                  <a:cubicBezTo>
                    <a:pt x="59" y="39"/>
                    <a:pt x="59" y="39"/>
                    <a:pt x="59" y="39"/>
                  </a:cubicBezTo>
                  <a:cubicBezTo>
                    <a:pt x="61" y="39"/>
                    <a:pt x="62" y="38"/>
                    <a:pt x="63" y="36"/>
                  </a:cubicBezTo>
                  <a:cubicBezTo>
                    <a:pt x="64" y="34"/>
                    <a:pt x="63" y="32"/>
                    <a:pt x="61" y="31"/>
                  </a:cubicBezTo>
                  <a:cubicBezTo>
                    <a:pt x="57" y="29"/>
                    <a:pt x="57" y="29"/>
                    <a:pt x="57" y="29"/>
                  </a:cubicBezTo>
                  <a:cubicBezTo>
                    <a:pt x="55" y="32"/>
                    <a:pt x="55" y="32"/>
                    <a:pt x="55" y="32"/>
                  </a:cubicBezTo>
                  <a:cubicBezTo>
                    <a:pt x="54" y="36"/>
                    <a:pt x="54" y="36"/>
                    <a:pt x="54" y="36"/>
                  </a:cubicBezTo>
                  <a:cubicBezTo>
                    <a:pt x="85" y="40"/>
                    <a:pt x="85" y="40"/>
                    <a:pt x="85" y="40"/>
                  </a:cubicBezTo>
                  <a:cubicBezTo>
                    <a:pt x="87" y="40"/>
                    <a:pt x="88" y="39"/>
                    <a:pt x="89" y="37"/>
                  </a:cubicBezTo>
                  <a:cubicBezTo>
                    <a:pt x="90" y="35"/>
                    <a:pt x="89" y="33"/>
                    <a:pt x="87" y="32"/>
                  </a:cubicBezTo>
                  <a:cubicBezTo>
                    <a:pt x="84" y="30"/>
                    <a:pt x="84" y="30"/>
                    <a:pt x="84" y="30"/>
                  </a:cubicBezTo>
                  <a:cubicBezTo>
                    <a:pt x="82" y="34"/>
                    <a:pt x="82" y="34"/>
                    <a:pt x="82" y="34"/>
                  </a:cubicBezTo>
                  <a:cubicBezTo>
                    <a:pt x="85" y="36"/>
                    <a:pt x="85" y="36"/>
                    <a:pt x="85" y="36"/>
                  </a:cubicBezTo>
                  <a:cubicBezTo>
                    <a:pt x="82" y="34"/>
                    <a:pt x="82" y="34"/>
                    <a:pt x="82" y="34"/>
                  </a:cubicBezTo>
                  <a:cubicBezTo>
                    <a:pt x="85" y="36"/>
                    <a:pt x="85" y="36"/>
                    <a:pt x="85" y="36"/>
                  </a:cubicBezTo>
                  <a:cubicBezTo>
                    <a:pt x="85" y="36"/>
                    <a:pt x="85" y="36"/>
                    <a:pt x="85" y="36"/>
                  </a:cubicBezTo>
                  <a:cubicBezTo>
                    <a:pt x="82" y="34"/>
                    <a:pt x="82" y="34"/>
                    <a:pt x="82" y="34"/>
                  </a:cubicBezTo>
                  <a:cubicBezTo>
                    <a:pt x="85" y="36"/>
                    <a:pt x="85" y="36"/>
                    <a:pt x="85" y="36"/>
                  </a:cubicBezTo>
                  <a:cubicBezTo>
                    <a:pt x="83" y="34"/>
                    <a:pt x="83" y="34"/>
                    <a:pt x="83" y="34"/>
                  </a:cubicBezTo>
                  <a:cubicBezTo>
                    <a:pt x="85" y="37"/>
                    <a:pt x="85" y="37"/>
                    <a:pt x="85" y="37"/>
                  </a:cubicBezTo>
                  <a:cubicBezTo>
                    <a:pt x="85" y="36"/>
                    <a:pt x="85" y="36"/>
                    <a:pt x="85" y="36"/>
                  </a:cubicBezTo>
                  <a:cubicBezTo>
                    <a:pt x="83" y="34"/>
                    <a:pt x="83" y="34"/>
                    <a:pt x="83" y="34"/>
                  </a:cubicBezTo>
                  <a:cubicBezTo>
                    <a:pt x="85" y="37"/>
                    <a:pt x="85" y="37"/>
                    <a:pt x="85" y="37"/>
                  </a:cubicBezTo>
                  <a:cubicBezTo>
                    <a:pt x="85" y="36"/>
                    <a:pt x="85" y="36"/>
                    <a:pt x="85" y="36"/>
                  </a:cubicBezTo>
                  <a:cubicBezTo>
                    <a:pt x="87" y="35"/>
                    <a:pt x="89" y="33"/>
                    <a:pt x="91" y="31"/>
                  </a:cubicBezTo>
                  <a:cubicBezTo>
                    <a:pt x="92" y="30"/>
                    <a:pt x="93" y="29"/>
                    <a:pt x="94" y="28"/>
                  </a:cubicBezTo>
                  <a:cubicBezTo>
                    <a:pt x="94" y="28"/>
                    <a:pt x="95" y="27"/>
                    <a:pt x="95" y="27"/>
                  </a:cubicBezTo>
                  <a:cubicBezTo>
                    <a:pt x="95" y="27"/>
                    <a:pt x="95" y="27"/>
                    <a:pt x="95" y="27"/>
                  </a:cubicBezTo>
                  <a:cubicBezTo>
                    <a:pt x="96" y="27"/>
                    <a:pt x="96" y="27"/>
                    <a:pt x="96" y="27"/>
                  </a:cubicBezTo>
                  <a:cubicBezTo>
                    <a:pt x="96" y="27"/>
                    <a:pt x="96" y="27"/>
                    <a:pt x="96" y="26"/>
                  </a:cubicBezTo>
                  <a:cubicBezTo>
                    <a:pt x="97" y="24"/>
                    <a:pt x="97" y="22"/>
                    <a:pt x="95" y="20"/>
                  </a:cubicBezTo>
                  <a:cubicBezTo>
                    <a:pt x="92" y="19"/>
                    <a:pt x="92" y="19"/>
                    <a:pt x="92" y="19"/>
                  </a:cubicBezTo>
                  <a:cubicBezTo>
                    <a:pt x="90" y="22"/>
                    <a:pt x="90" y="22"/>
                    <a:pt x="90" y="22"/>
                  </a:cubicBezTo>
                  <a:cubicBezTo>
                    <a:pt x="94" y="25"/>
                    <a:pt x="94" y="25"/>
                    <a:pt x="94" y="25"/>
                  </a:cubicBezTo>
                  <a:cubicBezTo>
                    <a:pt x="94" y="24"/>
                    <a:pt x="94" y="24"/>
                    <a:pt x="94" y="24"/>
                  </a:cubicBezTo>
                  <a:cubicBezTo>
                    <a:pt x="94" y="23"/>
                    <a:pt x="94" y="23"/>
                    <a:pt x="94" y="23"/>
                  </a:cubicBezTo>
                  <a:cubicBezTo>
                    <a:pt x="94" y="23"/>
                    <a:pt x="94" y="22"/>
                    <a:pt x="94" y="22"/>
                  </a:cubicBezTo>
                  <a:cubicBezTo>
                    <a:pt x="95" y="20"/>
                    <a:pt x="95" y="16"/>
                    <a:pt x="95" y="13"/>
                  </a:cubicBezTo>
                  <a:cubicBezTo>
                    <a:pt x="96" y="12"/>
                    <a:pt x="96" y="10"/>
                    <a:pt x="96" y="9"/>
                  </a:cubicBezTo>
                  <a:cubicBezTo>
                    <a:pt x="96" y="9"/>
                    <a:pt x="96" y="9"/>
                    <a:pt x="96" y="8"/>
                  </a:cubicBezTo>
                  <a:cubicBezTo>
                    <a:pt x="96" y="8"/>
                    <a:pt x="96" y="8"/>
                    <a:pt x="96" y="8"/>
                  </a:cubicBezTo>
                  <a:cubicBezTo>
                    <a:pt x="95" y="8"/>
                    <a:pt x="95" y="8"/>
                    <a:pt x="95" y="8"/>
                  </a:cubicBezTo>
                  <a:cubicBezTo>
                    <a:pt x="96" y="8"/>
                    <a:pt x="96" y="8"/>
                    <a:pt x="96" y="8"/>
                  </a:cubicBezTo>
                  <a:cubicBezTo>
                    <a:pt x="96" y="8"/>
                    <a:pt x="96" y="8"/>
                    <a:pt x="96" y="8"/>
                  </a:cubicBezTo>
                  <a:cubicBezTo>
                    <a:pt x="95" y="8"/>
                    <a:pt x="95" y="8"/>
                    <a:pt x="95" y="8"/>
                  </a:cubicBezTo>
                  <a:cubicBezTo>
                    <a:pt x="96" y="8"/>
                    <a:pt x="96" y="8"/>
                    <a:pt x="96" y="8"/>
                  </a:cubicBezTo>
                  <a:cubicBezTo>
                    <a:pt x="93" y="7"/>
                    <a:pt x="93" y="7"/>
                    <a:pt x="93" y="7"/>
                  </a:cubicBezTo>
                  <a:cubicBezTo>
                    <a:pt x="96" y="8"/>
                    <a:pt x="96" y="8"/>
                    <a:pt x="96" y="8"/>
                  </a:cubicBezTo>
                  <a:cubicBezTo>
                    <a:pt x="96" y="8"/>
                    <a:pt x="96" y="8"/>
                    <a:pt x="96" y="8"/>
                  </a:cubicBezTo>
                  <a:cubicBezTo>
                    <a:pt x="93" y="7"/>
                    <a:pt x="93" y="7"/>
                    <a:pt x="93" y="7"/>
                  </a:cubicBezTo>
                  <a:cubicBezTo>
                    <a:pt x="96" y="8"/>
                    <a:pt x="96" y="8"/>
                    <a:pt x="96" y="8"/>
                  </a:cubicBezTo>
                  <a:cubicBezTo>
                    <a:pt x="92" y="7"/>
                    <a:pt x="92" y="7"/>
                    <a:pt x="92" y="7"/>
                  </a:cubicBezTo>
                  <a:cubicBezTo>
                    <a:pt x="96" y="9"/>
                    <a:pt x="96" y="9"/>
                    <a:pt x="96" y="9"/>
                  </a:cubicBezTo>
                  <a:cubicBezTo>
                    <a:pt x="96" y="8"/>
                    <a:pt x="96" y="8"/>
                    <a:pt x="96" y="8"/>
                  </a:cubicBezTo>
                  <a:cubicBezTo>
                    <a:pt x="92" y="7"/>
                    <a:pt x="92" y="7"/>
                    <a:pt x="92" y="7"/>
                  </a:cubicBezTo>
                  <a:cubicBezTo>
                    <a:pt x="96" y="9"/>
                    <a:pt x="96" y="9"/>
                    <a:pt x="96" y="9"/>
                  </a:cubicBezTo>
                  <a:cubicBezTo>
                    <a:pt x="92" y="7"/>
                    <a:pt x="92" y="7"/>
                    <a:pt x="92" y="7"/>
                  </a:cubicBezTo>
                  <a:cubicBezTo>
                    <a:pt x="96" y="9"/>
                    <a:pt x="96" y="9"/>
                    <a:pt x="96" y="9"/>
                  </a:cubicBezTo>
                  <a:cubicBezTo>
                    <a:pt x="96" y="9"/>
                    <a:pt x="96" y="9"/>
                    <a:pt x="96" y="9"/>
                  </a:cubicBezTo>
                  <a:cubicBezTo>
                    <a:pt x="92" y="7"/>
                    <a:pt x="92" y="7"/>
                    <a:pt x="92" y="7"/>
                  </a:cubicBezTo>
                  <a:cubicBezTo>
                    <a:pt x="96" y="9"/>
                    <a:pt x="96" y="9"/>
                    <a:pt x="96" y="9"/>
                  </a:cubicBezTo>
                  <a:cubicBezTo>
                    <a:pt x="97" y="7"/>
                    <a:pt x="96" y="5"/>
                    <a:pt x="94" y="4"/>
                  </a:cubicBezTo>
                  <a:cubicBezTo>
                    <a:pt x="90" y="1"/>
                    <a:pt x="90" y="1"/>
                    <a:pt x="90" y="1"/>
                  </a:cubicBezTo>
                  <a:cubicBezTo>
                    <a:pt x="88" y="0"/>
                    <a:pt x="85" y="0"/>
                    <a:pt x="84" y="2"/>
                  </a:cubicBezTo>
                  <a:cubicBezTo>
                    <a:pt x="83" y="4"/>
                    <a:pt x="83" y="7"/>
                    <a:pt x="85" y="8"/>
                  </a:cubicBezTo>
                  <a:cubicBezTo>
                    <a:pt x="90" y="11"/>
                    <a:pt x="90" y="11"/>
                    <a:pt x="90" y="11"/>
                  </a:cubicBezTo>
                  <a:cubicBezTo>
                    <a:pt x="92" y="7"/>
                    <a:pt x="92" y="7"/>
                    <a:pt x="92" y="7"/>
                  </a:cubicBezTo>
                  <a:cubicBezTo>
                    <a:pt x="89" y="5"/>
                    <a:pt x="89" y="5"/>
                    <a:pt x="89" y="5"/>
                  </a:cubicBezTo>
                  <a:cubicBezTo>
                    <a:pt x="88" y="6"/>
                    <a:pt x="88" y="6"/>
                    <a:pt x="88" y="6"/>
                  </a:cubicBezTo>
                  <a:cubicBezTo>
                    <a:pt x="88" y="6"/>
                    <a:pt x="88" y="6"/>
                    <a:pt x="88" y="6"/>
                  </a:cubicBezTo>
                  <a:cubicBezTo>
                    <a:pt x="88" y="7"/>
                    <a:pt x="88" y="7"/>
                    <a:pt x="88" y="7"/>
                  </a:cubicBezTo>
                  <a:cubicBezTo>
                    <a:pt x="88" y="8"/>
                    <a:pt x="87" y="12"/>
                    <a:pt x="87" y="15"/>
                  </a:cubicBezTo>
                  <a:cubicBezTo>
                    <a:pt x="87" y="17"/>
                    <a:pt x="87" y="19"/>
                    <a:pt x="87" y="20"/>
                  </a:cubicBezTo>
                  <a:cubicBezTo>
                    <a:pt x="86" y="20"/>
                    <a:pt x="86" y="21"/>
                    <a:pt x="86" y="21"/>
                  </a:cubicBezTo>
                  <a:cubicBezTo>
                    <a:pt x="86" y="21"/>
                    <a:pt x="86" y="21"/>
                    <a:pt x="86" y="21"/>
                  </a:cubicBezTo>
                  <a:cubicBezTo>
                    <a:pt x="88" y="22"/>
                    <a:pt x="88" y="22"/>
                    <a:pt x="88" y="22"/>
                  </a:cubicBezTo>
                  <a:cubicBezTo>
                    <a:pt x="86" y="21"/>
                    <a:pt x="86" y="21"/>
                    <a:pt x="86" y="21"/>
                  </a:cubicBezTo>
                  <a:cubicBezTo>
                    <a:pt x="86" y="21"/>
                    <a:pt x="86" y="21"/>
                    <a:pt x="86" y="21"/>
                  </a:cubicBezTo>
                  <a:cubicBezTo>
                    <a:pt x="88" y="22"/>
                    <a:pt x="88" y="22"/>
                    <a:pt x="88" y="22"/>
                  </a:cubicBezTo>
                  <a:cubicBezTo>
                    <a:pt x="86" y="21"/>
                    <a:pt x="86" y="21"/>
                    <a:pt x="86" y="21"/>
                  </a:cubicBezTo>
                  <a:cubicBezTo>
                    <a:pt x="90" y="22"/>
                    <a:pt x="90" y="22"/>
                    <a:pt x="90" y="22"/>
                  </a:cubicBezTo>
                  <a:cubicBezTo>
                    <a:pt x="86" y="21"/>
                    <a:pt x="86" y="21"/>
                    <a:pt x="86" y="21"/>
                  </a:cubicBezTo>
                  <a:cubicBezTo>
                    <a:pt x="86" y="21"/>
                    <a:pt x="86" y="21"/>
                    <a:pt x="86" y="21"/>
                  </a:cubicBezTo>
                  <a:cubicBezTo>
                    <a:pt x="90" y="22"/>
                    <a:pt x="90" y="22"/>
                    <a:pt x="90" y="22"/>
                  </a:cubicBezTo>
                  <a:cubicBezTo>
                    <a:pt x="86" y="21"/>
                    <a:pt x="86" y="21"/>
                    <a:pt x="86" y="21"/>
                  </a:cubicBezTo>
                  <a:cubicBezTo>
                    <a:pt x="90" y="22"/>
                    <a:pt x="90" y="22"/>
                    <a:pt x="90" y="22"/>
                  </a:cubicBezTo>
                  <a:cubicBezTo>
                    <a:pt x="87" y="20"/>
                    <a:pt x="87" y="20"/>
                    <a:pt x="87" y="20"/>
                  </a:cubicBezTo>
                  <a:cubicBezTo>
                    <a:pt x="87" y="21"/>
                    <a:pt x="86" y="21"/>
                    <a:pt x="86" y="21"/>
                  </a:cubicBezTo>
                  <a:cubicBezTo>
                    <a:pt x="90" y="22"/>
                    <a:pt x="90" y="22"/>
                    <a:pt x="90" y="22"/>
                  </a:cubicBezTo>
                  <a:cubicBezTo>
                    <a:pt x="87" y="20"/>
                    <a:pt x="87" y="20"/>
                    <a:pt x="87" y="20"/>
                  </a:cubicBezTo>
                  <a:cubicBezTo>
                    <a:pt x="86" y="22"/>
                    <a:pt x="86" y="25"/>
                    <a:pt x="88" y="26"/>
                  </a:cubicBezTo>
                  <a:cubicBezTo>
                    <a:pt x="90" y="27"/>
                    <a:pt x="90" y="27"/>
                    <a:pt x="90" y="27"/>
                  </a:cubicBezTo>
                  <a:cubicBezTo>
                    <a:pt x="93" y="24"/>
                    <a:pt x="93" y="24"/>
                    <a:pt x="93" y="24"/>
                  </a:cubicBezTo>
                  <a:cubicBezTo>
                    <a:pt x="89" y="22"/>
                    <a:pt x="89" y="22"/>
                    <a:pt x="89" y="22"/>
                  </a:cubicBezTo>
                  <a:cubicBezTo>
                    <a:pt x="92" y="24"/>
                    <a:pt x="92" y="24"/>
                    <a:pt x="92" y="24"/>
                  </a:cubicBezTo>
                  <a:cubicBezTo>
                    <a:pt x="89" y="21"/>
                    <a:pt x="89" y="21"/>
                    <a:pt x="89" y="21"/>
                  </a:cubicBezTo>
                  <a:cubicBezTo>
                    <a:pt x="89" y="22"/>
                    <a:pt x="89" y="22"/>
                    <a:pt x="89" y="22"/>
                  </a:cubicBezTo>
                  <a:cubicBezTo>
                    <a:pt x="92" y="24"/>
                    <a:pt x="92" y="24"/>
                    <a:pt x="92" y="24"/>
                  </a:cubicBezTo>
                  <a:cubicBezTo>
                    <a:pt x="89" y="21"/>
                    <a:pt x="89" y="21"/>
                    <a:pt x="89" y="21"/>
                  </a:cubicBezTo>
                  <a:cubicBezTo>
                    <a:pt x="91" y="23"/>
                    <a:pt x="91" y="23"/>
                    <a:pt x="91" y="23"/>
                  </a:cubicBezTo>
                  <a:cubicBezTo>
                    <a:pt x="90" y="21"/>
                    <a:pt x="90" y="21"/>
                    <a:pt x="90" y="21"/>
                  </a:cubicBezTo>
                  <a:cubicBezTo>
                    <a:pt x="89" y="21"/>
                    <a:pt x="89" y="21"/>
                    <a:pt x="89" y="21"/>
                  </a:cubicBezTo>
                  <a:cubicBezTo>
                    <a:pt x="91" y="23"/>
                    <a:pt x="91" y="23"/>
                    <a:pt x="91" y="23"/>
                  </a:cubicBezTo>
                  <a:cubicBezTo>
                    <a:pt x="90" y="21"/>
                    <a:pt x="90" y="21"/>
                    <a:pt x="90" y="21"/>
                  </a:cubicBezTo>
                  <a:cubicBezTo>
                    <a:pt x="89" y="22"/>
                    <a:pt x="89" y="22"/>
                    <a:pt x="89" y="22"/>
                  </a:cubicBezTo>
                  <a:cubicBezTo>
                    <a:pt x="88" y="23"/>
                    <a:pt x="85" y="25"/>
                    <a:pt x="83" y="27"/>
                  </a:cubicBezTo>
                  <a:cubicBezTo>
                    <a:pt x="82" y="28"/>
                    <a:pt x="81" y="29"/>
                    <a:pt x="80" y="30"/>
                  </a:cubicBezTo>
                  <a:cubicBezTo>
                    <a:pt x="80" y="30"/>
                    <a:pt x="80" y="30"/>
                    <a:pt x="79" y="30"/>
                  </a:cubicBezTo>
                  <a:cubicBezTo>
                    <a:pt x="79" y="31"/>
                    <a:pt x="79" y="31"/>
                    <a:pt x="79" y="31"/>
                  </a:cubicBezTo>
                  <a:cubicBezTo>
                    <a:pt x="79" y="31"/>
                    <a:pt x="79" y="31"/>
                    <a:pt x="79" y="31"/>
                  </a:cubicBezTo>
                  <a:cubicBezTo>
                    <a:pt x="79" y="31"/>
                    <a:pt x="79" y="31"/>
                    <a:pt x="79" y="31"/>
                  </a:cubicBezTo>
                  <a:cubicBezTo>
                    <a:pt x="79" y="31"/>
                    <a:pt x="79" y="31"/>
                    <a:pt x="78" y="32"/>
                  </a:cubicBezTo>
                  <a:cubicBezTo>
                    <a:pt x="78" y="32"/>
                    <a:pt x="78" y="34"/>
                    <a:pt x="78" y="35"/>
                  </a:cubicBezTo>
                  <a:cubicBezTo>
                    <a:pt x="78" y="36"/>
                    <a:pt x="79" y="37"/>
                    <a:pt x="80" y="37"/>
                  </a:cubicBezTo>
                  <a:cubicBezTo>
                    <a:pt x="83" y="39"/>
                    <a:pt x="83" y="39"/>
                    <a:pt x="83" y="39"/>
                  </a:cubicBezTo>
                  <a:cubicBezTo>
                    <a:pt x="85" y="36"/>
                    <a:pt x="85" y="36"/>
                    <a:pt x="85" y="36"/>
                  </a:cubicBezTo>
                  <a:cubicBezTo>
                    <a:pt x="86" y="32"/>
                    <a:pt x="86" y="32"/>
                    <a:pt x="86" y="32"/>
                  </a:cubicBezTo>
                  <a:cubicBezTo>
                    <a:pt x="55" y="28"/>
                    <a:pt x="55" y="28"/>
                    <a:pt x="55" y="28"/>
                  </a:cubicBezTo>
                  <a:cubicBezTo>
                    <a:pt x="54" y="28"/>
                    <a:pt x="52" y="29"/>
                    <a:pt x="51" y="31"/>
                  </a:cubicBezTo>
                  <a:cubicBezTo>
                    <a:pt x="50" y="33"/>
                    <a:pt x="51" y="35"/>
                    <a:pt x="53" y="36"/>
                  </a:cubicBezTo>
                  <a:cubicBezTo>
                    <a:pt x="57" y="38"/>
                    <a:pt x="57" y="38"/>
                    <a:pt x="57" y="38"/>
                  </a:cubicBezTo>
                  <a:cubicBezTo>
                    <a:pt x="59" y="35"/>
                    <a:pt x="59" y="35"/>
                    <a:pt x="59" y="35"/>
                  </a:cubicBezTo>
                  <a:cubicBezTo>
                    <a:pt x="60" y="31"/>
                    <a:pt x="60" y="31"/>
                    <a:pt x="60" y="31"/>
                  </a:cubicBezTo>
                  <a:cubicBezTo>
                    <a:pt x="29" y="27"/>
                    <a:pt x="29" y="27"/>
                    <a:pt x="29" y="27"/>
                  </a:cubicBezTo>
                  <a:cubicBezTo>
                    <a:pt x="27" y="27"/>
                    <a:pt x="25" y="28"/>
                    <a:pt x="25" y="29"/>
                  </a:cubicBezTo>
                  <a:cubicBezTo>
                    <a:pt x="24" y="31"/>
                    <a:pt x="25" y="33"/>
                    <a:pt x="26" y="34"/>
                  </a:cubicBezTo>
                  <a:cubicBezTo>
                    <a:pt x="30" y="36"/>
                    <a:pt x="30" y="36"/>
                    <a:pt x="30" y="36"/>
                  </a:cubicBezTo>
                  <a:cubicBezTo>
                    <a:pt x="32" y="33"/>
                    <a:pt x="32" y="33"/>
                    <a:pt x="32" y="33"/>
                  </a:cubicBezTo>
                  <a:cubicBezTo>
                    <a:pt x="32" y="29"/>
                    <a:pt x="32" y="29"/>
                    <a:pt x="32" y="29"/>
                  </a:cubicBezTo>
                  <a:cubicBezTo>
                    <a:pt x="4" y="29"/>
                    <a:pt x="4" y="29"/>
                    <a:pt x="4" y="29"/>
                  </a:cubicBezTo>
                  <a:cubicBezTo>
                    <a:pt x="3" y="29"/>
                    <a:pt x="1" y="31"/>
                    <a:pt x="1" y="32"/>
                  </a:cubicBezTo>
                  <a:cubicBezTo>
                    <a:pt x="0" y="34"/>
                    <a:pt x="1" y="36"/>
                    <a:pt x="2" y="37"/>
                  </a:cubicBezTo>
                  <a:cubicBezTo>
                    <a:pt x="5" y="38"/>
                    <a:pt x="5" y="38"/>
                    <a:pt x="5" y="38"/>
                  </a:cubicBezTo>
                  <a:cubicBezTo>
                    <a:pt x="6" y="39"/>
                    <a:pt x="9" y="39"/>
                    <a:pt x="10" y="37"/>
                  </a:cubicBezTo>
                  <a:cubicBezTo>
                    <a:pt x="11" y="35"/>
                    <a:pt x="11" y="32"/>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7" name="Freeform 200">
              <a:extLst>
                <a:ext uri="{FF2B5EF4-FFF2-40B4-BE49-F238E27FC236}">
                  <a16:creationId xmlns:a16="http://schemas.microsoft.com/office/drawing/2014/main" id="{310D4E38-2B95-4F92-A152-43251AAC0560}"/>
                </a:ext>
              </a:extLst>
            </p:cNvPr>
            <p:cNvSpPr>
              <a:spLocks/>
            </p:cNvSpPr>
            <p:nvPr/>
          </p:nvSpPr>
          <p:spPr bwMode="auto">
            <a:xfrm>
              <a:off x="5665924" y="3111611"/>
              <a:ext cx="363538" cy="363538"/>
            </a:xfrm>
            <a:custGeom>
              <a:avLst/>
              <a:gdLst>
                <a:gd name="T0" fmla="*/ 229 w 231"/>
                <a:gd name="T1" fmla="*/ 118 h 231"/>
                <a:gd name="T2" fmla="*/ 113 w 231"/>
                <a:gd name="T3" fmla="*/ 230 h 231"/>
                <a:gd name="T4" fmla="*/ 1 w 231"/>
                <a:gd name="T5" fmla="*/ 113 h 231"/>
                <a:gd name="T6" fmla="*/ 117 w 231"/>
                <a:gd name="T7" fmla="*/ 1 h 231"/>
                <a:gd name="T8" fmla="*/ 229 w 231"/>
                <a:gd name="T9" fmla="*/ 118 h 231"/>
              </a:gdLst>
              <a:ahLst/>
              <a:cxnLst>
                <a:cxn ang="0">
                  <a:pos x="T0" y="T1"/>
                </a:cxn>
                <a:cxn ang="0">
                  <a:pos x="T2" y="T3"/>
                </a:cxn>
                <a:cxn ang="0">
                  <a:pos x="T4" y="T5"/>
                </a:cxn>
                <a:cxn ang="0">
                  <a:pos x="T6" y="T7"/>
                </a:cxn>
                <a:cxn ang="0">
                  <a:pos x="T8" y="T9"/>
                </a:cxn>
              </a:cxnLst>
              <a:rect l="0" t="0" r="r" b="b"/>
              <a:pathLst>
                <a:path w="231" h="231">
                  <a:moveTo>
                    <a:pt x="229" y="118"/>
                  </a:moveTo>
                  <a:cubicBezTo>
                    <a:pt x="228" y="181"/>
                    <a:pt x="176" y="231"/>
                    <a:pt x="113" y="230"/>
                  </a:cubicBezTo>
                  <a:cubicBezTo>
                    <a:pt x="50" y="228"/>
                    <a:pt x="0" y="176"/>
                    <a:pt x="1" y="113"/>
                  </a:cubicBezTo>
                  <a:cubicBezTo>
                    <a:pt x="2" y="50"/>
                    <a:pt x="54" y="0"/>
                    <a:pt x="117" y="1"/>
                  </a:cubicBezTo>
                  <a:cubicBezTo>
                    <a:pt x="181" y="2"/>
                    <a:pt x="231" y="54"/>
                    <a:pt x="229"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8" name="Freeform 201">
              <a:extLst>
                <a:ext uri="{FF2B5EF4-FFF2-40B4-BE49-F238E27FC236}">
                  <a16:creationId xmlns:a16="http://schemas.microsoft.com/office/drawing/2014/main" id="{C6923537-BB8B-49B2-AF66-B85D58E6A060}"/>
                </a:ext>
              </a:extLst>
            </p:cNvPr>
            <p:cNvSpPr>
              <a:spLocks/>
            </p:cNvSpPr>
            <p:nvPr/>
          </p:nvSpPr>
          <p:spPr bwMode="auto">
            <a:xfrm>
              <a:off x="5653224" y="3097323"/>
              <a:ext cx="390525" cy="392113"/>
            </a:xfrm>
            <a:custGeom>
              <a:avLst/>
              <a:gdLst>
                <a:gd name="T0" fmla="*/ 238 w 249"/>
                <a:gd name="T1" fmla="*/ 127 h 249"/>
                <a:gd name="T2" fmla="*/ 228 w 249"/>
                <a:gd name="T3" fmla="*/ 126 h 249"/>
                <a:gd name="T4" fmla="*/ 197 w 249"/>
                <a:gd name="T5" fmla="*/ 198 h 249"/>
                <a:gd name="T6" fmla="*/ 124 w 249"/>
                <a:gd name="T7" fmla="*/ 228 h 249"/>
                <a:gd name="T8" fmla="*/ 122 w 249"/>
                <a:gd name="T9" fmla="*/ 228 h 249"/>
                <a:gd name="T10" fmla="*/ 50 w 249"/>
                <a:gd name="T11" fmla="*/ 197 h 249"/>
                <a:gd name="T12" fmla="*/ 21 w 249"/>
                <a:gd name="T13" fmla="*/ 124 h 249"/>
                <a:gd name="T14" fmla="*/ 21 w 249"/>
                <a:gd name="T15" fmla="*/ 122 h 249"/>
                <a:gd name="T16" fmla="*/ 21 w 249"/>
                <a:gd name="T17" fmla="*/ 122 h 249"/>
                <a:gd name="T18" fmla="*/ 52 w 249"/>
                <a:gd name="T19" fmla="*/ 50 h 249"/>
                <a:gd name="T20" fmla="*/ 124 w 249"/>
                <a:gd name="T21" fmla="*/ 21 h 249"/>
                <a:gd name="T22" fmla="*/ 126 w 249"/>
                <a:gd name="T23" fmla="*/ 21 h 249"/>
                <a:gd name="T24" fmla="*/ 126 w 249"/>
                <a:gd name="T25" fmla="*/ 21 h 249"/>
                <a:gd name="T26" fmla="*/ 198 w 249"/>
                <a:gd name="T27" fmla="*/ 52 h 249"/>
                <a:gd name="T28" fmla="*/ 228 w 249"/>
                <a:gd name="T29" fmla="*/ 124 h 249"/>
                <a:gd name="T30" fmla="*/ 228 w 249"/>
                <a:gd name="T31" fmla="*/ 126 h 249"/>
                <a:gd name="T32" fmla="*/ 228 w 249"/>
                <a:gd name="T33" fmla="*/ 126 h 249"/>
                <a:gd name="T34" fmla="*/ 238 w 249"/>
                <a:gd name="T35" fmla="*/ 127 h 249"/>
                <a:gd name="T36" fmla="*/ 249 w 249"/>
                <a:gd name="T37" fmla="*/ 127 h 249"/>
                <a:gd name="T38" fmla="*/ 249 w 249"/>
                <a:gd name="T39" fmla="*/ 124 h 249"/>
                <a:gd name="T40" fmla="*/ 213 w 249"/>
                <a:gd name="T41" fmla="*/ 37 h 249"/>
                <a:gd name="T42" fmla="*/ 127 w 249"/>
                <a:gd name="T43" fmla="*/ 0 h 249"/>
                <a:gd name="T44" fmla="*/ 127 w 249"/>
                <a:gd name="T45" fmla="*/ 0 h 249"/>
                <a:gd name="T46" fmla="*/ 124 w 249"/>
                <a:gd name="T47" fmla="*/ 0 h 249"/>
                <a:gd name="T48" fmla="*/ 37 w 249"/>
                <a:gd name="T49" fmla="*/ 35 h 249"/>
                <a:gd name="T50" fmla="*/ 0 w 249"/>
                <a:gd name="T51" fmla="*/ 122 h 249"/>
                <a:gd name="T52" fmla="*/ 0 w 249"/>
                <a:gd name="T53" fmla="*/ 122 h 249"/>
                <a:gd name="T54" fmla="*/ 0 w 249"/>
                <a:gd name="T55" fmla="*/ 124 h 249"/>
                <a:gd name="T56" fmla="*/ 35 w 249"/>
                <a:gd name="T57" fmla="*/ 212 h 249"/>
                <a:gd name="T58" fmla="*/ 122 w 249"/>
                <a:gd name="T59" fmla="*/ 249 h 249"/>
                <a:gd name="T60" fmla="*/ 124 w 249"/>
                <a:gd name="T61" fmla="*/ 249 h 249"/>
                <a:gd name="T62" fmla="*/ 211 w 249"/>
                <a:gd name="T63" fmla="*/ 213 h 249"/>
                <a:gd name="T64" fmla="*/ 249 w 249"/>
                <a:gd name="T65" fmla="*/ 127 h 249"/>
                <a:gd name="T66" fmla="*/ 249 w 249"/>
                <a:gd name="T67" fmla="*/ 127 h 249"/>
                <a:gd name="T68" fmla="*/ 238 w 249"/>
                <a:gd name="T69"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249">
                  <a:moveTo>
                    <a:pt x="238" y="127"/>
                  </a:moveTo>
                  <a:cubicBezTo>
                    <a:pt x="228" y="126"/>
                    <a:pt x="228" y="126"/>
                    <a:pt x="228" y="126"/>
                  </a:cubicBezTo>
                  <a:cubicBezTo>
                    <a:pt x="228" y="155"/>
                    <a:pt x="216" y="180"/>
                    <a:pt x="197" y="198"/>
                  </a:cubicBezTo>
                  <a:cubicBezTo>
                    <a:pt x="178" y="217"/>
                    <a:pt x="153" y="228"/>
                    <a:pt x="124" y="228"/>
                  </a:cubicBezTo>
                  <a:cubicBezTo>
                    <a:pt x="124" y="228"/>
                    <a:pt x="123" y="228"/>
                    <a:pt x="122" y="228"/>
                  </a:cubicBezTo>
                  <a:cubicBezTo>
                    <a:pt x="94" y="228"/>
                    <a:pt x="69" y="216"/>
                    <a:pt x="50" y="197"/>
                  </a:cubicBezTo>
                  <a:cubicBezTo>
                    <a:pt x="32" y="178"/>
                    <a:pt x="21" y="153"/>
                    <a:pt x="21" y="124"/>
                  </a:cubicBezTo>
                  <a:cubicBezTo>
                    <a:pt x="21" y="124"/>
                    <a:pt x="21" y="123"/>
                    <a:pt x="21" y="122"/>
                  </a:cubicBezTo>
                  <a:cubicBezTo>
                    <a:pt x="21" y="122"/>
                    <a:pt x="21" y="122"/>
                    <a:pt x="21" y="122"/>
                  </a:cubicBezTo>
                  <a:cubicBezTo>
                    <a:pt x="21" y="94"/>
                    <a:pt x="33" y="69"/>
                    <a:pt x="52" y="50"/>
                  </a:cubicBezTo>
                  <a:cubicBezTo>
                    <a:pt x="70" y="32"/>
                    <a:pt x="96" y="21"/>
                    <a:pt x="124" y="21"/>
                  </a:cubicBezTo>
                  <a:cubicBezTo>
                    <a:pt x="125" y="21"/>
                    <a:pt x="126" y="21"/>
                    <a:pt x="126" y="21"/>
                  </a:cubicBezTo>
                  <a:cubicBezTo>
                    <a:pt x="126" y="21"/>
                    <a:pt x="126" y="21"/>
                    <a:pt x="126" y="21"/>
                  </a:cubicBezTo>
                  <a:cubicBezTo>
                    <a:pt x="155" y="21"/>
                    <a:pt x="180" y="33"/>
                    <a:pt x="198" y="52"/>
                  </a:cubicBezTo>
                  <a:cubicBezTo>
                    <a:pt x="217" y="70"/>
                    <a:pt x="228" y="96"/>
                    <a:pt x="228" y="124"/>
                  </a:cubicBezTo>
                  <a:cubicBezTo>
                    <a:pt x="228" y="125"/>
                    <a:pt x="228" y="126"/>
                    <a:pt x="228" y="126"/>
                  </a:cubicBezTo>
                  <a:cubicBezTo>
                    <a:pt x="228" y="126"/>
                    <a:pt x="228" y="126"/>
                    <a:pt x="228" y="126"/>
                  </a:cubicBezTo>
                  <a:cubicBezTo>
                    <a:pt x="238" y="127"/>
                    <a:pt x="238" y="127"/>
                    <a:pt x="238" y="127"/>
                  </a:cubicBezTo>
                  <a:cubicBezTo>
                    <a:pt x="249" y="127"/>
                    <a:pt x="249" y="127"/>
                    <a:pt x="249" y="127"/>
                  </a:cubicBezTo>
                  <a:cubicBezTo>
                    <a:pt x="249" y="126"/>
                    <a:pt x="249" y="125"/>
                    <a:pt x="249" y="124"/>
                  </a:cubicBezTo>
                  <a:cubicBezTo>
                    <a:pt x="249" y="91"/>
                    <a:pt x="235" y="60"/>
                    <a:pt x="213" y="37"/>
                  </a:cubicBezTo>
                  <a:cubicBezTo>
                    <a:pt x="191" y="15"/>
                    <a:pt x="161" y="0"/>
                    <a:pt x="127" y="0"/>
                  </a:cubicBezTo>
                  <a:cubicBezTo>
                    <a:pt x="127" y="0"/>
                    <a:pt x="127" y="0"/>
                    <a:pt x="127" y="0"/>
                  </a:cubicBezTo>
                  <a:cubicBezTo>
                    <a:pt x="126" y="0"/>
                    <a:pt x="125" y="0"/>
                    <a:pt x="124" y="0"/>
                  </a:cubicBezTo>
                  <a:cubicBezTo>
                    <a:pt x="90" y="0"/>
                    <a:pt x="60" y="13"/>
                    <a:pt x="37" y="35"/>
                  </a:cubicBezTo>
                  <a:cubicBezTo>
                    <a:pt x="15" y="57"/>
                    <a:pt x="0" y="88"/>
                    <a:pt x="0" y="122"/>
                  </a:cubicBezTo>
                  <a:cubicBezTo>
                    <a:pt x="0" y="122"/>
                    <a:pt x="0" y="122"/>
                    <a:pt x="0" y="122"/>
                  </a:cubicBezTo>
                  <a:cubicBezTo>
                    <a:pt x="0" y="123"/>
                    <a:pt x="0" y="124"/>
                    <a:pt x="0" y="124"/>
                  </a:cubicBezTo>
                  <a:cubicBezTo>
                    <a:pt x="0" y="158"/>
                    <a:pt x="13" y="189"/>
                    <a:pt x="35" y="212"/>
                  </a:cubicBezTo>
                  <a:cubicBezTo>
                    <a:pt x="57" y="234"/>
                    <a:pt x="88" y="248"/>
                    <a:pt x="122" y="249"/>
                  </a:cubicBezTo>
                  <a:cubicBezTo>
                    <a:pt x="123" y="249"/>
                    <a:pt x="124" y="249"/>
                    <a:pt x="124" y="249"/>
                  </a:cubicBezTo>
                  <a:cubicBezTo>
                    <a:pt x="158" y="249"/>
                    <a:pt x="189" y="235"/>
                    <a:pt x="211" y="213"/>
                  </a:cubicBezTo>
                  <a:cubicBezTo>
                    <a:pt x="234" y="191"/>
                    <a:pt x="248" y="161"/>
                    <a:pt x="249" y="127"/>
                  </a:cubicBezTo>
                  <a:cubicBezTo>
                    <a:pt x="249" y="127"/>
                    <a:pt x="249" y="127"/>
                    <a:pt x="249" y="127"/>
                  </a:cubicBezTo>
                  <a:lnTo>
                    <a:pt x="238"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39" name="Freeform 202">
              <a:extLst>
                <a:ext uri="{FF2B5EF4-FFF2-40B4-BE49-F238E27FC236}">
                  <a16:creationId xmlns:a16="http://schemas.microsoft.com/office/drawing/2014/main" id="{25C86228-8072-40C5-BDA5-34E1801D6B52}"/>
                </a:ext>
              </a:extLst>
            </p:cNvPr>
            <p:cNvSpPr>
              <a:spLocks/>
            </p:cNvSpPr>
            <p:nvPr/>
          </p:nvSpPr>
          <p:spPr bwMode="auto">
            <a:xfrm>
              <a:off x="5772287" y="2965561"/>
              <a:ext cx="450850" cy="461963"/>
            </a:xfrm>
            <a:custGeom>
              <a:avLst/>
              <a:gdLst>
                <a:gd name="T0" fmla="*/ 287 w 287"/>
                <a:gd name="T1" fmla="*/ 7 h 294"/>
                <a:gd name="T2" fmla="*/ 186 w 287"/>
                <a:gd name="T3" fmla="*/ 127 h 294"/>
                <a:gd name="T4" fmla="*/ 98 w 287"/>
                <a:gd name="T5" fmla="*/ 255 h 294"/>
                <a:gd name="T6" fmla="*/ 91 w 287"/>
                <a:gd name="T7" fmla="*/ 268 h 294"/>
                <a:gd name="T8" fmla="*/ 53 w 287"/>
                <a:gd name="T9" fmla="*/ 294 h 294"/>
                <a:gd name="T10" fmla="*/ 36 w 287"/>
                <a:gd name="T11" fmla="*/ 291 h 294"/>
                <a:gd name="T12" fmla="*/ 24 w 287"/>
                <a:gd name="T13" fmla="*/ 280 h 294"/>
                <a:gd name="T14" fmla="*/ 15 w 287"/>
                <a:gd name="T15" fmla="*/ 263 h 294"/>
                <a:gd name="T16" fmla="*/ 6 w 287"/>
                <a:gd name="T17" fmla="*/ 232 h 294"/>
                <a:gd name="T18" fmla="*/ 5 w 287"/>
                <a:gd name="T19" fmla="*/ 228 h 294"/>
                <a:gd name="T20" fmla="*/ 0 w 287"/>
                <a:gd name="T21" fmla="*/ 200 h 294"/>
                <a:gd name="T22" fmla="*/ 14 w 287"/>
                <a:gd name="T23" fmla="*/ 179 h 294"/>
                <a:gd name="T24" fmla="*/ 41 w 287"/>
                <a:gd name="T25" fmla="*/ 170 h 294"/>
                <a:gd name="T26" fmla="*/ 47 w 287"/>
                <a:gd name="T27" fmla="*/ 173 h 294"/>
                <a:gd name="T28" fmla="*/ 53 w 287"/>
                <a:gd name="T29" fmla="*/ 184 h 294"/>
                <a:gd name="T30" fmla="*/ 58 w 287"/>
                <a:gd name="T31" fmla="*/ 197 h 294"/>
                <a:gd name="T32" fmla="*/ 69 w 287"/>
                <a:gd name="T33" fmla="*/ 217 h 294"/>
                <a:gd name="T34" fmla="*/ 102 w 287"/>
                <a:gd name="T35" fmla="*/ 173 h 294"/>
                <a:gd name="T36" fmla="*/ 150 w 287"/>
                <a:gd name="T37" fmla="*/ 103 h 294"/>
                <a:gd name="T38" fmla="*/ 192 w 287"/>
                <a:gd name="T39" fmla="*/ 45 h 294"/>
                <a:gd name="T40" fmla="*/ 219 w 287"/>
                <a:gd name="T41" fmla="*/ 18 h 294"/>
                <a:gd name="T42" fmla="*/ 244 w 287"/>
                <a:gd name="T43" fmla="*/ 6 h 294"/>
                <a:gd name="T44" fmla="*/ 284 w 287"/>
                <a:gd name="T45" fmla="*/ 0 h 294"/>
                <a:gd name="T46" fmla="*/ 287 w 287"/>
                <a:gd name="T47" fmla="*/ 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294">
                  <a:moveTo>
                    <a:pt x="287" y="7"/>
                  </a:moveTo>
                  <a:cubicBezTo>
                    <a:pt x="251" y="46"/>
                    <a:pt x="217" y="86"/>
                    <a:pt x="186" y="127"/>
                  </a:cubicBezTo>
                  <a:cubicBezTo>
                    <a:pt x="154" y="169"/>
                    <a:pt x="125" y="211"/>
                    <a:pt x="98" y="255"/>
                  </a:cubicBezTo>
                  <a:cubicBezTo>
                    <a:pt x="96" y="258"/>
                    <a:pt x="94" y="262"/>
                    <a:pt x="91" y="268"/>
                  </a:cubicBezTo>
                  <a:cubicBezTo>
                    <a:pt x="82" y="286"/>
                    <a:pt x="69" y="294"/>
                    <a:pt x="53" y="294"/>
                  </a:cubicBezTo>
                  <a:cubicBezTo>
                    <a:pt x="46" y="294"/>
                    <a:pt x="40" y="293"/>
                    <a:pt x="36" y="291"/>
                  </a:cubicBezTo>
                  <a:cubicBezTo>
                    <a:pt x="31" y="288"/>
                    <a:pt x="27" y="285"/>
                    <a:pt x="24" y="280"/>
                  </a:cubicBezTo>
                  <a:cubicBezTo>
                    <a:pt x="21" y="275"/>
                    <a:pt x="18" y="270"/>
                    <a:pt x="15" y="263"/>
                  </a:cubicBezTo>
                  <a:cubicBezTo>
                    <a:pt x="13" y="256"/>
                    <a:pt x="10" y="245"/>
                    <a:pt x="6" y="232"/>
                  </a:cubicBezTo>
                  <a:cubicBezTo>
                    <a:pt x="6" y="231"/>
                    <a:pt x="6" y="230"/>
                    <a:pt x="5" y="228"/>
                  </a:cubicBezTo>
                  <a:cubicBezTo>
                    <a:pt x="1" y="213"/>
                    <a:pt x="0" y="204"/>
                    <a:pt x="0" y="200"/>
                  </a:cubicBezTo>
                  <a:cubicBezTo>
                    <a:pt x="0" y="192"/>
                    <a:pt x="4" y="185"/>
                    <a:pt x="14" y="179"/>
                  </a:cubicBezTo>
                  <a:cubicBezTo>
                    <a:pt x="23" y="173"/>
                    <a:pt x="32" y="170"/>
                    <a:pt x="41" y="170"/>
                  </a:cubicBezTo>
                  <a:cubicBezTo>
                    <a:pt x="43" y="170"/>
                    <a:pt x="46" y="171"/>
                    <a:pt x="47" y="173"/>
                  </a:cubicBezTo>
                  <a:cubicBezTo>
                    <a:pt x="49" y="174"/>
                    <a:pt x="51" y="178"/>
                    <a:pt x="53" y="184"/>
                  </a:cubicBezTo>
                  <a:cubicBezTo>
                    <a:pt x="55" y="187"/>
                    <a:pt x="56" y="192"/>
                    <a:pt x="58" y="197"/>
                  </a:cubicBezTo>
                  <a:cubicBezTo>
                    <a:pt x="63" y="211"/>
                    <a:pt x="66" y="217"/>
                    <a:pt x="69" y="217"/>
                  </a:cubicBezTo>
                  <a:cubicBezTo>
                    <a:pt x="72" y="217"/>
                    <a:pt x="83" y="203"/>
                    <a:pt x="102" y="173"/>
                  </a:cubicBezTo>
                  <a:cubicBezTo>
                    <a:pt x="121" y="145"/>
                    <a:pt x="137" y="122"/>
                    <a:pt x="150" y="103"/>
                  </a:cubicBezTo>
                  <a:cubicBezTo>
                    <a:pt x="169" y="76"/>
                    <a:pt x="183" y="57"/>
                    <a:pt x="192" y="45"/>
                  </a:cubicBezTo>
                  <a:cubicBezTo>
                    <a:pt x="202" y="33"/>
                    <a:pt x="211" y="24"/>
                    <a:pt x="219" y="18"/>
                  </a:cubicBezTo>
                  <a:cubicBezTo>
                    <a:pt x="225" y="13"/>
                    <a:pt x="234" y="8"/>
                    <a:pt x="244" y="6"/>
                  </a:cubicBezTo>
                  <a:cubicBezTo>
                    <a:pt x="255" y="3"/>
                    <a:pt x="268" y="1"/>
                    <a:pt x="284" y="0"/>
                  </a:cubicBezTo>
                  <a:lnTo>
                    <a:pt x="28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sp>
          <p:nvSpPr>
            <p:cNvPr id="840" name="Freeform 203">
              <a:extLst>
                <a:ext uri="{FF2B5EF4-FFF2-40B4-BE49-F238E27FC236}">
                  <a16:creationId xmlns:a16="http://schemas.microsoft.com/office/drawing/2014/main" id="{9E7875E7-B3CF-4B29-9995-1CCEC9AEEF43}"/>
                </a:ext>
              </a:extLst>
            </p:cNvPr>
            <p:cNvSpPr>
              <a:spLocks/>
            </p:cNvSpPr>
            <p:nvPr/>
          </p:nvSpPr>
          <p:spPr bwMode="auto">
            <a:xfrm>
              <a:off x="5765937" y="2959211"/>
              <a:ext cx="463550" cy="473075"/>
            </a:xfrm>
            <a:custGeom>
              <a:avLst/>
              <a:gdLst>
                <a:gd name="T0" fmla="*/ 187 w 295"/>
                <a:gd name="T1" fmla="*/ 129 h 301"/>
                <a:gd name="T2" fmla="*/ 92 w 295"/>
                <a:gd name="T3" fmla="*/ 271 h 301"/>
                <a:gd name="T4" fmla="*/ 58 w 295"/>
                <a:gd name="T5" fmla="*/ 295 h 301"/>
                <a:gd name="T6" fmla="*/ 41 w 295"/>
                <a:gd name="T7" fmla="*/ 291 h 301"/>
                <a:gd name="T8" fmla="*/ 30 w 295"/>
                <a:gd name="T9" fmla="*/ 282 h 301"/>
                <a:gd name="T10" fmla="*/ 22 w 295"/>
                <a:gd name="T11" fmla="*/ 265 h 301"/>
                <a:gd name="T12" fmla="*/ 13 w 295"/>
                <a:gd name="T13" fmla="*/ 235 h 301"/>
                <a:gd name="T14" fmla="*/ 13 w 295"/>
                <a:gd name="T15" fmla="*/ 232 h 301"/>
                <a:gd name="T16" fmla="*/ 7 w 295"/>
                <a:gd name="T17" fmla="*/ 204 h 301"/>
                <a:gd name="T18" fmla="*/ 10 w 295"/>
                <a:gd name="T19" fmla="*/ 195 h 301"/>
                <a:gd name="T20" fmla="*/ 44 w 295"/>
                <a:gd name="T21" fmla="*/ 177 h 301"/>
                <a:gd name="T22" fmla="*/ 54 w 295"/>
                <a:gd name="T23" fmla="*/ 189 h 301"/>
                <a:gd name="T24" fmla="*/ 59 w 295"/>
                <a:gd name="T25" fmla="*/ 203 h 301"/>
                <a:gd name="T26" fmla="*/ 69 w 295"/>
                <a:gd name="T27" fmla="*/ 222 h 301"/>
                <a:gd name="T28" fmla="*/ 73 w 295"/>
                <a:gd name="T29" fmla="*/ 225 h 301"/>
                <a:gd name="T30" fmla="*/ 76 w 295"/>
                <a:gd name="T31" fmla="*/ 224 h 301"/>
                <a:gd name="T32" fmla="*/ 109 w 295"/>
                <a:gd name="T33" fmla="*/ 179 h 301"/>
                <a:gd name="T34" fmla="*/ 225 w 295"/>
                <a:gd name="T35" fmla="*/ 25 h 301"/>
                <a:gd name="T36" fmla="*/ 288 w 295"/>
                <a:gd name="T37" fmla="*/ 4 h 301"/>
                <a:gd name="T38" fmla="*/ 291 w 295"/>
                <a:gd name="T39" fmla="*/ 11 h 301"/>
                <a:gd name="T40" fmla="*/ 294 w 295"/>
                <a:gd name="T41" fmla="*/ 10 h 301"/>
                <a:gd name="T42" fmla="*/ 248 w 295"/>
                <a:gd name="T43" fmla="*/ 6 h 301"/>
                <a:gd name="T44" fmla="*/ 151 w 295"/>
                <a:gd name="T45" fmla="*/ 105 h 301"/>
                <a:gd name="T46" fmla="*/ 75 w 295"/>
                <a:gd name="T47" fmla="*/ 216 h 301"/>
                <a:gd name="T48" fmla="*/ 73 w 295"/>
                <a:gd name="T49" fmla="*/ 218 h 301"/>
                <a:gd name="T50" fmla="*/ 73 w 295"/>
                <a:gd name="T51" fmla="*/ 218 h 301"/>
                <a:gd name="T52" fmla="*/ 73 w 295"/>
                <a:gd name="T53" fmla="*/ 218 h 301"/>
                <a:gd name="T54" fmla="*/ 73 w 295"/>
                <a:gd name="T55" fmla="*/ 219 h 301"/>
                <a:gd name="T56" fmla="*/ 73 w 295"/>
                <a:gd name="T57" fmla="*/ 219 h 301"/>
                <a:gd name="T58" fmla="*/ 74 w 295"/>
                <a:gd name="T59" fmla="*/ 218 h 301"/>
                <a:gd name="T60" fmla="*/ 74 w 295"/>
                <a:gd name="T61" fmla="*/ 218 h 301"/>
                <a:gd name="T62" fmla="*/ 65 w 295"/>
                <a:gd name="T63" fmla="*/ 200 h 301"/>
                <a:gd name="T64" fmla="*/ 61 w 295"/>
                <a:gd name="T65" fmla="*/ 186 h 301"/>
                <a:gd name="T66" fmla="*/ 54 w 295"/>
                <a:gd name="T67" fmla="*/ 174 h 301"/>
                <a:gd name="T68" fmla="*/ 16 w 295"/>
                <a:gd name="T69" fmla="*/ 180 h 301"/>
                <a:gd name="T70" fmla="*/ 4 w 295"/>
                <a:gd name="T71" fmla="*/ 204 h 301"/>
                <a:gd name="T72" fmla="*/ 2 w 295"/>
                <a:gd name="T73" fmla="*/ 215 h 301"/>
                <a:gd name="T74" fmla="*/ 6 w 295"/>
                <a:gd name="T75" fmla="*/ 233 h 301"/>
                <a:gd name="T76" fmla="*/ 7 w 295"/>
                <a:gd name="T77" fmla="*/ 236 h 301"/>
                <a:gd name="T78" fmla="*/ 25 w 295"/>
                <a:gd name="T79" fmla="*/ 286 h 301"/>
                <a:gd name="T80" fmla="*/ 38 w 295"/>
                <a:gd name="T81" fmla="*/ 298 h 301"/>
                <a:gd name="T82" fmla="*/ 58 w 295"/>
                <a:gd name="T83" fmla="*/ 301 h 301"/>
                <a:gd name="T84" fmla="*/ 98 w 295"/>
                <a:gd name="T85" fmla="*/ 274 h 301"/>
                <a:gd name="T86" fmla="*/ 105 w 295"/>
                <a:gd name="T87" fmla="*/ 261 h 301"/>
                <a:gd name="T88" fmla="*/ 295 w 295"/>
                <a:gd name="T89"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1">
                  <a:moveTo>
                    <a:pt x="291" y="11"/>
                  </a:moveTo>
                  <a:cubicBezTo>
                    <a:pt x="288" y="9"/>
                    <a:pt x="288" y="9"/>
                    <a:pt x="288" y="9"/>
                  </a:cubicBezTo>
                  <a:cubicBezTo>
                    <a:pt x="252" y="47"/>
                    <a:pt x="219" y="88"/>
                    <a:pt x="187" y="129"/>
                  </a:cubicBezTo>
                  <a:cubicBezTo>
                    <a:pt x="155" y="171"/>
                    <a:pt x="126" y="213"/>
                    <a:pt x="100" y="257"/>
                  </a:cubicBezTo>
                  <a:cubicBezTo>
                    <a:pt x="100" y="257"/>
                    <a:pt x="100" y="257"/>
                    <a:pt x="100" y="257"/>
                  </a:cubicBezTo>
                  <a:cubicBezTo>
                    <a:pt x="97" y="260"/>
                    <a:pt x="95" y="265"/>
                    <a:pt x="92" y="271"/>
                  </a:cubicBezTo>
                  <a:cubicBezTo>
                    <a:pt x="92" y="271"/>
                    <a:pt x="92" y="271"/>
                    <a:pt x="92" y="271"/>
                  </a:cubicBezTo>
                  <a:cubicBezTo>
                    <a:pt x="88" y="279"/>
                    <a:pt x="83" y="285"/>
                    <a:pt x="77" y="289"/>
                  </a:cubicBezTo>
                  <a:cubicBezTo>
                    <a:pt x="71" y="293"/>
                    <a:pt x="65" y="295"/>
                    <a:pt x="58" y="295"/>
                  </a:cubicBezTo>
                  <a:cubicBezTo>
                    <a:pt x="57" y="295"/>
                    <a:pt x="57" y="295"/>
                    <a:pt x="57" y="295"/>
                  </a:cubicBezTo>
                  <a:cubicBezTo>
                    <a:pt x="50" y="294"/>
                    <a:pt x="45" y="293"/>
                    <a:pt x="41" y="291"/>
                  </a:cubicBezTo>
                  <a:cubicBezTo>
                    <a:pt x="41" y="291"/>
                    <a:pt x="41" y="291"/>
                    <a:pt x="41" y="291"/>
                  </a:cubicBezTo>
                  <a:cubicBezTo>
                    <a:pt x="38" y="290"/>
                    <a:pt x="34" y="286"/>
                    <a:pt x="30" y="282"/>
                  </a:cubicBezTo>
                  <a:cubicBezTo>
                    <a:pt x="28" y="284"/>
                    <a:pt x="28" y="284"/>
                    <a:pt x="28" y="284"/>
                  </a:cubicBezTo>
                  <a:cubicBezTo>
                    <a:pt x="30" y="282"/>
                    <a:pt x="30" y="282"/>
                    <a:pt x="30" y="282"/>
                  </a:cubicBezTo>
                  <a:cubicBezTo>
                    <a:pt x="28" y="278"/>
                    <a:pt x="25" y="272"/>
                    <a:pt x="22" y="265"/>
                  </a:cubicBezTo>
                  <a:cubicBezTo>
                    <a:pt x="22" y="265"/>
                    <a:pt x="22" y="265"/>
                    <a:pt x="22" y="265"/>
                  </a:cubicBezTo>
                  <a:cubicBezTo>
                    <a:pt x="22" y="265"/>
                    <a:pt x="22" y="265"/>
                    <a:pt x="22" y="265"/>
                  </a:cubicBezTo>
                  <a:cubicBezTo>
                    <a:pt x="20" y="259"/>
                    <a:pt x="17" y="248"/>
                    <a:pt x="14" y="235"/>
                  </a:cubicBezTo>
                  <a:cubicBezTo>
                    <a:pt x="13" y="235"/>
                    <a:pt x="13" y="235"/>
                    <a:pt x="13" y="235"/>
                  </a:cubicBezTo>
                  <a:cubicBezTo>
                    <a:pt x="13" y="235"/>
                    <a:pt x="13" y="235"/>
                    <a:pt x="13" y="235"/>
                  </a:cubicBezTo>
                  <a:cubicBezTo>
                    <a:pt x="13" y="234"/>
                    <a:pt x="13" y="233"/>
                    <a:pt x="13" y="232"/>
                  </a:cubicBezTo>
                  <a:cubicBezTo>
                    <a:pt x="13" y="232"/>
                    <a:pt x="13" y="232"/>
                    <a:pt x="13" y="232"/>
                  </a:cubicBezTo>
                  <a:cubicBezTo>
                    <a:pt x="13" y="232"/>
                    <a:pt x="13" y="232"/>
                    <a:pt x="13" y="232"/>
                  </a:cubicBezTo>
                  <a:cubicBezTo>
                    <a:pt x="11" y="224"/>
                    <a:pt x="9" y="218"/>
                    <a:pt x="8" y="214"/>
                  </a:cubicBezTo>
                  <a:cubicBezTo>
                    <a:pt x="8" y="209"/>
                    <a:pt x="7" y="206"/>
                    <a:pt x="7" y="204"/>
                  </a:cubicBezTo>
                  <a:cubicBezTo>
                    <a:pt x="7" y="204"/>
                    <a:pt x="7" y="204"/>
                    <a:pt x="7" y="204"/>
                  </a:cubicBezTo>
                  <a:cubicBezTo>
                    <a:pt x="7" y="204"/>
                    <a:pt x="7" y="204"/>
                    <a:pt x="7" y="204"/>
                  </a:cubicBezTo>
                  <a:cubicBezTo>
                    <a:pt x="7" y="204"/>
                    <a:pt x="7" y="204"/>
                    <a:pt x="7" y="204"/>
                  </a:cubicBezTo>
                  <a:cubicBezTo>
                    <a:pt x="7" y="201"/>
                    <a:pt x="8" y="198"/>
                    <a:pt x="10" y="195"/>
                  </a:cubicBezTo>
                  <a:cubicBezTo>
                    <a:pt x="12" y="192"/>
                    <a:pt x="15" y="189"/>
                    <a:pt x="20" y="186"/>
                  </a:cubicBezTo>
                  <a:cubicBezTo>
                    <a:pt x="28" y="180"/>
                    <a:pt x="36" y="177"/>
                    <a:pt x="44" y="177"/>
                  </a:cubicBezTo>
                  <a:cubicBezTo>
                    <a:pt x="44" y="177"/>
                    <a:pt x="44" y="177"/>
                    <a:pt x="44" y="177"/>
                  </a:cubicBezTo>
                  <a:cubicBezTo>
                    <a:pt x="47" y="177"/>
                    <a:pt x="48" y="178"/>
                    <a:pt x="49" y="179"/>
                  </a:cubicBezTo>
                  <a:cubicBezTo>
                    <a:pt x="49" y="179"/>
                    <a:pt x="50" y="181"/>
                    <a:pt x="51" y="182"/>
                  </a:cubicBezTo>
                  <a:cubicBezTo>
                    <a:pt x="52" y="184"/>
                    <a:pt x="53" y="186"/>
                    <a:pt x="54" y="189"/>
                  </a:cubicBezTo>
                  <a:cubicBezTo>
                    <a:pt x="57" y="188"/>
                    <a:pt x="57" y="188"/>
                    <a:pt x="57" y="188"/>
                  </a:cubicBezTo>
                  <a:cubicBezTo>
                    <a:pt x="54" y="189"/>
                    <a:pt x="54" y="189"/>
                    <a:pt x="54" y="189"/>
                  </a:cubicBezTo>
                  <a:cubicBezTo>
                    <a:pt x="55" y="192"/>
                    <a:pt x="57" y="197"/>
                    <a:pt x="59" y="203"/>
                  </a:cubicBezTo>
                  <a:cubicBezTo>
                    <a:pt x="59" y="203"/>
                    <a:pt x="59" y="203"/>
                    <a:pt x="59" y="203"/>
                  </a:cubicBezTo>
                  <a:cubicBezTo>
                    <a:pt x="61" y="209"/>
                    <a:pt x="63" y="214"/>
                    <a:pt x="65" y="218"/>
                  </a:cubicBezTo>
                  <a:cubicBezTo>
                    <a:pt x="66" y="220"/>
                    <a:pt x="67" y="221"/>
                    <a:pt x="69" y="222"/>
                  </a:cubicBezTo>
                  <a:cubicBezTo>
                    <a:pt x="69" y="223"/>
                    <a:pt x="70" y="224"/>
                    <a:pt x="71" y="224"/>
                  </a:cubicBezTo>
                  <a:cubicBezTo>
                    <a:pt x="71" y="224"/>
                    <a:pt x="72" y="225"/>
                    <a:pt x="73" y="225"/>
                  </a:cubicBezTo>
                  <a:cubicBezTo>
                    <a:pt x="73" y="225"/>
                    <a:pt x="73" y="225"/>
                    <a:pt x="73" y="225"/>
                  </a:cubicBezTo>
                  <a:cubicBezTo>
                    <a:pt x="73" y="225"/>
                    <a:pt x="73" y="225"/>
                    <a:pt x="73" y="225"/>
                  </a:cubicBezTo>
                  <a:cubicBezTo>
                    <a:pt x="73" y="225"/>
                    <a:pt x="73" y="225"/>
                    <a:pt x="73" y="225"/>
                  </a:cubicBezTo>
                  <a:cubicBezTo>
                    <a:pt x="74" y="225"/>
                    <a:pt x="75" y="224"/>
                    <a:pt x="76" y="224"/>
                  </a:cubicBezTo>
                  <a:cubicBezTo>
                    <a:pt x="77" y="224"/>
                    <a:pt x="77" y="223"/>
                    <a:pt x="78" y="222"/>
                  </a:cubicBezTo>
                  <a:cubicBezTo>
                    <a:pt x="79" y="221"/>
                    <a:pt x="81" y="219"/>
                    <a:pt x="83" y="217"/>
                  </a:cubicBezTo>
                  <a:cubicBezTo>
                    <a:pt x="89" y="210"/>
                    <a:pt x="97" y="197"/>
                    <a:pt x="109" y="179"/>
                  </a:cubicBezTo>
                  <a:cubicBezTo>
                    <a:pt x="128" y="151"/>
                    <a:pt x="144" y="128"/>
                    <a:pt x="157" y="109"/>
                  </a:cubicBezTo>
                  <a:cubicBezTo>
                    <a:pt x="175" y="82"/>
                    <a:pt x="190" y="63"/>
                    <a:pt x="199" y="51"/>
                  </a:cubicBezTo>
                  <a:cubicBezTo>
                    <a:pt x="209" y="39"/>
                    <a:pt x="217" y="30"/>
                    <a:pt x="225" y="25"/>
                  </a:cubicBezTo>
                  <a:cubicBezTo>
                    <a:pt x="231" y="20"/>
                    <a:pt x="239" y="16"/>
                    <a:pt x="249" y="13"/>
                  </a:cubicBezTo>
                  <a:cubicBezTo>
                    <a:pt x="260" y="10"/>
                    <a:pt x="273" y="8"/>
                    <a:pt x="288" y="7"/>
                  </a:cubicBezTo>
                  <a:cubicBezTo>
                    <a:pt x="288" y="4"/>
                    <a:pt x="288" y="4"/>
                    <a:pt x="288" y="4"/>
                  </a:cubicBezTo>
                  <a:cubicBezTo>
                    <a:pt x="285" y="5"/>
                    <a:pt x="285" y="5"/>
                    <a:pt x="285" y="5"/>
                  </a:cubicBezTo>
                  <a:cubicBezTo>
                    <a:pt x="288" y="12"/>
                    <a:pt x="288" y="12"/>
                    <a:pt x="288" y="12"/>
                  </a:cubicBezTo>
                  <a:cubicBezTo>
                    <a:pt x="291" y="11"/>
                    <a:pt x="291" y="11"/>
                    <a:pt x="291" y="11"/>
                  </a:cubicBezTo>
                  <a:cubicBezTo>
                    <a:pt x="288" y="9"/>
                    <a:pt x="288" y="9"/>
                    <a:pt x="288" y="9"/>
                  </a:cubicBezTo>
                  <a:cubicBezTo>
                    <a:pt x="291" y="11"/>
                    <a:pt x="291" y="11"/>
                    <a:pt x="291" y="11"/>
                  </a:cubicBezTo>
                  <a:cubicBezTo>
                    <a:pt x="294" y="10"/>
                    <a:pt x="294" y="10"/>
                    <a:pt x="294" y="10"/>
                  </a:cubicBezTo>
                  <a:cubicBezTo>
                    <a:pt x="291" y="0"/>
                    <a:pt x="291" y="0"/>
                    <a:pt x="291" y="0"/>
                  </a:cubicBezTo>
                  <a:cubicBezTo>
                    <a:pt x="288" y="1"/>
                    <a:pt x="288" y="1"/>
                    <a:pt x="288" y="1"/>
                  </a:cubicBezTo>
                  <a:cubicBezTo>
                    <a:pt x="272" y="1"/>
                    <a:pt x="258" y="3"/>
                    <a:pt x="248" y="6"/>
                  </a:cubicBezTo>
                  <a:cubicBezTo>
                    <a:pt x="237" y="9"/>
                    <a:pt x="228" y="14"/>
                    <a:pt x="220" y="19"/>
                  </a:cubicBezTo>
                  <a:cubicBezTo>
                    <a:pt x="212" y="26"/>
                    <a:pt x="204" y="35"/>
                    <a:pt x="194" y="47"/>
                  </a:cubicBezTo>
                  <a:cubicBezTo>
                    <a:pt x="184" y="59"/>
                    <a:pt x="170" y="78"/>
                    <a:pt x="151" y="105"/>
                  </a:cubicBezTo>
                  <a:cubicBezTo>
                    <a:pt x="138" y="124"/>
                    <a:pt x="122" y="147"/>
                    <a:pt x="104" y="175"/>
                  </a:cubicBezTo>
                  <a:cubicBezTo>
                    <a:pt x="94" y="190"/>
                    <a:pt x="86" y="201"/>
                    <a:pt x="81" y="208"/>
                  </a:cubicBezTo>
                  <a:cubicBezTo>
                    <a:pt x="78" y="212"/>
                    <a:pt x="76" y="214"/>
                    <a:pt x="75" y="216"/>
                  </a:cubicBezTo>
                  <a:cubicBezTo>
                    <a:pt x="74" y="217"/>
                    <a:pt x="73" y="218"/>
                    <a:pt x="73" y="218"/>
                  </a:cubicBezTo>
                  <a:cubicBezTo>
                    <a:pt x="73" y="218"/>
                    <a:pt x="73" y="218"/>
                    <a:pt x="73" y="218"/>
                  </a:cubicBezTo>
                  <a:cubicBezTo>
                    <a:pt x="73" y="218"/>
                    <a:pt x="73" y="218"/>
                    <a:pt x="73" y="218"/>
                  </a:cubicBezTo>
                  <a:cubicBezTo>
                    <a:pt x="73" y="220"/>
                    <a:pt x="73" y="220"/>
                    <a:pt x="73" y="220"/>
                  </a:cubicBezTo>
                  <a:cubicBezTo>
                    <a:pt x="73" y="218"/>
                    <a:pt x="73" y="218"/>
                    <a:pt x="73" y="218"/>
                  </a:cubicBezTo>
                  <a:cubicBezTo>
                    <a:pt x="73" y="218"/>
                    <a:pt x="73" y="218"/>
                    <a:pt x="73" y="218"/>
                  </a:cubicBezTo>
                  <a:cubicBezTo>
                    <a:pt x="73" y="220"/>
                    <a:pt x="73" y="220"/>
                    <a:pt x="73" y="220"/>
                  </a:cubicBezTo>
                  <a:cubicBezTo>
                    <a:pt x="73" y="218"/>
                    <a:pt x="73" y="218"/>
                    <a:pt x="73" y="218"/>
                  </a:cubicBezTo>
                  <a:cubicBezTo>
                    <a:pt x="73" y="218"/>
                    <a:pt x="73" y="218"/>
                    <a:pt x="73" y="218"/>
                  </a:cubicBezTo>
                  <a:cubicBezTo>
                    <a:pt x="73" y="221"/>
                    <a:pt x="73" y="221"/>
                    <a:pt x="73" y="221"/>
                  </a:cubicBezTo>
                  <a:cubicBezTo>
                    <a:pt x="73" y="218"/>
                    <a:pt x="73" y="218"/>
                    <a:pt x="73" y="218"/>
                  </a:cubicBezTo>
                  <a:cubicBezTo>
                    <a:pt x="73" y="219"/>
                    <a:pt x="73" y="219"/>
                    <a:pt x="73" y="219"/>
                  </a:cubicBezTo>
                  <a:cubicBezTo>
                    <a:pt x="74" y="218"/>
                    <a:pt x="74" y="218"/>
                    <a:pt x="74" y="218"/>
                  </a:cubicBezTo>
                  <a:cubicBezTo>
                    <a:pt x="73" y="218"/>
                    <a:pt x="73" y="218"/>
                    <a:pt x="73" y="218"/>
                  </a:cubicBezTo>
                  <a:cubicBezTo>
                    <a:pt x="73" y="219"/>
                    <a:pt x="73" y="219"/>
                    <a:pt x="73" y="219"/>
                  </a:cubicBezTo>
                  <a:cubicBezTo>
                    <a:pt x="74" y="218"/>
                    <a:pt x="74" y="218"/>
                    <a:pt x="74" y="218"/>
                  </a:cubicBezTo>
                  <a:cubicBezTo>
                    <a:pt x="74" y="218"/>
                    <a:pt x="74" y="218"/>
                    <a:pt x="74" y="218"/>
                  </a:cubicBezTo>
                  <a:cubicBezTo>
                    <a:pt x="74" y="218"/>
                    <a:pt x="74" y="218"/>
                    <a:pt x="74" y="218"/>
                  </a:cubicBezTo>
                  <a:cubicBezTo>
                    <a:pt x="74" y="218"/>
                    <a:pt x="74" y="218"/>
                    <a:pt x="74" y="218"/>
                  </a:cubicBezTo>
                  <a:cubicBezTo>
                    <a:pt x="74" y="218"/>
                    <a:pt x="74" y="218"/>
                    <a:pt x="74" y="218"/>
                  </a:cubicBezTo>
                  <a:cubicBezTo>
                    <a:pt x="74" y="218"/>
                    <a:pt x="74" y="218"/>
                    <a:pt x="74" y="218"/>
                  </a:cubicBezTo>
                  <a:cubicBezTo>
                    <a:pt x="74" y="218"/>
                    <a:pt x="73" y="218"/>
                    <a:pt x="73" y="217"/>
                  </a:cubicBezTo>
                  <a:cubicBezTo>
                    <a:pt x="72" y="216"/>
                    <a:pt x="71" y="214"/>
                    <a:pt x="69" y="211"/>
                  </a:cubicBezTo>
                  <a:cubicBezTo>
                    <a:pt x="68" y="208"/>
                    <a:pt x="67" y="205"/>
                    <a:pt x="65" y="200"/>
                  </a:cubicBezTo>
                  <a:cubicBezTo>
                    <a:pt x="65" y="200"/>
                    <a:pt x="65" y="200"/>
                    <a:pt x="65" y="200"/>
                  </a:cubicBezTo>
                  <a:cubicBezTo>
                    <a:pt x="64" y="195"/>
                    <a:pt x="62" y="190"/>
                    <a:pt x="61" y="186"/>
                  </a:cubicBezTo>
                  <a:cubicBezTo>
                    <a:pt x="61" y="186"/>
                    <a:pt x="61" y="186"/>
                    <a:pt x="61" y="186"/>
                  </a:cubicBezTo>
                  <a:cubicBezTo>
                    <a:pt x="61" y="186"/>
                    <a:pt x="61" y="186"/>
                    <a:pt x="61" y="186"/>
                  </a:cubicBezTo>
                  <a:cubicBezTo>
                    <a:pt x="59" y="183"/>
                    <a:pt x="58" y="181"/>
                    <a:pt x="57" y="179"/>
                  </a:cubicBezTo>
                  <a:cubicBezTo>
                    <a:pt x="56" y="177"/>
                    <a:pt x="55" y="175"/>
                    <a:pt x="54" y="174"/>
                  </a:cubicBezTo>
                  <a:cubicBezTo>
                    <a:pt x="51" y="172"/>
                    <a:pt x="48" y="170"/>
                    <a:pt x="45" y="170"/>
                  </a:cubicBezTo>
                  <a:cubicBezTo>
                    <a:pt x="44" y="170"/>
                    <a:pt x="44" y="170"/>
                    <a:pt x="44" y="170"/>
                  </a:cubicBezTo>
                  <a:cubicBezTo>
                    <a:pt x="34" y="170"/>
                    <a:pt x="25" y="174"/>
                    <a:pt x="16" y="180"/>
                  </a:cubicBezTo>
                  <a:cubicBezTo>
                    <a:pt x="11" y="183"/>
                    <a:pt x="7" y="187"/>
                    <a:pt x="4" y="191"/>
                  </a:cubicBezTo>
                  <a:cubicBezTo>
                    <a:pt x="2" y="195"/>
                    <a:pt x="0" y="199"/>
                    <a:pt x="0" y="204"/>
                  </a:cubicBezTo>
                  <a:cubicBezTo>
                    <a:pt x="4" y="204"/>
                    <a:pt x="4" y="204"/>
                    <a:pt x="4" y="204"/>
                  </a:cubicBezTo>
                  <a:cubicBezTo>
                    <a:pt x="0" y="204"/>
                    <a:pt x="0" y="204"/>
                    <a:pt x="0" y="204"/>
                  </a:cubicBezTo>
                  <a:cubicBezTo>
                    <a:pt x="0" y="204"/>
                    <a:pt x="0" y="204"/>
                    <a:pt x="0" y="204"/>
                  </a:cubicBezTo>
                  <a:cubicBezTo>
                    <a:pt x="0" y="207"/>
                    <a:pt x="1" y="210"/>
                    <a:pt x="2" y="215"/>
                  </a:cubicBezTo>
                  <a:cubicBezTo>
                    <a:pt x="3" y="220"/>
                    <a:pt x="4" y="226"/>
                    <a:pt x="6" y="233"/>
                  </a:cubicBezTo>
                  <a:cubicBezTo>
                    <a:pt x="9" y="232"/>
                    <a:pt x="9" y="232"/>
                    <a:pt x="9" y="232"/>
                  </a:cubicBezTo>
                  <a:cubicBezTo>
                    <a:pt x="6" y="233"/>
                    <a:pt x="6" y="233"/>
                    <a:pt x="6" y="233"/>
                  </a:cubicBezTo>
                  <a:cubicBezTo>
                    <a:pt x="6" y="234"/>
                    <a:pt x="7" y="236"/>
                    <a:pt x="7" y="237"/>
                  </a:cubicBezTo>
                  <a:cubicBezTo>
                    <a:pt x="10" y="236"/>
                    <a:pt x="10" y="236"/>
                    <a:pt x="10" y="236"/>
                  </a:cubicBezTo>
                  <a:cubicBezTo>
                    <a:pt x="7" y="236"/>
                    <a:pt x="7" y="236"/>
                    <a:pt x="7" y="236"/>
                  </a:cubicBezTo>
                  <a:cubicBezTo>
                    <a:pt x="10" y="250"/>
                    <a:pt x="13" y="261"/>
                    <a:pt x="16" y="268"/>
                  </a:cubicBezTo>
                  <a:cubicBezTo>
                    <a:pt x="16" y="268"/>
                    <a:pt x="16" y="268"/>
                    <a:pt x="16" y="268"/>
                  </a:cubicBezTo>
                  <a:cubicBezTo>
                    <a:pt x="19" y="275"/>
                    <a:pt x="21" y="281"/>
                    <a:pt x="25" y="286"/>
                  </a:cubicBezTo>
                  <a:cubicBezTo>
                    <a:pt x="25" y="286"/>
                    <a:pt x="25" y="286"/>
                    <a:pt x="25" y="286"/>
                  </a:cubicBezTo>
                  <a:cubicBezTo>
                    <a:pt x="25" y="286"/>
                    <a:pt x="25" y="286"/>
                    <a:pt x="25" y="286"/>
                  </a:cubicBezTo>
                  <a:cubicBezTo>
                    <a:pt x="29" y="291"/>
                    <a:pt x="33" y="295"/>
                    <a:pt x="38" y="298"/>
                  </a:cubicBezTo>
                  <a:cubicBezTo>
                    <a:pt x="38" y="298"/>
                    <a:pt x="38" y="298"/>
                    <a:pt x="38" y="298"/>
                  </a:cubicBezTo>
                  <a:cubicBezTo>
                    <a:pt x="43" y="300"/>
                    <a:pt x="50" y="301"/>
                    <a:pt x="57" y="301"/>
                  </a:cubicBezTo>
                  <a:cubicBezTo>
                    <a:pt x="58" y="301"/>
                    <a:pt x="58" y="301"/>
                    <a:pt x="58" y="301"/>
                  </a:cubicBezTo>
                  <a:cubicBezTo>
                    <a:pt x="66" y="301"/>
                    <a:pt x="74" y="299"/>
                    <a:pt x="81" y="294"/>
                  </a:cubicBezTo>
                  <a:cubicBezTo>
                    <a:pt x="88" y="290"/>
                    <a:pt x="93" y="283"/>
                    <a:pt x="98" y="274"/>
                  </a:cubicBezTo>
                  <a:cubicBezTo>
                    <a:pt x="98" y="274"/>
                    <a:pt x="98" y="274"/>
                    <a:pt x="98" y="274"/>
                  </a:cubicBezTo>
                  <a:cubicBezTo>
                    <a:pt x="98" y="274"/>
                    <a:pt x="98" y="274"/>
                    <a:pt x="98" y="274"/>
                  </a:cubicBezTo>
                  <a:cubicBezTo>
                    <a:pt x="101" y="268"/>
                    <a:pt x="104" y="264"/>
                    <a:pt x="105" y="261"/>
                  </a:cubicBezTo>
                  <a:cubicBezTo>
                    <a:pt x="105" y="261"/>
                    <a:pt x="105" y="261"/>
                    <a:pt x="105" y="261"/>
                  </a:cubicBezTo>
                  <a:cubicBezTo>
                    <a:pt x="132" y="217"/>
                    <a:pt x="161" y="175"/>
                    <a:pt x="193" y="133"/>
                  </a:cubicBezTo>
                  <a:cubicBezTo>
                    <a:pt x="224" y="92"/>
                    <a:pt x="258" y="52"/>
                    <a:pt x="294" y="14"/>
                  </a:cubicBezTo>
                  <a:cubicBezTo>
                    <a:pt x="295" y="12"/>
                    <a:pt x="295" y="12"/>
                    <a:pt x="295" y="12"/>
                  </a:cubicBezTo>
                  <a:cubicBezTo>
                    <a:pt x="294" y="10"/>
                    <a:pt x="294" y="10"/>
                    <a:pt x="294" y="10"/>
                  </a:cubicBezTo>
                  <a:lnTo>
                    <a:pt x="29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zh-CN" altLang="en-US" sz="3600"/>
            </a:p>
          </p:txBody>
        </p:sp>
      </p:grpSp>
      <p:pic>
        <p:nvPicPr>
          <p:cNvPr id="841" name="image 50002">
            <a:extLst>
              <a:ext uri="{FF2B5EF4-FFF2-40B4-BE49-F238E27FC236}">
                <a16:creationId xmlns:a16="http://schemas.microsoft.com/office/drawing/2014/main" id="{D305EDE1-16A8-42D8-94FF-D8FF5A810C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616" r="46323"/>
          <a:stretch/>
        </p:blipFill>
        <p:spPr>
          <a:xfrm>
            <a:off x="11128773" y="0"/>
            <a:ext cx="2209415" cy="13716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afterEffect" p14:presetBounceEnd="38000">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14:bounceEnd="38000">
                                          <p:cBhvr additive="base">
                                            <p:cTn id="7" dur="750" fill="hold"/>
                                            <p:tgtEl>
                                              <p:spTgt spid="376"/>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37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spd="50000" accel="50000" fill="hold" nodeType="afterEffect" p14:presetBounceEnd="38000">
                                      <p:stCondLst>
                                        <p:cond delay="0"/>
                                      </p:stCondLst>
                                      <p:childTnLst>
                                        <p:set>
                                          <p:cBhvr>
                                            <p:cTn id="11" dur="1" fill="hold">
                                              <p:stCondLst>
                                                <p:cond delay="0"/>
                                              </p:stCondLst>
                                            </p:cTn>
                                            <p:tgtEl>
                                              <p:spTgt spid="375"/>
                                            </p:tgtEl>
                                            <p:attrNameLst>
                                              <p:attrName>style.visibility</p:attrName>
                                            </p:attrNameLst>
                                          </p:cBhvr>
                                          <p:to>
                                            <p:strVal val="visible"/>
                                          </p:to>
                                        </p:set>
                                        <p:anim calcmode="lin" valueType="num" p14:bounceEnd="38000">
                                          <p:cBhvr additive="base">
                                            <p:cTn id="12" dur="750" fill="hold"/>
                                            <p:tgtEl>
                                              <p:spTgt spid="375"/>
                                            </p:tgtEl>
                                            <p:attrNameLst>
                                              <p:attrName>ppt_x</p:attrName>
                                            </p:attrNameLst>
                                          </p:cBhvr>
                                          <p:tavLst>
                                            <p:tav tm="0">
                                              <p:val>
                                                <p:strVal val="#ppt_x"/>
                                              </p:val>
                                            </p:tav>
                                            <p:tav tm="100000">
                                              <p:val>
                                                <p:strVal val="#ppt_x"/>
                                              </p:val>
                                            </p:tav>
                                          </p:tavLst>
                                        </p:anim>
                                        <p:anim calcmode="lin" valueType="num" p14:bounceEnd="38000">
                                          <p:cBhvr additive="base">
                                            <p:cTn id="13" dur="750" fill="hold"/>
                                            <p:tgtEl>
                                              <p:spTgt spid="37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spd="50000" accel="50000" fill="hold" grpId="0" nodeType="afterEffect" p14:presetBounceEnd="38000">
                                      <p:stCondLst>
                                        <p:cond delay="0"/>
                                      </p:stCondLst>
                                      <p:childTnLst>
                                        <p:set>
                                          <p:cBhvr>
                                            <p:cTn id="16" dur="1" fill="hold">
                                              <p:stCondLst>
                                                <p:cond delay="0"/>
                                              </p:stCondLst>
                                            </p:cTn>
                                            <p:tgtEl>
                                              <p:spTgt spid="379"/>
                                            </p:tgtEl>
                                            <p:attrNameLst>
                                              <p:attrName>style.visibility</p:attrName>
                                            </p:attrNameLst>
                                          </p:cBhvr>
                                          <p:to>
                                            <p:strVal val="visible"/>
                                          </p:to>
                                        </p:set>
                                        <p:anim calcmode="lin" valueType="num" p14:bounceEnd="38000">
                                          <p:cBhvr additive="base">
                                            <p:cTn id="17" dur="750" fill="hold"/>
                                            <p:tgtEl>
                                              <p:spTgt spid="379"/>
                                            </p:tgtEl>
                                            <p:attrNameLst>
                                              <p:attrName>ppt_x</p:attrName>
                                            </p:attrNameLst>
                                          </p:cBhvr>
                                          <p:tavLst>
                                            <p:tav tm="0">
                                              <p:val>
                                                <p:strVal val="#ppt_x"/>
                                              </p:val>
                                            </p:tav>
                                            <p:tav tm="100000">
                                              <p:val>
                                                <p:strVal val="#ppt_x"/>
                                              </p:val>
                                            </p:tav>
                                          </p:tavLst>
                                        </p:anim>
                                        <p:anim calcmode="lin" valueType="num" p14:bounceEnd="38000">
                                          <p:cBhvr additive="base">
                                            <p:cTn id="18" dur="750" fill="hold"/>
                                            <p:tgtEl>
                                              <p:spTgt spid="379"/>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spd="50000" accel="50000" fill="hold" grpId="0" nodeType="afterEffect" p14:presetBounceEnd="38000">
                                      <p:stCondLst>
                                        <p:cond delay="0"/>
                                      </p:stCondLst>
                                      <p:childTnLst>
                                        <p:set>
                                          <p:cBhvr>
                                            <p:cTn id="21" dur="1" fill="hold">
                                              <p:stCondLst>
                                                <p:cond delay="0"/>
                                              </p:stCondLst>
                                            </p:cTn>
                                            <p:tgtEl>
                                              <p:spTgt spid="377"/>
                                            </p:tgtEl>
                                            <p:attrNameLst>
                                              <p:attrName>style.visibility</p:attrName>
                                            </p:attrNameLst>
                                          </p:cBhvr>
                                          <p:to>
                                            <p:strVal val="visible"/>
                                          </p:to>
                                        </p:set>
                                        <p:anim calcmode="lin" valueType="num" p14:bounceEnd="38000">
                                          <p:cBhvr additive="base">
                                            <p:cTn id="22" dur="750" fill="hold"/>
                                            <p:tgtEl>
                                              <p:spTgt spid="377"/>
                                            </p:tgtEl>
                                            <p:attrNameLst>
                                              <p:attrName>ppt_x</p:attrName>
                                            </p:attrNameLst>
                                          </p:cBhvr>
                                          <p:tavLst>
                                            <p:tav tm="0">
                                              <p:val>
                                                <p:strVal val="#ppt_x"/>
                                              </p:val>
                                            </p:tav>
                                            <p:tav tm="100000">
                                              <p:val>
                                                <p:strVal val="#ppt_x"/>
                                              </p:val>
                                            </p:tav>
                                          </p:tavLst>
                                        </p:anim>
                                        <p:anim calcmode="lin" valueType="num" p14:bounceEnd="38000">
                                          <p:cBhvr additive="base">
                                            <p:cTn id="23" dur="750" fill="hold"/>
                                            <p:tgtEl>
                                              <p:spTgt spid="37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spd="50000" accel="50000" fill="hold" grpId="0" nodeType="afterEffect" p14:presetBounceEnd="38000">
                                      <p:stCondLst>
                                        <p:cond delay="0"/>
                                      </p:stCondLst>
                                      <p:childTnLst>
                                        <p:set>
                                          <p:cBhvr>
                                            <p:cTn id="26" dur="1" fill="hold">
                                              <p:stCondLst>
                                                <p:cond delay="0"/>
                                              </p:stCondLst>
                                            </p:cTn>
                                            <p:tgtEl>
                                              <p:spTgt spid="378"/>
                                            </p:tgtEl>
                                            <p:attrNameLst>
                                              <p:attrName>style.visibility</p:attrName>
                                            </p:attrNameLst>
                                          </p:cBhvr>
                                          <p:to>
                                            <p:strVal val="visible"/>
                                          </p:to>
                                        </p:set>
                                        <p:anim calcmode="lin" valueType="num" p14:bounceEnd="38000">
                                          <p:cBhvr additive="base">
                                            <p:cTn id="27" dur="750" fill="hold"/>
                                            <p:tgtEl>
                                              <p:spTgt spid="378"/>
                                            </p:tgtEl>
                                            <p:attrNameLst>
                                              <p:attrName>ppt_x</p:attrName>
                                            </p:attrNameLst>
                                          </p:cBhvr>
                                          <p:tavLst>
                                            <p:tav tm="0">
                                              <p:val>
                                                <p:strVal val="#ppt_x"/>
                                              </p:val>
                                            </p:tav>
                                            <p:tav tm="100000">
                                              <p:val>
                                                <p:strVal val="#ppt_x"/>
                                              </p:val>
                                            </p:tav>
                                          </p:tavLst>
                                        </p:anim>
                                        <p:anim calcmode="lin" valueType="num" p14:bounceEnd="38000">
                                          <p:cBhvr additive="base">
                                            <p:cTn id="28" dur="750" fill="hold"/>
                                            <p:tgtEl>
                                              <p:spTgt spid="378"/>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spd="50000" accel="50000" fill="hold" nodeType="afterEffect" p14:presetBounceEnd="38000">
                                      <p:stCondLst>
                                        <p:cond delay="0"/>
                                      </p:stCondLst>
                                      <p:childTnLst>
                                        <p:set>
                                          <p:cBhvr>
                                            <p:cTn id="31" dur="1" fill="hold">
                                              <p:stCondLst>
                                                <p:cond delay="0"/>
                                              </p:stCondLst>
                                            </p:cTn>
                                            <p:tgtEl>
                                              <p:spTgt spid="380"/>
                                            </p:tgtEl>
                                            <p:attrNameLst>
                                              <p:attrName>style.visibility</p:attrName>
                                            </p:attrNameLst>
                                          </p:cBhvr>
                                          <p:to>
                                            <p:strVal val="visible"/>
                                          </p:to>
                                        </p:set>
                                        <p:anim calcmode="lin" valueType="num" p14:bounceEnd="38000">
                                          <p:cBhvr additive="base">
                                            <p:cTn id="32" dur="750" fill="hold"/>
                                            <p:tgtEl>
                                              <p:spTgt spid="380"/>
                                            </p:tgtEl>
                                            <p:attrNameLst>
                                              <p:attrName>ppt_x</p:attrName>
                                            </p:attrNameLst>
                                          </p:cBhvr>
                                          <p:tavLst>
                                            <p:tav tm="0">
                                              <p:val>
                                                <p:strVal val="#ppt_x"/>
                                              </p:val>
                                            </p:tav>
                                            <p:tav tm="100000">
                                              <p:val>
                                                <p:strVal val="#ppt_x"/>
                                              </p:val>
                                            </p:tav>
                                          </p:tavLst>
                                        </p:anim>
                                        <p:anim calcmode="lin" valueType="num" p14:bounceEnd="38000">
                                          <p:cBhvr additive="base">
                                            <p:cTn id="33" dur="750" fill="hold"/>
                                            <p:tgtEl>
                                              <p:spTgt spid="380"/>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spd="50000" accel="50000" fill="hold" nodeType="afterEffect" p14:presetBounceEnd="38000">
                                      <p:stCondLst>
                                        <p:cond delay="0"/>
                                      </p:stCondLst>
                                      <p:childTnLst>
                                        <p:set>
                                          <p:cBhvr>
                                            <p:cTn id="36" dur="1" fill="hold">
                                              <p:stCondLst>
                                                <p:cond delay="0"/>
                                              </p:stCondLst>
                                            </p:cTn>
                                            <p:tgtEl>
                                              <p:spTgt spid="393"/>
                                            </p:tgtEl>
                                            <p:attrNameLst>
                                              <p:attrName>style.visibility</p:attrName>
                                            </p:attrNameLst>
                                          </p:cBhvr>
                                          <p:to>
                                            <p:strVal val="visible"/>
                                          </p:to>
                                        </p:set>
                                        <p:anim calcmode="lin" valueType="num" p14:bounceEnd="38000">
                                          <p:cBhvr additive="base">
                                            <p:cTn id="37" dur="750" fill="hold"/>
                                            <p:tgtEl>
                                              <p:spTgt spid="393"/>
                                            </p:tgtEl>
                                            <p:attrNameLst>
                                              <p:attrName>ppt_x</p:attrName>
                                            </p:attrNameLst>
                                          </p:cBhvr>
                                          <p:tavLst>
                                            <p:tav tm="0">
                                              <p:val>
                                                <p:strVal val="#ppt_x"/>
                                              </p:val>
                                            </p:tav>
                                            <p:tav tm="100000">
                                              <p:val>
                                                <p:strVal val="#ppt_x"/>
                                              </p:val>
                                            </p:tav>
                                          </p:tavLst>
                                        </p:anim>
                                        <p:anim calcmode="lin" valueType="num" p14:bounceEnd="38000">
                                          <p:cBhvr additive="base">
                                            <p:cTn id="38" dur="750" fill="hold"/>
                                            <p:tgtEl>
                                              <p:spTgt spid="393"/>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spd="50000" accel="50000" fill="hold" nodeType="afterEffect" p14:presetBounceEnd="38000">
                                      <p:stCondLst>
                                        <p:cond delay="0"/>
                                      </p:stCondLst>
                                      <p:childTnLst>
                                        <p:set>
                                          <p:cBhvr>
                                            <p:cTn id="41" dur="1" fill="hold">
                                              <p:stCondLst>
                                                <p:cond delay="0"/>
                                              </p:stCondLst>
                                            </p:cTn>
                                            <p:tgtEl>
                                              <p:spTgt spid="416"/>
                                            </p:tgtEl>
                                            <p:attrNameLst>
                                              <p:attrName>style.visibility</p:attrName>
                                            </p:attrNameLst>
                                          </p:cBhvr>
                                          <p:to>
                                            <p:strVal val="visible"/>
                                          </p:to>
                                        </p:set>
                                        <p:anim calcmode="lin" valueType="num" p14:bounceEnd="38000">
                                          <p:cBhvr additive="base">
                                            <p:cTn id="42" dur="750" fill="hold"/>
                                            <p:tgtEl>
                                              <p:spTgt spid="416"/>
                                            </p:tgtEl>
                                            <p:attrNameLst>
                                              <p:attrName>ppt_x</p:attrName>
                                            </p:attrNameLst>
                                          </p:cBhvr>
                                          <p:tavLst>
                                            <p:tav tm="0">
                                              <p:val>
                                                <p:strVal val="#ppt_x"/>
                                              </p:val>
                                            </p:tav>
                                            <p:tav tm="100000">
                                              <p:val>
                                                <p:strVal val="#ppt_x"/>
                                              </p:val>
                                            </p:tav>
                                          </p:tavLst>
                                        </p:anim>
                                        <p:anim calcmode="lin" valueType="num" p14:bounceEnd="38000">
                                          <p:cBhvr additive="base">
                                            <p:cTn id="43" dur="750" fill="hold"/>
                                            <p:tgtEl>
                                              <p:spTgt spid="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p:bldP spid="377" grpId="0"/>
          <p:bldP spid="378" grpId="0"/>
          <p:bldP spid="379" grpId="0" animBg="1"/>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750" fill="hold"/>
                                            <p:tgtEl>
                                              <p:spTgt spid="376"/>
                                            </p:tgtEl>
                                            <p:attrNameLst>
                                              <p:attrName>ppt_x</p:attrName>
                                            </p:attrNameLst>
                                          </p:cBhvr>
                                          <p:tavLst>
                                            <p:tav tm="0">
                                              <p:val>
                                                <p:strVal val="#ppt_x"/>
                                              </p:val>
                                            </p:tav>
                                            <p:tav tm="100000">
                                              <p:val>
                                                <p:strVal val="#ppt_x"/>
                                              </p:val>
                                            </p:tav>
                                          </p:tavLst>
                                        </p:anim>
                                        <p:anim calcmode="lin" valueType="num">
                                          <p:cBhvr additive="base">
                                            <p:cTn id="8" dur="750" fill="hold"/>
                                            <p:tgtEl>
                                              <p:spTgt spid="37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spd="50000" accel="50000" fill="hold" nodeType="afterEffect">
                                      <p:stCondLst>
                                        <p:cond delay="0"/>
                                      </p:stCondLst>
                                      <p:childTnLst>
                                        <p:set>
                                          <p:cBhvr>
                                            <p:cTn id="11" dur="1" fill="hold">
                                              <p:stCondLst>
                                                <p:cond delay="0"/>
                                              </p:stCondLst>
                                            </p:cTn>
                                            <p:tgtEl>
                                              <p:spTgt spid="375"/>
                                            </p:tgtEl>
                                            <p:attrNameLst>
                                              <p:attrName>style.visibility</p:attrName>
                                            </p:attrNameLst>
                                          </p:cBhvr>
                                          <p:to>
                                            <p:strVal val="visible"/>
                                          </p:to>
                                        </p:set>
                                        <p:anim calcmode="lin" valueType="num">
                                          <p:cBhvr additive="base">
                                            <p:cTn id="12" dur="750" fill="hold"/>
                                            <p:tgtEl>
                                              <p:spTgt spid="375"/>
                                            </p:tgtEl>
                                            <p:attrNameLst>
                                              <p:attrName>ppt_x</p:attrName>
                                            </p:attrNameLst>
                                          </p:cBhvr>
                                          <p:tavLst>
                                            <p:tav tm="0">
                                              <p:val>
                                                <p:strVal val="#ppt_x"/>
                                              </p:val>
                                            </p:tav>
                                            <p:tav tm="100000">
                                              <p:val>
                                                <p:strVal val="#ppt_x"/>
                                              </p:val>
                                            </p:tav>
                                          </p:tavLst>
                                        </p:anim>
                                        <p:anim calcmode="lin" valueType="num">
                                          <p:cBhvr additive="base">
                                            <p:cTn id="13" dur="750" fill="hold"/>
                                            <p:tgtEl>
                                              <p:spTgt spid="37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spd="50000" accel="50000" fill="hold" grpId="0" nodeType="afterEffect">
                                      <p:stCondLst>
                                        <p:cond delay="0"/>
                                      </p:stCondLst>
                                      <p:childTnLst>
                                        <p:set>
                                          <p:cBhvr>
                                            <p:cTn id="16" dur="1" fill="hold">
                                              <p:stCondLst>
                                                <p:cond delay="0"/>
                                              </p:stCondLst>
                                            </p:cTn>
                                            <p:tgtEl>
                                              <p:spTgt spid="379"/>
                                            </p:tgtEl>
                                            <p:attrNameLst>
                                              <p:attrName>style.visibility</p:attrName>
                                            </p:attrNameLst>
                                          </p:cBhvr>
                                          <p:to>
                                            <p:strVal val="visible"/>
                                          </p:to>
                                        </p:set>
                                        <p:anim calcmode="lin" valueType="num">
                                          <p:cBhvr additive="base">
                                            <p:cTn id="17" dur="750" fill="hold"/>
                                            <p:tgtEl>
                                              <p:spTgt spid="379"/>
                                            </p:tgtEl>
                                            <p:attrNameLst>
                                              <p:attrName>ppt_x</p:attrName>
                                            </p:attrNameLst>
                                          </p:cBhvr>
                                          <p:tavLst>
                                            <p:tav tm="0">
                                              <p:val>
                                                <p:strVal val="#ppt_x"/>
                                              </p:val>
                                            </p:tav>
                                            <p:tav tm="100000">
                                              <p:val>
                                                <p:strVal val="#ppt_x"/>
                                              </p:val>
                                            </p:tav>
                                          </p:tavLst>
                                        </p:anim>
                                        <p:anim calcmode="lin" valueType="num">
                                          <p:cBhvr additive="base">
                                            <p:cTn id="18" dur="750" fill="hold"/>
                                            <p:tgtEl>
                                              <p:spTgt spid="379"/>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spd="50000" accel="50000" fill="hold" grpId="0" nodeType="afterEffect">
                                      <p:stCondLst>
                                        <p:cond delay="0"/>
                                      </p:stCondLst>
                                      <p:childTnLst>
                                        <p:set>
                                          <p:cBhvr>
                                            <p:cTn id="21" dur="1" fill="hold">
                                              <p:stCondLst>
                                                <p:cond delay="0"/>
                                              </p:stCondLst>
                                            </p:cTn>
                                            <p:tgtEl>
                                              <p:spTgt spid="377"/>
                                            </p:tgtEl>
                                            <p:attrNameLst>
                                              <p:attrName>style.visibility</p:attrName>
                                            </p:attrNameLst>
                                          </p:cBhvr>
                                          <p:to>
                                            <p:strVal val="visible"/>
                                          </p:to>
                                        </p:set>
                                        <p:anim calcmode="lin" valueType="num">
                                          <p:cBhvr additive="base">
                                            <p:cTn id="22" dur="750" fill="hold"/>
                                            <p:tgtEl>
                                              <p:spTgt spid="377"/>
                                            </p:tgtEl>
                                            <p:attrNameLst>
                                              <p:attrName>ppt_x</p:attrName>
                                            </p:attrNameLst>
                                          </p:cBhvr>
                                          <p:tavLst>
                                            <p:tav tm="0">
                                              <p:val>
                                                <p:strVal val="#ppt_x"/>
                                              </p:val>
                                            </p:tav>
                                            <p:tav tm="100000">
                                              <p:val>
                                                <p:strVal val="#ppt_x"/>
                                              </p:val>
                                            </p:tav>
                                          </p:tavLst>
                                        </p:anim>
                                        <p:anim calcmode="lin" valueType="num">
                                          <p:cBhvr additive="base">
                                            <p:cTn id="23" dur="750" fill="hold"/>
                                            <p:tgtEl>
                                              <p:spTgt spid="37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spd="50000" accel="50000" fill="hold" grpId="0" nodeType="afterEffect">
                                      <p:stCondLst>
                                        <p:cond delay="0"/>
                                      </p:stCondLst>
                                      <p:childTnLst>
                                        <p:set>
                                          <p:cBhvr>
                                            <p:cTn id="26" dur="1" fill="hold">
                                              <p:stCondLst>
                                                <p:cond delay="0"/>
                                              </p:stCondLst>
                                            </p:cTn>
                                            <p:tgtEl>
                                              <p:spTgt spid="378"/>
                                            </p:tgtEl>
                                            <p:attrNameLst>
                                              <p:attrName>style.visibility</p:attrName>
                                            </p:attrNameLst>
                                          </p:cBhvr>
                                          <p:to>
                                            <p:strVal val="visible"/>
                                          </p:to>
                                        </p:set>
                                        <p:anim calcmode="lin" valueType="num">
                                          <p:cBhvr additive="base">
                                            <p:cTn id="27" dur="750" fill="hold"/>
                                            <p:tgtEl>
                                              <p:spTgt spid="378"/>
                                            </p:tgtEl>
                                            <p:attrNameLst>
                                              <p:attrName>ppt_x</p:attrName>
                                            </p:attrNameLst>
                                          </p:cBhvr>
                                          <p:tavLst>
                                            <p:tav tm="0">
                                              <p:val>
                                                <p:strVal val="#ppt_x"/>
                                              </p:val>
                                            </p:tav>
                                            <p:tav tm="100000">
                                              <p:val>
                                                <p:strVal val="#ppt_x"/>
                                              </p:val>
                                            </p:tav>
                                          </p:tavLst>
                                        </p:anim>
                                        <p:anim calcmode="lin" valueType="num">
                                          <p:cBhvr additive="base">
                                            <p:cTn id="28" dur="750" fill="hold"/>
                                            <p:tgtEl>
                                              <p:spTgt spid="378"/>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spd="50000" accel="50000" fill="hold" nodeType="afterEffect">
                                      <p:stCondLst>
                                        <p:cond delay="0"/>
                                      </p:stCondLst>
                                      <p:childTnLst>
                                        <p:set>
                                          <p:cBhvr>
                                            <p:cTn id="31" dur="1" fill="hold">
                                              <p:stCondLst>
                                                <p:cond delay="0"/>
                                              </p:stCondLst>
                                            </p:cTn>
                                            <p:tgtEl>
                                              <p:spTgt spid="380"/>
                                            </p:tgtEl>
                                            <p:attrNameLst>
                                              <p:attrName>style.visibility</p:attrName>
                                            </p:attrNameLst>
                                          </p:cBhvr>
                                          <p:to>
                                            <p:strVal val="visible"/>
                                          </p:to>
                                        </p:set>
                                        <p:anim calcmode="lin" valueType="num">
                                          <p:cBhvr additive="base">
                                            <p:cTn id="32" dur="750" fill="hold"/>
                                            <p:tgtEl>
                                              <p:spTgt spid="380"/>
                                            </p:tgtEl>
                                            <p:attrNameLst>
                                              <p:attrName>ppt_x</p:attrName>
                                            </p:attrNameLst>
                                          </p:cBhvr>
                                          <p:tavLst>
                                            <p:tav tm="0">
                                              <p:val>
                                                <p:strVal val="#ppt_x"/>
                                              </p:val>
                                            </p:tav>
                                            <p:tav tm="100000">
                                              <p:val>
                                                <p:strVal val="#ppt_x"/>
                                              </p:val>
                                            </p:tav>
                                          </p:tavLst>
                                        </p:anim>
                                        <p:anim calcmode="lin" valueType="num">
                                          <p:cBhvr additive="base">
                                            <p:cTn id="33" dur="750" fill="hold"/>
                                            <p:tgtEl>
                                              <p:spTgt spid="380"/>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spd="50000" accel="50000" fill="hold" nodeType="afterEffect">
                                      <p:stCondLst>
                                        <p:cond delay="0"/>
                                      </p:stCondLst>
                                      <p:childTnLst>
                                        <p:set>
                                          <p:cBhvr>
                                            <p:cTn id="36" dur="1" fill="hold">
                                              <p:stCondLst>
                                                <p:cond delay="0"/>
                                              </p:stCondLst>
                                            </p:cTn>
                                            <p:tgtEl>
                                              <p:spTgt spid="393"/>
                                            </p:tgtEl>
                                            <p:attrNameLst>
                                              <p:attrName>style.visibility</p:attrName>
                                            </p:attrNameLst>
                                          </p:cBhvr>
                                          <p:to>
                                            <p:strVal val="visible"/>
                                          </p:to>
                                        </p:set>
                                        <p:anim calcmode="lin" valueType="num">
                                          <p:cBhvr additive="base">
                                            <p:cTn id="37" dur="750" fill="hold"/>
                                            <p:tgtEl>
                                              <p:spTgt spid="393"/>
                                            </p:tgtEl>
                                            <p:attrNameLst>
                                              <p:attrName>ppt_x</p:attrName>
                                            </p:attrNameLst>
                                          </p:cBhvr>
                                          <p:tavLst>
                                            <p:tav tm="0">
                                              <p:val>
                                                <p:strVal val="#ppt_x"/>
                                              </p:val>
                                            </p:tav>
                                            <p:tav tm="100000">
                                              <p:val>
                                                <p:strVal val="#ppt_x"/>
                                              </p:val>
                                            </p:tav>
                                          </p:tavLst>
                                        </p:anim>
                                        <p:anim calcmode="lin" valueType="num">
                                          <p:cBhvr additive="base">
                                            <p:cTn id="38" dur="750" fill="hold"/>
                                            <p:tgtEl>
                                              <p:spTgt spid="393"/>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spd="50000" accel="50000" fill="hold" nodeType="afterEffect">
                                      <p:stCondLst>
                                        <p:cond delay="0"/>
                                      </p:stCondLst>
                                      <p:childTnLst>
                                        <p:set>
                                          <p:cBhvr>
                                            <p:cTn id="41" dur="1" fill="hold">
                                              <p:stCondLst>
                                                <p:cond delay="0"/>
                                              </p:stCondLst>
                                            </p:cTn>
                                            <p:tgtEl>
                                              <p:spTgt spid="416"/>
                                            </p:tgtEl>
                                            <p:attrNameLst>
                                              <p:attrName>style.visibility</p:attrName>
                                            </p:attrNameLst>
                                          </p:cBhvr>
                                          <p:to>
                                            <p:strVal val="visible"/>
                                          </p:to>
                                        </p:set>
                                        <p:anim calcmode="lin" valueType="num">
                                          <p:cBhvr additive="base">
                                            <p:cTn id="42" dur="750" fill="hold"/>
                                            <p:tgtEl>
                                              <p:spTgt spid="416"/>
                                            </p:tgtEl>
                                            <p:attrNameLst>
                                              <p:attrName>ppt_x</p:attrName>
                                            </p:attrNameLst>
                                          </p:cBhvr>
                                          <p:tavLst>
                                            <p:tav tm="0">
                                              <p:val>
                                                <p:strVal val="#ppt_x"/>
                                              </p:val>
                                            </p:tav>
                                            <p:tav tm="100000">
                                              <p:val>
                                                <p:strVal val="#ppt_x"/>
                                              </p:val>
                                            </p:tav>
                                          </p:tavLst>
                                        </p:anim>
                                        <p:anim calcmode="lin" valueType="num">
                                          <p:cBhvr additive="base">
                                            <p:cTn id="43" dur="750" fill="hold"/>
                                            <p:tgtEl>
                                              <p:spTgt spid="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p:bldP spid="377" grpId="0"/>
          <p:bldP spid="378" grpId="0"/>
          <p:bldP spid="37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alpha val="100000"/>
          </a:srgbClr>
        </a:solidFill>
        <a:effectLst/>
      </p:bgPr>
    </p:bg>
    <p:spTree>
      <p:nvGrpSpPr>
        <p:cNvPr id="1" name=""/>
        <p:cNvGrpSpPr/>
        <p:nvPr/>
      </p:nvGrpSpPr>
      <p:grpSpPr>
        <a:xfrm>
          <a:off x="0" y="0"/>
          <a:ext cx="0" cy="0"/>
          <a:chOff x="0" y="0"/>
          <a:chExt cx="0" cy="0"/>
        </a:xfrm>
      </p:grpSpPr>
      <p:pic>
        <p:nvPicPr>
          <p:cNvPr id="60002" name="image 60002"/>
          <p:cNvPicPr>
            <a:picLocks noChangeAspect="1"/>
          </p:cNvPicPr>
          <p:nvPr/>
        </p:nvPicPr>
        <p:blipFill>
          <a:blip r:embed="rId3"/>
          <a:srcRect/>
          <a:stretch>
            <a:fillRect/>
          </a:stretch>
        </p:blipFill>
        <p:spPr>
          <a:xfrm>
            <a:off x="0" y="0"/>
            <a:ext cx="24384000" cy="13703300"/>
          </a:xfrm>
          <a:prstGeom prst="rect">
            <a:avLst/>
          </a:prstGeom>
        </p:spPr>
      </p:pic>
      <p:pic>
        <p:nvPicPr>
          <p:cNvPr id="60003" name="image 60003"/>
          <p:cNvPicPr>
            <a:picLocks noChangeAspect="1"/>
          </p:cNvPicPr>
          <p:nvPr/>
        </p:nvPicPr>
        <p:blipFill>
          <a:blip r:embed="rId4"/>
          <a:srcRect/>
          <a:stretch>
            <a:fillRect/>
          </a:stretch>
        </p:blipFill>
        <p:spPr>
          <a:xfrm>
            <a:off x="13081000" y="9423400"/>
            <a:ext cx="9613900" cy="1752600"/>
          </a:xfrm>
          <a:prstGeom prst="rect">
            <a:avLst/>
          </a:prstGeom>
        </p:spPr>
      </p:pic>
      <p:pic>
        <p:nvPicPr>
          <p:cNvPr id="60004" name="image 60004"/>
          <p:cNvPicPr>
            <a:picLocks noChangeAspect="1"/>
          </p:cNvPicPr>
          <p:nvPr/>
        </p:nvPicPr>
        <p:blipFill>
          <a:blip r:embed="rId5"/>
          <a:srcRect/>
          <a:stretch>
            <a:fillRect/>
          </a:stretch>
        </p:blipFill>
        <p:spPr>
          <a:xfrm>
            <a:off x="15214600" y="2540000"/>
            <a:ext cx="5334000" cy="6159500"/>
          </a:xfrm>
          <a:prstGeom prst="rect">
            <a:avLst/>
          </a:prstGeom>
        </p:spPr>
      </p:pic>
      <p:sp>
        <p:nvSpPr>
          <p:cNvPr id="14" name="TextBox 21">
            <a:extLst>
              <a:ext uri="{FF2B5EF4-FFF2-40B4-BE49-F238E27FC236}">
                <a16:creationId xmlns:a16="http://schemas.microsoft.com/office/drawing/2014/main" id="{765E890E-83C0-4615-81BC-B99DED30D251}"/>
              </a:ext>
            </a:extLst>
          </p:cNvPr>
          <p:cNvSpPr txBox="1">
            <a:spLocks noChangeArrowheads="1"/>
          </p:cNvSpPr>
          <p:nvPr/>
        </p:nvSpPr>
        <p:spPr bwMode="auto">
          <a:xfrm>
            <a:off x="5509649" y="1995278"/>
            <a:ext cx="523220" cy="10102296"/>
          </a:xfrm>
          <a:prstGeom prst="rect">
            <a:avLst/>
          </a:prstGeom>
          <a:noFill/>
          <a:ln w="9525">
            <a:noFill/>
            <a:miter lim="800000"/>
          </a:ln>
        </p:spPr>
        <p:txBody>
          <a:bodyPr vert="eaVert" wrap="square">
            <a:spAutoFit/>
          </a:bodyPr>
          <a:lstStyle/>
          <a:p>
            <a:endParaRPr lang="zh-CN" altLang="en-US" sz="2200">
              <a:solidFill>
                <a:schemeClr val="tx1">
                  <a:lumMod val="75000"/>
                  <a:lumOff val="25000"/>
                </a:schemeClr>
              </a:solidFill>
              <a:latin typeface="Calibri" panose="020F0502020204030204" pitchFamily="34" charset="0"/>
            </a:endParaRPr>
          </a:p>
        </p:txBody>
      </p:sp>
      <p:sp>
        <p:nvSpPr>
          <p:cNvPr id="15" name="Freeform 171">
            <a:extLst>
              <a:ext uri="{FF2B5EF4-FFF2-40B4-BE49-F238E27FC236}">
                <a16:creationId xmlns:a16="http://schemas.microsoft.com/office/drawing/2014/main" id="{B42097DE-7EA1-4C8E-BE4B-C4DD675A12E4}"/>
              </a:ext>
            </a:extLst>
          </p:cNvPr>
          <p:cNvSpPr>
            <a:spLocks noEditPoints="1"/>
          </p:cNvSpPr>
          <p:nvPr/>
        </p:nvSpPr>
        <p:spPr bwMode="auto">
          <a:xfrm>
            <a:off x="2701753" y="3209271"/>
            <a:ext cx="976424" cy="836932"/>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lumMod val="50000"/>
                </a:schemeClr>
              </a:solidFill>
              <a:sym typeface="+mn-lt"/>
            </a:endParaRPr>
          </a:p>
        </p:txBody>
      </p:sp>
      <p:sp>
        <p:nvSpPr>
          <p:cNvPr id="16" name="TextBox 23">
            <a:extLst>
              <a:ext uri="{FF2B5EF4-FFF2-40B4-BE49-F238E27FC236}">
                <a16:creationId xmlns:a16="http://schemas.microsoft.com/office/drawing/2014/main" id="{7804ED0F-380B-46D1-8FB8-2722CFD11B5A}"/>
              </a:ext>
            </a:extLst>
          </p:cNvPr>
          <p:cNvSpPr txBox="1"/>
          <p:nvPr/>
        </p:nvSpPr>
        <p:spPr>
          <a:xfrm>
            <a:off x="3904906" y="3496170"/>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17" name="Rectangle 25">
            <a:extLst>
              <a:ext uri="{FF2B5EF4-FFF2-40B4-BE49-F238E27FC236}">
                <a16:creationId xmlns:a16="http://schemas.microsoft.com/office/drawing/2014/main" id="{5828F36F-241B-497F-8888-3E60C00E8325}"/>
              </a:ext>
            </a:extLst>
          </p:cNvPr>
          <p:cNvSpPr/>
          <p:nvPr/>
        </p:nvSpPr>
        <p:spPr>
          <a:xfrm>
            <a:off x="2515683" y="4371954"/>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18" name="TextBox 27">
            <a:extLst>
              <a:ext uri="{FF2B5EF4-FFF2-40B4-BE49-F238E27FC236}">
                <a16:creationId xmlns:a16="http://schemas.microsoft.com/office/drawing/2014/main" id="{2B3838FD-99C4-4749-B95B-11662DB679FA}"/>
              </a:ext>
            </a:extLst>
          </p:cNvPr>
          <p:cNvSpPr txBox="1"/>
          <p:nvPr/>
        </p:nvSpPr>
        <p:spPr>
          <a:xfrm>
            <a:off x="3904906" y="9577992"/>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19" name="Rectangle 28">
            <a:extLst>
              <a:ext uri="{FF2B5EF4-FFF2-40B4-BE49-F238E27FC236}">
                <a16:creationId xmlns:a16="http://schemas.microsoft.com/office/drawing/2014/main" id="{160A4A28-099F-42B7-9FA3-66268F6AC7B6}"/>
              </a:ext>
            </a:extLst>
          </p:cNvPr>
          <p:cNvSpPr/>
          <p:nvPr/>
        </p:nvSpPr>
        <p:spPr>
          <a:xfrm>
            <a:off x="2515683" y="10453776"/>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20" name="TextBox 29">
            <a:extLst>
              <a:ext uri="{FF2B5EF4-FFF2-40B4-BE49-F238E27FC236}">
                <a16:creationId xmlns:a16="http://schemas.microsoft.com/office/drawing/2014/main" id="{D24D101A-9C40-43E5-90E5-01F279443EC2}"/>
              </a:ext>
            </a:extLst>
          </p:cNvPr>
          <p:cNvSpPr txBox="1"/>
          <p:nvPr/>
        </p:nvSpPr>
        <p:spPr>
          <a:xfrm>
            <a:off x="3904906" y="6537080"/>
            <a:ext cx="1980029" cy="615361"/>
          </a:xfrm>
          <a:prstGeom prst="rect">
            <a:avLst/>
          </a:prstGeom>
          <a:noFill/>
        </p:spPr>
        <p:txBody>
          <a:bodyPr wrap="none" rtlCol="0">
            <a:spAutoFit/>
          </a:bodyPr>
          <a:lstStyle/>
          <a:p>
            <a:pPr>
              <a:lnSpc>
                <a:spcPct val="130000"/>
              </a:lnSpc>
            </a:pPr>
            <a:r>
              <a:rPr lang="zh-CN" altLang="en-US" sz="28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Please enter the title</a:t>
            </a:r>
          </a:p>
        </p:txBody>
      </p:sp>
      <p:sp>
        <p:nvSpPr>
          <p:cNvPr id="21" name="Rectangle 33">
            <a:extLst>
              <a:ext uri="{FF2B5EF4-FFF2-40B4-BE49-F238E27FC236}">
                <a16:creationId xmlns:a16="http://schemas.microsoft.com/office/drawing/2014/main" id="{39B2F1F7-E8C0-4196-9D40-36031F25ECEF}"/>
              </a:ext>
            </a:extLst>
          </p:cNvPr>
          <p:cNvSpPr/>
          <p:nvPr/>
        </p:nvSpPr>
        <p:spPr>
          <a:xfrm>
            <a:off x="2515683" y="7412864"/>
            <a:ext cx="7404788" cy="866006"/>
          </a:xfrm>
          <a:prstGeom prst="rect">
            <a:avLst/>
          </a:prstGeom>
        </p:spPr>
        <p:txBody>
          <a:bodyPr wrap="square">
            <a:spAutoFit/>
          </a:bodyPr>
          <a:lstStyle/>
          <a:p>
            <a:pPr>
              <a:lnSpc>
                <a:spcPct val="130000"/>
              </a:lnSpc>
            </a:pP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Click to enter your text content, with concise text to explain, click to enter your text content, with concise text to explain</a:t>
            </a:r>
          </a:p>
        </p:txBody>
      </p:sp>
      <p:sp>
        <p:nvSpPr>
          <p:cNvPr id="22" name="Freeform 173">
            <a:extLst>
              <a:ext uri="{FF2B5EF4-FFF2-40B4-BE49-F238E27FC236}">
                <a16:creationId xmlns:a16="http://schemas.microsoft.com/office/drawing/2014/main" id="{E9628847-8BEA-4810-BC2E-987FEB352EFD}"/>
              </a:ext>
            </a:extLst>
          </p:cNvPr>
          <p:cNvSpPr>
            <a:spLocks noEditPoints="1"/>
          </p:cNvSpPr>
          <p:nvPr/>
        </p:nvSpPr>
        <p:spPr bwMode="auto">
          <a:xfrm>
            <a:off x="2741874" y="6317095"/>
            <a:ext cx="896182" cy="836932"/>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50000"/>
                </a:schemeClr>
              </a:solidFill>
              <a:latin typeface="Agency FB" panose="020B0503020202020204" pitchFamily="34" charset="0"/>
              <a:sym typeface="+mn-lt"/>
            </a:endParaRPr>
          </a:p>
        </p:txBody>
      </p:sp>
      <p:sp>
        <p:nvSpPr>
          <p:cNvPr id="23" name="Freeform 130">
            <a:extLst>
              <a:ext uri="{FF2B5EF4-FFF2-40B4-BE49-F238E27FC236}">
                <a16:creationId xmlns:a16="http://schemas.microsoft.com/office/drawing/2014/main" id="{5E770B28-E667-4AC8-8B91-DDAF200E76A2}"/>
              </a:ext>
            </a:extLst>
          </p:cNvPr>
          <p:cNvSpPr>
            <a:spLocks noEditPoints="1"/>
          </p:cNvSpPr>
          <p:nvPr/>
        </p:nvSpPr>
        <p:spPr bwMode="auto">
          <a:xfrm>
            <a:off x="2741873" y="9358007"/>
            <a:ext cx="913016" cy="836932"/>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lumMod val="50000"/>
                </a:schemeClr>
              </a:solidFill>
              <a:sym typeface="+mn-lt"/>
            </a:endParaRPr>
          </a:p>
        </p:txBody>
      </p:sp>
      <p:sp>
        <p:nvSpPr>
          <p:cNvPr id="24" name="Object 50007">
            <a:extLst>
              <a:ext uri="{FF2B5EF4-FFF2-40B4-BE49-F238E27FC236}">
                <a16:creationId xmlns:a16="http://schemas.microsoft.com/office/drawing/2014/main" id="{7CCE0C0D-60E3-460E-8265-4BA0AE082593}"/>
              </a:ext>
            </a:extLst>
          </p:cNvPr>
          <p:cNvSpPr txBox="1"/>
          <p:nvPr/>
        </p:nvSpPr>
        <p:spPr>
          <a:xfrm>
            <a:off x="3149600" y="1485900"/>
            <a:ext cx="3365500" cy="762000"/>
          </a:xfrm>
          <a:prstGeom prst="rect">
            <a:avLst/>
          </a:prstGeom>
        </p:spPr>
        <p:txBody>
          <a:bodyPr vert="horz" rtlCol="0" anchor="t" anchorCtr="0">
            <a:noAutofit/>
          </a:bodyPr>
          <a:lstStyle/>
          <a:p>
            <a:pPr algn="l">
              <a:lnSpc>
                <a:spcPct val="100000"/>
              </a:lnSpc>
            </a:pPr>
            <a:r>
              <a:rPr lang="en-US" sz="5000" b="0" i="0" spc="200" dirty="0">
                <a:solidFill>
                  <a:srgbClr val="FFFFFF">
                    <a:alpha val="100000"/>
                  </a:srgbClr>
                </a:solidFill>
                <a:latin typeface="幼圆" panose="02010509060101010101" pitchFamily="49" charset="-122"/>
                <a:ea typeface="幼圆" panose="02010509060101010101" pitchFamily="49" charset="-122"/>
              </a:rPr>
              <a:t>Job details</a:t>
            </a:r>
            <a:endParaRPr lang="en-US" dirty="0"/>
          </a:p>
        </p:txBody>
      </p:sp>
      <p:sp>
        <p:nvSpPr>
          <p:cNvPr id="26" name="Object 50007">
            <a:extLst>
              <a:ext uri="{FF2B5EF4-FFF2-40B4-BE49-F238E27FC236}">
                <a16:creationId xmlns:a16="http://schemas.microsoft.com/office/drawing/2014/main" id="{3B3B16EA-F0FE-4223-BE61-964AB9B3E3AA}"/>
              </a:ext>
            </a:extLst>
          </p:cNvPr>
          <p:cNvSpPr txBox="1"/>
          <p:nvPr/>
        </p:nvSpPr>
        <p:spPr>
          <a:xfrm>
            <a:off x="3149600" y="1485900"/>
            <a:ext cx="3365500" cy="762000"/>
          </a:xfrm>
          <a:prstGeom prst="rect">
            <a:avLst/>
          </a:prstGeom>
        </p:spPr>
        <p:txBody>
          <a:bodyPr vert="horz" rtlCol="0" anchor="t" anchorCtr="0">
            <a:noAutofit/>
          </a:bodyPr>
          <a:lstStyle/>
          <a:p>
            <a:pPr algn="l">
              <a:lnSpc>
                <a:spcPct val="100000"/>
              </a:lnSpc>
            </a:pPr>
            <a:r>
              <a:rPr lang="en-US" sz="5000" b="0" i="0" spc="200" dirty="0">
                <a:solidFill>
                  <a:srgbClr val="FFFFFF">
                    <a:alpha val="100000"/>
                  </a:srgbClr>
                </a:solidFill>
                <a:latin typeface="幼圆" panose="02010509060101010101" pitchFamily="49" charset="-122"/>
                <a:ea typeface="幼圆" panose="02010509060101010101" pitchFamily="49" charset="-122"/>
              </a:rPr>
              <a:t>Job details</a:t>
            </a:r>
            <a:endParaRPr lang="en-US" dirty="0"/>
          </a:p>
        </p:txBody>
      </p:sp>
      <p:pic>
        <p:nvPicPr>
          <p:cNvPr id="27" name="图片 26">
            <a:extLst>
              <a:ext uri="{FF2B5EF4-FFF2-40B4-BE49-F238E27FC236}">
                <a16:creationId xmlns:a16="http://schemas.microsoft.com/office/drawing/2014/main" id="{FAE26D15-942B-4A3E-98A0-77E1C02553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07" t="1399" r="64002" b="53090"/>
          <a:stretch/>
        </p:blipFill>
        <p:spPr>
          <a:xfrm>
            <a:off x="1138770" y="1165209"/>
            <a:ext cx="2120430" cy="1866900"/>
          </a:xfrm>
          <a:prstGeom prst="rect">
            <a:avLst/>
          </a:prstGeom>
        </p:spPr>
      </p:pic>
      <p:sp>
        <p:nvSpPr>
          <p:cNvPr id="28" name="文本框 27">
            <a:extLst>
              <a:ext uri="{FF2B5EF4-FFF2-40B4-BE49-F238E27FC236}">
                <a16:creationId xmlns:a16="http://schemas.microsoft.com/office/drawing/2014/main" id="{65F637CA-0471-4459-A058-6F50C30BEED0}"/>
              </a:ext>
            </a:extLst>
          </p:cNvPr>
          <p:cNvSpPr txBox="1"/>
          <p:nvPr/>
        </p:nvSpPr>
        <p:spPr>
          <a:xfrm>
            <a:off x="3259199" y="1513884"/>
            <a:ext cx="6819900" cy="1077218"/>
          </a:xfrm>
          <a:prstGeom prst="rect">
            <a:avLst/>
          </a:prstGeom>
          <a:noFill/>
        </p:spPr>
        <p:txBody>
          <a:bodyPr wrap="square" rtlCol="0">
            <a:spAutoFit/>
          </a:bodyPr>
          <a:lstStyle/>
          <a:p>
            <a:pPr>
              <a:defRPr/>
            </a:pPr>
            <a:r>
              <a:rPr lang="zh-CN" altLang="en-US" sz="6400" b="1" dirty="0">
                <a:blipFill>
                  <a:blip r:embed="rId8"/>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Job details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P spid="20" grpId="0"/>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alpha val="100000"/>
          </a:srgbClr>
        </a:solidFill>
        <a:effectLst/>
      </p:bgPr>
    </p:bg>
    <p:spTree>
      <p:nvGrpSpPr>
        <p:cNvPr id="1" name=""/>
        <p:cNvGrpSpPr/>
        <p:nvPr/>
      </p:nvGrpSpPr>
      <p:grpSpPr>
        <a:xfrm>
          <a:off x="0" y="0"/>
          <a:ext cx="0" cy="0"/>
          <a:chOff x="0" y="0"/>
          <a:chExt cx="0" cy="0"/>
        </a:xfrm>
      </p:grpSpPr>
      <p:pic>
        <p:nvPicPr>
          <p:cNvPr id="70002" name="image 70002"/>
          <p:cNvPicPr>
            <a:picLocks noChangeAspect="1"/>
          </p:cNvPicPr>
          <p:nvPr/>
        </p:nvPicPr>
        <p:blipFill>
          <a:blip r:embed="rId3"/>
          <a:srcRect/>
          <a:stretch>
            <a:fillRect/>
          </a:stretch>
        </p:blipFill>
        <p:spPr>
          <a:xfrm>
            <a:off x="0" y="0"/>
            <a:ext cx="24384000" cy="13716000"/>
          </a:xfrm>
          <a:prstGeom prst="rect">
            <a:avLst/>
          </a:prstGeom>
        </p:spPr>
      </p:pic>
      <p:sp>
        <p:nvSpPr>
          <p:cNvPr id="11" name="TextBox 21">
            <a:extLst>
              <a:ext uri="{FF2B5EF4-FFF2-40B4-BE49-F238E27FC236}">
                <a16:creationId xmlns:a16="http://schemas.microsoft.com/office/drawing/2014/main" id="{8A6EB297-B814-4C8B-8DF2-79224727FBDB}"/>
              </a:ext>
            </a:extLst>
          </p:cNvPr>
          <p:cNvSpPr txBox="1">
            <a:spLocks noChangeArrowheads="1"/>
          </p:cNvSpPr>
          <p:nvPr/>
        </p:nvSpPr>
        <p:spPr bwMode="auto">
          <a:xfrm>
            <a:off x="17736578" y="2589858"/>
            <a:ext cx="523220" cy="10102296"/>
          </a:xfrm>
          <a:prstGeom prst="rect">
            <a:avLst/>
          </a:prstGeom>
          <a:noFill/>
          <a:ln w="9525">
            <a:noFill/>
            <a:miter lim="800000"/>
          </a:ln>
        </p:spPr>
        <p:txBody>
          <a:bodyPr vert="eaVert" wrap="square">
            <a:spAutoFit/>
          </a:bodyPr>
          <a:lstStyle/>
          <a:p>
            <a:endParaRPr lang="zh-CN" altLang="en-US" sz="2200">
              <a:solidFill>
                <a:schemeClr val="tx1">
                  <a:lumMod val="75000"/>
                  <a:lumOff val="25000"/>
                </a:schemeClr>
              </a:solidFill>
              <a:latin typeface="Calibri" panose="020F0502020204030204" pitchFamily="34" charset="0"/>
            </a:endParaRPr>
          </a:p>
        </p:txBody>
      </p:sp>
      <p:sp>
        <p:nvSpPr>
          <p:cNvPr id="12" name="Freeform 5">
            <a:extLst>
              <a:ext uri="{FF2B5EF4-FFF2-40B4-BE49-F238E27FC236}">
                <a16:creationId xmlns:a16="http://schemas.microsoft.com/office/drawing/2014/main" id="{818DE303-5791-4D2E-8D78-CE93DC009F3A}"/>
              </a:ext>
            </a:extLst>
          </p:cNvPr>
          <p:cNvSpPr/>
          <p:nvPr/>
        </p:nvSpPr>
        <p:spPr bwMode="auto">
          <a:xfrm rot="5844680">
            <a:off x="8702012" y="9584271"/>
            <a:ext cx="1350740" cy="1374776"/>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noFill/>
          </a:ln>
        </p:spPr>
        <p:txBody>
          <a:bodyPr vert="horz" wrap="square" lIns="182880" tIns="91440" rIns="182880" bIns="91440" numCol="1" anchor="t" anchorCtr="0" compatLnSpc="1"/>
          <a:lstStyle/>
          <a:p>
            <a:pPr defTabSz="1828800">
              <a:defRPr/>
            </a:pPr>
            <a:endParaRPr lang="zh-CN" altLang="en-US" sz="3600" kern="0">
              <a:solidFill>
                <a:prstClr val="black"/>
              </a:solidFill>
              <a:latin typeface="Calibri"/>
              <a:ea typeface="宋体" panose="02010600030101010101" pitchFamily="2" charset="-122"/>
            </a:endParaRPr>
          </a:p>
        </p:txBody>
      </p:sp>
      <p:sp>
        <p:nvSpPr>
          <p:cNvPr id="13" name="Freeform 5">
            <a:extLst>
              <a:ext uri="{FF2B5EF4-FFF2-40B4-BE49-F238E27FC236}">
                <a16:creationId xmlns:a16="http://schemas.microsoft.com/office/drawing/2014/main" id="{5ADD64AA-AC30-45C7-A54A-B0E63FE9964E}"/>
              </a:ext>
            </a:extLst>
          </p:cNvPr>
          <p:cNvSpPr/>
          <p:nvPr/>
        </p:nvSpPr>
        <p:spPr bwMode="auto">
          <a:xfrm rot="5844680">
            <a:off x="13551093" y="5863652"/>
            <a:ext cx="1350740" cy="1374776"/>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noFill/>
          </a:ln>
        </p:spPr>
        <p:txBody>
          <a:bodyPr vert="horz" wrap="square" lIns="182880" tIns="91440" rIns="182880" bIns="91440" numCol="1" anchor="t" anchorCtr="0" compatLnSpc="1"/>
          <a:lstStyle/>
          <a:p>
            <a:pPr defTabSz="1828800">
              <a:defRPr/>
            </a:pPr>
            <a:endParaRPr lang="zh-CN" altLang="en-US" sz="3600" kern="0">
              <a:solidFill>
                <a:prstClr val="black"/>
              </a:solidFill>
              <a:latin typeface="Calibri"/>
              <a:ea typeface="宋体" panose="02010600030101010101" pitchFamily="2" charset="-122"/>
            </a:endParaRPr>
          </a:p>
        </p:txBody>
      </p:sp>
      <p:grpSp>
        <p:nvGrpSpPr>
          <p:cNvPr id="14" name="组合 13">
            <a:extLst>
              <a:ext uri="{FF2B5EF4-FFF2-40B4-BE49-F238E27FC236}">
                <a16:creationId xmlns:a16="http://schemas.microsoft.com/office/drawing/2014/main" id="{122C286D-D05F-4326-AD34-20EE5077277B}"/>
              </a:ext>
            </a:extLst>
          </p:cNvPr>
          <p:cNvGrpSpPr/>
          <p:nvPr/>
        </p:nvGrpSpPr>
        <p:grpSpPr>
          <a:xfrm>
            <a:off x="2825118" y="9240380"/>
            <a:ext cx="5625032" cy="2066506"/>
            <a:chOff x="1181795" y="3344238"/>
            <a:chExt cx="2241974" cy="1033253"/>
          </a:xfrm>
        </p:grpSpPr>
        <p:sp>
          <p:nvSpPr>
            <p:cNvPr id="15" name="矩形 14">
              <a:extLst>
                <a:ext uri="{FF2B5EF4-FFF2-40B4-BE49-F238E27FC236}">
                  <a16:creationId xmlns:a16="http://schemas.microsoft.com/office/drawing/2014/main" id="{896A37B2-CDAD-4201-9FC4-33BD03671E70}"/>
                </a:ext>
              </a:extLst>
            </p:cNvPr>
            <p:cNvSpPr/>
            <p:nvPr/>
          </p:nvSpPr>
          <p:spPr>
            <a:xfrm>
              <a:off x="1278878" y="3677812"/>
              <a:ext cx="2047810" cy="69967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Users can present on a projector or computer or print the presentation into film</a:t>
              </a:r>
            </a:p>
          </p:txBody>
        </p:sp>
        <p:sp>
          <p:nvSpPr>
            <p:cNvPr id="16" name="矩形 15">
              <a:extLst>
                <a:ext uri="{FF2B5EF4-FFF2-40B4-BE49-F238E27FC236}">
                  <a16:creationId xmlns:a16="http://schemas.microsoft.com/office/drawing/2014/main" id="{5328AA79-EBDB-42CC-AB46-B972F363CFEC}"/>
                </a:ext>
              </a:extLst>
            </p:cNvPr>
            <p:cNvSpPr/>
            <p:nvPr/>
          </p:nvSpPr>
          <p:spPr>
            <a:xfrm>
              <a:off x="1181795" y="3344238"/>
              <a:ext cx="2241974" cy="3265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Add a title here</a:t>
              </a:r>
            </a:p>
          </p:txBody>
        </p:sp>
      </p:grpSp>
      <p:grpSp>
        <p:nvGrpSpPr>
          <p:cNvPr id="20" name="组合 19">
            <a:extLst>
              <a:ext uri="{FF2B5EF4-FFF2-40B4-BE49-F238E27FC236}">
                <a16:creationId xmlns:a16="http://schemas.microsoft.com/office/drawing/2014/main" id="{24C5CD40-4AB5-458A-B162-0D97FC7BFEA3}"/>
              </a:ext>
            </a:extLst>
          </p:cNvPr>
          <p:cNvGrpSpPr/>
          <p:nvPr/>
        </p:nvGrpSpPr>
        <p:grpSpPr>
          <a:xfrm>
            <a:off x="16227130" y="9240380"/>
            <a:ext cx="5625032" cy="2066506"/>
            <a:chOff x="1181795" y="3344238"/>
            <a:chExt cx="2241974" cy="1033253"/>
          </a:xfrm>
        </p:grpSpPr>
        <p:sp>
          <p:nvSpPr>
            <p:cNvPr id="21" name="矩形 20">
              <a:extLst>
                <a:ext uri="{FF2B5EF4-FFF2-40B4-BE49-F238E27FC236}">
                  <a16:creationId xmlns:a16="http://schemas.microsoft.com/office/drawing/2014/main" id="{7DA16B68-93B8-4529-94DE-86B51C5DD357}"/>
                </a:ext>
              </a:extLst>
            </p:cNvPr>
            <p:cNvSpPr/>
            <p:nvPr/>
          </p:nvSpPr>
          <p:spPr>
            <a:xfrm>
              <a:off x="1278878" y="3677812"/>
              <a:ext cx="2047810" cy="69967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tx1">
                      <a:lumMod val="65000"/>
                      <a:lumOff val="35000"/>
                    </a:schemeClr>
                  </a:solidFill>
                  <a:latin typeface="方正喵呜体" panose="02010600010101010101" pitchFamily="2" charset="-122"/>
                  <a:ea typeface="方正喵呜体" panose="02010600010101010101" pitchFamily="2" charset="-122"/>
                  <a:cs typeface="+mn-ea"/>
                  <a:sym typeface="+mn-lt"/>
                </a:rPr>
                <a:t>Users can present on a projector or computer or print the presentation into film</a:t>
              </a:r>
            </a:p>
          </p:txBody>
        </p:sp>
        <p:sp>
          <p:nvSpPr>
            <p:cNvPr id="22" name="矩形 21">
              <a:extLst>
                <a:ext uri="{FF2B5EF4-FFF2-40B4-BE49-F238E27FC236}">
                  <a16:creationId xmlns:a16="http://schemas.microsoft.com/office/drawing/2014/main" id="{A38A30C0-1F2E-4080-8834-D47FE99C9164}"/>
                </a:ext>
              </a:extLst>
            </p:cNvPr>
            <p:cNvSpPr/>
            <p:nvPr/>
          </p:nvSpPr>
          <p:spPr>
            <a:xfrm>
              <a:off x="1181795" y="3344238"/>
              <a:ext cx="2241974" cy="3265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dirty="0">
                  <a:effectLst>
                    <a:outerShdw blurRad="50800" dist="38100" dir="8100000" algn="tr" rotWithShape="0">
                      <a:prstClr val="black">
                        <a:alpha val="40000"/>
                      </a:prstClr>
                    </a:outerShdw>
                  </a:effectLst>
                  <a:latin typeface="方正喵呜体" panose="02010600010101010101" pitchFamily="2" charset="-122"/>
                  <a:ea typeface="方正喵呜体" panose="02010600010101010101" pitchFamily="2" charset="-122"/>
                  <a:cs typeface="+mn-ea"/>
                  <a:sym typeface="+mn-lt"/>
                </a:rPr>
                <a:t>Add a title here</a:t>
              </a:r>
            </a:p>
          </p:txBody>
        </p:sp>
      </p:grpSp>
      <p:pic>
        <p:nvPicPr>
          <p:cNvPr id="26" name="图片 25">
            <a:extLst>
              <a:ext uri="{FF2B5EF4-FFF2-40B4-BE49-F238E27FC236}">
                <a16:creationId xmlns:a16="http://schemas.microsoft.com/office/drawing/2014/main" id="{94B6072C-E742-47F0-A2AE-5351E5B47F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07" t="1399" r="64002" b="53090"/>
          <a:stretch/>
        </p:blipFill>
        <p:spPr>
          <a:xfrm>
            <a:off x="1331498" y="1292461"/>
            <a:ext cx="2120430" cy="1866900"/>
          </a:xfrm>
          <a:prstGeom prst="rect">
            <a:avLst/>
          </a:prstGeom>
        </p:spPr>
      </p:pic>
      <p:sp>
        <p:nvSpPr>
          <p:cNvPr id="27" name="文本框 26">
            <a:extLst>
              <a:ext uri="{FF2B5EF4-FFF2-40B4-BE49-F238E27FC236}">
                <a16:creationId xmlns:a16="http://schemas.microsoft.com/office/drawing/2014/main" id="{ADB582DE-56DB-4DF4-BC57-B137FD584522}"/>
              </a:ext>
            </a:extLst>
          </p:cNvPr>
          <p:cNvSpPr txBox="1"/>
          <p:nvPr/>
        </p:nvSpPr>
        <p:spPr>
          <a:xfrm>
            <a:off x="3451927" y="1641136"/>
            <a:ext cx="6819900" cy="1077218"/>
          </a:xfrm>
          <a:prstGeom prst="rect">
            <a:avLst/>
          </a:prstGeom>
          <a:noFill/>
        </p:spPr>
        <p:txBody>
          <a:bodyPr wrap="square" rtlCol="0">
            <a:spAutoFit/>
          </a:bodyPr>
          <a:lstStyle/>
          <a:p>
            <a:pPr>
              <a:defRPr/>
            </a:pPr>
            <a:r>
              <a:rPr lang="zh-CN" altLang="en-US" sz="6400" b="1" dirty="0">
                <a:blipFill>
                  <a:blip r:embed="rId5"/>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Job details</a:t>
            </a:r>
          </a:p>
        </p:txBody>
      </p:sp>
      <p:pic>
        <p:nvPicPr>
          <p:cNvPr id="3" name="图片 2">
            <a:extLst>
              <a:ext uri="{FF2B5EF4-FFF2-40B4-BE49-F238E27FC236}">
                <a16:creationId xmlns:a16="http://schemas.microsoft.com/office/drawing/2014/main" id="{3F38D61D-7C53-4FC7-B705-A140905E4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2413" y="3860172"/>
            <a:ext cx="6719813" cy="4483937"/>
          </a:xfrm>
          <a:prstGeom prst="rect">
            <a:avLst/>
          </a:prstGeom>
        </p:spPr>
      </p:pic>
      <p:pic>
        <p:nvPicPr>
          <p:cNvPr id="5" name="图片 4">
            <a:extLst>
              <a:ext uri="{FF2B5EF4-FFF2-40B4-BE49-F238E27FC236}">
                <a16:creationId xmlns:a16="http://schemas.microsoft.com/office/drawing/2014/main" id="{B0FB239B-2414-47DE-AE0F-4462C6AA99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68472" y="3860173"/>
            <a:ext cx="6713720" cy="44839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800"/>
                            </p:stCondLst>
                            <p:childTnLst>
                              <p:par>
                                <p:cTn id="16" presetID="55"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strVal val="#ppt_w*0.70"/>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Effect transition="in" filter="fade">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alpha val="100000"/>
          </a:srgbClr>
        </a:solidFill>
        <a:effectLst/>
      </p:bgPr>
    </p:bg>
    <p:spTree>
      <p:nvGrpSpPr>
        <p:cNvPr id="1" name=""/>
        <p:cNvGrpSpPr/>
        <p:nvPr/>
      </p:nvGrpSpPr>
      <p:grpSpPr>
        <a:xfrm>
          <a:off x="0" y="0"/>
          <a:ext cx="0" cy="0"/>
          <a:chOff x="0" y="0"/>
          <a:chExt cx="0" cy="0"/>
        </a:xfrm>
      </p:grpSpPr>
      <p:pic>
        <p:nvPicPr>
          <p:cNvPr id="80002" name="image 80002"/>
          <p:cNvPicPr>
            <a:picLocks noChangeAspect="1"/>
          </p:cNvPicPr>
          <p:nvPr/>
        </p:nvPicPr>
        <p:blipFill>
          <a:blip r:embed="rId9"/>
          <a:srcRect/>
          <a:stretch>
            <a:fillRect/>
          </a:stretch>
        </p:blipFill>
        <p:spPr>
          <a:xfrm>
            <a:off x="0" y="0"/>
            <a:ext cx="24384000" cy="13716000"/>
          </a:xfrm>
          <a:prstGeom prst="rect">
            <a:avLst/>
          </a:prstGeom>
        </p:spPr>
      </p:pic>
      <p:pic>
        <p:nvPicPr>
          <p:cNvPr id="80003" name="image 80003"/>
          <p:cNvPicPr>
            <a:picLocks noChangeAspect="1"/>
          </p:cNvPicPr>
          <p:nvPr/>
        </p:nvPicPr>
        <p:blipFill>
          <a:blip r:embed="rId10"/>
          <a:srcRect/>
          <a:stretch>
            <a:fillRect/>
          </a:stretch>
        </p:blipFill>
        <p:spPr>
          <a:xfrm>
            <a:off x="20548600" y="10236200"/>
            <a:ext cx="1524000" cy="1676400"/>
          </a:xfrm>
          <a:prstGeom prst="rect">
            <a:avLst/>
          </a:prstGeom>
        </p:spPr>
      </p:pic>
      <p:pic>
        <p:nvPicPr>
          <p:cNvPr id="23" name="图片 22">
            <a:extLst>
              <a:ext uri="{FF2B5EF4-FFF2-40B4-BE49-F238E27FC236}">
                <a16:creationId xmlns:a16="http://schemas.microsoft.com/office/drawing/2014/main" id="{DFF54141-B3F3-4BAD-A8B4-AB58C6F7E23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807" t="1399" r="64002" b="53090"/>
          <a:stretch/>
        </p:blipFill>
        <p:spPr>
          <a:xfrm>
            <a:off x="1331498" y="1292461"/>
            <a:ext cx="2120430" cy="1866900"/>
          </a:xfrm>
          <a:prstGeom prst="rect">
            <a:avLst/>
          </a:prstGeom>
        </p:spPr>
      </p:pic>
      <p:sp>
        <p:nvSpPr>
          <p:cNvPr id="24" name="文本框 23">
            <a:extLst>
              <a:ext uri="{FF2B5EF4-FFF2-40B4-BE49-F238E27FC236}">
                <a16:creationId xmlns:a16="http://schemas.microsoft.com/office/drawing/2014/main" id="{C61ECDCB-095E-49EE-B9C4-53944E5504F7}"/>
              </a:ext>
            </a:extLst>
          </p:cNvPr>
          <p:cNvSpPr txBox="1"/>
          <p:nvPr/>
        </p:nvSpPr>
        <p:spPr>
          <a:xfrm>
            <a:off x="3451927" y="1641136"/>
            <a:ext cx="6819900" cy="1077218"/>
          </a:xfrm>
          <a:prstGeom prst="rect">
            <a:avLst/>
          </a:prstGeom>
          <a:noFill/>
        </p:spPr>
        <p:txBody>
          <a:bodyPr wrap="square" rtlCol="0">
            <a:spAutoFit/>
          </a:bodyPr>
          <a:lstStyle/>
          <a:p>
            <a:pPr>
              <a:defRPr/>
            </a:pPr>
            <a:r>
              <a:rPr lang="zh-CN" altLang="en-US" sz="6400" b="1" dirty="0">
                <a:blipFill>
                  <a:blip r:embed="rId12"/>
                  <a:stretch>
                    <a:fillRect l="-4000" r="-6000" b="-68000"/>
                  </a:stretch>
                </a:blipFill>
                <a:latin typeface="方正喵呜体" panose="02010600010101010101" pitchFamily="2" charset="-122"/>
                <a:ea typeface="方正喵呜体" panose="02010600010101010101" pitchFamily="2" charset="-122"/>
                <a:cs typeface="萝莉体 第二版" panose="02000500000000000000" pitchFamily="2" charset="-122"/>
                <a:sym typeface="+mn-lt"/>
              </a:rPr>
              <a:t>Job details</a:t>
            </a:r>
          </a:p>
        </p:txBody>
      </p:sp>
      <p:sp>
        <p:nvSpPr>
          <p:cNvPr id="37" name="PA_自由: 形状 147">
            <a:extLst>
              <a:ext uri="{FF2B5EF4-FFF2-40B4-BE49-F238E27FC236}">
                <a16:creationId xmlns:a16="http://schemas.microsoft.com/office/drawing/2014/main" id="{752F446F-1906-469E-ABC1-2AA1125FD50F}"/>
              </a:ext>
            </a:extLst>
          </p:cNvPr>
          <p:cNvSpPr>
            <a:spLocks/>
          </p:cNvSpPr>
          <p:nvPr>
            <p:custDataLst>
              <p:tags r:id="rId1"/>
            </p:custDataLst>
          </p:nvPr>
        </p:nvSpPr>
        <p:spPr bwMode="auto">
          <a:xfrm>
            <a:off x="2992710" y="4186045"/>
            <a:ext cx="3536677" cy="2572808"/>
          </a:xfrm>
          <a:custGeom>
            <a:avLst/>
            <a:gdLst>
              <a:gd name="connsiteX0" fmla="*/ 1012713 w 2092985"/>
              <a:gd name="connsiteY0" fmla="*/ 35422 h 1522573"/>
              <a:gd name="connsiteX1" fmla="*/ 850148 w 2092985"/>
              <a:gd name="connsiteY1" fmla="*/ 47497 h 1522573"/>
              <a:gd name="connsiteX2" fmla="*/ 419512 w 2092985"/>
              <a:gd name="connsiteY2" fmla="*/ 172011 h 1522573"/>
              <a:gd name="connsiteX3" fmla="*/ 126680 w 2092985"/>
              <a:gd name="connsiteY3" fmla="*/ 406011 h 1522573"/>
              <a:gd name="connsiteX4" fmla="*/ 72850 w 2092985"/>
              <a:gd name="connsiteY4" fmla="*/ 850397 h 1522573"/>
              <a:gd name="connsiteX5" fmla="*/ 236492 w 2092985"/>
              <a:gd name="connsiteY5" fmla="*/ 1054342 h 1522573"/>
              <a:gd name="connsiteX6" fmla="*/ 617605 w 2092985"/>
              <a:gd name="connsiteY6" fmla="*/ 1249699 h 1522573"/>
              <a:gd name="connsiteX7" fmla="*/ 824310 w 2092985"/>
              <a:gd name="connsiteY7" fmla="*/ 1299076 h 1522573"/>
              <a:gd name="connsiteX8" fmla="*/ 798472 w 2092985"/>
              <a:gd name="connsiteY8" fmla="*/ 1425736 h 1522573"/>
              <a:gd name="connsiteX9" fmla="*/ 817851 w 2092985"/>
              <a:gd name="connsiteY9" fmla="*/ 1408562 h 1522573"/>
              <a:gd name="connsiteX10" fmla="*/ 923356 w 2092985"/>
              <a:gd name="connsiteY10" fmla="*/ 1316250 h 1522573"/>
              <a:gd name="connsiteX11" fmla="*/ 942735 w 2092985"/>
              <a:gd name="connsiteY11" fmla="*/ 1307663 h 1522573"/>
              <a:gd name="connsiteX12" fmla="*/ 1237721 w 2092985"/>
              <a:gd name="connsiteY12" fmla="*/ 1299076 h 1522573"/>
              <a:gd name="connsiteX13" fmla="*/ 1627446 w 2092985"/>
              <a:gd name="connsiteY13" fmla="*/ 1196030 h 1522573"/>
              <a:gd name="connsiteX14" fmla="*/ 1952576 w 2092985"/>
              <a:gd name="connsiteY14" fmla="*/ 955589 h 1522573"/>
              <a:gd name="connsiteX15" fmla="*/ 1965496 w 2092985"/>
              <a:gd name="connsiteY15" fmla="*/ 406011 h 1522573"/>
              <a:gd name="connsiteX16" fmla="*/ 1804007 w 2092985"/>
              <a:gd name="connsiteY16" fmla="*/ 251442 h 1522573"/>
              <a:gd name="connsiteX17" fmla="*/ 1175278 w 2092985"/>
              <a:gd name="connsiteY17" fmla="*/ 41057 h 1522573"/>
              <a:gd name="connsiteX18" fmla="*/ 1012713 w 2092985"/>
              <a:gd name="connsiteY18" fmla="*/ 35422 h 1522573"/>
              <a:gd name="connsiteX19" fmla="*/ 1015883 w 2092985"/>
              <a:gd name="connsiteY19" fmla="*/ 231 h 1522573"/>
              <a:gd name="connsiteX20" fmla="*/ 1199665 w 2092985"/>
              <a:gd name="connsiteY20" fmla="*/ 8286 h 1522573"/>
              <a:gd name="connsiteX21" fmla="*/ 1821781 w 2092985"/>
              <a:gd name="connsiteY21" fmla="*/ 220930 h 1522573"/>
              <a:gd name="connsiteX22" fmla="*/ 2049962 w 2092985"/>
              <a:gd name="connsiteY22" fmla="*/ 480829 h 1522573"/>
              <a:gd name="connsiteX23" fmla="*/ 1983230 w 2092985"/>
              <a:gd name="connsiteY23" fmla="*/ 972704 h 1522573"/>
              <a:gd name="connsiteX24" fmla="*/ 1662485 w 2092985"/>
              <a:gd name="connsiteY24" fmla="*/ 1217568 h 1522573"/>
              <a:gd name="connsiteX25" fmla="*/ 1227649 w 2092985"/>
              <a:gd name="connsiteY25" fmla="*/ 1335704 h 1522573"/>
              <a:gd name="connsiteX26" fmla="*/ 958568 w 2092985"/>
              <a:gd name="connsiteY26" fmla="*/ 1342147 h 1522573"/>
              <a:gd name="connsiteX27" fmla="*/ 937042 w 2092985"/>
              <a:gd name="connsiteY27" fmla="*/ 1350739 h 1522573"/>
              <a:gd name="connsiteX28" fmla="*/ 788509 w 2092985"/>
              <a:gd name="connsiteY28" fmla="*/ 1481763 h 1522573"/>
              <a:gd name="connsiteX29" fmla="*/ 741151 w 2092985"/>
              <a:gd name="connsiteY29" fmla="*/ 1522573 h 1522573"/>
              <a:gd name="connsiteX30" fmla="*/ 784204 w 2092985"/>
              <a:gd name="connsiteY30" fmla="*/ 1324964 h 1522573"/>
              <a:gd name="connsiteX31" fmla="*/ 672266 w 2092985"/>
              <a:gd name="connsiteY31" fmla="*/ 1301337 h 1522573"/>
              <a:gd name="connsiteX32" fmla="*/ 239583 w 2092985"/>
              <a:gd name="connsiteY32" fmla="*/ 1101580 h 1522573"/>
              <a:gd name="connsiteX33" fmla="*/ 24318 w 2092985"/>
              <a:gd name="connsiteY33" fmla="*/ 815906 h 1522573"/>
              <a:gd name="connsiteX34" fmla="*/ 91050 w 2092985"/>
              <a:gd name="connsiteY34" fmla="*/ 397060 h 1522573"/>
              <a:gd name="connsiteX35" fmla="*/ 403185 w 2092985"/>
              <a:gd name="connsiteY35" fmla="*/ 141457 h 1522573"/>
              <a:gd name="connsiteX36" fmla="*/ 833715 w 2092985"/>
              <a:gd name="connsiteY36" fmla="*/ 14729 h 1522573"/>
              <a:gd name="connsiteX37" fmla="*/ 1015883 w 2092985"/>
              <a:gd name="connsiteY37" fmla="*/ 231 h 152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2985" h="1522573">
                <a:moveTo>
                  <a:pt x="1012713" y="35422"/>
                </a:moveTo>
                <a:cubicBezTo>
                  <a:pt x="958346" y="36763"/>
                  <a:pt x="903978" y="41057"/>
                  <a:pt x="850148" y="47497"/>
                </a:cubicBezTo>
                <a:cubicBezTo>
                  <a:pt x="699426" y="66818"/>
                  <a:pt x="555163" y="105461"/>
                  <a:pt x="419512" y="172011"/>
                </a:cubicBezTo>
                <a:cubicBezTo>
                  <a:pt x="305394" y="229974"/>
                  <a:pt x="202041" y="302965"/>
                  <a:pt x="126680" y="406011"/>
                </a:cubicBezTo>
                <a:cubicBezTo>
                  <a:pt x="27633" y="543406"/>
                  <a:pt x="1795" y="691534"/>
                  <a:pt x="72850" y="850397"/>
                </a:cubicBezTo>
                <a:cubicBezTo>
                  <a:pt x="109454" y="931975"/>
                  <a:pt x="167590" y="998525"/>
                  <a:pt x="236492" y="1054342"/>
                </a:cubicBezTo>
                <a:cubicBezTo>
                  <a:pt x="348457" y="1148800"/>
                  <a:pt x="477648" y="1211057"/>
                  <a:pt x="617605" y="1249699"/>
                </a:cubicBezTo>
                <a:cubicBezTo>
                  <a:pt x="684353" y="1269021"/>
                  <a:pt x="753255" y="1284048"/>
                  <a:pt x="824310" y="1299076"/>
                </a:cubicBezTo>
                <a:cubicBezTo>
                  <a:pt x="815697" y="1337718"/>
                  <a:pt x="807085" y="1378507"/>
                  <a:pt x="798472" y="1425736"/>
                </a:cubicBezTo>
                <a:cubicBezTo>
                  <a:pt x="807085" y="1417149"/>
                  <a:pt x="811391" y="1412855"/>
                  <a:pt x="817851" y="1408562"/>
                </a:cubicBezTo>
                <a:cubicBezTo>
                  <a:pt x="852301" y="1378507"/>
                  <a:pt x="886752" y="1348452"/>
                  <a:pt x="923356" y="1316250"/>
                </a:cubicBezTo>
                <a:cubicBezTo>
                  <a:pt x="927663" y="1311956"/>
                  <a:pt x="936275" y="1307663"/>
                  <a:pt x="942735" y="1307663"/>
                </a:cubicBezTo>
                <a:cubicBezTo>
                  <a:pt x="1041781" y="1311956"/>
                  <a:pt x="1140828" y="1311956"/>
                  <a:pt x="1237721" y="1299076"/>
                </a:cubicBezTo>
                <a:cubicBezTo>
                  <a:pt x="1373371" y="1281901"/>
                  <a:pt x="1502562" y="1249699"/>
                  <a:pt x="1627446" y="1196030"/>
                </a:cubicBezTo>
                <a:cubicBezTo>
                  <a:pt x="1752331" y="1138066"/>
                  <a:pt x="1866449" y="1065076"/>
                  <a:pt x="1952576" y="955589"/>
                </a:cubicBezTo>
                <a:cubicBezTo>
                  <a:pt x="2088227" y="785993"/>
                  <a:pt x="2092533" y="582048"/>
                  <a:pt x="1965496" y="406011"/>
                </a:cubicBezTo>
                <a:cubicBezTo>
                  <a:pt x="1920279" y="345901"/>
                  <a:pt x="1866449" y="294378"/>
                  <a:pt x="1804007" y="251442"/>
                </a:cubicBezTo>
                <a:cubicBezTo>
                  <a:pt x="1614527" y="118341"/>
                  <a:pt x="1401362" y="60378"/>
                  <a:pt x="1175278" y="41057"/>
                </a:cubicBezTo>
                <a:cubicBezTo>
                  <a:pt x="1121449" y="35690"/>
                  <a:pt x="1067081" y="34080"/>
                  <a:pt x="1012713" y="35422"/>
                </a:cubicBezTo>
                <a:close/>
                <a:moveTo>
                  <a:pt x="1015883" y="231"/>
                </a:moveTo>
                <a:cubicBezTo>
                  <a:pt x="1076964" y="-843"/>
                  <a:pt x="1138315" y="1842"/>
                  <a:pt x="1199665" y="8286"/>
                </a:cubicBezTo>
                <a:cubicBezTo>
                  <a:pt x="1423541" y="29765"/>
                  <a:pt x="1634500" y="89907"/>
                  <a:pt x="1821781" y="220930"/>
                </a:cubicBezTo>
                <a:cubicBezTo>
                  <a:pt x="1918650" y="289664"/>
                  <a:pt x="2000451" y="371285"/>
                  <a:pt x="2049962" y="480829"/>
                </a:cubicBezTo>
                <a:cubicBezTo>
                  <a:pt x="2127457" y="659107"/>
                  <a:pt x="2097320" y="822349"/>
                  <a:pt x="1983230" y="972704"/>
                </a:cubicBezTo>
                <a:cubicBezTo>
                  <a:pt x="1899276" y="1084396"/>
                  <a:pt x="1787338" y="1157426"/>
                  <a:pt x="1662485" y="1217568"/>
                </a:cubicBezTo>
                <a:cubicBezTo>
                  <a:pt x="1524715" y="1282006"/>
                  <a:pt x="1378335" y="1318520"/>
                  <a:pt x="1227649" y="1335704"/>
                </a:cubicBezTo>
                <a:cubicBezTo>
                  <a:pt x="1139391" y="1344295"/>
                  <a:pt x="1048980" y="1348591"/>
                  <a:pt x="958568" y="1342147"/>
                </a:cubicBezTo>
                <a:cubicBezTo>
                  <a:pt x="952110" y="1342147"/>
                  <a:pt x="941347" y="1344295"/>
                  <a:pt x="937042" y="1350739"/>
                </a:cubicBezTo>
                <a:cubicBezTo>
                  <a:pt x="885378" y="1393698"/>
                  <a:pt x="838020" y="1436656"/>
                  <a:pt x="788509" y="1481763"/>
                </a:cubicBezTo>
                <a:cubicBezTo>
                  <a:pt x="773440" y="1492502"/>
                  <a:pt x="760524" y="1505390"/>
                  <a:pt x="741151" y="1522573"/>
                </a:cubicBezTo>
                <a:cubicBezTo>
                  <a:pt x="756219" y="1453840"/>
                  <a:pt x="771288" y="1389402"/>
                  <a:pt x="784204" y="1324964"/>
                </a:cubicBezTo>
                <a:cubicBezTo>
                  <a:pt x="747609" y="1316372"/>
                  <a:pt x="708861" y="1309929"/>
                  <a:pt x="672266" y="1301337"/>
                </a:cubicBezTo>
                <a:cubicBezTo>
                  <a:pt x="515122" y="1262674"/>
                  <a:pt x="368742" y="1200384"/>
                  <a:pt x="239583" y="1101580"/>
                </a:cubicBezTo>
                <a:cubicBezTo>
                  <a:pt x="142714" y="1026402"/>
                  <a:pt x="63066" y="934042"/>
                  <a:pt x="24318" y="815906"/>
                </a:cubicBezTo>
                <a:cubicBezTo>
                  <a:pt x="-25193" y="665551"/>
                  <a:pt x="2792" y="525936"/>
                  <a:pt x="91050" y="397060"/>
                </a:cubicBezTo>
                <a:cubicBezTo>
                  <a:pt x="170698" y="283220"/>
                  <a:pt x="280483" y="203747"/>
                  <a:pt x="403185" y="141457"/>
                </a:cubicBezTo>
                <a:cubicBezTo>
                  <a:pt x="538802" y="74871"/>
                  <a:pt x="683029" y="34061"/>
                  <a:pt x="833715" y="14729"/>
                </a:cubicBezTo>
                <a:cubicBezTo>
                  <a:pt x="893989" y="6138"/>
                  <a:pt x="954801" y="1305"/>
                  <a:pt x="1015883" y="231"/>
                </a:cubicBezTo>
                <a:close/>
              </a:path>
            </a:pathLst>
          </a:custGeom>
          <a:solidFill>
            <a:srgbClr val="456975"/>
          </a:solidFill>
          <a:ln w="9525">
            <a:noFill/>
            <a:round/>
            <a:headEnd/>
            <a:tailEnd/>
          </a:ln>
        </p:spPr>
        <p:txBody>
          <a:bodyPr vert="horz" wrap="square" lIns="182880" tIns="91440" rIns="182880" bIns="91440" numCol="1" anchor="t" anchorCtr="0" compatLnSpc="1">
            <a:prstTxWarp prst="textNoShape">
              <a:avLst/>
            </a:prstTxWarp>
            <a:noAutofit/>
          </a:bodyPr>
          <a:lstStyle/>
          <a:p>
            <a:endParaRPr lang="zh-CN" altLang="en-US" sz="4800"/>
          </a:p>
        </p:txBody>
      </p:sp>
      <p:sp>
        <p:nvSpPr>
          <p:cNvPr id="38" name="PA_自由: 形状 148">
            <a:extLst>
              <a:ext uri="{FF2B5EF4-FFF2-40B4-BE49-F238E27FC236}">
                <a16:creationId xmlns:a16="http://schemas.microsoft.com/office/drawing/2014/main" id="{1776FA91-EDF5-401B-969B-F2A6DF579A1B}"/>
              </a:ext>
            </a:extLst>
          </p:cNvPr>
          <p:cNvSpPr>
            <a:spLocks/>
          </p:cNvSpPr>
          <p:nvPr>
            <p:custDataLst>
              <p:tags r:id="rId2"/>
            </p:custDataLst>
          </p:nvPr>
        </p:nvSpPr>
        <p:spPr bwMode="auto">
          <a:xfrm>
            <a:off x="6644048" y="4207004"/>
            <a:ext cx="3559259" cy="2728896"/>
          </a:xfrm>
          <a:custGeom>
            <a:avLst/>
            <a:gdLst>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000831 w 3185334"/>
              <a:gd name="connsiteY18" fmla="*/ 1961391 h 2442207"/>
              <a:gd name="connsiteX19" fmla="*/ 2039887 w 3185334"/>
              <a:gd name="connsiteY19" fmla="*/ 1980883 h 2442207"/>
              <a:gd name="connsiteX20" fmla="*/ 2202623 w 3185334"/>
              <a:gd name="connsiteY20" fmla="*/ 1915908 h 2442207"/>
              <a:gd name="connsiteX21" fmla="*/ 2866583 w 3185334"/>
              <a:gd name="connsiteY21" fmla="*/ 1571540 h 2442207"/>
              <a:gd name="connsiteX22" fmla="*/ 3110686 w 3185334"/>
              <a:gd name="connsiteY22" fmla="*/ 1184937 h 2442207"/>
              <a:gd name="connsiteX23" fmla="*/ 2983752 w 3185334"/>
              <a:gd name="connsiteY23" fmla="*/ 606658 h 2442207"/>
              <a:gd name="connsiteX24" fmla="*/ 2505310 w 3185334"/>
              <a:gd name="connsiteY24" fmla="*/ 242797 h 2442207"/>
              <a:gd name="connsiteX25" fmla="*/ 1909699 w 3185334"/>
              <a:gd name="connsiteY25" fmla="*/ 73861 h 2442207"/>
              <a:gd name="connsiteX26" fmla="*/ 1636711 w 3185334"/>
              <a:gd name="connsiteY26" fmla="*/ 51526 h 2442207"/>
              <a:gd name="connsiteX27" fmla="*/ 1714417 w 3185334"/>
              <a:gd name="connsiteY27" fmla="*/ 2389 h 2442207"/>
              <a:gd name="connsiteX28" fmla="*/ 2742904 w 3185334"/>
              <a:gd name="connsiteY28" fmla="*/ 314270 h 2442207"/>
              <a:gd name="connsiteX29" fmla="*/ 3042337 w 3185334"/>
              <a:gd name="connsiteY29" fmla="*/ 600160 h 2442207"/>
              <a:gd name="connsiteX30" fmla="*/ 3022809 w 3185334"/>
              <a:gd name="connsiteY30" fmla="*/ 1477325 h 2442207"/>
              <a:gd name="connsiteX31" fmla="*/ 2563895 w 3185334"/>
              <a:gd name="connsiteY31" fmla="*/ 1837938 h 2442207"/>
              <a:gd name="connsiteX32" fmla="*/ 2004086 w 3185334"/>
              <a:gd name="connsiteY32" fmla="*/ 2013371 h 2442207"/>
              <a:gd name="connsiteX33" fmla="*/ 1989284 w 3185334"/>
              <a:gd name="connsiteY33" fmla="*/ 2016147 h 2442207"/>
              <a:gd name="connsiteX34" fmla="*/ 1989513 w 3185334"/>
              <a:gd name="connsiteY34" fmla="*/ 2016769 h 2442207"/>
              <a:gd name="connsiteX35" fmla="*/ 1601415 w 3185334"/>
              <a:gd name="connsiteY35" fmla="*/ 2041746 h 2442207"/>
              <a:gd name="connsiteX36" fmla="*/ 1473870 w 3185334"/>
              <a:gd name="connsiteY36" fmla="*/ 2049353 h 2442207"/>
              <a:gd name="connsiteX37" fmla="*/ 1582809 w 3185334"/>
              <a:gd name="connsiteY37" fmla="*/ 2273432 h 2442207"/>
              <a:gd name="connsiteX38" fmla="*/ 1613904 w 3185334"/>
              <a:gd name="connsiteY38" fmla="*/ 2332361 h 2442207"/>
              <a:gd name="connsiteX39" fmla="*/ 1616776 w 3185334"/>
              <a:gd name="connsiteY39" fmla="*/ 2331749 h 2442207"/>
              <a:gd name="connsiteX40" fmla="*/ 1659087 w 3185334"/>
              <a:gd name="connsiteY40" fmla="*/ 2412968 h 2442207"/>
              <a:gd name="connsiteX41" fmla="*/ 1616776 w 3185334"/>
              <a:gd name="connsiteY41" fmla="*/ 2442207 h 2442207"/>
              <a:gd name="connsiteX42" fmla="*/ 1597247 w 3185334"/>
              <a:gd name="connsiteY42" fmla="*/ 2422715 h 2442207"/>
              <a:gd name="connsiteX43" fmla="*/ 1388946 w 3185334"/>
              <a:gd name="connsiteY43" fmla="*/ 2208296 h 2442207"/>
              <a:gd name="connsiteX44" fmla="*/ 1219701 w 3185334"/>
              <a:gd name="connsiteY44" fmla="*/ 2036112 h 2442207"/>
              <a:gd name="connsiteX45" fmla="*/ 1180645 w 3185334"/>
              <a:gd name="connsiteY45" fmla="*/ 2016620 h 2442207"/>
              <a:gd name="connsiteX46" fmla="*/ 529704 w 3185334"/>
              <a:gd name="connsiteY46" fmla="*/ 1785958 h 2442207"/>
              <a:gd name="connsiteX47" fmla="*/ 158667 w 3185334"/>
              <a:gd name="connsiteY47" fmla="*/ 1470828 h 2442207"/>
              <a:gd name="connsiteX48" fmla="*/ 158667 w 3185334"/>
              <a:gd name="connsiteY48" fmla="*/ 574170 h 2442207"/>
              <a:gd name="connsiteX49" fmla="*/ 591543 w 3185334"/>
              <a:gd name="connsiteY49" fmla="*/ 226553 h 2442207"/>
              <a:gd name="connsiteX50" fmla="*/ 1245739 w 3185334"/>
              <a:gd name="connsiteY50" fmla="*/ 25130 h 2442207"/>
              <a:gd name="connsiteX51" fmla="*/ 1714417 w 3185334"/>
              <a:gd name="connsiteY51" fmla="*/ 2389 h 2442207"/>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000831 w 3185334"/>
              <a:gd name="connsiteY18" fmla="*/ 1961391 h 2442207"/>
              <a:gd name="connsiteX19" fmla="*/ 2202623 w 3185334"/>
              <a:gd name="connsiteY19" fmla="*/ 1915908 h 2442207"/>
              <a:gd name="connsiteX20" fmla="*/ 2866583 w 3185334"/>
              <a:gd name="connsiteY20" fmla="*/ 1571540 h 2442207"/>
              <a:gd name="connsiteX21" fmla="*/ 3110686 w 3185334"/>
              <a:gd name="connsiteY21" fmla="*/ 1184937 h 2442207"/>
              <a:gd name="connsiteX22" fmla="*/ 2983752 w 3185334"/>
              <a:gd name="connsiteY22" fmla="*/ 606658 h 2442207"/>
              <a:gd name="connsiteX23" fmla="*/ 2505310 w 3185334"/>
              <a:gd name="connsiteY23" fmla="*/ 242797 h 2442207"/>
              <a:gd name="connsiteX24" fmla="*/ 1909699 w 3185334"/>
              <a:gd name="connsiteY24" fmla="*/ 73861 h 2442207"/>
              <a:gd name="connsiteX25" fmla="*/ 1636711 w 3185334"/>
              <a:gd name="connsiteY25" fmla="*/ 51526 h 2442207"/>
              <a:gd name="connsiteX26" fmla="*/ 1714417 w 3185334"/>
              <a:gd name="connsiteY26" fmla="*/ 2389 h 2442207"/>
              <a:gd name="connsiteX27" fmla="*/ 2742904 w 3185334"/>
              <a:gd name="connsiteY27" fmla="*/ 314270 h 2442207"/>
              <a:gd name="connsiteX28" fmla="*/ 3042337 w 3185334"/>
              <a:gd name="connsiteY28" fmla="*/ 600160 h 2442207"/>
              <a:gd name="connsiteX29" fmla="*/ 3022809 w 3185334"/>
              <a:gd name="connsiteY29" fmla="*/ 1477325 h 2442207"/>
              <a:gd name="connsiteX30" fmla="*/ 2563895 w 3185334"/>
              <a:gd name="connsiteY30" fmla="*/ 1837938 h 2442207"/>
              <a:gd name="connsiteX31" fmla="*/ 2004086 w 3185334"/>
              <a:gd name="connsiteY31" fmla="*/ 2013371 h 2442207"/>
              <a:gd name="connsiteX32" fmla="*/ 1989284 w 3185334"/>
              <a:gd name="connsiteY32" fmla="*/ 2016147 h 2442207"/>
              <a:gd name="connsiteX33" fmla="*/ 1989513 w 3185334"/>
              <a:gd name="connsiteY33" fmla="*/ 2016769 h 2442207"/>
              <a:gd name="connsiteX34" fmla="*/ 1601415 w 3185334"/>
              <a:gd name="connsiteY34" fmla="*/ 2041746 h 2442207"/>
              <a:gd name="connsiteX35" fmla="*/ 1473870 w 3185334"/>
              <a:gd name="connsiteY35" fmla="*/ 2049353 h 2442207"/>
              <a:gd name="connsiteX36" fmla="*/ 1582809 w 3185334"/>
              <a:gd name="connsiteY36" fmla="*/ 2273432 h 2442207"/>
              <a:gd name="connsiteX37" fmla="*/ 1613904 w 3185334"/>
              <a:gd name="connsiteY37" fmla="*/ 2332361 h 2442207"/>
              <a:gd name="connsiteX38" fmla="*/ 1616776 w 3185334"/>
              <a:gd name="connsiteY38" fmla="*/ 2331749 h 2442207"/>
              <a:gd name="connsiteX39" fmla="*/ 1659087 w 3185334"/>
              <a:gd name="connsiteY39" fmla="*/ 2412968 h 2442207"/>
              <a:gd name="connsiteX40" fmla="*/ 1616776 w 3185334"/>
              <a:gd name="connsiteY40" fmla="*/ 2442207 h 2442207"/>
              <a:gd name="connsiteX41" fmla="*/ 1597247 w 3185334"/>
              <a:gd name="connsiteY41" fmla="*/ 2422715 h 2442207"/>
              <a:gd name="connsiteX42" fmla="*/ 1388946 w 3185334"/>
              <a:gd name="connsiteY42" fmla="*/ 2208296 h 2442207"/>
              <a:gd name="connsiteX43" fmla="*/ 1219701 w 3185334"/>
              <a:gd name="connsiteY43" fmla="*/ 2036112 h 2442207"/>
              <a:gd name="connsiteX44" fmla="*/ 1180645 w 3185334"/>
              <a:gd name="connsiteY44" fmla="*/ 2016620 h 2442207"/>
              <a:gd name="connsiteX45" fmla="*/ 529704 w 3185334"/>
              <a:gd name="connsiteY45" fmla="*/ 1785958 h 2442207"/>
              <a:gd name="connsiteX46" fmla="*/ 158667 w 3185334"/>
              <a:gd name="connsiteY46" fmla="*/ 1470828 h 2442207"/>
              <a:gd name="connsiteX47" fmla="*/ 158667 w 3185334"/>
              <a:gd name="connsiteY47" fmla="*/ 574170 h 2442207"/>
              <a:gd name="connsiteX48" fmla="*/ 591543 w 3185334"/>
              <a:gd name="connsiteY48" fmla="*/ 226553 h 2442207"/>
              <a:gd name="connsiteX49" fmla="*/ 1245739 w 3185334"/>
              <a:gd name="connsiteY49" fmla="*/ 25130 h 2442207"/>
              <a:gd name="connsiteX50" fmla="*/ 1714417 w 3185334"/>
              <a:gd name="connsiteY50" fmla="*/ 2389 h 2442207"/>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202623 w 3185334"/>
              <a:gd name="connsiteY18" fmla="*/ 1915908 h 2442207"/>
              <a:gd name="connsiteX19" fmla="*/ 2866583 w 3185334"/>
              <a:gd name="connsiteY19" fmla="*/ 1571540 h 2442207"/>
              <a:gd name="connsiteX20" fmla="*/ 3110686 w 3185334"/>
              <a:gd name="connsiteY20" fmla="*/ 1184937 h 2442207"/>
              <a:gd name="connsiteX21" fmla="*/ 2983752 w 3185334"/>
              <a:gd name="connsiteY21" fmla="*/ 606658 h 2442207"/>
              <a:gd name="connsiteX22" fmla="*/ 2505310 w 3185334"/>
              <a:gd name="connsiteY22" fmla="*/ 242797 h 2442207"/>
              <a:gd name="connsiteX23" fmla="*/ 1909699 w 3185334"/>
              <a:gd name="connsiteY23" fmla="*/ 73861 h 2442207"/>
              <a:gd name="connsiteX24" fmla="*/ 1636711 w 3185334"/>
              <a:gd name="connsiteY24" fmla="*/ 51526 h 2442207"/>
              <a:gd name="connsiteX25" fmla="*/ 1714417 w 3185334"/>
              <a:gd name="connsiteY25" fmla="*/ 2389 h 2442207"/>
              <a:gd name="connsiteX26" fmla="*/ 2742904 w 3185334"/>
              <a:gd name="connsiteY26" fmla="*/ 314270 h 2442207"/>
              <a:gd name="connsiteX27" fmla="*/ 3042337 w 3185334"/>
              <a:gd name="connsiteY27" fmla="*/ 600160 h 2442207"/>
              <a:gd name="connsiteX28" fmla="*/ 3022809 w 3185334"/>
              <a:gd name="connsiteY28" fmla="*/ 1477325 h 2442207"/>
              <a:gd name="connsiteX29" fmla="*/ 2563895 w 3185334"/>
              <a:gd name="connsiteY29" fmla="*/ 1837938 h 2442207"/>
              <a:gd name="connsiteX30" fmla="*/ 2004086 w 3185334"/>
              <a:gd name="connsiteY30" fmla="*/ 2013371 h 2442207"/>
              <a:gd name="connsiteX31" fmla="*/ 1989284 w 3185334"/>
              <a:gd name="connsiteY31" fmla="*/ 2016147 h 2442207"/>
              <a:gd name="connsiteX32" fmla="*/ 1989513 w 3185334"/>
              <a:gd name="connsiteY32" fmla="*/ 2016769 h 2442207"/>
              <a:gd name="connsiteX33" fmla="*/ 1601415 w 3185334"/>
              <a:gd name="connsiteY33" fmla="*/ 2041746 h 2442207"/>
              <a:gd name="connsiteX34" fmla="*/ 1473870 w 3185334"/>
              <a:gd name="connsiteY34" fmla="*/ 2049353 h 2442207"/>
              <a:gd name="connsiteX35" fmla="*/ 1582809 w 3185334"/>
              <a:gd name="connsiteY35" fmla="*/ 2273432 h 2442207"/>
              <a:gd name="connsiteX36" fmla="*/ 1613904 w 3185334"/>
              <a:gd name="connsiteY36" fmla="*/ 2332361 h 2442207"/>
              <a:gd name="connsiteX37" fmla="*/ 1616776 w 3185334"/>
              <a:gd name="connsiteY37" fmla="*/ 2331749 h 2442207"/>
              <a:gd name="connsiteX38" fmla="*/ 1659087 w 3185334"/>
              <a:gd name="connsiteY38" fmla="*/ 2412968 h 2442207"/>
              <a:gd name="connsiteX39" fmla="*/ 1616776 w 3185334"/>
              <a:gd name="connsiteY39" fmla="*/ 2442207 h 2442207"/>
              <a:gd name="connsiteX40" fmla="*/ 1597247 w 3185334"/>
              <a:gd name="connsiteY40" fmla="*/ 2422715 h 2442207"/>
              <a:gd name="connsiteX41" fmla="*/ 1388946 w 3185334"/>
              <a:gd name="connsiteY41" fmla="*/ 2208296 h 2442207"/>
              <a:gd name="connsiteX42" fmla="*/ 1219701 w 3185334"/>
              <a:gd name="connsiteY42" fmla="*/ 2036112 h 2442207"/>
              <a:gd name="connsiteX43" fmla="*/ 1180645 w 3185334"/>
              <a:gd name="connsiteY43" fmla="*/ 2016620 h 2442207"/>
              <a:gd name="connsiteX44" fmla="*/ 529704 w 3185334"/>
              <a:gd name="connsiteY44" fmla="*/ 1785958 h 2442207"/>
              <a:gd name="connsiteX45" fmla="*/ 158667 w 3185334"/>
              <a:gd name="connsiteY45" fmla="*/ 1470828 h 2442207"/>
              <a:gd name="connsiteX46" fmla="*/ 158667 w 3185334"/>
              <a:gd name="connsiteY46" fmla="*/ 574170 h 2442207"/>
              <a:gd name="connsiteX47" fmla="*/ 591543 w 3185334"/>
              <a:gd name="connsiteY47" fmla="*/ 226553 h 2442207"/>
              <a:gd name="connsiteX48" fmla="*/ 1245739 w 3185334"/>
              <a:gd name="connsiteY48" fmla="*/ 25130 h 2442207"/>
              <a:gd name="connsiteX49" fmla="*/ 1714417 w 3185334"/>
              <a:gd name="connsiteY49" fmla="*/ 2389 h 244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85334" h="2442207">
                <a:moveTo>
                  <a:pt x="1636711" y="51526"/>
                </a:moveTo>
                <a:cubicBezTo>
                  <a:pt x="1545986" y="49496"/>
                  <a:pt x="1455668" y="52744"/>
                  <a:pt x="1366163" y="60866"/>
                </a:cubicBezTo>
                <a:cubicBezTo>
                  <a:pt x="1034183" y="96603"/>
                  <a:pt x="721731" y="184319"/>
                  <a:pt x="445081" y="375996"/>
                </a:cubicBezTo>
                <a:cubicBezTo>
                  <a:pt x="305129" y="473459"/>
                  <a:pt x="187960" y="593663"/>
                  <a:pt x="116356" y="749603"/>
                </a:cubicBezTo>
                <a:cubicBezTo>
                  <a:pt x="2441" y="993260"/>
                  <a:pt x="41498" y="1223922"/>
                  <a:pt x="197724" y="1435092"/>
                </a:cubicBezTo>
                <a:cubicBezTo>
                  <a:pt x="314893" y="1597530"/>
                  <a:pt x="474374" y="1707988"/>
                  <a:pt x="653383" y="1792455"/>
                </a:cubicBezTo>
                <a:cubicBezTo>
                  <a:pt x="829137" y="1880172"/>
                  <a:pt x="1014655" y="1932152"/>
                  <a:pt x="1209937" y="1967888"/>
                </a:cubicBezTo>
                <a:cubicBezTo>
                  <a:pt x="1219701" y="1967888"/>
                  <a:pt x="1232720" y="1974386"/>
                  <a:pt x="1239230" y="1980883"/>
                </a:cubicBezTo>
                <a:cubicBezTo>
                  <a:pt x="1317343" y="2058854"/>
                  <a:pt x="1392201" y="2133575"/>
                  <a:pt x="1467059" y="2214794"/>
                </a:cubicBezTo>
                <a:cubicBezTo>
                  <a:pt x="1486587" y="2234287"/>
                  <a:pt x="1496351" y="2263525"/>
                  <a:pt x="1512625" y="2286267"/>
                </a:cubicBezTo>
                <a:cubicBezTo>
                  <a:pt x="1515880" y="2292764"/>
                  <a:pt x="1522389" y="2299262"/>
                  <a:pt x="1525644" y="2305759"/>
                </a:cubicBezTo>
                <a:cubicBezTo>
                  <a:pt x="1541918" y="2323627"/>
                  <a:pt x="1552495" y="2333374"/>
                  <a:pt x="1565107" y="2337029"/>
                </a:cubicBezTo>
                <a:lnTo>
                  <a:pt x="1582205" y="2337961"/>
                </a:lnTo>
                <a:lnTo>
                  <a:pt x="1571319" y="2323212"/>
                </a:lnTo>
                <a:cubicBezTo>
                  <a:pt x="1554197" y="2299082"/>
                  <a:pt x="1530043" y="2263019"/>
                  <a:pt x="1522716" y="2250848"/>
                </a:cubicBezTo>
                <a:cubicBezTo>
                  <a:pt x="1473870" y="2166345"/>
                  <a:pt x="1428301" y="2078609"/>
                  <a:pt x="1382731" y="1990873"/>
                </a:cubicBezTo>
                <a:lnTo>
                  <a:pt x="1933343" y="1975657"/>
                </a:lnTo>
                <a:lnTo>
                  <a:pt x="1932482" y="1974386"/>
                </a:lnTo>
                <a:cubicBezTo>
                  <a:pt x="1977362" y="1964428"/>
                  <a:pt x="2046940" y="1983049"/>
                  <a:pt x="2202623" y="1915908"/>
                </a:cubicBezTo>
                <a:cubicBezTo>
                  <a:pt x="2358306" y="1848767"/>
                  <a:pt x="2674555" y="1743724"/>
                  <a:pt x="2866583" y="1571540"/>
                </a:cubicBezTo>
                <a:cubicBezTo>
                  <a:pt x="2980497" y="1464330"/>
                  <a:pt x="3071629" y="1337629"/>
                  <a:pt x="3110686" y="1184937"/>
                </a:cubicBezTo>
                <a:cubicBezTo>
                  <a:pt x="3166016" y="970519"/>
                  <a:pt x="3113941" y="778842"/>
                  <a:pt x="2983752" y="606658"/>
                </a:cubicBezTo>
                <a:cubicBezTo>
                  <a:pt x="2856819" y="440971"/>
                  <a:pt x="2690829" y="327265"/>
                  <a:pt x="2505310" y="242797"/>
                </a:cubicBezTo>
                <a:cubicBezTo>
                  <a:pt x="2316537" y="151832"/>
                  <a:pt x="2114746" y="99851"/>
                  <a:pt x="1909699" y="73861"/>
                </a:cubicBezTo>
                <a:cubicBezTo>
                  <a:pt x="1818567" y="60866"/>
                  <a:pt x="1727436" y="53557"/>
                  <a:pt x="1636711" y="51526"/>
                </a:cubicBezTo>
                <a:close/>
                <a:moveTo>
                  <a:pt x="1714417" y="2389"/>
                </a:moveTo>
                <a:cubicBezTo>
                  <a:pt x="2082199" y="21881"/>
                  <a:pt x="2430452" y="109598"/>
                  <a:pt x="2742904" y="314270"/>
                </a:cubicBezTo>
                <a:cubicBezTo>
                  <a:pt x="2860073" y="392240"/>
                  <a:pt x="2964224" y="486454"/>
                  <a:pt x="3042337" y="600160"/>
                </a:cubicBezTo>
                <a:cubicBezTo>
                  <a:pt x="3240874" y="879554"/>
                  <a:pt x="3231110" y="1207678"/>
                  <a:pt x="3022809" y="1477325"/>
                </a:cubicBezTo>
                <a:cubicBezTo>
                  <a:pt x="2899130" y="1636515"/>
                  <a:pt x="2739649" y="1750221"/>
                  <a:pt x="2563895" y="1837938"/>
                </a:cubicBezTo>
                <a:cubicBezTo>
                  <a:pt x="2384886" y="1925654"/>
                  <a:pt x="2199368" y="1980883"/>
                  <a:pt x="2004086" y="2013371"/>
                </a:cubicBezTo>
                <a:lnTo>
                  <a:pt x="1989284" y="2016147"/>
                </a:lnTo>
                <a:lnTo>
                  <a:pt x="1989513" y="2016769"/>
                </a:lnTo>
                <a:cubicBezTo>
                  <a:pt x="1929563" y="2029162"/>
                  <a:pt x="1687336" y="2036326"/>
                  <a:pt x="1601415" y="2041746"/>
                </a:cubicBezTo>
                <a:cubicBezTo>
                  <a:pt x="1515495" y="2047166"/>
                  <a:pt x="1515131" y="2049353"/>
                  <a:pt x="1473870" y="2049353"/>
                </a:cubicBezTo>
                <a:cubicBezTo>
                  <a:pt x="1505635" y="2112707"/>
                  <a:pt x="1545591" y="2199648"/>
                  <a:pt x="1582809" y="2273432"/>
                </a:cubicBezTo>
                <a:lnTo>
                  <a:pt x="1613904" y="2332361"/>
                </a:lnTo>
                <a:lnTo>
                  <a:pt x="1616776" y="2331749"/>
                </a:lnTo>
                <a:cubicBezTo>
                  <a:pt x="1629794" y="2357739"/>
                  <a:pt x="1646068" y="2383729"/>
                  <a:pt x="1659087" y="2412968"/>
                </a:cubicBezTo>
                <a:cubicBezTo>
                  <a:pt x="1646068" y="2422715"/>
                  <a:pt x="1633049" y="2432461"/>
                  <a:pt x="1616776" y="2442207"/>
                </a:cubicBezTo>
                <a:lnTo>
                  <a:pt x="1597247" y="2422715"/>
                </a:lnTo>
                <a:cubicBezTo>
                  <a:pt x="1532153" y="2347993"/>
                  <a:pt x="1463804" y="2276520"/>
                  <a:pt x="1388946" y="2208296"/>
                </a:cubicBezTo>
                <a:cubicBezTo>
                  <a:pt x="1330361" y="2153068"/>
                  <a:pt x="1275031" y="2091341"/>
                  <a:pt x="1219701" y="2036112"/>
                </a:cubicBezTo>
                <a:cubicBezTo>
                  <a:pt x="1209937" y="2026366"/>
                  <a:pt x="1193664" y="2016620"/>
                  <a:pt x="1180645" y="2016620"/>
                </a:cubicBezTo>
                <a:cubicBezTo>
                  <a:pt x="952816" y="1974386"/>
                  <a:pt x="731495" y="1902913"/>
                  <a:pt x="529704" y="1785958"/>
                </a:cubicBezTo>
                <a:cubicBezTo>
                  <a:pt x="386497" y="1704739"/>
                  <a:pt x="256308" y="1604027"/>
                  <a:pt x="158667" y="1470828"/>
                </a:cubicBezTo>
                <a:cubicBezTo>
                  <a:pt x="-52889" y="1188186"/>
                  <a:pt x="-52889" y="856812"/>
                  <a:pt x="158667" y="574170"/>
                </a:cubicBezTo>
                <a:cubicBezTo>
                  <a:pt x="272582" y="424727"/>
                  <a:pt x="422298" y="314270"/>
                  <a:pt x="591543" y="226553"/>
                </a:cubicBezTo>
                <a:cubicBezTo>
                  <a:pt x="796590" y="119344"/>
                  <a:pt x="1017910" y="57618"/>
                  <a:pt x="1245739" y="25130"/>
                </a:cubicBezTo>
                <a:cubicBezTo>
                  <a:pt x="1401965" y="2389"/>
                  <a:pt x="1558191" y="-4109"/>
                  <a:pt x="1714417" y="2389"/>
                </a:cubicBezTo>
                <a:close/>
              </a:path>
            </a:pathLst>
          </a:custGeom>
          <a:solidFill>
            <a:srgbClr val="456975"/>
          </a:solidFill>
          <a:ln w="9525">
            <a:noFill/>
            <a:round/>
            <a:headEnd/>
            <a:tailEnd/>
          </a:ln>
        </p:spPr>
        <p:txBody>
          <a:bodyPr vert="horz" wrap="square" lIns="182880" tIns="91440" rIns="182880" bIns="91440" numCol="1" anchor="t" anchorCtr="0" compatLnSpc="1">
            <a:prstTxWarp prst="textNoShape">
              <a:avLst/>
            </a:prstTxWarp>
            <a:noAutofit/>
          </a:bodyPr>
          <a:lstStyle/>
          <a:p>
            <a:endParaRPr lang="zh-CN" altLang="en-US" sz="4800"/>
          </a:p>
        </p:txBody>
      </p:sp>
      <p:grpSp>
        <p:nvGrpSpPr>
          <p:cNvPr id="39" name="PA_组合 149">
            <a:extLst>
              <a:ext uri="{FF2B5EF4-FFF2-40B4-BE49-F238E27FC236}">
                <a16:creationId xmlns:a16="http://schemas.microsoft.com/office/drawing/2014/main" id="{835EB3F9-1CD7-41AC-A47B-6BAF98DEBDB2}"/>
              </a:ext>
            </a:extLst>
          </p:cNvPr>
          <p:cNvGrpSpPr/>
          <p:nvPr>
            <p:custDataLst>
              <p:tags r:id="rId3"/>
            </p:custDataLst>
          </p:nvPr>
        </p:nvGrpSpPr>
        <p:grpSpPr>
          <a:xfrm>
            <a:off x="2255366" y="6922488"/>
            <a:ext cx="3672368" cy="3637496"/>
            <a:chOff x="2118851" y="3025725"/>
            <a:chExt cx="3286560" cy="3255352"/>
          </a:xfrm>
          <a:solidFill>
            <a:srgbClr val="456975"/>
          </a:solidFill>
        </p:grpSpPr>
        <p:sp>
          <p:nvSpPr>
            <p:cNvPr id="40" name="chenying0907 6">
              <a:extLst>
                <a:ext uri="{FF2B5EF4-FFF2-40B4-BE49-F238E27FC236}">
                  <a16:creationId xmlns:a16="http://schemas.microsoft.com/office/drawing/2014/main" id="{E006AF2B-16CB-4031-9308-48AB6A0630D0}"/>
                </a:ext>
              </a:extLst>
            </p:cNvPr>
            <p:cNvSpPr>
              <a:spLocks/>
            </p:cNvSpPr>
            <p:nvPr/>
          </p:nvSpPr>
          <p:spPr bwMode="auto">
            <a:xfrm>
              <a:off x="2956695" y="4408529"/>
              <a:ext cx="984288" cy="1872548"/>
            </a:xfrm>
            <a:custGeom>
              <a:avLst/>
              <a:gdLst>
                <a:gd name="T0" fmla="*/ 40 w 302"/>
                <a:gd name="T1" fmla="*/ 575 h 577"/>
                <a:gd name="T2" fmla="*/ 38 w 302"/>
                <a:gd name="T3" fmla="*/ 529 h 577"/>
                <a:gd name="T4" fmla="*/ 65 w 302"/>
                <a:gd name="T5" fmla="*/ 316 h 577"/>
                <a:gd name="T6" fmla="*/ 166 w 302"/>
                <a:gd name="T7" fmla="*/ 103 h 577"/>
                <a:gd name="T8" fmla="*/ 291 w 302"/>
                <a:gd name="T9" fmla="*/ 12 h 577"/>
                <a:gd name="T10" fmla="*/ 298 w 302"/>
                <a:gd name="T11" fmla="*/ 9 h 577"/>
                <a:gd name="T12" fmla="*/ 301 w 302"/>
                <a:gd name="T13" fmla="*/ 3 h 577"/>
                <a:gd name="T14" fmla="*/ 296 w 302"/>
                <a:gd name="T15" fmla="*/ 0 h 577"/>
                <a:gd name="T16" fmla="*/ 280 w 302"/>
                <a:gd name="T17" fmla="*/ 3 h 577"/>
                <a:gd name="T18" fmla="*/ 168 w 302"/>
                <a:gd name="T19" fmla="*/ 71 h 577"/>
                <a:gd name="T20" fmla="*/ 62 w 302"/>
                <a:gd name="T21" fmla="*/ 237 h 577"/>
                <a:gd name="T22" fmla="*/ 8 w 302"/>
                <a:gd name="T23" fmla="*/ 577 h 577"/>
                <a:gd name="T24" fmla="*/ 40 w 302"/>
                <a:gd name="T25" fmla="*/ 57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77">
                  <a:moveTo>
                    <a:pt x="40" y="575"/>
                  </a:moveTo>
                  <a:cubicBezTo>
                    <a:pt x="39" y="559"/>
                    <a:pt x="38" y="544"/>
                    <a:pt x="38" y="529"/>
                  </a:cubicBezTo>
                  <a:cubicBezTo>
                    <a:pt x="37" y="457"/>
                    <a:pt x="46" y="386"/>
                    <a:pt x="65" y="316"/>
                  </a:cubicBezTo>
                  <a:cubicBezTo>
                    <a:pt x="86" y="239"/>
                    <a:pt x="116" y="166"/>
                    <a:pt x="166" y="103"/>
                  </a:cubicBezTo>
                  <a:cubicBezTo>
                    <a:pt x="200" y="61"/>
                    <a:pt x="240" y="29"/>
                    <a:pt x="291" y="12"/>
                  </a:cubicBezTo>
                  <a:cubicBezTo>
                    <a:pt x="294" y="11"/>
                    <a:pt x="296" y="10"/>
                    <a:pt x="298" y="9"/>
                  </a:cubicBezTo>
                  <a:cubicBezTo>
                    <a:pt x="300" y="8"/>
                    <a:pt x="302" y="5"/>
                    <a:pt x="301" y="3"/>
                  </a:cubicBezTo>
                  <a:cubicBezTo>
                    <a:pt x="301" y="2"/>
                    <a:pt x="298" y="0"/>
                    <a:pt x="296" y="0"/>
                  </a:cubicBezTo>
                  <a:cubicBezTo>
                    <a:pt x="291" y="1"/>
                    <a:pt x="285" y="1"/>
                    <a:pt x="280" y="3"/>
                  </a:cubicBezTo>
                  <a:cubicBezTo>
                    <a:pt x="238" y="17"/>
                    <a:pt x="201" y="40"/>
                    <a:pt x="168" y="71"/>
                  </a:cubicBezTo>
                  <a:cubicBezTo>
                    <a:pt x="119" y="118"/>
                    <a:pt x="86" y="174"/>
                    <a:pt x="62" y="237"/>
                  </a:cubicBezTo>
                  <a:cubicBezTo>
                    <a:pt x="19" y="346"/>
                    <a:pt x="0" y="459"/>
                    <a:pt x="8" y="577"/>
                  </a:cubicBezTo>
                  <a:cubicBezTo>
                    <a:pt x="19" y="576"/>
                    <a:pt x="29" y="575"/>
                    <a:pt x="40" y="575"/>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1" name="chenying0907 10">
              <a:extLst>
                <a:ext uri="{FF2B5EF4-FFF2-40B4-BE49-F238E27FC236}">
                  <a16:creationId xmlns:a16="http://schemas.microsoft.com/office/drawing/2014/main" id="{6771DAF2-F7C1-4AF7-9E10-BA30B0810F0F}"/>
                </a:ext>
              </a:extLst>
            </p:cNvPr>
            <p:cNvSpPr>
              <a:spLocks/>
            </p:cNvSpPr>
            <p:nvPr/>
          </p:nvSpPr>
          <p:spPr bwMode="auto">
            <a:xfrm>
              <a:off x="3183529" y="3086242"/>
              <a:ext cx="1662572" cy="1317371"/>
            </a:xfrm>
            <a:custGeom>
              <a:avLst/>
              <a:gdLst>
                <a:gd name="T0" fmla="*/ 484 w 517"/>
                <a:gd name="T1" fmla="*/ 224 h 414"/>
                <a:gd name="T2" fmla="*/ 494 w 517"/>
                <a:gd name="T3" fmla="*/ 223 h 414"/>
                <a:gd name="T4" fmla="*/ 492 w 517"/>
                <a:gd name="T5" fmla="*/ 214 h 414"/>
                <a:gd name="T6" fmla="*/ 479 w 517"/>
                <a:gd name="T7" fmla="*/ 187 h 414"/>
                <a:gd name="T8" fmla="*/ 515 w 517"/>
                <a:gd name="T9" fmla="*/ 209 h 414"/>
                <a:gd name="T10" fmla="*/ 503 w 517"/>
                <a:gd name="T11" fmla="*/ 281 h 414"/>
                <a:gd name="T12" fmla="*/ 418 w 517"/>
                <a:gd name="T13" fmla="*/ 370 h 414"/>
                <a:gd name="T14" fmla="*/ 232 w 517"/>
                <a:gd name="T15" fmla="*/ 408 h 414"/>
                <a:gd name="T16" fmla="*/ 69 w 517"/>
                <a:gd name="T17" fmla="*/ 343 h 414"/>
                <a:gd name="T18" fmla="*/ 65 w 517"/>
                <a:gd name="T19" fmla="*/ 341 h 414"/>
                <a:gd name="T20" fmla="*/ 41 w 517"/>
                <a:gd name="T21" fmla="*/ 324 h 414"/>
                <a:gd name="T22" fmla="*/ 4 w 517"/>
                <a:gd name="T23" fmla="*/ 207 h 414"/>
                <a:gd name="T24" fmla="*/ 27 w 517"/>
                <a:gd name="T25" fmla="*/ 137 h 414"/>
                <a:gd name="T26" fmla="*/ 237 w 517"/>
                <a:gd name="T27" fmla="*/ 7 h 414"/>
                <a:gd name="T28" fmla="*/ 378 w 517"/>
                <a:gd name="T29" fmla="*/ 26 h 414"/>
                <a:gd name="T30" fmla="*/ 498 w 517"/>
                <a:gd name="T31" fmla="*/ 150 h 414"/>
                <a:gd name="T32" fmla="*/ 499 w 517"/>
                <a:gd name="T33" fmla="*/ 156 h 414"/>
                <a:gd name="T34" fmla="*/ 503 w 517"/>
                <a:gd name="T35" fmla="*/ 171 h 414"/>
                <a:gd name="T36" fmla="*/ 512 w 517"/>
                <a:gd name="T37" fmla="*/ 191 h 414"/>
                <a:gd name="T38" fmla="*/ 510 w 517"/>
                <a:gd name="T39" fmla="*/ 200 h 414"/>
                <a:gd name="T40" fmla="*/ 500 w 517"/>
                <a:gd name="T41" fmla="*/ 197 h 414"/>
                <a:gd name="T42" fmla="*/ 485 w 517"/>
                <a:gd name="T43" fmla="*/ 179 h 414"/>
                <a:gd name="T44" fmla="*/ 475 w 517"/>
                <a:gd name="T45" fmla="*/ 175 h 414"/>
                <a:gd name="T46" fmla="*/ 433 w 517"/>
                <a:gd name="T47" fmla="*/ 108 h 414"/>
                <a:gd name="T48" fmla="*/ 314 w 517"/>
                <a:gd name="T49" fmla="*/ 28 h 414"/>
                <a:gd name="T50" fmla="*/ 139 w 517"/>
                <a:gd name="T51" fmla="*/ 58 h 414"/>
                <a:gd name="T52" fmla="*/ 53 w 517"/>
                <a:gd name="T53" fmla="*/ 144 h 414"/>
                <a:gd name="T54" fmla="*/ 54 w 517"/>
                <a:gd name="T55" fmla="*/ 287 h 414"/>
                <a:gd name="T56" fmla="*/ 89 w 517"/>
                <a:gd name="T57" fmla="*/ 325 h 414"/>
                <a:gd name="T58" fmla="*/ 277 w 517"/>
                <a:gd name="T59" fmla="*/ 392 h 414"/>
                <a:gd name="T60" fmla="*/ 421 w 517"/>
                <a:gd name="T61" fmla="*/ 345 h 414"/>
                <a:gd name="T62" fmla="*/ 483 w 517"/>
                <a:gd name="T63" fmla="*/ 248 h 414"/>
                <a:gd name="T64" fmla="*/ 484 w 517"/>
                <a:gd name="T65" fmla="*/ 224 h 414"/>
                <a:gd name="connsiteX0" fmla="*/ 9298 w 9906"/>
                <a:gd name="connsiteY0" fmla="*/ 5318 h 9799"/>
                <a:gd name="connsiteX1" fmla="*/ 9491 w 9906"/>
                <a:gd name="connsiteY1" fmla="*/ 5293 h 9799"/>
                <a:gd name="connsiteX2" fmla="*/ 9452 w 9906"/>
                <a:gd name="connsiteY2" fmla="*/ 5076 h 9799"/>
                <a:gd name="connsiteX3" fmla="*/ 9201 w 9906"/>
                <a:gd name="connsiteY3" fmla="*/ 4424 h 9799"/>
                <a:gd name="connsiteX4" fmla="*/ 9897 w 9906"/>
                <a:gd name="connsiteY4" fmla="*/ 4955 h 9799"/>
                <a:gd name="connsiteX5" fmla="*/ 9665 w 9906"/>
                <a:gd name="connsiteY5" fmla="*/ 6694 h 9799"/>
                <a:gd name="connsiteX6" fmla="*/ 8021 w 9906"/>
                <a:gd name="connsiteY6" fmla="*/ 8844 h 9799"/>
                <a:gd name="connsiteX7" fmla="*/ 4423 w 9906"/>
                <a:gd name="connsiteY7" fmla="*/ 9762 h 9799"/>
                <a:gd name="connsiteX8" fmla="*/ 1271 w 9906"/>
                <a:gd name="connsiteY8" fmla="*/ 8192 h 9799"/>
                <a:gd name="connsiteX9" fmla="*/ 1193 w 9906"/>
                <a:gd name="connsiteY9" fmla="*/ 8144 h 9799"/>
                <a:gd name="connsiteX10" fmla="*/ 729 w 9906"/>
                <a:gd name="connsiteY10" fmla="*/ 7733 h 9799"/>
                <a:gd name="connsiteX11" fmla="*/ 13 w 9906"/>
                <a:gd name="connsiteY11" fmla="*/ 4907 h 9799"/>
                <a:gd name="connsiteX12" fmla="*/ 458 w 9906"/>
                <a:gd name="connsiteY12" fmla="*/ 3216 h 9799"/>
                <a:gd name="connsiteX13" fmla="*/ 4520 w 9906"/>
                <a:gd name="connsiteY13" fmla="*/ 76 h 9799"/>
                <a:gd name="connsiteX14" fmla="*/ 7247 w 9906"/>
                <a:gd name="connsiteY14" fmla="*/ 535 h 9799"/>
                <a:gd name="connsiteX15" fmla="*/ 9568 w 9906"/>
                <a:gd name="connsiteY15" fmla="*/ 3530 h 9799"/>
                <a:gd name="connsiteX16" fmla="*/ 9588 w 9906"/>
                <a:gd name="connsiteY16" fmla="*/ 3675 h 9799"/>
                <a:gd name="connsiteX17" fmla="*/ 9665 w 9906"/>
                <a:gd name="connsiteY17" fmla="*/ 4037 h 9799"/>
                <a:gd name="connsiteX18" fmla="*/ 9839 w 9906"/>
                <a:gd name="connsiteY18" fmla="*/ 4521 h 9799"/>
                <a:gd name="connsiteX19" fmla="*/ 9801 w 9906"/>
                <a:gd name="connsiteY19" fmla="*/ 4738 h 9799"/>
                <a:gd name="connsiteX20" fmla="*/ 9317 w 9906"/>
                <a:gd name="connsiteY20" fmla="*/ 4231 h 9799"/>
                <a:gd name="connsiteX21" fmla="*/ 9124 w 9906"/>
                <a:gd name="connsiteY21" fmla="*/ 4134 h 9799"/>
                <a:gd name="connsiteX22" fmla="*/ 8311 w 9906"/>
                <a:gd name="connsiteY22" fmla="*/ 2516 h 9799"/>
                <a:gd name="connsiteX23" fmla="*/ 6010 w 9906"/>
                <a:gd name="connsiteY23" fmla="*/ 583 h 9799"/>
                <a:gd name="connsiteX24" fmla="*/ 2625 w 9906"/>
                <a:gd name="connsiteY24" fmla="*/ 1308 h 9799"/>
                <a:gd name="connsiteX25" fmla="*/ 961 w 9906"/>
                <a:gd name="connsiteY25" fmla="*/ 3385 h 9799"/>
                <a:gd name="connsiteX26" fmla="*/ 980 w 9906"/>
                <a:gd name="connsiteY26" fmla="*/ 6839 h 9799"/>
                <a:gd name="connsiteX27" fmla="*/ 1657 w 9906"/>
                <a:gd name="connsiteY27" fmla="*/ 7757 h 9799"/>
                <a:gd name="connsiteX28" fmla="*/ 5294 w 9906"/>
                <a:gd name="connsiteY28" fmla="*/ 9376 h 9799"/>
                <a:gd name="connsiteX29" fmla="*/ 8079 w 9906"/>
                <a:gd name="connsiteY29" fmla="*/ 8240 h 9799"/>
                <a:gd name="connsiteX30" fmla="*/ 9278 w 9906"/>
                <a:gd name="connsiteY30" fmla="*/ 5897 h 9799"/>
                <a:gd name="connsiteX31" fmla="*/ 9298 w 9906"/>
                <a:gd name="connsiteY31" fmla="*/ 5318 h 9799"/>
                <a:gd name="connsiteX0" fmla="*/ 9386 w 10000"/>
                <a:gd name="connsiteY0" fmla="*/ 5427 h 10000"/>
                <a:gd name="connsiteX1" fmla="*/ 9581 w 10000"/>
                <a:gd name="connsiteY1" fmla="*/ 5402 h 10000"/>
                <a:gd name="connsiteX2" fmla="*/ 9542 w 10000"/>
                <a:gd name="connsiteY2" fmla="*/ 5180 h 10000"/>
                <a:gd name="connsiteX3" fmla="*/ 9288 w 10000"/>
                <a:gd name="connsiteY3" fmla="*/ 4515 h 10000"/>
                <a:gd name="connsiteX4" fmla="*/ 9991 w 10000"/>
                <a:gd name="connsiteY4" fmla="*/ 5057 h 10000"/>
                <a:gd name="connsiteX5" fmla="*/ 9757 w 10000"/>
                <a:gd name="connsiteY5" fmla="*/ 6831 h 10000"/>
                <a:gd name="connsiteX6" fmla="*/ 8097 w 10000"/>
                <a:gd name="connsiteY6" fmla="*/ 9025 h 10000"/>
                <a:gd name="connsiteX7" fmla="*/ 4465 w 10000"/>
                <a:gd name="connsiteY7" fmla="*/ 9962 h 10000"/>
                <a:gd name="connsiteX8" fmla="*/ 1283 w 10000"/>
                <a:gd name="connsiteY8" fmla="*/ 8360 h 10000"/>
                <a:gd name="connsiteX9" fmla="*/ 1204 w 10000"/>
                <a:gd name="connsiteY9" fmla="*/ 8311 h 10000"/>
                <a:gd name="connsiteX10" fmla="*/ 736 w 10000"/>
                <a:gd name="connsiteY10" fmla="*/ 7892 h 10000"/>
                <a:gd name="connsiteX11" fmla="*/ 13 w 10000"/>
                <a:gd name="connsiteY11" fmla="*/ 5008 h 10000"/>
                <a:gd name="connsiteX12" fmla="*/ 462 w 10000"/>
                <a:gd name="connsiteY12" fmla="*/ 3282 h 10000"/>
                <a:gd name="connsiteX13" fmla="*/ 4563 w 10000"/>
                <a:gd name="connsiteY13" fmla="*/ 78 h 10000"/>
                <a:gd name="connsiteX14" fmla="*/ 7316 w 10000"/>
                <a:gd name="connsiteY14" fmla="*/ 546 h 10000"/>
                <a:gd name="connsiteX15" fmla="*/ 9659 w 10000"/>
                <a:gd name="connsiteY15" fmla="*/ 3602 h 10000"/>
                <a:gd name="connsiteX16" fmla="*/ 9679 w 10000"/>
                <a:gd name="connsiteY16" fmla="*/ 3750 h 10000"/>
                <a:gd name="connsiteX17" fmla="*/ 9757 w 10000"/>
                <a:gd name="connsiteY17" fmla="*/ 4120 h 10000"/>
                <a:gd name="connsiteX18" fmla="*/ 9932 w 10000"/>
                <a:gd name="connsiteY18" fmla="*/ 4614 h 10000"/>
                <a:gd name="connsiteX19" fmla="*/ 9405 w 10000"/>
                <a:gd name="connsiteY19" fmla="*/ 4318 h 10000"/>
                <a:gd name="connsiteX20" fmla="*/ 9211 w 10000"/>
                <a:gd name="connsiteY20" fmla="*/ 4219 h 10000"/>
                <a:gd name="connsiteX21" fmla="*/ 8390 w 10000"/>
                <a:gd name="connsiteY21" fmla="*/ 2568 h 10000"/>
                <a:gd name="connsiteX22" fmla="*/ 6067 w 10000"/>
                <a:gd name="connsiteY22" fmla="*/ 595 h 10000"/>
                <a:gd name="connsiteX23" fmla="*/ 2650 w 10000"/>
                <a:gd name="connsiteY23" fmla="*/ 1335 h 10000"/>
                <a:gd name="connsiteX24" fmla="*/ 970 w 10000"/>
                <a:gd name="connsiteY24" fmla="*/ 3454 h 10000"/>
                <a:gd name="connsiteX25" fmla="*/ 989 w 10000"/>
                <a:gd name="connsiteY25" fmla="*/ 6979 h 10000"/>
                <a:gd name="connsiteX26" fmla="*/ 1673 w 10000"/>
                <a:gd name="connsiteY26" fmla="*/ 7916 h 10000"/>
                <a:gd name="connsiteX27" fmla="*/ 5344 w 10000"/>
                <a:gd name="connsiteY27" fmla="*/ 9568 h 10000"/>
                <a:gd name="connsiteX28" fmla="*/ 8156 w 10000"/>
                <a:gd name="connsiteY28" fmla="*/ 8409 h 10000"/>
                <a:gd name="connsiteX29" fmla="*/ 9366 w 10000"/>
                <a:gd name="connsiteY29" fmla="*/ 6018 h 10000"/>
                <a:gd name="connsiteX30" fmla="*/ 9386 w 10000"/>
                <a:gd name="connsiteY30" fmla="*/ 5427 h 10000"/>
                <a:gd name="connsiteX0" fmla="*/ 9386 w 10000"/>
                <a:gd name="connsiteY0" fmla="*/ 5427 h 10000"/>
                <a:gd name="connsiteX1" fmla="*/ 9581 w 10000"/>
                <a:gd name="connsiteY1" fmla="*/ 5402 h 10000"/>
                <a:gd name="connsiteX2" fmla="*/ 9542 w 10000"/>
                <a:gd name="connsiteY2" fmla="*/ 5180 h 10000"/>
                <a:gd name="connsiteX3" fmla="*/ 9288 w 10000"/>
                <a:gd name="connsiteY3" fmla="*/ 4515 h 10000"/>
                <a:gd name="connsiteX4" fmla="*/ 9991 w 10000"/>
                <a:gd name="connsiteY4" fmla="*/ 5057 h 10000"/>
                <a:gd name="connsiteX5" fmla="*/ 9757 w 10000"/>
                <a:gd name="connsiteY5" fmla="*/ 6831 h 10000"/>
                <a:gd name="connsiteX6" fmla="*/ 8097 w 10000"/>
                <a:gd name="connsiteY6" fmla="*/ 9025 h 10000"/>
                <a:gd name="connsiteX7" fmla="*/ 4465 w 10000"/>
                <a:gd name="connsiteY7" fmla="*/ 9962 h 10000"/>
                <a:gd name="connsiteX8" fmla="*/ 1283 w 10000"/>
                <a:gd name="connsiteY8" fmla="*/ 8360 h 10000"/>
                <a:gd name="connsiteX9" fmla="*/ 1204 w 10000"/>
                <a:gd name="connsiteY9" fmla="*/ 8311 h 10000"/>
                <a:gd name="connsiteX10" fmla="*/ 736 w 10000"/>
                <a:gd name="connsiteY10" fmla="*/ 7892 h 10000"/>
                <a:gd name="connsiteX11" fmla="*/ 13 w 10000"/>
                <a:gd name="connsiteY11" fmla="*/ 5008 h 10000"/>
                <a:gd name="connsiteX12" fmla="*/ 462 w 10000"/>
                <a:gd name="connsiteY12" fmla="*/ 3282 h 10000"/>
                <a:gd name="connsiteX13" fmla="*/ 4563 w 10000"/>
                <a:gd name="connsiteY13" fmla="*/ 78 h 10000"/>
                <a:gd name="connsiteX14" fmla="*/ 7316 w 10000"/>
                <a:gd name="connsiteY14" fmla="*/ 546 h 10000"/>
                <a:gd name="connsiteX15" fmla="*/ 9659 w 10000"/>
                <a:gd name="connsiteY15" fmla="*/ 3602 h 10000"/>
                <a:gd name="connsiteX16" fmla="*/ 9679 w 10000"/>
                <a:gd name="connsiteY16" fmla="*/ 3750 h 10000"/>
                <a:gd name="connsiteX17" fmla="*/ 9757 w 10000"/>
                <a:gd name="connsiteY17" fmla="*/ 4120 h 10000"/>
                <a:gd name="connsiteX18" fmla="*/ 9932 w 10000"/>
                <a:gd name="connsiteY18" fmla="*/ 4614 h 10000"/>
                <a:gd name="connsiteX19" fmla="*/ 9211 w 10000"/>
                <a:gd name="connsiteY19" fmla="*/ 4219 h 10000"/>
                <a:gd name="connsiteX20" fmla="*/ 8390 w 10000"/>
                <a:gd name="connsiteY20" fmla="*/ 2568 h 10000"/>
                <a:gd name="connsiteX21" fmla="*/ 6067 w 10000"/>
                <a:gd name="connsiteY21" fmla="*/ 595 h 10000"/>
                <a:gd name="connsiteX22" fmla="*/ 2650 w 10000"/>
                <a:gd name="connsiteY22" fmla="*/ 1335 h 10000"/>
                <a:gd name="connsiteX23" fmla="*/ 970 w 10000"/>
                <a:gd name="connsiteY23" fmla="*/ 3454 h 10000"/>
                <a:gd name="connsiteX24" fmla="*/ 989 w 10000"/>
                <a:gd name="connsiteY24" fmla="*/ 6979 h 10000"/>
                <a:gd name="connsiteX25" fmla="*/ 1673 w 10000"/>
                <a:gd name="connsiteY25" fmla="*/ 7916 h 10000"/>
                <a:gd name="connsiteX26" fmla="*/ 5344 w 10000"/>
                <a:gd name="connsiteY26" fmla="*/ 9568 h 10000"/>
                <a:gd name="connsiteX27" fmla="*/ 8156 w 10000"/>
                <a:gd name="connsiteY27" fmla="*/ 8409 h 10000"/>
                <a:gd name="connsiteX28" fmla="*/ 9366 w 10000"/>
                <a:gd name="connsiteY28" fmla="*/ 6018 h 10000"/>
                <a:gd name="connsiteX29" fmla="*/ 9386 w 10000"/>
                <a:gd name="connsiteY29" fmla="*/ 5427 h 10000"/>
                <a:gd name="connsiteX0" fmla="*/ 9386 w 10000"/>
                <a:gd name="connsiteY0" fmla="*/ 5427 h 10000"/>
                <a:gd name="connsiteX1" fmla="*/ 9581 w 10000"/>
                <a:gd name="connsiteY1" fmla="*/ 5402 h 10000"/>
                <a:gd name="connsiteX2" fmla="*/ 9542 w 10000"/>
                <a:gd name="connsiteY2" fmla="*/ 5180 h 10000"/>
                <a:gd name="connsiteX3" fmla="*/ 9197 w 10000"/>
                <a:gd name="connsiteY3" fmla="*/ 4168 h 10000"/>
                <a:gd name="connsiteX4" fmla="*/ 9991 w 10000"/>
                <a:gd name="connsiteY4" fmla="*/ 5057 h 10000"/>
                <a:gd name="connsiteX5" fmla="*/ 9757 w 10000"/>
                <a:gd name="connsiteY5" fmla="*/ 6831 h 10000"/>
                <a:gd name="connsiteX6" fmla="*/ 8097 w 10000"/>
                <a:gd name="connsiteY6" fmla="*/ 9025 h 10000"/>
                <a:gd name="connsiteX7" fmla="*/ 4465 w 10000"/>
                <a:gd name="connsiteY7" fmla="*/ 9962 h 10000"/>
                <a:gd name="connsiteX8" fmla="*/ 1283 w 10000"/>
                <a:gd name="connsiteY8" fmla="*/ 8360 h 10000"/>
                <a:gd name="connsiteX9" fmla="*/ 1204 w 10000"/>
                <a:gd name="connsiteY9" fmla="*/ 8311 h 10000"/>
                <a:gd name="connsiteX10" fmla="*/ 736 w 10000"/>
                <a:gd name="connsiteY10" fmla="*/ 7892 h 10000"/>
                <a:gd name="connsiteX11" fmla="*/ 13 w 10000"/>
                <a:gd name="connsiteY11" fmla="*/ 5008 h 10000"/>
                <a:gd name="connsiteX12" fmla="*/ 462 w 10000"/>
                <a:gd name="connsiteY12" fmla="*/ 3282 h 10000"/>
                <a:gd name="connsiteX13" fmla="*/ 4563 w 10000"/>
                <a:gd name="connsiteY13" fmla="*/ 78 h 10000"/>
                <a:gd name="connsiteX14" fmla="*/ 7316 w 10000"/>
                <a:gd name="connsiteY14" fmla="*/ 546 h 10000"/>
                <a:gd name="connsiteX15" fmla="*/ 9659 w 10000"/>
                <a:gd name="connsiteY15" fmla="*/ 3602 h 10000"/>
                <a:gd name="connsiteX16" fmla="*/ 9679 w 10000"/>
                <a:gd name="connsiteY16" fmla="*/ 3750 h 10000"/>
                <a:gd name="connsiteX17" fmla="*/ 9757 w 10000"/>
                <a:gd name="connsiteY17" fmla="*/ 4120 h 10000"/>
                <a:gd name="connsiteX18" fmla="*/ 9932 w 10000"/>
                <a:gd name="connsiteY18" fmla="*/ 4614 h 10000"/>
                <a:gd name="connsiteX19" fmla="*/ 9211 w 10000"/>
                <a:gd name="connsiteY19" fmla="*/ 4219 h 10000"/>
                <a:gd name="connsiteX20" fmla="*/ 8390 w 10000"/>
                <a:gd name="connsiteY20" fmla="*/ 2568 h 10000"/>
                <a:gd name="connsiteX21" fmla="*/ 6067 w 10000"/>
                <a:gd name="connsiteY21" fmla="*/ 595 h 10000"/>
                <a:gd name="connsiteX22" fmla="*/ 2650 w 10000"/>
                <a:gd name="connsiteY22" fmla="*/ 1335 h 10000"/>
                <a:gd name="connsiteX23" fmla="*/ 970 w 10000"/>
                <a:gd name="connsiteY23" fmla="*/ 3454 h 10000"/>
                <a:gd name="connsiteX24" fmla="*/ 989 w 10000"/>
                <a:gd name="connsiteY24" fmla="*/ 6979 h 10000"/>
                <a:gd name="connsiteX25" fmla="*/ 1673 w 10000"/>
                <a:gd name="connsiteY25" fmla="*/ 7916 h 10000"/>
                <a:gd name="connsiteX26" fmla="*/ 5344 w 10000"/>
                <a:gd name="connsiteY26" fmla="*/ 9568 h 10000"/>
                <a:gd name="connsiteX27" fmla="*/ 8156 w 10000"/>
                <a:gd name="connsiteY27" fmla="*/ 8409 h 10000"/>
                <a:gd name="connsiteX28" fmla="*/ 9366 w 10000"/>
                <a:gd name="connsiteY28" fmla="*/ 6018 h 10000"/>
                <a:gd name="connsiteX29" fmla="*/ 9386 w 10000"/>
                <a:gd name="connsiteY29" fmla="*/ 5427 h 10000"/>
                <a:gd name="connsiteX0" fmla="*/ 9386 w 9973"/>
                <a:gd name="connsiteY0" fmla="*/ 5427 h 10000"/>
                <a:gd name="connsiteX1" fmla="*/ 9581 w 9973"/>
                <a:gd name="connsiteY1" fmla="*/ 5402 h 10000"/>
                <a:gd name="connsiteX2" fmla="*/ 9542 w 9973"/>
                <a:gd name="connsiteY2" fmla="*/ 5180 h 10000"/>
                <a:gd name="connsiteX3" fmla="*/ 9197 w 9973"/>
                <a:gd name="connsiteY3" fmla="*/ 4168 h 10000"/>
                <a:gd name="connsiteX4" fmla="*/ 9961 w 9973"/>
                <a:gd name="connsiteY4" fmla="*/ 4652 h 10000"/>
                <a:gd name="connsiteX5" fmla="*/ 9757 w 9973"/>
                <a:gd name="connsiteY5" fmla="*/ 6831 h 10000"/>
                <a:gd name="connsiteX6" fmla="*/ 8097 w 9973"/>
                <a:gd name="connsiteY6" fmla="*/ 9025 h 10000"/>
                <a:gd name="connsiteX7" fmla="*/ 4465 w 9973"/>
                <a:gd name="connsiteY7" fmla="*/ 9962 h 10000"/>
                <a:gd name="connsiteX8" fmla="*/ 1283 w 9973"/>
                <a:gd name="connsiteY8" fmla="*/ 8360 h 10000"/>
                <a:gd name="connsiteX9" fmla="*/ 1204 w 9973"/>
                <a:gd name="connsiteY9" fmla="*/ 8311 h 10000"/>
                <a:gd name="connsiteX10" fmla="*/ 736 w 9973"/>
                <a:gd name="connsiteY10" fmla="*/ 7892 h 10000"/>
                <a:gd name="connsiteX11" fmla="*/ 13 w 9973"/>
                <a:gd name="connsiteY11" fmla="*/ 5008 h 10000"/>
                <a:gd name="connsiteX12" fmla="*/ 462 w 9973"/>
                <a:gd name="connsiteY12" fmla="*/ 3282 h 10000"/>
                <a:gd name="connsiteX13" fmla="*/ 4563 w 9973"/>
                <a:gd name="connsiteY13" fmla="*/ 78 h 10000"/>
                <a:gd name="connsiteX14" fmla="*/ 7316 w 9973"/>
                <a:gd name="connsiteY14" fmla="*/ 546 h 10000"/>
                <a:gd name="connsiteX15" fmla="*/ 9659 w 9973"/>
                <a:gd name="connsiteY15" fmla="*/ 3602 h 10000"/>
                <a:gd name="connsiteX16" fmla="*/ 9679 w 9973"/>
                <a:gd name="connsiteY16" fmla="*/ 3750 h 10000"/>
                <a:gd name="connsiteX17" fmla="*/ 9757 w 9973"/>
                <a:gd name="connsiteY17" fmla="*/ 4120 h 10000"/>
                <a:gd name="connsiteX18" fmla="*/ 9932 w 9973"/>
                <a:gd name="connsiteY18" fmla="*/ 4614 h 10000"/>
                <a:gd name="connsiteX19" fmla="*/ 9211 w 9973"/>
                <a:gd name="connsiteY19" fmla="*/ 4219 h 10000"/>
                <a:gd name="connsiteX20" fmla="*/ 8390 w 9973"/>
                <a:gd name="connsiteY20" fmla="*/ 2568 h 10000"/>
                <a:gd name="connsiteX21" fmla="*/ 6067 w 9973"/>
                <a:gd name="connsiteY21" fmla="*/ 595 h 10000"/>
                <a:gd name="connsiteX22" fmla="*/ 2650 w 9973"/>
                <a:gd name="connsiteY22" fmla="*/ 1335 h 10000"/>
                <a:gd name="connsiteX23" fmla="*/ 970 w 9973"/>
                <a:gd name="connsiteY23" fmla="*/ 3454 h 10000"/>
                <a:gd name="connsiteX24" fmla="*/ 989 w 9973"/>
                <a:gd name="connsiteY24" fmla="*/ 6979 h 10000"/>
                <a:gd name="connsiteX25" fmla="*/ 1673 w 9973"/>
                <a:gd name="connsiteY25" fmla="*/ 7916 h 10000"/>
                <a:gd name="connsiteX26" fmla="*/ 5344 w 9973"/>
                <a:gd name="connsiteY26" fmla="*/ 9568 h 10000"/>
                <a:gd name="connsiteX27" fmla="*/ 8156 w 9973"/>
                <a:gd name="connsiteY27" fmla="*/ 8409 h 10000"/>
                <a:gd name="connsiteX28" fmla="*/ 9366 w 9973"/>
                <a:gd name="connsiteY28" fmla="*/ 6018 h 10000"/>
                <a:gd name="connsiteX29" fmla="*/ 9386 w 9973"/>
                <a:gd name="connsiteY29" fmla="*/ 5427 h 10000"/>
                <a:gd name="connsiteX0" fmla="*/ 9411 w 10000"/>
                <a:gd name="connsiteY0" fmla="*/ 5427 h 10000"/>
                <a:gd name="connsiteX1" fmla="*/ 9607 w 10000"/>
                <a:gd name="connsiteY1" fmla="*/ 5402 h 10000"/>
                <a:gd name="connsiteX2" fmla="*/ 9568 w 10000"/>
                <a:gd name="connsiteY2" fmla="*/ 5180 h 10000"/>
                <a:gd name="connsiteX3" fmla="*/ 9222 w 10000"/>
                <a:gd name="connsiteY3" fmla="*/ 4168 h 10000"/>
                <a:gd name="connsiteX4" fmla="*/ 9988 w 10000"/>
                <a:gd name="connsiteY4" fmla="*/ 4652 h 10000"/>
                <a:gd name="connsiteX5" fmla="*/ 9783 w 10000"/>
                <a:gd name="connsiteY5" fmla="*/ 6831 h 10000"/>
                <a:gd name="connsiteX6" fmla="*/ 8119 w 10000"/>
                <a:gd name="connsiteY6" fmla="*/ 9025 h 10000"/>
                <a:gd name="connsiteX7" fmla="*/ 4477 w 10000"/>
                <a:gd name="connsiteY7" fmla="*/ 9962 h 10000"/>
                <a:gd name="connsiteX8" fmla="*/ 1286 w 10000"/>
                <a:gd name="connsiteY8" fmla="*/ 8360 h 10000"/>
                <a:gd name="connsiteX9" fmla="*/ 1207 w 10000"/>
                <a:gd name="connsiteY9" fmla="*/ 8311 h 10000"/>
                <a:gd name="connsiteX10" fmla="*/ 738 w 10000"/>
                <a:gd name="connsiteY10" fmla="*/ 7892 h 10000"/>
                <a:gd name="connsiteX11" fmla="*/ 13 w 10000"/>
                <a:gd name="connsiteY11" fmla="*/ 5008 h 10000"/>
                <a:gd name="connsiteX12" fmla="*/ 463 w 10000"/>
                <a:gd name="connsiteY12" fmla="*/ 3282 h 10000"/>
                <a:gd name="connsiteX13" fmla="*/ 4575 w 10000"/>
                <a:gd name="connsiteY13" fmla="*/ 78 h 10000"/>
                <a:gd name="connsiteX14" fmla="*/ 7336 w 10000"/>
                <a:gd name="connsiteY14" fmla="*/ 546 h 10000"/>
                <a:gd name="connsiteX15" fmla="*/ 9685 w 10000"/>
                <a:gd name="connsiteY15" fmla="*/ 3602 h 10000"/>
                <a:gd name="connsiteX16" fmla="*/ 9705 w 10000"/>
                <a:gd name="connsiteY16" fmla="*/ 3750 h 10000"/>
                <a:gd name="connsiteX17" fmla="*/ 9783 w 10000"/>
                <a:gd name="connsiteY17" fmla="*/ 4120 h 10000"/>
                <a:gd name="connsiteX18" fmla="*/ 9959 w 10000"/>
                <a:gd name="connsiteY18" fmla="*/ 4614 h 10000"/>
                <a:gd name="connsiteX19" fmla="*/ 9236 w 10000"/>
                <a:gd name="connsiteY19" fmla="*/ 4219 h 10000"/>
                <a:gd name="connsiteX20" fmla="*/ 8413 w 10000"/>
                <a:gd name="connsiteY20" fmla="*/ 2568 h 10000"/>
                <a:gd name="connsiteX21" fmla="*/ 6083 w 10000"/>
                <a:gd name="connsiteY21" fmla="*/ 595 h 10000"/>
                <a:gd name="connsiteX22" fmla="*/ 2657 w 10000"/>
                <a:gd name="connsiteY22" fmla="*/ 1335 h 10000"/>
                <a:gd name="connsiteX23" fmla="*/ 973 w 10000"/>
                <a:gd name="connsiteY23" fmla="*/ 3454 h 10000"/>
                <a:gd name="connsiteX24" fmla="*/ 992 w 10000"/>
                <a:gd name="connsiteY24" fmla="*/ 6979 h 10000"/>
                <a:gd name="connsiteX25" fmla="*/ 1678 w 10000"/>
                <a:gd name="connsiteY25" fmla="*/ 7916 h 10000"/>
                <a:gd name="connsiteX26" fmla="*/ 5358 w 10000"/>
                <a:gd name="connsiteY26" fmla="*/ 9568 h 10000"/>
                <a:gd name="connsiteX27" fmla="*/ 8178 w 10000"/>
                <a:gd name="connsiteY27" fmla="*/ 8409 h 10000"/>
                <a:gd name="connsiteX28" fmla="*/ 9391 w 10000"/>
                <a:gd name="connsiteY28" fmla="*/ 6018 h 10000"/>
                <a:gd name="connsiteX29" fmla="*/ 9411 w 10000"/>
                <a:gd name="connsiteY29" fmla="*/ 5427 h 10000"/>
                <a:gd name="connsiteX0" fmla="*/ 9411 w 10000"/>
                <a:gd name="connsiteY0" fmla="*/ 5427 h 10000"/>
                <a:gd name="connsiteX1" fmla="*/ 9607 w 10000"/>
                <a:gd name="connsiteY1" fmla="*/ 5402 h 10000"/>
                <a:gd name="connsiteX2" fmla="*/ 9568 w 10000"/>
                <a:gd name="connsiteY2" fmla="*/ 5180 h 10000"/>
                <a:gd name="connsiteX3" fmla="*/ 9222 w 10000"/>
                <a:gd name="connsiteY3" fmla="*/ 4168 h 10000"/>
                <a:gd name="connsiteX4" fmla="*/ 9988 w 10000"/>
                <a:gd name="connsiteY4" fmla="*/ 4652 h 10000"/>
                <a:gd name="connsiteX5" fmla="*/ 9783 w 10000"/>
                <a:gd name="connsiteY5" fmla="*/ 6831 h 10000"/>
                <a:gd name="connsiteX6" fmla="*/ 8119 w 10000"/>
                <a:gd name="connsiteY6" fmla="*/ 9025 h 10000"/>
                <a:gd name="connsiteX7" fmla="*/ 4477 w 10000"/>
                <a:gd name="connsiteY7" fmla="*/ 9962 h 10000"/>
                <a:gd name="connsiteX8" fmla="*/ 1286 w 10000"/>
                <a:gd name="connsiteY8" fmla="*/ 8360 h 10000"/>
                <a:gd name="connsiteX9" fmla="*/ 1207 w 10000"/>
                <a:gd name="connsiteY9" fmla="*/ 8311 h 10000"/>
                <a:gd name="connsiteX10" fmla="*/ 738 w 10000"/>
                <a:gd name="connsiteY10" fmla="*/ 7892 h 10000"/>
                <a:gd name="connsiteX11" fmla="*/ 13 w 10000"/>
                <a:gd name="connsiteY11" fmla="*/ 5008 h 10000"/>
                <a:gd name="connsiteX12" fmla="*/ 463 w 10000"/>
                <a:gd name="connsiteY12" fmla="*/ 3282 h 10000"/>
                <a:gd name="connsiteX13" fmla="*/ 4575 w 10000"/>
                <a:gd name="connsiteY13" fmla="*/ 78 h 10000"/>
                <a:gd name="connsiteX14" fmla="*/ 7336 w 10000"/>
                <a:gd name="connsiteY14" fmla="*/ 546 h 10000"/>
                <a:gd name="connsiteX15" fmla="*/ 9685 w 10000"/>
                <a:gd name="connsiteY15" fmla="*/ 3602 h 10000"/>
                <a:gd name="connsiteX16" fmla="*/ 9705 w 10000"/>
                <a:gd name="connsiteY16" fmla="*/ 3750 h 10000"/>
                <a:gd name="connsiteX17" fmla="*/ 9783 w 10000"/>
                <a:gd name="connsiteY17" fmla="*/ 4120 h 10000"/>
                <a:gd name="connsiteX18" fmla="*/ 9959 w 10000"/>
                <a:gd name="connsiteY18" fmla="*/ 4614 h 10000"/>
                <a:gd name="connsiteX19" fmla="*/ 9236 w 10000"/>
                <a:gd name="connsiteY19" fmla="*/ 4219 h 10000"/>
                <a:gd name="connsiteX20" fmla="*/ 8413 w 10000"/>
                <a:gd name="connsiteY20" fmla="*/ 2568 h 10000"/>
                <a:gd name="connsiteX21" fmla="*/ 6083 w 10000"/>
                <a:gd name="connsiteY21" fmla="*/ 595 h 10000"/>
                <a:gd name="connsiteX22" fmla="*/ 2657 w 10000"/>
                <a:gd name="connsiteY22" fmla="*/ 1335 h 10000"/>
                <a:gd name="connsiteX23" fmla="*/ 973 w 10000"/>
                <a:gd name="connsiteY23" fmla="*/ 3454 h 10000"/>
                <a:gd name="connsiteX24" fmla="*/ 992 w 10000"/>
                <a:gd name="connsiteY24" fmla="*/ 6979 h 10000"/>
                <a:gd name="connsiteX25" fmla="*/ 1678 w 10000"/>
                <a:gd name="connsiteY25" fmla="*/ 7916 h 10000"/>
                <a:gd name="connsiteX26" fmla="*/ 5358 w 10000"/>
                <a:gd name="connsiteY26" fmla="*/ 9568 h 10000"/>
                <a:gd name="connsiteX27" fmla="*/ 8178 w 10000"/>
                <a:gd name="connsiteY27" fmla="*/ 8409 h 10000"/>
                <a:gd name="connsiteX28" fmla="*/ 9391 w 10000"/>
                <a:gd name="connsiteY28" fmla="*/ 6018 h 10000"/>
                <a:gd name="connsiteX29" fmla="*/ 9411 w 10000"/>
                <a:gd name="connsiteY29" fmla="*/ 5427 h 10000"/>
                <a:gd name="connsiteX0" fmla="*/ 9411 w 10000"/>
                <a:gd name="connsiteY0" fmla="*/ 5427 h 10000"/>
                <a:gd name="connsiteX1" fmla="*/ 9607 w 10000"/>
                <a:gd name="connsiteY1" fmla="*/ 5402 h 10000"/>
                <a:gd name="connsiteX2" fmla="*/ 9568 w 10000"/>
                <a:gd name="connsiteY2" fmla="*/ 5180 h 10000"/>
                <a:gd name="connsiteX3" fmla="*/ 9222 w 10000"/>
                <a:gd name="connsiteY3" fmla="*/ 4168 h 10000"/>
                <a:gd name="connsiteX4" fmla="*/ 9988 w 10000"/>
                <a:gd name="connsiteY4" fmla="*/ 4652 h 10000"/>
                <a:gd name="connsiteX5" fmla="*/ 9783 w 10000"/>
                <a:gd name="connsiteY5" fmla="*/ 6831 h 10000"/>
                <a:gd name="connsiteX6" fmla="*/ 8119 w 10000"/>
                <a:gd name="connsiteY6" fmla="*/ 9025 h 10000"/>
                <a:gd name="connsiteX7" fmla="*/ 4477 w 10000"/>
                <a:gd name="connsiteY7" fmla="*/ 9962 h 10000"/>
                <a:gd name="connsiteX8" fmla="*/ 1286 w 10000"/>
                <a:gd name="connsiteY8" fmla="*/ 8360 h 10000"/>
                <a:gd name="connsiteX9" fmla="*/ 1207 w 10000"/>
                <a:gd name="connsiteY9" fmla="*/ 8311 h 10000"/>
                <a:gd name="connsiteX10" fmla="*/ 738 w 10000"/>
                <a:gd name="connsiteY10" fmla="*/ 7892 h 10000"/>
                <a:gd name="connsiteX11" fmla="*/ 13 w 10000"/>
                <a:gd name="connsiteY11" fmla="*/ 5008 h 10000"/>
                <a:gd name="connsiteX12" fmla="*/ 463 w 10000"/>
                <a:gd name="connsiteY12" fmla="*/ 3282 h 10000"/>
                <a:gd name="connsiteX13" fmla="*/ 4575 w 10000"/>
                <a:gd name="connsiteY13" fmla="*/ 78 h 10000"/>
                <a:gd name="connsiteX14" fmla="*/ 7336 w 10000"/>
                <a:gd name="connsiteY14" fmla="*/ 546 h 10000"/>
                <a:gd name="connsiteX15" fmla="*/ 9685 w 10000"/>
                <a:gd name="connsiteY15" fmla="*/ 3602 h 10000"/>
                <a:gd name="connsiteX16" fmla="*/ 9705 w 10000"/>
                <a:gd name="connsiteY16" fmla="*/ 3750 h 10000"/>
                <a:gd name="connsiteX17" fmla="*/ 9959 w 10000"/>
                <a:gd name="connsiteY17" fmla="*/ 4614 h 10000"/>
                <a:gd name="connsiteX18" fmla="*/ 9236 w 10000"/>
                <a:gd name="connsiteY18" fmla="*/ 4219 h 10000"/>
                <a:gd name="connsiteX19" fmla="*/ 8413 w 10000"/>
                <a:gd name="connsiteY19" fmla="*/ 2568 h 10000"/>
                <a:gd name="connsiteX20" fmla="*/ 6083 w 10000"/>
                <a:gd name="connsiteY20" fmla="*/ 595 h 10000"/>
                <a:gd name="connsiteX21" fmla="*/ 2657 w 10000"/>
                <a:gd name="connsiteY21" fmla="*/ 1335 h 10000"/>
                <a:gd name="connsiteX22" fmla="*/ 973 w 10000"/>
                <a:gd name="connsiteY22" fmla="*/ 3454 h 10000"/>
                <a:gd name="connsiteX23" fmla="*/ 992 w 10000"/>
                <a:gd name="connsiteY23" fmla="*/ 6979 h 10000"/>
                <a:gd name="connsiteX24" fmla="*/ 1678 w 10000"/>
                <a:gd name="connsiteY24" fmla="*/ 7916 h 10000"/>
                <a:gd name="connsiteX25" fmla="*/ 5358 w 10000"/>
                <a:gd name="connsiteY25" fmla="*/ 9568 h 10000"/>
                <a:gd name="connsiteX26" fmla="*/ 8178 w 10000"/>
                <a:gd name="connsiteY26" fmla="*/ 8409 h 10000"/>
                <a:gd name="connsiteX27" fmla="*/ 9391 w 10000"/>
                <a:gd name="connsiteY27" fmla="*/ 6018 h 10000"/>
                <a:gd name="connsiteX28" fmla="*/ 9411 w 10000"/>
                <a:gd name="connsiteY28" fmla="*/ 54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9411" y="5427"/>
                  </a:moveTo>
                  <a:cubicBezTo>
                    <a:pt x="9490" y="5427"/>
                    <a:pt x="9549" y="5427"/>
                    <a:pt x="9607" y="5402"/>
                  </a:cubicBezTo>
                  <a:cubicBezTo>
                    <a:pt x="9588" y="5328"/>
                    <a:pt x="9588" y="5255"/>
                    <a:pt x="9568" y="5180"/>
                  </a:cubicBezTo>
                  <a:cubicBezTo>
                    <a:pt x="9451" y="4983"/>
                    <a:pt x="9222" y="4464"/>
                    <a:pt x="9222" y="4168"/>
                  </a:cubicBezTo>
                  <a:cubicBezTo>
                    <a:pt x="9437" y="4414"/>
                    <a:pt x="9489" y="4207"/>
                    <a:pt x="9988" y="4652"/>
                  </a:cubicBezTo>
                  <a:cubicBezTo>
                    <a:pt x="10027" y="5293"/>
                    <a:pt x="9980" y="6265"/>
                    <a:pt x="9783" y="6831"/>
                  </a:cubicBezTo>
                  <a:cubicBezTo>
                    <a:pt x="9430" y="7818"/>
                    <a:pt x="8844" y="8484"/>
                    <a:pt x="8119" y="9025"/>
                  </a:cubicBezTo>
                  <a:cubicBezTo>
                    <a:pt x="6983" y="9839"/>
                    <a:pt x="5770" y="10110"/>
                    <a:pt x="4477" y="9962"/>
                  </a:cubicBezTo>
                  <a:cubicBezTo>
                    <a:pt x="3303" y="9814"/>
                    <a:pt x="2226" y="9297"/>
                    <a:pt x="1286" y="8360"/>
                  </a:cubicBezTo>
                  <a:cubicBezTo>
                    <a:pt x="1247" y="8336"/>
                    <a:pt x="1228" y="8311"/>
                    <a:pt x="1207" y="8311"/>
                  </a:cubicBezTo>
                  <a:cubicBezTo>
                    <a:pt x="954" y="8311"/>
                    <a:pt x="855" y="8089"/>
                    <a:pt x="738" y="7892"/>
                  </a:cubicBezTo>
                  <a:cubicBezTo>
                    <a:pt x="210" y="7054"/>
                    <a:pt x="-65" y="6092"/>
                    <a:pt x="13" y="5008"/>
                  </a:cubicBezTo>
                  <a:cubicBezTo>
                    <a:pt x="52" y="4391"/>
                    <a:pt x="210" y="3799"/>
                    <a:pt x="463" y="3282"/>
                  </a:cubicBezTo>
                  <a:cubicBezTo>
                    <a:pt x="1423" y="1408"/>
                    <a:pt x="2853" y="422"/>
                    <a:pt x="4575" y="78"/>
                  </a:cubicBezTo>
                  <a:cubicBezTo>
                    <a:pt x="5535" y="-95"/>
                    <a:pt x="6474" y="4"/>
                    <a:pt x="7336" y="546"/>
                  </a:cubicBezTo>
                  <a:cubicBezTo>
                    <a:pt x="8394" y="1211"/>
                    <a:pt x="9138" y="2296"/>
                    <a:pt x="9685" y="3602"/>
                  </a:cubicBezTo>
                  <a:cubicBezTo>
                    <a:pt x="9705" y="3651"/>
                    <a:pt x="9659" y="3581"/>
                    <a:pt x="9705" y="3750"/>
                  </a:cubicBezTo>
                  <a:cubicBezTo>
                    <a:pt x="9751" y="3919"/>
                    <a:pt x="10037" y="4536"/>
                    <a:pt x="9959" y="4614"/>
                  </a:cubicBezTo>
                  <a:cubicBezTo>
                    <a:pt x="9881" y="4692"/>
                    <a:pt x="9477" y="4351"/>
                    <a:pt x="9236" y="4219"/>
                  </a:cubicBezTo>
                  <a:cubicBezTo>
                    <a:pt x="9020" y="3602"/>
                    <a:pt x="8746" y="3061"/>
                    <a:pt x="8413" y="2568"/>
                  </a:cubicBezTo>
                  <a:cubicBezTo>
                    <a:pt x="7786" y="1606"/>
                    <a:pt x="7062" y="866"/>
                    <a:pt x="6083" y="595"/>
                  </a:cubicBezTo>
                  <a:cubicBezTo>
                    <a:pt x="4869" y="250"/>
                    <a:pt x="3714" y="570"/>
                    <a:pt x="2657" y="1335"/>
                  </a:cubicBezTo>
                  <a:cubicBezTo>
                    <a:pt x="1932" y="1852"/>
                    <a:pt x="1365" y="2543"/>
                    <a:pt x="973" y="3454"/>
                  </a:cubicBezTo>
                  <a:cubicBezTo>
                    <a:pt x="463" y="4638"/>
                    <a:pt x="503" y="5821"/>
                    <a:pt x="992" y="6979"/>
                  </a:cubicBezTo>
                  <a:cubicBezTo>
                    <a:pt x="1169" y="7374"/>
                    <a:pt x="1404" y="7646"/>
                    <a:pt x="1678" y="7916"/>
                  </a:cubicBezTo>
                  <a:cubicBezTo>
                    <a:pt x="2774" y="8976"/>
                    <a:pt x="3969" y="9593"/>
                    <a:pt x="5358" y="9568"/>
                  </a:cubicBezTo>
                  <a:cubicBezTo>
                    <a:pt x="6377" y="9543"/>
                    <a:pt x="7356" y="9222"/>
                    <a:pt x="8178" y="8409"/>
                  </a:cubicBezTo>
                  <a:cubicBezTo>
                    <a:pt x="8824" y="7818"/>
                    <a:pt x="9255" y="7029"/>
                    <a:pt x="9391" y="6018"/>
                  </a:cubicBezTo>
                  <a:cubicBezTo>
                    <a:pt x="9411" y="5821"/>
                    <a:pt x="9411" y="5600"/>
                    <a:pt x="9411" y="5427"/>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2" name="chenying0907 12">
              <a:extLst>
                <a:ext uri="{FF2B5EF4-FFF2-40B4-BE49-F238E27FC236}">
                  <a16:creationId xmlns:a16="http://schemas.microsoft.com/office/drawing/2014/main" id="{3392366A-C1D8-4A1D-ABB8-DDD9E0A74C73}"/>
                </a:ext>
              </a:extLst>
            </p:cNvPr>
            <p:cNvSpPr>
              <a:spLocks/>
            </p:cNvSpPr>
            <p:nvPr/>
          </p:nvSpPr>
          <p:spPr bwMode="auto">
            <a:xfrm>
              <a:off x="2118851" y="3025725"/>
              <a:ext cx="1188348" cy="2095814"/>
            </a:xfrm>
            <a:custGeom>
              <a:avLst/>
              <a:gdLst>
                <a:gd name="T0" fmla="*/ 194 w 365"/>
                <a:gd name="T1" fmla="*/ 150 h 646"/>
                <a:gd name="T2" fmla="*/ 184 w 365"/>
                <a:gd name="T3" fmla="*/ 93 h 646"/>
                <a:gd name="T4" fmla="*/ 226 w 365"/>
                <a:gd name="T5" fmla="*/ 14 h 646"/>
                <a:gd name="T6" fmla="*/ 262 w 365"/>
                <a:gd name="T7" fmla="*/ 1 h 646"/>
                <a:gd name="T8" fmla="*/ 272 w 365"/>
                <a:gd name="T9" fmla="*/ 1 h 646"/>
                <a:gd name="T10" fmla="*/ 278 w 365"/>
                <a:gd name="T11" fmla="*/ 5 h 646"/>
                <a:gd name="T12" fmla="*/ 275 w 365"/>
                <a:gd name="T13" fmla="*/ 12 h 646"/>
                <a:gd name="T14" fmla="*/ 260 w 365"/>
                <a:gd name="T15" fmla="*/ 18 h 646"/>
                <a:gd name="T16" fmla="*/ 215 w 365"/>
                <a:gd name="T17" fmla="*/ 80 h 646"/>
                <a:gd name="T18" fmla="*/ 220 w 365"/>
                <a:gd name="T19" fmla="*/ 116 h 646"/>
                <a:gd name="T20" fmla="*/ 224 w 365"/>
                <a:gd name="T21" fmla="*/ 129 h 646"/>
                <a:gd name="T22" fmla="*/ 213 w 365"/>
                <a:gd name="T23" fmla="*/ 153 h 646"/>
                <a:gd name="T24" fmla="*/ 206 w 365"/>
                <a:gd name="T25" fmla="*/ 167 h 646"/>
                <a:gd name="T26" fmla="*/ 112 w 365"/>
                <a:gd name="T27" fmla="*/ 253 h 646"/>
                <a:gd name="T28" fmla="*/ 47 w 365"/>
                <a:gd name="T29" fmla="*/ 366 h 646"/>
                <a:gd name="T30" fmla="*/ 50 w 365"/>
                <a:gd name="T31" fmla="*/ 491 h 646"/>
                <a:gd name="T32" fmla="*/ 95 w 365"/>
                <a:gd name="T33" fmla="*/ 572 h 646"/>
                <a:gd name="T34" fmla="*/ 180 w 365"/>
                <a:gd name="T35" fmla="*/ 621 h 646"/>
                <a:gd name="T36" fmla="*/ 238 w 365"/>
                <a:gd name="T37" fmla="*/ 609 h 646"/>
                <a:gd name="T38" fmla="*/ 333 w 365"/>
                <a:gd name="T39" fmla="*/ 546 h 646"/>
                <a:gd name="T40" fmla="*/ 353 w 365"/>
                <a:gd name="T41" fmla="*/ 537 h 646"/>
                <a:gd name="T42" fmla="*/ 365 w 365"/>
                <a:gd name="T43" fmla="*/ 542 h 646"/>
                <a:gd name="T44" fmla="*/ 359 w 365"/>
                <a:gd name="T45" fmla="*/ 551 h 646"/>
                <a:gd name="T46" fmla="*/ 223 w 365"/>
                <a:gd name="T47" fmla="*/ 634 h 646"/>
                <a:gd name="T48" fmla="*/ 97 w 365"/>
                <a:gd name="T49" fmla="*/ 615 h 646"/>
                <a:gd name="T50" fmla="*/ 68 w 365"/>
                <a:gd name="T51" fmla="*/ 586 h 646"/>
                <a:gd name="T52" fmla="*/ 14 w 365"/>
                <a:gd name="T53" fmla="*/ 488 h 646"/>
                <a:gd name="T54" fmla="*/ 14 w 365"/>
                <a:gd name="T55" fmla="*/ 375 h 646"/>
                <a:gd name="T56" fmla="*/ 149 w 365"/>
                <a:gd name="T57" fmla="*/ 180 h 646"/>
                <a:gd name="T58" fmla="*/ 194 w 365"/>
                <a:gd name="T59" fmla="*/ 15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5" h="646">
                  <a:moveTo>
                    <a:pt x="194" y="150"/>
                  </a:moveTo>
                  <a:cubicBezTo>
                    <a:pt x="191" y="131"/>
                    <a:pt x="186" y="112"/>
                    <a:pt x="184" y="93"/>
                  </a:cubicBezTo>
                  <a:cubicBezTo>
                    <a:pt x="179" y="57"/>
                    <a:pt x="194" y="30"/>
                    <a:pt x="226" y="14"/>
                  </a:cubicBezTo>
                  <a:cubicBezTo>
                    <a:pt x="237" y="8"/>
                    <a:pt x="250" y="5"/>
                    <a:pt x="262" y="1"/>
                  </a:cubicBezTo>
                  <a:cubicBezTo>
                    <a:pt x="265" y="0"/>
                    <a:pt x="269" y="0"/>
                    <a:pt x="272" y="1"/>
                  </a:cubicBezTo>
                  <a:cubicBezTo>
                    <a:pt x="274" y="1"/>
                    <a:pt x="277" y="3"/>
                    <a:pt x="278" y="5"/>
                  </a:cubicBezTo>
                  <a:cubicBezTo>
                    <a:pt x="278" y="7"/>
                    <a:pt x="277" y="11"/>
                    <a:pt x="275" y="12"/>
                  </a:cubicBezTo>
                  <a:cubicBezTo>
                    <a:pt x="270" y="15"/>
                    <a:pt x="265" y="17"/>
                    <a:pt x="260" y="18"/>
                  </a:cubicBezTo>
                  <a:cubicBezTo>
                    <a:pt x="228" y="28"/>
                    <a:pt x="213" y="47"/>
                    <a:pt x="215" y="80"/>
                  </a:cubicBezTo>
                  <a:cubicBezTo>
                    <a:pt x="216" y="92"/>
                    <a:pt x="218" y="104"/>
                    <a:pt x="220" y="116"/>
                  </a:cubicBezTo>
                  <a:cubicBezTo>
                    <a:pt x="221" y="120"/>
                    <a:pt x="222" y="125"/>
                    <a:pt x="224" y="129"/>
                  </a:cubicBezTo>
                  <a:cubicBezTo>
                    <a:pt x="228" y="145"/>
                    <a:pt x="228" y="146"/>
                    <a:pt x="213" y="153"/>
                  </a:cubicBezTo>
                  <a:cubicBezTo>
                    <a:pt x="216" y="160"/>
                    <a:pt x="212" y="164"/>
                    <a:pt x="206" y="167"/>
                  </a:cubicBezTo>
                  <a:cubicBezTo>
                    <a:pt x="166" y="187"/>
                    <a:pt x="137" y="217"/>
                    <a:pt x="112" y="253"/>
                  </a:cubicBezTo>
                  <a:cubicBezTo>
                    <a:pt x="87" y="288"/>
                    <a:pt x="63" y="325"/>
                    <a:pt x="47" y="366"/>
                  </a:cubicBezTo>
                  <a:cubicBezTo>
                    <a:pt x="31" y="408"/>
                    <a:pt x="32" y="450"/>
                    <a:pt x="50" y="491"/>
                  </a:cubicBezTo>
                  <a:cubicBezTo>
                    <a:pt x="62" y="520"/>
                    <a:pt x="76" y="547"/>
                    <a:pt x="95" y="572"/>
                  </a:cubicBezTo>
                  <a:cubicBezTo>
                    <a:pt x="116" y="600"/>
                    <a:pt x="144" y="619"/>
                    <a:pt x="180" y="621"/>
                  </a:cubicBezTo>
                  <a:cubicBezTo>
                    <a:pt x="201" y="622"/>
                    <a:pt x="219" y="616"/>
                    <a:pt x="238" y="609"/>
                  </a:cubicBezTo>
                  <a:cubicBezTo>
                    <a:pt x="273" y="594"/>
                    <a:pt x="304" y="571"/>
                    <a:pt x="333" y="546"/>
                  </a:cubicBezTo>
                  <a:cubicBezTo>
                    <a:pt x="338" y="542"/>
                    <a:pt x="346" y="539"/>
                    <a:pt x="353" y="537"/>
                  </a:cubicBezTo>
                  <a:cubicBezTo>
                    <a:pt x="356" y="536"/>
                    <a:pt x="361" y="540"/>
                    <a:pt x="365" y="542"/>
                  </a:cubicBezTo>
                  <a:cubicBezTo>
                    <a:pt x="363" y="545"/>
                    <a:pt x="362" y="549"/>
                    <a:pt x="359" y="551"/>
                  </a:cubicBezTo>
                  <a:cubicBezTo>
                    <a:pt x="319" y="587"/>
                    <a:pt x="276" y="619"/>
                    <a:pt x="223" y="634"/>
                  </a:cubicBezTo>
                  <a:cubicBezTo>
                    <a:pt x="178" y="646"/>
                    <a:pt x="135" y="644"/>
                    <a:pt x="97" y="615"/>
                  </a:cubicBezTo>
                  <a:cubicBezTo>
                    <a:pt x="86" y="607"/>
                    <a:pt x="76" y="597"/>
                    <a:pt x="68" y="586"/>
                  </a:cubicBezTo>
                  <a:cubicBezTo>
                    <a:pt x="45" y="557"/>
                    <a:pt x="27" y="523"/>
                    <a:pt x="14" y="488"/>
                  </a:cubicBezTo>
                  <a:cubicBezTo>
                    <a:pt x="0" y="450"/>
                    <a:pt x="1" y="412"/>
                    <a:pt x="14" y="375"/>
                  </a:cubicBezTo>
                  <a:cubicBezTo>
                    <a:pt x="42" y="299"/>
                    <a:pt x="87" y="233"/>
                    <a:pt x="149" y="180"/>
                  </a:cubicBezTo>
                  <a:cubicBezTo>
                    <a:pt x="163" y="169"/>
                    <a:pt x="179" y="160"/>
                    <a:pt x="194" y="15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3" name="chenying0907 13">
              <a:extLst>
                <a:ext uri="{FF2B5EF4-FFF2-40B4-BE49-F238E27FC236}">
                  <a16:creationId xmlns:a16="http://schemas.microsoft.com/office/drawing/2014/main" id="{269E61CC-B358-430E-996A-7561CCDB40F8}"/>
                </a:ext>
              </a:extLst>
            </p:cNvPr>
            <p:cNvSpPr>
              <a:spLocks/>
            </p:cNvSpPr>
            <p:nvPr/>
          </p:nvSpPr>
          <p:spPr bwMode="auto">
            <a:xfrm>
              <a:off x="3530464" y="4096438"/>
              <a:ext cx="1534049" cy="1411613"/>
            </a:xfrm>
            <a:custGeom>
              <a:avLst/>
              <a:gdLst>
                <a:gd name="T0" fmla="*/ 471 w 471"/>
                <a:gd name="T1" fmla="*/ 4 h 435"/>
                <a:gd name="T2" fmla="*/ 470 w 471"/>
                <a:gd name="T3" fmla="*/ 10 h 435"/>
                <a:gd name="T4" fmla="*/ 438 w 471"/>
                <a:gd name="T5" fmla="*/ 150 h 435"/>
                <a:gd name="T6" fmla="*/ 402 w 471"/>
                <a:gd name="T7" fmla="*/ 314 h 435"/>
                <a:gd name="T8" fmla="*/ 351 w 471"/>
                <a:gd name="T9" fmla="*/ 394 h 435"/>
                <a:gd name="T10" fmla="*/ 211 w 471"/>
                <a:gd name="T11" fmla="*/ 418 h 435"/>
                <a:gd name="T12" fmla="*/ 110 w 471"/>
                <a:gd name="T13" fmla="*/ 356 h 435"/>
                <a:gd name="T14" fmla="*/ 1 w 471"/>
                <a:gd name="T15" fmla="*/ 249 h 435"/>
                <a:gd name="T16" fmla="*/ 0 w 471"/>
                <a:gd name="T17" fmla="*/ 246 h 435"/>
                <a:gd name="T18" fmla="*/ 36 w 471"/>
                <a:gd name="T19" fmla="*/ 243 h 435"/>
                <a:gd name="T20" fmla="*/ 167 w 471"/>
                <a:gd name="T21" fmla="*/ 367 h 435"/>
                <a:gd name="T22" fmla="*/ 251 w 471"/>
                <a:gd name="T23" fmla="*/ 411 h 435"/>
                <a:gd name="T24" fmla="*/ 336 w 471"/>
                <a:gd name="T25" fmla="*/ 384 h 435"/>
                <a:gd name="T26" fmla="*/ 383 w 471"/>
                <a:gd name="T27" fmla="*/ 280 h 435"/>
                <a:gd name="T28" fmla="*/ 408 w 471"/>
                <a:gd name="T29" fmla="*/ 150 h 435"/>
                <a:gd name="T30" fmla="*/ 437 w 471"/>
                <a:gd name="T31" fmla="*/ 20 h 435"/>
                <a:gd name="T32" fmla="*/ 471 w 471"/>
                <a:gd name="T33" fmla="*/ 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1" h="435">
                  <a:moveTo>
                    <a:pt x="471" y="4"/>
                  </a:moveTo>
                  <a:cubicBezTo>
                    <a:pt x="471" y="6"/>
                    <a:pt x="471" y="8"/>
                    <a:pt x="470" y="10"/>
                  </a:cubicBezTo>
                  <a:cubicBezTo>
                    <a:pt x="453" y="55"/>
                    <a:pt x="446" y="103"/>
                    <a:pt x="438" y="150"/>
                  </a:cubicBezTo>
                  <a:cubicBezTo>
                    <a:pt x="430" y="206"/>
                    <a:pt x="423" y="261"/>
                    <a:pt x="402" y="314"/>
                  </a:cubicBezTo>
                  <a:cubicBezTo>
                    <a:pt x="391" y="344"/>
                    <a:pt x="376" y="372"/>
                    <a:pt x="351" y="394"/>
                  </a:cubicBezTo>
                  <a:cubicBezTo>
                    <a:pt x="309" y="431"/>
                    <a:pt x="262" y="435"/>
                    <a:pt x="211" y="418"/>
                  </a:cubicBezTo>
                  <a:cubicBezTo>
                    <a:pt x="173" y="404"/>
                    <a:pt x="141" y="382"/>
                    <a:pt x="110" y="356"/>
                  </a:cubicBezTo>
                  <a:cubicBezTo>
                    <a:pt x="70" y="324"/>
                    <a:pt x="35" y="287"/>
                    <a:pt x="1" y="249"/>
                  </a:cubicBezTo>
                  <a:cubicBezTo>
                    <a:pt x="1" y="248"/>
                    <a:pt x="0" y="247"/>
                    <a:pt x="0" y="246"/>
                  </a:cubicBezTo>
                  <a:cubicBezTo>
                    <a:pt x="9" y="233"/>
                    <a:pt x="25" y="232"/>
                    <a:pt x="36" y="243"/>
                  </a:cubicBezTo>
                  <a:cubicBezTo>
                    <a:pt x="76" y="288"/>
                    <a:pt x="118" y="332"/>
                    <a:pt x="167" y="367"/>
                  </a:cubicBezTo>
                  <a:cubicBezTo>
                    <a:pt x="193" y="385"/>
                    <a:pt x="220" y="402"/>
                    <a:pt x="251" y="411"/>
                  </a:cubicBezTo>
                  <a:cubicBezTo>
                    <a:pt x="286" y="421"/>
                    <a:pt x="314" y="412"/>
                    <a:pt x="336" y="384"/>
                  </a:cubicBezTo>
                  <a:cubicBezTo>
                    <a:pt x="360" y="353"/>
                    <a:pt x="375" y="318"/>
                    <a:pt x="383" y="280"/>
                  </a:cubicBezTo>
                  <a:cubicBezTo>
                    <a:pt x="393" y="237"/>
                    <a:pt x="400" y="193"/>
                    <a:pt x="408" y="150"/>
                  </a:cubicBezTo>
                  <a:cubicBezTo>
                    <a:pt x="415" y="106"/>
                    <a:pt x="422" y="62"/>
                    <a:pt x="437" y="20"/>
                  </a:cubicBezTo>
                  <a:cubicBezTo>
                    <a:pt x="443" y="5"/>
                    <a:pt x="455" y="0"/>
                    <a:pt x="471" y="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4" name="chenying0907 18">
              <a:extLst>
                <a:ext uri="{FF2B5EF4-FFF2-40B4-BE49-F238E27FC236}">
                  <a16:creationId xmlns:a16="http://schemas.microsoft.com/office/drawing/2014/main" id="{F5079A9A-71F6-4EF2-988B-39FAABF1944C}"/>
                </a:ext>
              </a:extLst>
            </p:cNvPr>
            <p:cNvSpPr>
              <a:spLocks/>
            </p:cNvSpPr>
            <p:nvPr/>
          </p:nvSpPr>
          <p:spPr bwMode="auto">
            <a:xfrm>
              <a:off x="4939675" y="3469854"/>
              <a:ext cx="465736" cy="573769"/>
            </a:xfrm>
            <a:custGeom>
              <a:avLst/>
              <a:gdLst>
                <a:gd name="T0" fmla="*/ 76 w 143"/>
                <a:gd name="T1" fmla="*/ 14 h 177"/>
                <a:gd name="T2" fmla="*/ 113 w 143"/>
                <a:gd name="T3" fmla="*/ 11 h 177"/>
                <a:gd name="T4" fmla="*/ 119 w 143"/>
                <a:gd name="T5" fmla="*/ 111 h 177"/>
                <a:gd name="T6" fmla="*/ 12 w 143"/>
                <a:gd name="T7" fmla="*/ 177 h 177"/>
                <a:gd name="T8" fmla="*/ 0 w 143"/>
                <a:gd name="T9" fmla="*/ 174 h 177"/>
                <a:gd name="T10" fmla="*/ 10 w 143"/>
                <a:gd name="T11" fmla="*/ 167 h 177"/>
                <a:gd name="T12" fmla="*/ 70 w 143"/>
                <a:gd name="T13" fmla="*/ 136 h 177"/>
                <a:gd name="T14" fmla="*/ 91 w 143"/>
                <a:gd name="T15" fmla="*/ 112 h 177"/>
                <a:gd name="T16" fmla="*/ 82 w 143"/>
                <a:gd name="T17" fmla="*/ 21 h 177"/>
                <a:gd name="T18" fmla="*/ 76 w 143"/>
                <a:gd name="T19" fmla="*/ 1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77">
                  <a:moveTo>
                    <a:pt x="76" y="14"/>
                  </a:moveTo>
                  <a:cubicBezTo>
                    <a:pt x="87" y="0"/>
                    <a:pt x="102" y="0"/>
                    <a:pt x="113" y="11"/>
                  </a:cubicBezTo>
                  <a:cubicBezTo>
                    <a:pt x="141" y="41"/>
                    <a:pt x="143" y="78"/>
                    <a:pt x="119" y="111"/>
                  </a:cubicBezTo>
                  <a:cubicBezTo>
                    <a:pt x="93" y="147"/>
                    <a:pt x="56" y="167"/>
                    <a:pt x="12" y="177"/>
                  </a:cubicBezTo>
                  <a:cubicBezTo>
                    <a:pt x="9" y="177"/>
                    <a:pt x="4" y="175"/>
                    <a:pt x="0" y="174"/>
                  </a:cubicBezTo>
                  <a:cubicBezTo>
                    <a:pt x="4" y="172"/>
                    <a:pt x="7" y="168"/>
                    <a:pt x="10" y="167"/>
                  </a:cubicBezTo>
                  <a:cubicBezTo>
                    <a:pt x="33" y="161"/>
                    <a:pt x="53" y="152"/>
                    <a:pt x="70" y="136"/>
                  </a:cubicBezTo>
                  <a:cubicBezTo>
                    <a:pt x="78" y="129"/>
                    <a:pt x="85" y="121"/>
                    <a:pt x="91" y="112"/>
                  </a:cubicBezTo>
                  <a:cubicBezTo>
                    <a:pt x="111" y="81"/>
                    <a:pt x="107" y="47"/>
                    <a:pt x="82" y="21"/>
                  </a:cubicBezTo>
                  <a:cubicBezTo>
                    <a:pt x="80" y="18"/>
                    <a:pt x="78" y="16"/>
                    <a:pt x="76" y="1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5" name="chenying0907 21">
              <a:extLst>
                <a:ext uri="{FF2B5EF4-FFF2-40B4-BE49-F238E27FC236}">
                  <a16:creationId xmlns:a16="http://schemas.microsoft.com/office/drawing/2014/main" id="{A3A355BA-8BC6-4937-A726-A1D4317FD456}"/>
                </a:ext>
              </a:extLst>
            </p:cNvPr>
            <p:cNvSpPr>
              <a:spLocks/>
            </p:cNvSpPr>
            <p:nvPr/>
          </p:nvSpPr>
          <p:spPr bwMode="auto">
            <a:xfrm>
              <a:off x="4322695" y="3407436"/>
              <a:ext cx="283283" cy="165649"/>
            </a:xfrm>
            <a:custGeom>
              <a:avLst/>
              <a:gdLst>
                <a:gd name="T0" fmla="*/ 87 w 87"/>
                <a:gd name="T1" fmla="*/ 38 h 51"/>
                <a:gd name="T2" fmla="*/ 51 w 87"/>
                <a:gd name="T3" fmla="*/ 41 h 51"/>
                <a:gd name="T4" fmla="*/ 7 w 87"/>
                <a:gd name="T5" fmla="*/ 22 h 51"/>
                <a:gd name="T6" fmla="*/ 2 w 87"/>
                <a:gd name="T7" fmla="*/ 21 h 51"/>
                <a:gd name="T8" fmla="*/ 0 w 87"/>
                <a:gd name="T9" fmla="*/ 20 h 51"/>
                <a:gd name="T10" fmla="*/ 87 w 87"/>
                <a:gd name="T11" fmla="*/ 38 h 51"/>
              </a:gdLst>
              <a:ahLst/>
              <a:cxnLst>
                <a:cxn ang="0">
                  <a:pos x="T0" y="T1"/>
                </a:cxn>
                <a:cxn ang="0">
                  <a:pos x="T2" y="T3"/>
                </a:cxn>
                <a:cxn ang="0">
                  <a:pos x="T4" y="T5"/>
                </a:cxn>
                <a:cxn ang="0">
                  <a:pos x="T6" y="T7"/>
                </a:cxn>
                <a:cxn ang="0">
                  <a:pos x="T8" y="T9"/>
                </a:cxn>
                <a:cxn ang="0">
                  <a:pos x="T10" y="T11"/>
                </a:cxn>
              </a:cxnLst>
              <a:rect l="0" t="0" r="r" b="b"/>
              <a:pathLst>
                <a:path w="87" h="51">
                  <a:moveTo>
                    <a:pt x="87" y="38"/>
                  </a:moveTo>
                  <a:cubicBezTo>
                    <a:pt x="76" y="50"/>
                    <a:pt x="62" y="51"/>
                    <a:pt x="51" y="41"/>
                  </a:cubicBezTo>
                  <a:cubicBezTo>
                    <a:pt x="38" y="30"/>
                    <a:pt x="24" y="23"/>
                    <a:pt x="7" y="22"/>
                  </a:cubicBezTo>
                  <a:cubicBezTo>
                    <a:pt x="6" y="22"/>
                    <a:pt x="4" y="22"/>
                    <a:pt x="2" y="21"/>
                  </a:cubicBezTo>
                  <a:cubicBezTo>
                    <a:pt x="1" y="21"/>
                    <a:pt x="1" y="21"/>
                    <a:pt x="0" y="20"/>
                  </a:cubicBezTo>
                  <a:cubicBezTo>
                    <a:pt x="11" y="0"/>
                    <a:pt x="70" y="12"/>
                    <a:pt x="87" y="38"/>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6" name="chenying0907 24">
              <a:extLst>
                <a:ext uri="{FF2B5EF4-FFF2-40B4-BE49-F238E27FC236}">
                  <a16:creationId xmlns:a16="http://schemas.microsoft.com/office/drawing/2014/main" id="{69D51144-157B-4EF5-852C-F9F84A503F87}"/>
                </a:ext>
              </a:extLst>
            </p:cNvPr>
            <p:cNvSpPr>
              <a:spLocks/>
            </p:cNvSpPr>
            <p:nvPr/>
          </p:nvSpPr>
          <p:spPr bwMode="auto">
            <a:xfrm>
              <a:off x="3873763" y="4058027"/>
              <a:ext cx="230467" cy="139241"/>
            </a:xfrm>
            <a:custGeom>
              <a:avLst/>
              <a:gdLst>
                <a:gd name="T0" fmla="*/ 10 w 71"/>
                <a:gd name="T1" fmla="*/ 43 h 43"/>
                <a:gd name="T2" fmla="*/ 1 w 71"/>
                <a:gd name="T3" fmla="*/ 36 h 43"/>
                <a:gd name="T4" fmla="*/ 7 w 71"/>
                <a:gd name="T5" fmla="*/ 26 h 43"/>
                <a:gd name="T6" fmla="*/ 51 w 71"/>
                <a:gd name="T7" fmla="*/ 1 h 43"/>
                <a:gd name="T8" fmla="*/ 63 w 71"/>
                <a:gd name="T9" fmla="*/ 0 h 43"/>
                <a:gd name="T10" fmla="*/ 70 w 71"/>
                <a:gd name="T11" fmla="*/ 5 h 43"/>
                <a:gd name="T12" fmla="*/ 67 w 71"/>
                <a:gd name="T13" fmla="*/ 14 h 43"/>
                <a:gd name="T14" fmla="*/ 17 w 71"/>
                <a:gd name="T15" fmla="*/ 41 h 43"/>
                <a:gd name="T16" fmla="*/ 10 w 71"/>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3">
                  <a:moveTo>
                    <a:pt x="10" y="43"/>
                  </a:moveTo>
                  <a:cubicBezTo>
                    <a:pt x="8" y="41"/>
                    <a:pt x="3" y="39"/>
                    <a:pt x="1" y="36"/>
                  </a:cubicBezTo>
                  <a:cubicBezTo>
                    <a:pt x="0" y="33"/>
                    <a:pt x="4" y="27"/>
                    <a:pt x="7" y="26"/>
                  </a:cubicBezTo>
                  <a:cubicBezTo>
                    <a:pt x="21" y="17"/>
                    <a:pt x="36" y="9"/>
                    <a:pt x="51" y="1"/>
                  </a:cubicBezTo>
                  <a:cubicBezTo>
                    <a:pt x="54" y="0"/>
                    <a:pt x="59" y="0"/>
                    <a:pt x="63" y="0"/>
                  </a:cubicBezTo>
                  <a:cubicBezTo>
                    <a:pt x="66" y="1"/>
                    <a:pt x="69" y="3"/>
                    <a:pt x="70" y="5"/>
                  </a:cubicBezTo>
                  <a:cubicBezTo>
                    <a:pt x="71" y="8"/>
                    <a:pt x="69" y="13"/>
                    <a:pt x="67" y="14"/>
                  </a:cubicBezTo>
                  <a:cubicBezTo>
                    <a:pt x="51" y="23"/>
                    <a:pt x="34" y="32"/>
                    <a:pt x="17" y="41"/>
                  </a:cubicBezTo>
                  <a:cubicBezTo>
                    <a:pt x="16" y="42"/>
                    <a:pt x="14" y="42"/>
                    <a:pt x="10" y="43"/>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47" name="chenying0907 30">
              <a:extLst>
                <a:ext uri="{FF2B5EF4-FFF2-40B4-BE49-F238E27FC236}">
                  <a16:creationId xmlns:a16="http://schemas.microsoft.com/office/drawing/2014/main" id="{068913BF-00DC-416E-9B66-202DC80B8219}"/>
                </a:ext>
              </a:extLst>
            </p:cNvPr>
            <p:cNvSpPr>
              <a:spLocks/>
            </p:cNvSpPr>
            <p:nvPr/>
          </p:nvSpPr>
          <p:spPr bwMode="auto">
            <a:xfrm>
              <a:off x="3847356" y="3460251"/>
              <a:ext cx="283283" cy="146444"/>
            </a:xfrm>
            <a:custGeom>
              <a:avLst/>
              <a:gdLst>
                <a:gd name="T0" fmla="*/ 0 w 87"/>
                <a:gd name="T1" fmla="*/ 44 h 45"/>
                <a:gd name="T2" fmla="*/ 87 w 87"/>
                <a:gd name="T3" fmla="*/ 7 h 45"/>
                <a:gd name="T4" fmla="*/ 69 w 87"/>
                <a:gd name="T5" fmla="*/ 16 h 45"/>
                <a:gd name="T6" fmla="*/ 31 w 87"/>
                <a:gd name="T7" fmla="*/ 35 h 45"/>
                <a:gd name="T8" fmla="*/ 0 w 87"/>
                <a:gd name="T9" fmla="*/ 44 h 45"/>
              </a:gdLst>
              <a:ahLst/>
              <a:cxnLst>
                <a:cxn ang="0">
                  <a:pos x="T0" y="T1"/>
                </a:cxn>
                <a:cxn ang="0">
                  <a:pos x="T2" y="T3"/>
                </a:cxn>
                <a:cxn ang="0">
                  <a:pos x="T4" y="T5"/>
                </a:cxn>
                <a:cxn ang="0">
                  <a:pos x="T6" y="T7"/>
                </a:cxn>
                <a:cxn ang="0">
                  <a:pos x="T8" y="T9"/>
                </a:cxn>
              </a:cxnLst>
              <a:rect l="0" t="0" r="r" b="b"/>
              <a:pathLst>
                <a:path w="87" h="45">
                  <a:moveTo>
                    <a:pt x="0" y="44"/>
                  </a:moveTo>
                  <a:cubicBezTo>
                    <a:pt x="15" y="17"/>
                    <a:pt x="70" y="0"/>
                    <a:pt x="87" y="7"/>
                  </a:cubicBezTo>
                  <a:cubicBezTo>
                    <a:pt x="83" y="14"/>
                    <a:pt x="76" y="16"/>
                    <a:pt x="69" y="16"/>
                  </a:cubicBezTo>
                  <a:cubicBezTo>
                    <a:pt x="53" y="17"/>
                    <a:pt x="42" y="25"/>
                    <a:pt x="31" y="35"/>
                  </a:cubicBezTo>
                  <a:cubicBezTo>
                    <a:pt x="23" y="44"/>
                    <a:pt x="12" y="45"/>
                    <a:pt x="0" y="4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48" name="PA_组合 150">
            <a:extLst>
              <a:ext uri="{FF2B5EF4-FFF2-40B4-BE49-F238E27FC236}">
                <a16:creationId xmlns:a16="http://schemas.microsoft.com/office/drawing/2014/main" id="{A20031A5-A346-4780-B9E6-62417BB293C3}"/>
              </a:ext>
            </a:extLst>
          </p:cNvPr>
          <p:cNvGrpSpPr/>
          <p:nvPr>
            <p:custDataLst>
              <p:tags r:id="rId4"/>
            </p:custDataLst>
          </p:nvPr>
        </p:nvGrpSpPr>
        <p:grpSpPr>
          <a:xfrm>
            <a:off x="3915843" y="4427747"/>
            <a:ext cx="1558544" cy="1794605"/>
            <a:chOff x="3604885" y="793072"/>
            <a:chExt cx="1394808" cy="1606071"/>
          </a:xfrm>
          <a:solidFill>
            <a:srgbClr val="456975"/>
          </a:solidFill>
        </p:grpSpPr>
        <p:sp>
          <p:nvSpPr>
            <p:cNvPr id="49" name="chenying0907 45">
              <a:extLst>
                <a:ext uri="{FF2B5EF4-FFF2-40B4-BE49-F238E27FC236}">
                  <a16:creationId xmlns:a16="http://schemas.microsoft.com/office/drawing/2014/main" id="{B3D1384C-8670-45FC-BC39-E8902D99B030}"/>
                </a:ext>
              </a:extLst>
            </p:cNvPr>
            <p:cNvSpPr>
              <a:spLocks noEditPoints="1"/>
            </p:cNvSpPr>
            <p:nvPr/>
          </p:nvSpPr>
          <p:spPr bwMode="auto">
            <a:xfrm>
              <a:off x="3604885" y="793072"/>
              <a:ext cx="1394808" cy="1606071"/>
            </a:xfrm>
            <a:custGeom>
              <a:avLst/>
              <a:gdLst>
                <a:gd name="T0" fmla="*/ 236 w 428"/>
                <a:gd name="T1" fmla="*/ 354 h 494"/>
                <a:gd name="T2" fmla="*/ 137 w 428"/>
                <a:gd name="T3" fmla="*/ 494 h 494"/>
                <a:gd name="T4" fmla="*/ 295 w 428"/>
                <a:gd name="T5" fmla="*/ 259 h 494"/>
                <a:gd name="T6" fmla="*/ 48 w 428"/>
                <a:gd name="T7" fmla="*/ 254 h 494"/>
                <a:gd name="T8" fmla="*/ 31 w 428"/>
                <a:gd name="T9" fmla="*/ 170 h 494"/>
                <a:gd name="T10" fmla="*/ 99 w 428"/>
                <a:gd name="T11" fmla="*/ 60 h 494"/>
                <a:gd name="T12" fmla="*/ 176 w 428"/>
                <a:gd name="T13" fmla="*/ 78 h 494"/>
                <a:gd name="T14" fmla="*/ 274 w 428"/>
                <a:gd name="T15" fmla="*/ 0 h 494"/>
                <a:gd name="T16" fmla="*/ 352 w 428"/>
                <a:gd name="T17" fmla="*/ 41 h 494"/>
                <a:gd name="T18" fmla="*/ 399 w 428"/>
                <a:gd name="T19" fmla="*/ 149 h 494"/>
                <a:gd name="T20" fmla="*/ 340 w 428"/>
                <a:gd name="T21" fmla="*/ 261 h 494"/>
                <a:gd name="T22" fmla="*/ 276 w 428"/>
                <a:gd name="T23" fmla="*/ 333 h 494"/>
                <a:gd name="T24" fmla="*/ 278 w 428"/>
                <a:gd name="T25" fmla="*/ 339 h 494"/>
                <a:gd name="T26" fmla="*/ 91 w 428"/>
                <a:gd name="T27" fmla="*/ 98 h 494"/>
                <a:gd name="T28" fmla="*/ 422 w 428"/>
                <a:gd name="T29" fmla="*/ 238 h 494"/>
                <a:gd name="T30" fmla="*/ 292 w 428"/>
                <a:gd name="T31" fmla="*/ 200 h 494"/>
                <a:gd name="T32" fmla="*/ 75 w 428"/>
                <a:gd name="T33" fmla="*/ 74 h 494"/>
                <a:gd name="T34" fmla="*/ 87 w 428"/>
                <a:gd name="T35" fmla="*/ 149 h 494"/>
                <a:gd name="T36" fmla="*/ 402 w 428"/>
                <a:gd name="T37" fmla="*/ 251 h 494"/>
                <a:gd name="T38" fmla="*/ 402 w 428"/>
                <a:gd name="T39" fmla="*/ 251 h 494"/>
                <a:gd name="T40" fmla="*/ 38 w 428"/>
                <a:gd name="T41" fmla="*/ 136 h 494"/>
                <a:gd name="T42" fmla="*/ 140 w 428"/>
                <a:gd name="T43" fmla="*/ 140 h 494"/>
                <a:gd name="T44" fmla="*/ 140 w 428"/>
                <a:gd name="T45" fmla="*/ 140 h 494"/>
                <a:gd name="T46" fmla="*/ 270 w 428"/>
                <a:gd name="T47" fmla="*/ 196 h 494"/>
                <a:gd name="T48" fmla="*/ 283 w 428"/>
                <a:gd name="T49" fmla="*/ 116 h 494"/>
                <a:gd name="T50" fmla="*/ 152 w 428"/>
                <a:gd name="T51" fmla="*/ 197 h 494"/>
                <a:gd name="T52" fmla="*/ 246 w 428"/>
                <a:gd name="T53" fmla="*/ 255 h 494"/>
                <a:gd name="T54" fmla="*/ 421 w 428"/>
                <a:gd name="T55" fmla="*/ 188 h 494"/>
                <a:gd name="T56" fmla="*/ 46 w 428"/>
                <a:gd name="T57" fmla="*/ 117 h 494"/>
                <a:gd name="T58" fmla="*/ 39 w 428"/>
                <a:gd name="T59" fmla="*/ 147 h 494"/>
                <a:gd name="T60" fmla="*/ 194 w 428"/>
                <a:gd name="T61" fmla="*/ 109 h 494"/>
                <a:gd name="T62" fmla="*/ 194 w 428"/>
                <a:gd name="T63" fmla="*/ 109 h 494"/>
                <a:gd name="T64" fmla="*/ 194 w 428"/>
                <a:gd name="T65" fmla="*/ 46 h 494"/>
                <a:gd name="T66" fmla="*/ 116 w 428"/>
                <a:gd name="T67" fmla="*/ 219 h 494"/>
                <a:gd name="T68" fmla="*/ 306 w 428"/>
                <a:gd name="T69" fmla="*/ 58 h 494"/>
                <a:gd name="T70" fmla="*/ 415 w 428"/>
                <a:gd name="T71" fmla="*/ 175 h 494"/>
                <a:gd name="T72" fmla="*/ 415 w 428"/>
                <a:gd name="T73" fmla="*/ 175 h 494"/>
                <a:gd name="T74" fmla="*/ 214 w 428"/>
                <a:gd name="T75" fmla="*/ 252 h 494"/>
                <a:gd name="T76" fmla="*/ 31 w 428"/>
                <a:gd name="T77" fmla="*/ 173 h 494"/>
                <a:gd name="T78" fmla="*/ 119 w 428"/>
                <a:gd name="T79" fmla="*/ 251 h 494"/>
                <a:gd name="T80" fmla="*/ 8 w 428"/>
                <a:gd name="T81" fmla="*/ 192 h 494"/>
                <a:gd name="T82" fmla="*/ 258 w 428"/>
                <a:gd name="T83" fmla="*/ 230 h 494"/>
                <a:gd name="T84" fmla="*/ 349 w 428"/>
                <a:gd name="T85" fmla="*/ 47 h 494"/>
                <a:gd name="T86" fmla="*/ 100 w 428"/>
                <a:gd name="T87" fmla="*/ 112 h 494"/>
                <a:gd name="T88" fmla="*/ 100 w 428"/>
                <a:gd name="T89" fmla="*/ 112 h 494"/>
                <a:gd name="T90" fmla="*/ 70 w 428"/>
                <a:gd name="T91" fmla="*/ 233 h 494"/>
                <a:gd name="T92" fmla="*/ 41 w 428"/>
                <a:gd name="T93" fmla="*/ 169 h 494"/>
                <a:gd name="T94" fmla="*/ 41 w 428"/>
                <a:gd name="T95" fmla="*/ 169 h 494"/>
                <a:gd name="T96" fmla="*/ 44 w 428"/>
                <a:gd name="T97" fmla="*/ 162 h 494"/>
                <a:gd name="T98" fmla="*/ 367 w 428"/>
                <a:gd name="T99" fmla="*/ 109 h 494"/>
                <a:gd name="T100" fmla="*/ 30 w 428"/>
                <a:gd name="T101" fmla="*/ 230 h 494"/>
                <a:gd name="T102" fmla="*/ 326 w 428"/>
                <a:gd name="T103" fmla="*/ 41 h 494"/>
                <a:gd name="T104" fmla="*/ 157 w 428"/>
                <a:gd name="T105" fmla="*/ 235 h 494"/>
                <a:gd name="T106" fmla="*/ 227 w 428"/>
                <a:gd name="T107" fmla="*/ 17 h 494"/>
                <a:gd name="T108" fmla="*/ 423 w 428"/>
                <a:gd name="T109" fmla="*/ 222 h 494"/>
                <a:gd name="T110" fmla="*/ 423 w 428"/>
                <a:gd name="T111" fmla="*/ 222 h 494"/>
                <a:gd name="T112" fmla="*/ 364 w 428"/>
                <a:gd name="T113" fmla="*/ 114 h 494"/>
                <a:gd name="T114" fmla="*/ 225 w 428"/>
                <a:gd name="T115" fmla="*/ 32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494">
                  <a:moveTo>
                    <a:pt x="278" y="339"/>
                  </a:moveTo>
                  <a:cubicBezTo>
                    <a:pt x="277" y="346"/>
                    <a:pt x="275" y="353"/>
                    <a:pt x="274" y="361"/>
                  </a:cubicBezTo>
                  <a:cubicBezTo>
                    <a:pt x="264" y="357"/>
                    <a:pt x="255" y="353"/>
                    <a:pt x="247" y="350"/>
                  </a:cubicBezTo>
                  <a:cubicBezTo>
                    <a:pt x="242" y="348"/>
                    <a:pt x="239" y="350"/>
                    <a:pt x="236" y="354"/>
                  </a:cubicBezTo>
                  <a:cubicBezTo>
                    <a:pt x="229" y="364"/>
                    <a:pt x="222" y="375"/>
                    <a:pt x="214" y="385"/>
                  </a:cubicBezTo>
                  <a:cubicBezTo>
                    <a:pt x="204" y="400"/>
                    <a:pt x="193" y="414"/>
                    <a:pt x="182" y="429"/>
                  </a:cubicBezTo>
                  <a:cubicBezTo>
                    <a:pt x="175" y="439"/>
                    <a:pt x="169" y="450"/>
                    <a:pt x="162" y="461"/>
                  </a:cubicBezTo>
                  <a:cubicBezTo>
                    <a:pt x="155" y="472"/>
                    <a:pt x="146" y="483"/>
                    <a:pt x="137" y="494"/>
                  </a:cubicBezTo>
                  <a:cubicBezTo>
                    <a:pt x="166" y="432"/>
                    <a:pt x="195" y="370"/>
                    <a:pt x="224" y="307"/>
                  </a:cubicBezTo>
                  <a:cubicBezTo>
                    <a:pt x="233" y="310"/>
                    <a:pt x="240" y="312"/>
                    <a:pt x="247" y="315"/>
                  </a:cubicBezTo>
                  <a:cubicBezTo>
                    <a:pt x="255" y="319"/>
                    <a:pt x="260" y="312"/>
                    <a:pt x="263" y="308"/>
                  </a:cubicBezTo>
                  <a:cubicBezTo>
                    <a:pt x="274" y="293"/>
                    <a:pt x="284" y="276"/>
                    <a:pt x="295" y="259"/>
                  </a:cubicBezTo>
                  <a:cubicBezTo>
                    <a:pt x="282" y="259"/>
                    <a:pt x="270" y="258"/>
                    <a:pt x="257" y="258"/>
                  </a:cubicBezTo>
                  <a:cubicBezTo>
                    <a:pt x="224" y="257"/>
                    <a:pt x="190" y="257"/>
                    <a:pt x="157" y="257"/>
                  </a:cubicBezTo>
                  <a:cubicBezTo>
                    <a:pt x="136" y="257"/>
                    <a:pt x="116" y="257"/>
                    <a:pt x="95" y="256"/>
                  </a:cubicBezTo>
                  <a:cubicBezTo>
                    <a:pt x="79" y="256"/>
                    <a:pt x="64" y="255"/>
                    <a:pt x="48" y="254"/>
                  </a:cubicBezTo>
                  <a:cubicBezTo>
                    <a:pt x="37" y="254"/>
                    <a:pt x="26" y="254"/>
                    <a:pt x="15" y="254"/>
                  </a:cubicBezTo>
                  <a:cubicBezTo>
                    <a:pt x="9" y="254"/>
                    <a:pt x="0" y="246"/>
                    <a:pt x="0" y="240"/>
                  </a:cubicBezTo>
                  <a:cubicBezTo>
                    <a:pt x="0" y="227"/>
                    <a:pt x="1" y="214"/>
                    <a:pt x="2" y="202"/>
                  </a:cubicBezTo>
                  <a:cubicBezTo>
                    <a:pt x="3" y="188"/>
                    <a:pt x="16" y="173"/>
                    <a:pt x="31" y="170"/>
                  </a:cubicBezTo>
                  <a:cubicBezTo>
                    <a:pt x="39" y="169"/>
                    <a:pt x="38" y="165"/>
                    <a:pt x="38" y="159"/>
                  </a:cubicBezTo>
                  <a:cubicBezTo>
                    <a:pt x="37" y="146"/>
                    <a:pt x="34" y="133"/>
                    <a:pt x="37" y="120"/>
                  </a:cubicBezTo>
                  <a:cubicBezTo>
                    <a:pt x="40" y="108"/>
                    <a:pt x="47" y="97"/>
                    <a:pt x="55" y="86"/>
                  </a:cubicBezTo>
                  <a:cubicBezTo>
                    <a:pt x="66" y="72"/>
                    <a:pt x="82" y="65"/>
                    <a:pt x="99" y="60"/>
                  </a:cubicBezTo>
                  <a:cubicBezTo>
                    <a:pt x="112" y="57"/>
                    <a:pt x="123" y="57"/>
                    <a:pt x="134" y="62"/>
                  </a:cubicBezTo>
                  <a:cubicBezTo>
                    <a:pt x="135" y="63"/>
                    <a:pt x="136" y="64"/>
                    <a:pt x="136" y="63"/>
                  </a:cubicBezTo>
                  <a:cubicBezTo>
                    <a:pt x="147" y="57"/>
                    <a:pt x="153" y="68"/>
                    <a:pt x="162" y="71"/>
                  </a:cubicBezTo>
                  <a:cubicBezTo>
                    <a:pt x="167" y="72"/>
                    <a:pt x="171" y="76"/>
                    <a:pt x="176" y="78"/>
                  </a:cubicBezTo>
                  <a:cubicBezTo>
                    <a:pt x="180" y="70"/>
                    <a:pt x="183" y="62"/>
                    <a:pt x="187" y="55"/>
                  </a:cubicBezTo>
                  <a:cubicBezTo>
                    <a:pt x="190" y="48"/>
                    <a:pt x="194" y="40"/>
                    <a:pt x="199" y="34"/>
                  </a:cubicBezTo>
                  <a:cubicBezTo>
                    <a:pt x="212" y="19"/>
                    <a:pt x="228" y="9"/>
                    <a:pt x="247" y="3"/>
                  </a:cubicBezTo>
                  <a:cubicBezTo>
                    <a:pt x="255" y="1"/>
                    <a:pt x="265" y="0"/>
                    <a:pt x="274" y="0"/>
                  </a:cubicBezTo>
                  <a:cubicBezTo>
                    <a:pt x="295" y="0"/>
                    <a:pt x="313" y="8"/>
                    <a:pt x="330" y="19"/>
                  </a:cubicBezTo>
                  <a:cubicBezTo>
                    <a:pt x="331" y="21"/>
                    <a:pt x="338" y="21"/>
                    <a:pt x="333" y="26"/>
                  </a:cubicBezTo>
                  <a:cubicBezTo>
                    <a:pt x="336" y="28"/>
                    <a:pt x="339" y="31"/>
                    <a:pt x="343" y="33"/>
                  </a:cubicBezTo>
                  <a:cubicBezTo>
                    <a:pt x="346" y="36"/>
                    <a:pt x="350" y="38"/>
                    <a:pt x="352" y="41"/>
                  </a:cubicBezTo>
                  <a:cubicBezTo>
                    <a:pt x="356" y="47"/>
                    <a:pt x="358" y="54"/>
                    <a:pt x="362" y="59"/>
                  </a:cubicBezTo>
                  <a:cubicBezTo>
                    <a:pt x="370" y="69"/>
                    <a:pt x="367" y="80"/>
                    <a:pt x="369" y="90"/>
                  </a:cubicBezTo>
                  <a:cubicBezTo>
                    <a:pt x="373" y="106"/>
                    <a:pt x="366" y="121"/>
                    <a:pt x="364" y="136"/>
                  </a:cubicBezTo>
                  <a:cubicBezTo>
                    <a:pt x="376" y="140"/>
                    <a:pt x="388" y="143"/>
                    <a:pt x="399" y="149"/>
                  </a:cubicBezTo>
                  <a:cubicBezTo>
                    <a:pt x="413" y="156"/>
                    <a:pt x="421" y="169"/>
                    <a:pt x="423" y="184"/>
                  </a:cubicBezTo>
                  <a:cubicBezTo>
                    <a:pt x="426" y="201"/>
                    <a:pt x="428" y="217"/>
                    <a:pt x="428" y="234"/>
                  </a:cubicBezTo>
                  <a:cubicBezTo>
                    <a:pt x="428" y="251"/>
                    <a:pt x="411" y="263"/>
                    <a:pt x="392" y="261"/>
                  </a:cubicBezTo>
                  <a:cubicBezTo>
                    <a:pt x="375" y="260"/>
                    <a:pt x="357" y="261"/>
                    <a:pt x="340" y="261"/>
                  </a:cubicBezTo>
                  <a:cubicBezTo>
                    <a:pt x="328" y="260"/>
                    <a:pt x="317" y="259"/>
                    <a:pt x="305" y="259"/>
                  </a:cubicBezTo>
                  <a:cubicBezTo>
                    <a:pt x="299" y="280"/>
                    <a:pt x="293" y="301"/>
                    <a:pt x="286" y="322"/>
                  </a:cubicBezTo>
                  <a:cubicBezTo>
                    <a:pt x="285" y="326"/>
                    <a:pt x="281" y="330"/>
                    <a:pt x="278" y="334"/>
                  </a:cubicBezTo>
                  <a:cubicBezTo>
                    <a:pt x="278" y="333"/>
                    <a:pt x="277" y="333"/>
                    <a:pt x="276" y="333"/>
                  </a:cubicBezTo>
                  <a:cubicBezTo>
                    <a:pt x="275" y="333"/>
                    <a:pt x="274" y="333"/>
                    <a:pt x="273" y="333"/>
                  </a:cubicBezTo>
                  <a:cubicBezTo>
                    <a:pt x="272" y="333"/>
                    <a:pt x="271" y="333"/>
                    <a:pt x="270" y="333"/>
                  </a:cubicBezTo>
                  <a:cubicBezTo>
                    <a:pt x="270" y="334"/>
                    <a:pt x="269" y="334"/>
                    <a:pt x="269" y="335"/>
                  </a:cubicBezTo>
                  <a:cubicBezTo>
                    <a:pt x="272" y="336"/>
                    <a:pt x="275" y="338"/>
                    <a:pt x="278" y="339"/>
                  </a:cubicBezTo>
                  <a:close/>
                  <a:moveTo>
                    <a:pt x="356" y="259"/>
                  </a:moveTo>
                  <a:cubicBezTo>
                    <a:pt x="357" y="258"/>
                    <a:pt x="358" y="256"/>
                    <a:pt x="358" y="255"/>
                  </a:cubicBezTo>
                  <a:cubicBezTo>
                    <a:pt x="270" y="202"/>
                    <a:pt x="181" y="149"/>
                    <a:pt x="93" y="95"/>
                  </a:cubicBezTo>
                  <a:cubicBezTo>
                    <a:pt x="92" y="96"/>
                    <a:pt x="91" y="97"/>
                    <a:pt x="91" y="98"/>
                  </a:cubicBezTo>
                  <a:cubicBezTo>
                    <a:pt x="179" y="153"/>
                    <a:pt x="267" y="207"/>
                    <a:pt x="356" y="259"/>
                  </a:cubicBezTo>
                  <a:close/>
                  <a:moveTo>
                    <a:pt x="181" y="84"/>
                  </a:moveTo>
                  <a:cubicBezTo>
                    <a:pt x="180" y="86"/>
                    <a:pt x="179" y="87"/>
                    <a:pt x="178" y="89"/>
                  </a:cubicBezTo>
                  <a:cubicBezTo>
                    <a:pt x="260" y="139"/>
                    <a:pt x="341" y="188"/>
                    <a:pt x="422" y="238"/>
                  </a:cubicBezTo>
                  <a:cubicBezTo>
                    <a:pt x="423" y="237"/>
                    <a:pt x="424" y="236"/>
                    <a:pt x="424" y="235"/>
                  </a:cubicBezTo>
                  <a:cubicBezTo>
                    <a:pt x="343" y="185"/>
                    <a:pt x="262" y="135"/>
                    <a:pt x="181" y="84"/>
                  </a:cubicBezTo>
                  <a:close/>
                  <a:moveTo>
                    <a:pt x="290" y="201"/>
                  </a:moveTo>
                  <a:cubicBezTo>
                    <a:pt x="291" y="201"/>
                    <a:pt x="291" y="200"/>
                    <a:pt x="292" y="200"/>
                  </a:cubicBezTo>
                  <a:cubicBezTo>
                    <a:pt x="283" y="194"/>
                    <a:pt x="274" y="188"/>
                    <a:pt x="265" y="183"/>
                  </a:cubicBezTo>
                  <a:cubicBezTo>
                    <a:pt x="206" y="147"/>
                    <a:pt x="146" y="110"/>
                    <a:pt x="86" y="74"/>
                  </a:cubicBezTo>
                  <a:cubicBezTo>
                    <a:pt x="83" y="73"/>
                    <a:pt x="80" y="72"/>
                    <a:pt x="76" y="71"/>
                  </a:cubicBezTo>
                  <a:cubicBezTo>
                    <a:pt x="76" y="72"/>
                    <a:pt x="76" y="73"/>
                    <a:pt x="75" y="74"/>
                  </a:cubicBezTo>
                  <a:cubicBezTo>
                    <a:pt x="147" y="117"/>
                    <a:pt x="219" y="159"/>
                    <a:pt x="290" y="201"/>
                  </a:cubicBezTo>
                  <a:close/>
                  <a:moveTo>
                    <a:pt x="263" y="255"/>
                  </a:moveTo>
                  <a:cubicBezTo>
                    <a:pt x="263" y="254"/>
                    <a:pt x="264" y="253"/>
                    <a:pt x="264" y="252"/>
                  </a:cubicBezTo>
                  <a:cubicBezTo>
                    <a:pt x="205" y="218"/>
                    <a:pt x="146" y="183"/>
                    <a:pt x="87" y="149"/>
                  </a:cubicBezTo>
                  <a:cubicBezTo>
                    <a:pt x="87" y="151"/>
                    <a:pt x="87" y="151"/>
                    <a:pt x="87" y="152"/>
                  </a:cubicBezTo>
                  <a:cubicBezTo>
                    <a:pt x="143" y="185"/>
                    <a:pt x="198" y="219"/>
                    <a:pt x="253" y="252"/>
                  </a:cubicBezTo>
                  <a:cubicBezTo>
                    <a:pt x="256" y="254"/>
                    <a:pt x="260" y="254"/>
                    <a:pt x="263" y="255"/>
                  </a:cubicBezTo>
                  <a:close/>
                  <a:moveTo>
                    <a:pt x="402" y="251"/>
                  </a:moveTo>
                  <a:cubicBezTo>
                    <a:pt x="402" y="250"/>
                    <a:pt x="403" y="249"/>
                    <a:pt x="404" y="248"/>
                  </a:cubicBezTo>
                  <a:cubicBezTo>
                    <a:pt x="346" y="214"/>
                    <a:pt x="289" y="179"/>
                    <a:pt x="231" y="145"/>
                  </a:cubicBezTo>
                  <a:cubicBezTo>
                    <a:pt x="231" y="146"/>
                    <a:pt x="230" y="147"/>
                    <a:pt x="230" y="148"/>
                  </a:cubicBezTo>
                  <a:cubicBezTo>
                    <a:pt x="287" y="182"/>
                    <a:pt x="342" y="220"/>
                    <a:pt x="402" y="251"/>
                  </a:cubicBezTo>
                  <a:close/>
                  <a:moveTo>
                    <a:pt x="167" y="215"/>
                  </a:moveTo>
                  <a:cubicBezTo>
                    <a:pt x="168" y="214"/>
                    <a:pt x="168" y="214"/>
                    <a:pt x="168" y="213"/>
                  </a:cubicBezTo>
                  <a:cubicBezTo>
                    <a:pt x="126" y="187"/>
                    <a:pt x="83" y="160"/>
                    <a:pt x="40" y="133"/>
                  </a:cubicBezTo>
                  <a:cubicBezTo>
                    <a:pt x="40" y="134"/>
                    <a:pt x="39" y="135"/>
                    <a:pt x="38" y="136"/>
                  </a:cubicBezTo>
                  <a:cubicBezTo>
                    <a:pt x="41" y="138"/>
                    <a:pt x="43" y="141"/>
                    <a:pt x="46" y="143"/>
                  </a:cubicBezTo>
                  <a:cubicBezTo>
                    <a:pt x="84" y="166"/>
                    <a:pt x="121" y="188"/>
                    <a:pt x="159" y="211"/>
                  </a:cubicBezTo>
                  <a:cubicBezTo>
                    <a:pt x="162" y="213"/>
                    <a:pt x="165" y="214"/>
                    <a:pt x="167" y="215"/>
                  </a:cubicBezTo>
                  <a:close/>
                  <a:moveTo>
                    <a:pt x="140" y="140"/>
                  </a:moveTo>
                  <a:cubicBezTo>
                    <a:pt x="140" y="141"/>
                    <a:pt x="139" y="142"/>
                    <a:pt x="139" y="142"/>
                  </a:cubicBezTo>
                  <a:cubicBezTo>
                    <a:pt x="194" y="177"/>
                    <a:pt x="250" y="211"/>
                    <a:pt x="306" y="245"/>
                  </a:cubicBezTo>
                  <a:cubicBezTo>
                    <a:pt x="306" y="244"/>
                    <a:pt x="307" y="243"/>
                    <a:pt x="307" y="242"/>
                  </a:cubicBezTo>
                  <a:cubicBezTo>
                    <a:pt x="252" y="208"/>
                    <a:pt x="196" y="174"/>
                    <a:pt x="140" y="140"/>
                  </a:cubicBezTo>
                  <a:close/>
                  <a:moveTo>
                    <a:pt x="373" y="257"/>
                  </a:moveTo>
                  <a:cubicBezTo>
                    <a:pt x="373" y="256"/>
                    <a:pt x="373" y="255"/>
                    <a:pt x="374" y="254"/>
                  </a:cubicBezTo>
                  <a:cubicBezTo>
                    <a:pt x="339" y="234"/>
                    <a:pt x="305" y="214"/>
                    <a:pt x="271" y="194"/>
                  </a:cubicBezTo>
                  <a:cubicBezTo>
                    <a:pt x="271" y="194"/>
                    <a:pt x="270" y="195"/>
                    <a:pt x="270" y="196"/>
                  </a:cubicBezTo>
                  <a:cubicBezTo>
                    <a:pt x="301" y="215"/>
                    <a:pt x="333" y="235"/>
                    <a:pt x="365" y="255"/>
                  </a:cubicBezTo>
                  <a:cubicBezTo>
                    <a:pt x="367" y="256"/>
                    <a:pt x="370" y="256"/>
                    <a:pt x="373" y="257"/>
                  </a:cubicBezTo>
                  <a:close/>
                  <a:moveTo>
                    <a:pt x="285" y="114"/>
                  </a:moveTo>
                  <a:cubicBezTo>
                    <a:pt x="284" y="115"/>
                    <a:pt x="284" y="116"/>
                    <a:pt x="283" y="116"/>
                  </a:cubicBezTo>
                  <a:cubicBezTo>
                    <a:pt x="330" y="145"/>
                    <a:pt x="376" y="174"/>
                    <a:pt x="422" y="203"/>
                  </a:cubicBezTo>
                  <a:cubicBezTo>
                    <a:pt x="422" y="202"/>
                    <a:pt x="423" y="201"/>
                    <a:pt x="423" y="200"/>
                  </a:cubicBezTo>
                  <a:cubicBezTo>
                    <a:pt x="377" y="172"/>
                    <a:pt x="331" y="143"/>
                    <a:pt x="285" y="114"/>
                  </a:cubicBezTo>
                  <a:close/>
                  <a:moveTo>
                    <a:pt x="152" y="197"/>
                  </a:moveTo>
                  <a:cubicBezTo>
                    <a:pt x="152" y="197"/>
                    <a:pt x="152" y="198"/>
                    <a:pt x="152" y="198"/>
                  </a:cubicBezTo>
                  <a:cubicBezTo>
                    <a:pt x="152" y="199"/>
                    <a:pt x="152" y="199"/>
                    <a:pt x="153" y="200"/>
                  </a:cubicBezTo>
                  <a:cubicBezTo>
                    <a:pt x="181" y="217"/>
                    <a:pt x="208" y="234"/>
                    <a:pt x="236" y="252"/>
                  </a:cubicBezTo>
                  <a:cubicBezTo>
                    <a:pt x="239" y="253"/>
                    <a:pt x="242" y="254"/>
                    <a:pt x="246" y="255"/>
                  </a:cubicBezTo>
                  <a:cubicBezTo>
                    <a:pt x="246" y="254"/>
                    <a:pt x="246" y="253"/>
                    <a:pt x="247" y="252"/>
                  </a:cubicBezTo>
                  <a:cubicBezTo>
                    <a:pt x="215" y="234"/>
                    <a:pt x="184" y="215"/>
                    <a:pt x="152" y="197"/>
                  </a:cubicBezTo>
                  <a:close/>
                  <a:moveTo>
                    <a:pt x="342" y="139"/>
                  </a:moveTo>
                  <a:cubicBezTo>
                    <a:pt x="368" y="155"/>
                    <a:pt x="394" y="171"/>
                    <a:pt x="421" y="188"/>
                  </a:cubicBezTo>
                  <a:cubicBezTo>
                    <a:pt x="419" y="181"/>
                    <a:pt x="357" y="142"/>
                    <a:pt x="342" y="139"/>
                  </a:cubicBezTo>
                  <a:close/>
                  <a:moveTo>
                    <a:pt x="110" y="158"/>
                  </a:moveTo>
                  <a:cubicBezTo>
                    <a:pt x="110" y="158"/>
                    <a:pt x="111" y="157"/>
                    <a:pt x="111" y="157"/>
                  </a:cubicBezTo>
                  <a:cubicBezTo>
                    <a:pt x="90" y="143"/>
                    <a:pt x="68" y="130"/>
                    <a:pt x="46" y="117"/>
                  </a:cubicBezTo>
                  <a:cubicBezTo>
                    <a:pt x="45" y="116"/>
                    <a:pt x="43" y="117"/>
                    <a:pt x="39" y="118"/>
                  </a:cubicBezTo>
                  <a:cubicBezTo>
                    <a:pt x="64" y="132"/>
                    <a:pt x="87" y="145"/>
                    <a:pt x="110" y="158"/>
                  </a:cubicBezTo>
                  <a:close/>
                  <a:moveTo>
                    <a:pt x="41" y="144"/>
                  </a:moveTo>
                  <a:cubicBezTo>
                    <a:pt x="40" y="145"/>
                    <a:pt x="40" y="146"/>
                    <a:pt x="39" y="147"/>
                  </a:cubicBezTo>
                  <a:cubicBezTo>
                    <a:pt x="62" y="161"/>
                    <a:pt x="85" y="174"/>
                    <a:pt x="108" y="188"/>
                  </a:cubicBezTo>
                  <a:cubicBezTo>
                    <a:pt x="109" y="187"/>
                    <a:pt x="109" y="186"/>
                    <a:pt x="109" y="186"/>
                  </a:cubicBezTo>
                  <a:cubicBezTo>
                    <a:pt x="87" y="172"/>
                    <a:pt x="64" y="158"/>
                    <a:pt x="41" y="144"/>
                  </a:cubicBezTo>
                  <a:close/>
                  <a:moveTo>
                    <a:pt x="194" y="109"/>
                  </a:moveTo>
                  <a:cubicBezTo>
                    <a:pt x="193" y="110"/>
                    <a:pt x="193" y="111"/>
                    <a:pt x="192" y="111"/>
                  </a:cubicBezTo>
                  <a:cubicBezTo>
                    <a:pt x="219" y="128"/>
                    <a:pt x="245" y="144"/>
                    <a:pt x="272" y="160"/>
                  </a:cubicBezTo>
                  <a:cubicBezTo>
                    <a:pt x="272" y="159"/>
                    <a:pt x="273" y="159"/>
                    <a:pt x="273" y="158"/>
                  </a:cubicBezTo>
                  <a:cubicBezTo>
                    <a:pt x="247" y="141"/>
                    <a:pt x="220" y="125"/>
                    <a:pt x="194" y="109"/>
                  </a:cubicBezTo>
                  <a:close/>
                  <a:moveTo>
                    <a:pt x="259" y="84"/>
                  </a:moveTo>
                  <a:cubicBezTo>
                    <a:pt x="260" y="84"/>
                    <a:pt x="260" y="83"/>
                    <a:pt x="260" y="83"/>
                  </a:cubicBezTo>
                  <a:cubicBezTo>
                    <a:pt x="239" y="69"/>
                    <a:pt x="218" y="56"/>
                    <a:pt x="197" y="43"/>
                  </a:cubicBezTo>
                  <a:cubicBezTo>
                    <a:pt x="196" y="44"/>
                    <a:pt x="195" y="45"/>
                    <a:pt x="194" y="46"/>
                  </a:cubicBezTo>
                  <a:cubicBezTo>
                    <a:pt x="216" y="60"/>
                    <a:pt x="238" y="72"/>
                    <a:pt x="259" y="84"/>
                  </a:cubicBezTo>
                  <a:close/>
                  <a:moveTo>
                    <a:pt x="172" y="255"/>
                  </a:moveTo>
                  <a:cubicBezTo>
                    <a:pt x="173" y="254"/>
                    <a:pt x="174" y="253"/>
                    <a:pt x="174" y="252"/>
                  </a:cubicBezTo>
                  <a:cubicBezTo>
                    <a:pt x="155" y="241"/>
                    <a:pt x="136" y="230"/>
                    <a:pt x="116" y="219"/>
                  </a:cubicBezTo>
                  <a:cubicBezTo>
                    <a:pt x="116" y="220"/>
                    <a:pt x="115" y="221"/>
                    <a:pt x="115" y="222"/>
                  </a:cubicBezTo>
                  <a:cubicBezTo>
                    <a:pt x="135" y="232"/>
                    <a:pt x="152" y="247"/>
                    <a:pt x="172" y="255"/>
                  </a:cubicBezTo>
                  <a:close/>
                  <a:moveTo>
                    <a:pt x="307" y="56"/>
                  </a:moveTo>
                  <a:cubicBezTo>
                    <a:pt x="307" y="57"/>
                    <a:pt x="306" y="57"/>
                    <a:pt x="306" y="58"/>
                  </a:cubicBezTo>
                  <a:cubicBezTo>
                    <a:pt x="325" y="70"/>
                    <a:pt x="345" y="82"/>
                    <a:pt x="364" y="94"/>
                  </a:cubicBezTo>
                  <a:cubicBezTo>
                    <a:pt x="365" y="93"/>
                    <a:pt x="366" y="92"/>
                    <a:pt x="366" y="91"/>
                  </a:cubicBezTo>
                  <a:cubicBezTo>
                    <a:pt x="347" y="79"/>
                    <a:pt x="327" y="68"/>
                    <a:pt x="307" y="56"/>
                  </a:cubicBezTo>
                  <a:close/>
                  <a:moveTo>
                    <a:pt x="415" y="175"/>
                  </a:moveTo>
                  <a:cubicBezTo>
                    <a:pt x="416" y="174"/>
                    <a:pt x="417" y="173"/>
                    <a:pt x="418" y="172"/>
                  </a:cubicBezTo>
                  <a:cubicBezTo>
                    <a:pt x="402" y="161"/>
                    <a:pt x="384" y="153"/>
                    <a:pt x="368" y="143"/>
                  </a:cubicBezTo>
                  <a:cubicBezTo>
                    <a:pt x="367" y="143"/>
                    <a:pt x="367" y="144"/>
                    <a:pt x="366" y="145"/>
                  </a:cubicBezTo>
                  <a:cubicBezTo>
                    <a:pt x="383" y="155"/>
                    <a:pt x="399" y="165"/>
                    <a:pt x="415" y="175"/>
                  </a:cubicBezTo>
                  <a:close/>
                  <a:moveTo>
                    <a:pt x="163" y="223"/>
                  </a:moveTo>
                  <a:cubicBezTo>
                    <a:pt x="162" y="223"/>
                    <a:pt x="162" y="224"/>
                    <a:pt x="161" y="225"/>
                  </a:cubicBezTo>
                  <a:cubicBezTo>
                    <a:pt x="178" y="235"/>
                    <a:pt x="195" y="245"/>
                    <a:pt x="212" y="256"/>
                  </a:cubicBezTo>
                  <a:cubicBezTo>
                    <a:pt x="213" y="255"/>
                    <a:pt x="214" y="253"/>
                    <a:pt x="214" y="252"/>
                  </a:cubicBezTo>
                  <a:cubicBezTo>
                    <a:pt x="197" y="242"/>
                    <a:pt x="180" y="232"/>
                    <a:pt x="163" y="223"/>
                  </a:cubicBezTo>
                  <a:close/>
                  <a:moveTo>
                    <a:pt x="81" y="207"/>
                  </a:moveTo>
                  <a:cubicBezTo>
                    <a:pt x="82" y="206"/>
                    <a:pt x="82" y="205"/>
                    <a:pt x="82" y="204"/>
                  </a:cubicBezTo>
                  <a:cubicBezTo>
                    <a:pt x="65" y="194"/>
                    <a:pt x="48" y="183"/>
                    <a:pt x="31" y="173"/>
                  </a:cubicBezTo>
                  <a:cubicBezTo>
                    <a:pt x="31" y="174"/>
                    <a:pt x="30" y="175"/>
                    <a:pt x="29" y="176"/>
                  </a:cubicBezTo>
                  <a:cubicBezTo>
                    <a:pt x="47" y="186"/>
                    <a:pt x="64" y="196"/>
                    <a:pt x="81" y="207"/>
                  </a:cubicBezTo>
                  <a:close/>
                  <a:moveTo>
                    <a:pt x="117" y="254"/>
                  </a:moveTo>
                  <a:cubicBezTo>
                    <a:pt x="118" y="253"/>
                    <a:pt x="118" y="252"/>
                    <a:pt x="119" y="251"/>
                  </a:cubicBezTo>
                  <a:cubicBezTo>
                    <a:pt x="103" y="241"/>
                    <a:pt x="86" y="232"/>
                    <a:pt x="70" y="223"/>
                  </a:cubicBezTo>
                  <a:cubicBezTo>
                    <a:pt x="70" y="223"/>
                    <a:pt x="69" y="224"/>
                    <a:pt x="69" y="225"/>
                  </a:cubicBezTo>
                  <a:cubicBezTo>
                    <a:pt x="85" y="235"/>
                    <a:pt x="101" y="244"/>
                    <a:pt x="117" y="254"/>
                  </a:cubicBezTo>
                  <a:close/>
                  <a:moveTo>
                    <a:pt x="8" y="192"/>
                  </a:moveTo>
                  <a:cubicBezTo>
                    <a:pt x="10" y="199"/>
                    <a:pt x="38" y="215"/>
                    <a:pt x="50" y="217"/>
                  </a:cubicBezTo>
                  <a:cubicBezTo>
                    <a:pt x="36" y="208"/>
                    <a:pt x="23" y="200"/>
                    <a:pt x="8" y="192"/>
                  </a:cubicBezTo>
                  <a:close/>
                  <a:moveTo>
                    <a:pt x="259" y="228"/>
                  </a:moveTo>
                  <a:cubicBezTo>
                    <a:pt x="259" y="228"/>
                    <a:pt x="258" y="229"/>
                    <a:pt x="258" y="230"/>
                  </a:cubicBezTo>
                  <a:cubicBezTo>
                    <a:pt x="271" y="238"/>
                    <a:pt x="285" y="247"/>
                    <a:pt x="299" y="255"/>
                  </a:cubicBezTo>
                  <a:cubicBezTo>
                    <a:pt x="299" y="254"/>
                    <a:pt x="300" y="253"/>
                    <a:pt x="300" y="252"/>
                  </a:cubicBezTo>
                  <a:cubicBezTo>
                    <a:pt x="287" y="244"/>
                    <a:pt x="273" y="236"/>
                    <a:pt x="259" y="228"/>
                  </a:cubicBezTo>
                  <a:close/>
                  <a:moveTo>
                    <a:pt x="349" y="47"/>
                  </a:moveTo>
                  <a:cubicBezTo>
                    <a:pt x="350" y="46"/>
                    <a:pt x="350" y="45"/>
                    <a:pt x="351" y="44"/>
                  </a:cubicBezTo>
                  <a:cubicBezTo>
                    <a:pt x="340" y="36"/>
                    <a:pt x="327" y="30"/>
                    <a:pt x="315" y="25"/>
                  </a:cubicBezTo>
                  <a:cubicBezTo>
                    <a:pt x="326" y="33"/>
                    <a:pt x="338" y="40"/>
                    <a:pt x="349" y="47"/>
                  </a:cubicBezTo>
                  <a:close/>
                  <a:moveTo>
                    <a:pt x="100" y="112"/>
                  </a:moveTo>
                  <a:cubicBezTo>
                    <a:pt x="100" y="111"/>
                    <a:pt x="101" y="111"/>
                    <a:pt x="101" y="110"/>
                  </a:cubicBezTo>
                  <a:cubicBezTo>
                    <a:pt x="88" y="102"/>
                    <a:pt x="74" y="94"/>
                    <a:pt x="61" y="86"/>
                  </a:cubicBezTo>
                  <a:cubicBezTo>
                    <a:pt x="60" y="87"/>
                    <a:pt x="60" y="88"/>
                    <a:pt x="59" y="89"/>
                  </a:cubicBezTo>
                  <a:cubicBezTo>
                    <a:pt x="73" y="96"/>
                    <a:pt x="86" y="104"/>
                    <a:pt x="100" y="112"/>
                  </a:cubicBezTo>
                  <a:close/>
                  <a:moveTo>
                    <a:pt x="70" y="233"/>
                  </a:moveTo>
                  <a:cubicBezTo>
                    <a:pt x="70" y="234"/>
                    <a:pt x="69" y="235"/>
                    <a:pt x="69" y="235"/>
                  </a:cubicBezTo>
                  <a:cubicBezTo>
                    <a:pt x="80" y="241"/>
                    <a:pt x="88" y="251"/>
                    <a:pt x="102" y="251"/>
                  </a:cubicBezTo>
                  <a:cubicBezTo>
                    <a:pt x="92" y="245"/>
                    <a:pt x="81" y="239"/>
                    <a:pt x="70" y="233"/>
                  </a:cubicBezTo>
                  <a:close/>
                  <a:moveTo>
                    <a:pt x="106" y="100"/>
                  </a:moveTo>
                  <a:cubicBezTo>
                    <a:pt x="94" y="88"/>
                    <a:pt x="75" y="77"/>
                    <a:pt x="70" y="79"/>
                  </a:cubicBezTo>
                  <a:cubicBezTo>
                    <a:pt x="82" y="86"/>
                    <a:pt x="94" y="93"/>
                    <a:pt x="106" y="100"/>
                  </a:cubicBezTo>
                  <a:close/>
                  <a:moveTo>
                    <a:pt x="41" y="169"/>
                  </a:moveTo>
                  <a:cubicBezTo>
                    <a:pt x="41" y="170"/>
                    <a:pt x="40" y="172"/>
                    <a:pt x="39" y="173"/>
                  </a:cubicBezTo>
                  <a:cubicBezTo>
                    <a:pt x="50" y="179"/>
                    <a:pt x="61" y="185"/>
                    <a:pt x="72" y="191"/>
                  </a:cubicBezTo>
                  <a:cubicBezTo>
                    <a:pt x="73" y="190"/>
                    <a:pt x="73" y="190"/>
                    <a:pt x="74" y="189"/>
                  </a:cubicBezTo>
                  <a:cubicBezTo>
                    <a:pt x="63" y="182"/>
                    <a:pt x="52" y="176"/>
                    <a:pt x="41" y="169"/>
                  </a:cubicBezTo>
                  <a:close/>
                  <a:moveTo>
                    <a:pt x="44" y="162"/>
                  </a:moveTo>
                  <a:cubicBezTo>
                    <a:pt x="43" y="163"/>
                    <a:pt x="43" y="164"/>
                    <a:pt x="42" y="165"/>
                  </a:cubicBezTo>
                  <a:cubicBezTo>
                    <a:pt x="52" y="173"/>
                    <a:pt x="63" y="178"/>
                    <a:pt x="75" y="182"/>
                  </a:cubicBezTo>
                  <a:cubicBezTo>
                    <a:pt x="65" y="176"/>
                    <a:pt x="54" y="169"/>
                    <a:pt x="44" y="162"/>
                  </a:cubicBezTo>
                  <a:close/>
                  <a:moveTo>
                    <a:pt x="331" y="87"/>
                  </a:moveTo>
                  <a:cubicBezTo>
                    <a:pt x="330" y="87"/>
                    <a:pt x="330" y="88"/>
                    <a:pt x="330" y="89"/>
                  </a:cubicBezTo>
                  <a:cubicBezTo>
                    <a:pt x="341" y="96"/>
                    <a:pt x="353" y="104"/>
                    <a:pt x="365" y="111"/>
                  </a:cubicBezTo>
                  <a:cubicBezTo>
                    <a:pt x="366" y="110"/>
                    <a:pt x="366" y="109"/>
                    <a:pt x="367" y="109"/>
                  </a:cubicBezTo>
                  <a:cubicBezTo>
                    <a:pt x="355" y="101"/>
                    <a:pt x="343" y="94"/>
                    <a:pt x="331" y="87"/>
                  </a:cubicBezTo>
                  <a:close/>
                  <a:moveTo>
                    <a:pt x="30" y="230"/>
                  </a:moveTo>
                  <a:cubicBezTo>
                    <a:pt x="22" y="225"/>
                    <a:pt x="14" y="220"/>
                    <a:pt x="5" y="215"/>
                  </a:cubicBezTo>
                  <a:cubicBezTo>
                    <a:pt x="5" y="221"/>
                    <a:pt x="13" y="227"/>
                    <a:pt x="30" y="230"/>
                  </a:cubicBezTo>
                  <a:close/>
                  <a:moveTo>
                    <a:pt x="357" y="60"/>
                  </a:moveTo>
                  <a:cubicBezTo>
                    <a:pt x="357" y="59"/>
                    <a:pt x="358" y="58"/>
                    <a:pt x="358" y="57"/>
                  </a:cubicBezTo>
                  <a:cubicBezTo>
                    <a:pt x="349" y="50"/>
                    <a:pt x="338" y="45"/>
                    <a:pt x="327" y="39"/>
                  </a:cubicBezTo>
                  <a:cubicBezTo>
                    <a:pt x="327" y="40"/>
                    <a:pt x="327" y="40"/>
                    <a:pt x="326" y="41"/>
                  </a:cubicBezTo>
                  <a:cubicBezTo>
                    <a:pt x="336" y="47"/>
                    <a:pt x="347" y="54"/>
                    <a:pt x="357" y="60"/>
                  </a:cubicBezTo>
                  <a:close/>
                  <a:moveTo>
                    <a:pt x="186" y="255"/>
                  </a:moveTo>
                  <a:cubicBezTo>
                    <a:pt x="187" y="254"/>
                    <a:pt x="187" y="253"/>
                    <a:pt x="188" y="252"/>
                  </a:cubicBezTo>
                  <a:cubicBezTo>
                    <a:pt x="178" y="246"/>
                    <a:pt x="167" y="241"/>
                    <a:pt x="157" y="235"/>
                  </a:cubicBezTo>
                  <a:cubicBezTo>
                    <a:pt x="157" y="236"/>
                    <a:pt x="157" y="236"/>
                    <a:pt x="156" y="237"/>
                  </a:cubicBezTo>
                  <a:cubicBezTo>
                    <a:pt x="166" y="243"/>
                    <a:pt x="176" y="249"/>
                    <a:pt x="186" y="255"/>
                  </a:cubicBezTo>
                  <a:close/>
                  <a:moveTo>
                    <a:pt x="228" y="15"/>
                  </a:moveTo>
                  <a:cubicBezTo>
                    <a:pt x="228" y="16"/>
                    <a:pt x="227" y="16"/>
                    <a:pt x="227" y="17"/>
                  </a:cubicBezTo>
                  <a:cubicBezTo>
                    <a:pt x="236" y="22"/>
                    <a:pt x="244" y="27"/>
                    <a:pt x="253" y="32"/>
                  </a:cubicBezTo>
                  <a:cubicBezTo>
                    <a:pt x="253" y="31"/>
                    <a:pt x="254" y="30"/>
                    <a:pt x="254" y="29"/>
                  </a:cubicBezTo>
                  <a:cubicBezTo>
                    <a:pt x="245" y="25"/>
                    <a:pt x="238" y="17"/>
                    <a:pt x="228" y="15"/>
                  </a:cubicBezTo>
                  <a:close/>
                  <a:moveTo>
                    <a:pt x="423" y="222"/>
                  </a:moveTo>
                  <a:cubicBezTo>
                    <a:pt x="423" y="221"/>
                    <a:pt x="424" y="220"/>
                    <a:pt x="425" y="219"/>
                  </a:cubicBezTo>
                  <a:cubicBezTo>
                    <a:pt x="416" y="215"/>
                    <a:pt x="408" y="210"/>
                    <a:pt x="400" y="206"/>
                  </a:cubicBezTo>
                  <a:cubicBezTo>
                    <a:pt x="399" y="206"/>
                    <a:pt x="399" y="207"/>
                    <a:pt x="399" y="208"/>
                  </a:cubicBezTo>
                  <a:cubicBezTo>
                    <a:pt x="407" y="213"/>
                    <a:pt x="415" y="217"/>
                    <a:pt x="423" y="222"/>
                  </a:cubicBezTo>
                  <a:close/>
                  <a:moveTo>
                    <a:pt x="338" y="99"/>
                  </a:moveTo>
                  <a:cubicBezTo>
                    <a:pt x="338" y="100"/>
                    <a:pt x="337" y="101"/>
                    <a:pt x="337" y="101"/>
                  </a:cubicBezTo>
                  <a:cubicBezTo>
                    <a:pt x="345" y="107"/>
                    <a:pt x="354" y="112"/>
                    <a:pt x="363" y="117"/>
                  </a:cubicBezTo>
                  <a:cubicBezTo>
                    <a:pt x="363" y="116"/>
                    <a:pt x="364" y="115"/>
                    <a:pt x="364" y="114"/>
                  </a:cubicBezTo>
                  <a:cubicBezTo>
                    <a:pt x="355" y="109"/>
                    <a:pt x="347" y="104"/>
                    <a:pt x="338" y="99"/>
                  </a:cubicBezTo>
                  <a:close/>
                  <a:moveTo>
                    <a:pt x="225" y="327"/>
                  </a:moveTo>
                  <a:cubicBezTo>
                    <a:pt x="224" y="327"/>
                    <a:pt x="224" y="327"/>
                    <a:pt x="224" y="327"/>
                  </a:cubicBezTo>
                  <a:cubicBezTo>
                    <a:pt x="225" y="327"/>
                    <a:pt x="225" y="327"/>
                    <a:pt x="225" y="327"/>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0" name="chenying0907 36">
              <a:extLst>
                <a:ext uri="{FF2B5EF4-FFF2-40B4-BE49-F238E27FC236}">
                  <a16:creationId xmlns:a16="http://schemas.microsoft.com/office/drawing/2014/main" id="{08CC8083-86A9-4A97-8AAA-A17446F859CD}"/>
                </a:ext>
              </a:extLst>
            </p:cNvPr>
            <p:cNvSpPr>
              <a:spLocks/>
            </p:cNvSpPr>
            <p:nvPr/>
          </p:nvSpPr>
          <p:spPr bwMode="auto">
            <a:xfrm>
              <a:off x="3717718" y="1741348"/>
              <a:ext cx="86425" cy="110432"/>
            </a:xfrm>
            <a:custGeom>
              <a:avLst/>
              <a:gdLst>
                <a:gd name="T0" fmla="*/ 27 w 27"/>
                <a:gd name="T1" fmla="*/ 9 h 34"/>
                <a:gd name="T2" fmla="*/ 21 w 27"/>
                <a:gd name="T3" fmla="*/ 1 h 34"/>
                <a:gd name="T4" fmla="*/ 8 w 27"/>
                <a:gd name="T5" fmla="*/ 2 h 34"/>
                <a:gd name="T6" fmla="*/ 3 w 27"/>
                <a:gd name="T7" fmla="*/ 25 h 34"/>
                <a:gd name="T8" fmla="*/ 20 w 27"/>
                <a:gd name="T9" fmla="*/ 27 h 34"/>
                <a:gd name="T10" fmla="*/ 27 w 27"/>
                <a:gd name="T11" fmla="*/ 9 h 34"/>
              </a:gdLst>
              <a:ahLst/>
              <a:cxnLst>
                <a:cxn ang="0">
                  <a:pos x="T0" y="T1"/>
                </a:cxn>
                <a:cxn ang="0">
                  <a:pos x="T2" y="T3"/>
                </a:cxn>
                <a:cxn ang="0">
                  <a:pos x="T4" y="T5"/>
                </a:cxn>
                <a:cxn ang="0">
                  <a:pos x="T6" y="T7"/>
                </a:cxn>
                <a:cxn ang="0">
                  <a:pos x="T8" y="T9"/>
                </a:cxn>
                <a:cxn ang="0">
                  <a:pos x="T10" y="T11"/>
                </a:cxn>
              </a:cxnLst>
              <a:rect l="0" t="0" r="r" b="b"/>
              <a:pathLst>
                <a:path w="27" h="34">
                  <a:moveTo>
                    <a:pt x="27" y="9"/>
                  </a:moveTo>
                  <a:cubicBezTo>
                    <a:pt x="25" y="5"/>
                    <a:pt x="23" y="2"/>
                    <a:pt x="21" y="1"/>
                  </a:cubicBezTo>
                  <a:cubicBezTo>
                    <a:pt x="17" y="0"/>
                    <a:pt x="11" y="0"/>
                    <a:pt x="8" y="2"/>
                  </a:cubicBezTo>
                  <a:cubicBezTo>
                    <a:pt x="2" y="6"/>
                    <a:pt x="0" y="18"/>
                    <a:pt x="3" y="25"/>
                  </a:cubicBezTo>
                  <a:cubicBezTo>
                    <a:pt x="7" y="33"/>
                    <a:pt x="15" y="34"/>
                    <a:pt x="20" y="27"/>
                  </a:cubicBezTo>
                  <a:cubicBezTo>
                    <a:pt x="23" y="22"/>
                    <a:pt x="25" y="16"/>
                    <a:pt x="27" y="9"/>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1" name="chenying0907 37">
              <a:extLst>
                <a:ext uri="{FF2B5EF4-FFF2-40B4-BE49-F238E27FC236}">
                  <a16:creationId xmlns:a16="http://schemas.microsoft.com/office/drawing/2014/main" id="{2519054A-7FA2-4FC8-90F6-986B3AB09DC3}"/>
                </a:ext>
              </a:extLst>
            </p:cNvPr>
            <p:cNvSpPr>
              <a:spLocks/>
            </p:cNvSpPr>
            <p:nvPr/>
          </p:nvSpPr>
          <p:spPr bwMode="auto">
            <a:xfrm>
              <a:off x="4754821" y="1832575"/>
              <a:ext cx="79224" cy="108032"/>
            </a:xfrm>
            <a:custGeom>
              <a:avLst/>
              <a:gdLst>
                <a:gd name="T0" fmla="*/ 23 w 24"/>
                <a:gd name="T1" fmla="*/ 10 h 33"/>
                <a:gd name="T2" fmla="*/ 14 w 24"/>
                <a:gd name="T3" fmla="*/ 1 h 33"/>
                <a:gd name="T4" fmla="*/ 1 w 24"/>
                <a:gd name="T5" fmla="*/ 15 h 33"/>
                <a:gd name="T6" fmla="*/ 11 w 24"/>
                <a:gd name="T7" fmla="*/ 33 h 33"/>
                <a:gd name="T8" fmla="*/ 23 w 24"/>
                <a:gd name="T9" fmla="*/ 10 h 33"/>
              </a:gdLst>
              <a:ahLst/>
              <a:cxnLst>
                <a:cxn ang="0">
                  <a:pos x="T0" y="T1"/>
                </a:cxn>
                <a:cxn ang="0">
                  <a:pos x="T2" y="T3"/>
                </a:cxn>
                <a:cxn ang="0">
                  <a:pos x="T4" y="T5"/>
                </a:cxn>
                <a:cxn ang="0">
                  <a:pos x="T6" y="T7"/>
                </a:cxn>
                <a:cxn ang="0">
                  <a:pos x="T8" y="T9"/>
                </a:cxn>
              </a:cxnLst>
              <a:rect l="0" t="0" r="r" b="b"/>
              <a:pathLst>
                <a:path w="24" h="33">
                  <a:moveTo>
                    <a:pt x="23" y="10"/>
                  </a:moveTo>
                  <a:cubicBezTo>
                    <a:pt x="24" y="3"/>
                    <a:pt x="22" y="2"/>
                    <a:pt x="14" y="1"/>
                  </a:cubicBezTo>
                  <a:cubicBezTo>
                    <a:pt x="7" y="0"/>
                    <a:pt x="1" y="7"/>
                    <a:pt x="1" y="15"/>
                  </a:cubicBezTo>
                  <a:cubicBezTo>
                    <a:pt x="0" y="24"/>
                    <a:pt x="5" y="33"/>
                    <a:pt x="11" y="33"/>
                  </a:cubicBezTo>
                  <a:cubicBezTo>
                    <a:pt x="18" y="33"/>
                    <a:pt x="22" y="25"/>
                    <a:pt x="23" y="1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2" name="chenying0907 38">
              <a:extLst>
                <a:ext uri="{FF2B5EF4-FFF2-40B4-BE49-F238E27FC236}">
                  <a16:creationId xmlns:a16="http://schemas.microsoft.com/office/drawing/2014/main" id="{2F67D1F3-DDCB-416F-9EF7-52C223BE7001}"/>
                </a:ext>
              </a:extLst>
            </p:cNvPr>
            <p:cNvSpPr>
              <a:spLocks/>
            </p:cNvSpPr>
            <p:nvPr/>
          </p:nvSpPr>
          <p:spPr bwMode="auto">
            <a:xfrm>
              <a:off x="3813746" y="1986220"/>
              <a:ext cx="84025" cy="105631"/>
            </a:xfrm>
            <a:custGeom>
              <a:avLst/>
              <a:gdLst>
                <a:gd name="T0" fmla="*/ 23 w 26"/>
                <a:gd name="T1" fmla="*/ 13 h 33"/>
                <a:gd name="T2" fmla="*/ 14 w 26"/>
                <a:gd name="T3" fmla="*/ 1 h 33"/>
                <a:gd name="T4" fmla="*/ 0 w 26"/>
                <a:gd name="T5" fmla="*/ 16 h 33"/>
                <a:gd name="T6" fmla="*/ 11 w 26"/>
                <a:gd name="T7" fmla="*/ 33 h 33"/>
                <a:gd name="T8" fmla="*/ 23 w 26"/>
                <a:gd name="T9" fmla="*/ 13 h 33"/>
              </a:gdLst>
              <a:ahLst/>
              <a:cxnLst>
                <a:cxn ang="0">
                  <a:pos x="T0" y="T1"/>
                </a:cxn>
                <a:cxn ang="0">
                  <a:pos x="T2" y="T3"/>
                </a:cxn>
                <a:cxn ang="0">
                  <a:pos x="T4" y="T5"/>
                </a:cxn>
                <a:cxn ang="0">
                  <a:pos x="T6" y="T7"/>
                </a:cxn>
                <a:cxn ang="0">
                  <a:pos x="T8" y="T9"/>
                </a:cxn>
              </a:cxnLst>
              <a:rect l="0" t="0" r="r" b="b"/>
              <a:pathLst>
                <a:path w="26" h="33">
                  <a:moveTo>
                    <a:pt x="23" y="13"/>
                  </a:moveTo>
                  <a:cubicBezTo>
                    <a:pt x="26" y="2"/>
                    <a:pt x="20" y="1"/>
                    <a:pt x="14" y="1"/>
                  </a:cubicBezTo>
                  <a:cubicBezTo>
                    <a:pt x="8" y="0"/>
                    <a:pt x="1" y="7"/>
                    <a:pt x="0" y="16"/>
                  </a:cubicBezTo>
                  <a:cubicBezTo>
                    <a:pt x="0" y="24"/>
                    <a:pt x="5" y="32"/>
                    <a:pt x="11" y="33"/>
                  </a:cubicBezTo>
                  <a:cubicBezTo>
                    <a:pt x="18" y="33"/>
                    <a:pt x="22" y="25"/>
                    <a:pt x="23" y="13"/>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3" name="chenying0907 39">
              <a:extLst>
                <a:ext uri="{FF2B5EF4-FFF2-40B4-BE49-F238E27FC236}">
                  <a16:creationId xmlns:a16="http://schemas.microsoft.com/office/drawing/2014/main" id="{D544E0A2-D4CA-43F2-BB17-5FCD2B6A6026}"/>
                </a:ext>
              </a:extLst>
            </p:cNvPr>
            <p:cNvSpPr>
              <a:spLocks/>
            </p:cNvSpPr>
            <p:nvPr/>
          </p:nvSpPr>
          <p:spPr bwMode="auto">
            <a:xfrm>
              <a:off x="3986597" y="1710140"/>
              <a:ext cx="74423" cy="103231"/>
            </a:xfrm>
            <a:custGeom>
              <a:avLst/>
              <a:gdLst>
                <a:gd name="T0" fmla="*/ 23 w 23"/>
                <a:gd name="T1" fmla="*/ 11 h 32"/>
                <a:gd name="T2" fmla="*/ 12 w 23"/>
                <a:gd name="T3" fmla="*/ 0 h 32"/>
                <a:gd name="T4" fmla="*/ 0 w 23"/>
                <a:gd name="T5" fmla="*/ 16 h 32"/>
                <a:gd name="T6" fmla="*/ 11 w 23"/>
                <a:gd name="T7" fmla="*/ 32 h 32"/>
                <a:gd name="T8" fmla="*/ 23 w 23"/>
                <a:gd name="T9" fmla="*/ 11 h 32"/>
              </a:gdLst>
              <a:ahLst/>
              <a:cxnLst>
                <a:cxn ang="0">
                  <a:pos x="T0" y="T1"/>
                </a:cxn>
                <a:cxn ang="0">
                  <a:pos x="T2" y="T3"/>
                </a:cxn>
                <a:cxn ang="0">
                  <a:pos x="T4" y="T5"/>
                </a:cxn>
                <a:cxn ang="0">
                  <a:pos x="T6" y="T7"/>
                </a:cxn>
                <a:cxn ang="0">
                  <a:pos x="T8" y="T9"/>
                </a:cxn>
              </a:cxnLst>
              <a:rect l="0" t="0" r="r" b="b"/>
              <a:pathLst>
                <a:path w="23" h="32">
                  <a:moveTo>
                    <a:pt x="23" y="11"/>
                  </a:moveTo>
                  <a:cubicBezTo>
                    <a:pt x="23" y="2"/>
                    <a:pt x="21" y="0"/>
                    <a:pt x="12" y="0"/>
                  </a:cubicBezTo>
                  <a:cubicBezTo>
                    <a:pt x="6" y="0"/>
                    <a:pt x="0" y="8"/>
                    <a:pt x="0" y="16"/>
                  </a:cubicBezTo>
                  <a:cubicBezTo>
                    <a:pt x="0" y="25"/>
                    <a:pt x="5" y="32"/>
                    <a:pt x="11" y="32"/>
                  </a:cubicBezTo>
                  <a:cubicBezTo>
                    <a:pt x="18" y="32"/>
                    <a:pt x="23" y="22"/>
                    <a:pt x="23" y="11"/>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54" name="PA_组合 151">
            <a:extLst>
              <a:ext uri="{FF2B5EF4-FFF2-40B4-BE49-F238E27FC236}">
                <a16:creationId xmlns:a16="http://schemas.microsoft.com/office/drawing/2014/main" id="{EEEB731A-C44E-49A1-9DE2-26B1540E199C}"/>
              </a:ext>
            </a:extLst>
          </p:cNvPr>
          <p:cNvGrpSpPr/>
          <p:nvPr>
            <p:custDataLst>
              <p:tags r:id="rId5"/>
            </p:custDataLst>
          </p:nvPr>
        </p:nvGrpSpPr>
        <p:grpSpPr>
          <a:xfrm>
            <a:off x="7274359" y="4406281"/>
            <a:ext cx="2191619" cy="1832160"/>
            <a:chOff x="6610563" y="773866"/>
            <a:chExt cx="1961374" cy="1639679"/>
          </a:xfrm>
          <a:solidFill>
            <a:srgbClr val="456975"/>
          </a:solidFill>
        </p:grpSpPr>
        <p:sp>
          <p:nvSpPr>
            <p:cNvPr id="55" name="自由: 形状 193">
              <a:extLst>
                <a:ext uri="{FF2B5EF4-FFF2-40B4-BE49-F238E27FC236}">
                  <a16:creationId xmlns:a16="http://schemas.microsoft.com/office/drawing/2014/main" id="{7DE27582-B812-4F6B-B5C9-EA801A08E2A3}"/>
                </a:ext>
              </a:extLst>
            </p:cNvPr>
            <p:cNvSpPr>
              <a:spLocks/>
            </p:cNvSpPr>
            <p:nvPr/>
          </p:nvSpPr>
          <p:spPr bwMode="auto">
            <a:xfrm>
              <a:off x="7060342" y="1167581"/>
              <a:ext cx="1019869" cy="793543"/>
            </a:xfrm>
            <a:custGeom>
              <a:avLst/>
              <a:gdLst>
                <a:gd name="connsiteX0" fmla="*/ 353698 w 674404"/>
                <a:gd name="connsiteY0" fmla="*/ 31287 h 524742"/>
                <a:gd name="connsiteX1" fmla="*/ 284166 w 674404"/>
                <a:gd name="connsiteY1" fmla="*/ 34538 h 524742"/>
                <a:gd name="connsiteX2" fmla="*/ 51879 w 674404"/>
                <a:gd name="connsiteY2" fmla="*/ 201870 h 524742"/>
                <a:gd name="connsiteX3" fmla="*/ 99197 w 674404"/>
                <a:gd name="connsiteY3" fmla="*/ 431413 h 524742"/>
                <a:gd name="connsiteX4" fmla="*/ 307825 w 674404"/>
                <a:gd name="connsiteY4" fmla="*/ 500062 h 524742"/>
                <a:gd name="connsiteX5" fmla="*/ 535810 w 674404"/>
                <a:gd name="connsiteY5" fmla="*/ 444285 h 524742"/>
                <a:gd name="connsiteX6" fmla="*/ 553017 w 674404"/>
                <a:gd name="connsiteY6" fmla="*/ 96751 h 524742"/>
                <a:gd name="connsiteX7" fmla="*/ 353698 w 674404"/>
                <a:gd name="connsiteY7" fmla="*/ 31287 h 524742"/>
                <a:gd name="connsiteX8" fmla="*/ 383232 w 674404"/>
                <a:gd name="connsiteY8" fmla="*/ 0 h 524742"/>
                <a:gd name="connsiteX9" fmla="*/ 383232 w 674404"/>
                <a:gd name="connsiteY9" fmla="*/ 4298 h 524742"/>
                <a:gd name="connsiteX10" fmla="*/ 424076 w 674404"/>
                <a:gd name="connsiteY10" fmla="*/ 4298 h 524742"/>
                <a:gd name="connsiteX11" fmla="*/ 445572 w 674404"/>
                <a:gd name="connsiteY11" fmla="*/ 17192 h 524742"/>
                <a:gd name="connsiteX12" fmla="*/ 456320 w 674404"/>
                <a:gd name="connsiteY12" fmla="*/ 23638 h 524742"/>
                <a:gd name="connsiteX13" fmla="*/ 546606 w 674404"/>
                <a:gd name="connsiteY13" fmla="*/ 55872 h 524742"/>
                <a:gd name="connsiteX14" fmla="*/ 561653 w 674404"/>
                <a:gd name="connsiteY14" fmla="*/ 457723 h 524742"/>
                <a:gd name="connsiteX15" fmla="*/ 359586 w 674404"/>
                <a:gd name="connsiteY15" fmla="*/ 522191 h 524742"/>
                <a:gd name="connsiteX16" fmla="*/ 136023 w 674404"/>
                <a:gd name="connsiteY16" fmla="*/ 492106 h 524742"/>
                <a:gd name="connsiteX17" fmla="*/ 41439 w 674404"/>
                <a:gd name="connsiteY17" fmla="*/ 156872 h 524742"/>
                <a:gd name="connsiteX18" fmla="*/ 265002 w 674404"/>
                <a:gd name="connsiteY18" fmla="*/ 15043 h 524742"/>
                <a:gd name="connsiteX19" fmla="*/ 383232 w 674404"/>
                <a:gd name="connsiteY19" fmla="*/ 0 h 52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404" h="524742">
                  <a:moveTo>
                    <a:pt x="353698" y="31287"/>
                  </a:moveTo>
                  <a:cubicBezTo>
                    <a:pt x="330543" y="30650"/>
                    <a:pt x="307287" y="31857"/>
                    <a:pt x="284166" y="34538"/>
                  </a:cubicBezTo>
                  <a:cubicBezTo>
                    <a:pt x="180927" y="49555"/>
                    <a:pt x="97046" y="103187"/>
                    <a:pt x="51879" y="201870"/>
                  </a:cubicBezTo>
                  <a:cubicBezTo>
                    <a:pt x="15315" y="279099"/>
                    <a:pt x="34673" y="375636"/>
                    <a:pt x="99197" y="431413"/>
                  </a:cubicBezTo>
                  <a:cubicBezTo>
                    <a:pt x="159419" y="480755"/>
                    <a:pt x="232547" y="500062"/>
                    <a:pt x="307825" y="500062"/>
                  </a:cubicBezTo>
                  <a:cubicBezTo>
                    <a:pt x="387405" y="497917"/>
                    <a:pt x="464834" y="487191"/>
                    <a:pt x="535810" y="444285"/>
                  </a:cubicBezTo>
                  <a:cubicBezTo>
                    <a:pt x="682065" y="358474"/>
                    <a:pt x="667010" y="182562"/>
                    <a:pt x="553017" y="96751"/>
                  </a:cubicBezTo>
                  <a:cubicBezTo>
                    <a:pt x="491719" y="51701"/>
                    <a:pt x="423162" y="33198"/>
                    <a:pt x="353698" y="31287"/>
                  </a:cubicBezTo>
                  <a:close/>
                  <a:moveTo>
                    <a:pt x="383232" y="0"/>
                  </a:moveTo>
                  <a:cubicBezTo>
                    <a:pt x="383232" y="2149"/>
                    <a:pt x="383232" y="2149"/>
                    <a:pt x="383232" y="4298"/>
                  </a:cubicBezTo>
                  <a:cubicBezTo>
                    <a:pt x="396130" y="4298"/>
                    <a:pt x="411178" y="4298"/>
                    <a:pt x="424076" y="4298"/>
                  </a:cubicBezTo>
                  <a:cubicBezTo>
                    <a:pt x="434824" y="4298"/>
                    <a:pt x="443423" y="2149"/>
                    <a:pt x="445572" y="17192"/>
                  </a:cubicBezTo>
                  <a:cubicBezTo>
                    <a:pt x="445572" y="19340"/>
                    <a:pt x="452021" y="21489"/>
                    <a:pt x="456320" y="23638"/>
                  </a:cubicBezTo>
                  <a:cubicBezTo>
                    <a:pt x="486415" y="34383"/>
                    <a:pt x="518660" y="42979"/>
                    <a:pt x="546606" y="55872"/>
                  </a:cubicBezTo>
                  <a:cubicBezTo>
                    <a:pt x="709979" y="143979"/>
                    <a:pt x="718577" y="356723"/>
                    <a:pt x="561653" y="457723"/>
                  </a:cubicBezTo>
                  <a:cubicBezTo>
                    <a:pt x="501463" y="496404"/>
                    <a:pt x="432674" y="515745"/>
                    <a:pt x="359586" y="522191"/>
                  </a:cubicBezTo>
                  <a:cubicBezTo>
                    <a:pt x="284349" y="528638"/>
                    <a:pt x="206962" y="524340"/>
                    <a:pt x="136023" y="492106"/>
                  </a:cubicBezTo>
                  <a:cubicBezTo>
                    <a:pt x="2745" y="431936"/>
                    <a:pt x="-40248" y="279362"/>
                    <a:pt x="41439" y="156872"/>
                  </a:cubicBezTo>
                  <a:cubicBezTo>
                    <a:pt x="95180" y="77362"/>
                    <a:pt x="172567" y="34383"/>
                    <a:pt x="265002" y="15043"/>
                  </a:cubicBezTo>
                  <a:cubicBezTo>
                    <a:pt x="303696" y="8596"/>
                    <a:pt x="342389" y="4298"/>
                    <a:pt x="383232" y="0"/>
                  </a:cubicBezTo>
                  <a:close/>
                </a:path>
              </a:pathLst>
            </a:custGeom>
            <a:grpFill/>
            <a:ln w="9525">
              <a:noFill/>
              <a:round/>
              <a:headEnd/>
              <a:tailEnd/>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56" name="chenying0907 20">
              <a:extLst>
                <a:ext uri="{FF2B5EF4-FFF2-40B4-BE49-F238E27FC236}">
                  <a16:creationId xmlns:a16="http://schemas.microsoft.com/office/drawing/2014/main" id="{CD793D25-8631-4966-B047-172841313914}"/>
                </a:ext>
              </a:extLst>
            </p:cNvPr>
            <p:cNvSpPr>
              <a:spLocks/>
            </p:cNvSpPr>
            <p:nvPr/>
          </p:nvSpPr>
          <p:spPr bwMode="auto">
            <a:xfrm>
              <a:off x="7818117" y="1998224"/>
              <a:ext cx="196858" cy="338500"/>
            </a:xfrm>
            <a:custGeom>
              <a:avLst/>
              <a:gdLst>
                <a:gd name="T0" fmla="*/ 12 w 60"/>
                <a:gd name="T1" fmla="*/ 0 h 104"/>
                <a:gd name="T2" fmla="*/ 16 w 60"/>
                <a:gd name="T3" fmla="*/ 4 h 104"/>
                <a:gd name="T4" fmla="*/ 57 w 60"/>
                <a:gd name="T5" fmla="*/ 92 h 104"/>
                <a:gd name="T6" fmla="*/ 55 w 60"/>
                <a:gd name="T7" fmla="*/ 101 h 104"/>
                <a:gd name="T8" fmla="*/ 44 w 60"/>
                <a:gd name="T9" fmla="*/ 99 h 104"/>
                <a:gd name="T10" fmla="*/ 3 w 60"/>
                <a:gd name="T11" fmla="*/ 11 h 104"/>
                <a:gd name="T12" fmla="*/ 12 w 60"/>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60" h="104">
                  <a:moveTo>
                    <a:pt x="12" y="0"/>
                  </a:moveTo>
                  <a:cubicBezTo>
                    <a:pt x="13" y="1"/>
                    <a:pt x="15" y="2"/>
                    <a:pt x="16" y="4"/>
                  </a:cubicBezTo>
                  <a:cubicBezTo>
                    <a:pt x="30" y="33"/>
                    <a:pt x="43" y="63"/>
                    <a:pt x="57" y="92"/>
                  </a:cubicBezTo>
                  <a:cubicBezTo>
                    <a:pt x="58" y="96"/>
                    <a:pt x="60" y="99"/>
                    <a:pt x="55" y="101"/>
                  </a:cubicBezTo>
                  <a:cubicBezTo>
                    <a:pt x="50" y="103"/>
                    <a:pt x="46" y="104"/>
                    <a:pt x="44" y="99"/>
                  </a:cubicBezTo>
                  <a:cubicBezTo>
                    <a:pt x="30" y="69"/>
                    <a:pt x="17" y="40"/>
                    <a:pt x="3" y="11"/>
                  </a:cubicBezTo>
                  <a:cubicBezTo>
                    <a:pt x="0" y="4"/>
                    <a:pt x="3" y="0"/>
                    <a:pt x="12" y="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7" name="chenying0907 22">
              <a:extLst>
                <a:ext uri="{FF2B5EF4-FFF2-40B4-BE49-F238E27FC236}">
                  <a16:creationId xmlns:a16="http://schemas.microsoft.com/office/drawing/2014/main" id="{7BDB2C40-77C3-42EE-BB35-6C8C3CDEBBAA}"/>
                </a:ext>
              </a:extLst>
            </p:cNvPr>
            <p:cNvSpPr>
              <a:spLocks/>
            </p:cNvSpPr>
            <p:nvPr/>
          </p:nvSpPr>
          <p:spPr bwMode="auto">
            <a:xfrm>
              <a:off x="8098998" y="1758154"/>
              <a:ext cx="434528" cy="187255"/>
            </a:xfrm>
            <a:custGeom>
              <a:avLst/>
              <a:gdLst>
                <a:gd name="T0" fmla="*/ 0 w 133"/>
                <a:gd name="T1" fmla="*/ 8 h 58"/>
                <a:gd name="T2" fmla="*/ 18 w 133"/>
                <a:gd name="T3" fmla="*/ 4 h 58"/>
                <a:gd name="T4" fmla="*/ 120 w 133"/>
                <a:gd name="T5" fmla="*/ 47 h 58"/>
                <a:gd name="T6" fmla="*/ 133 w 133"/>
                <a:gd name="T7" fmla="*/ 51 h 58"/>
                <a:gd name="T8" fmla="*/ 117 w 133"/>
                <a:gd name="T9" fmla="*/ 56 h 58"/>
                <a:gd name="T10" fmla="*/ 11 w 133"/>
                <a:gd name="T11" fmla="*/ 15 h 58"/>
                <a:gd name="T12" fmla="*/ 0 w 133"/>
                <a:gd name="T13" fmla="*/ 8 h 58"/>
              </a:gdLst>
              <a:ahLst/>
              <a:cxnLst>
                <a:cxn ang="0">
                  <a:pos x="T0" y="T1"/>
                </a:cxn>
                <a:cxn ang="0">
                  <a:pos x="T2" y="T3"/>
                </a:cxn>
                <a:cxn ang="0">
                  <a:pos x="T4" y="T5"/>
                </a:cxn>
                <a:cxn ang="0">
                  <a:pos x="T6" y="T7"/>
                </a:cxn>
                <a:cxn ang="0">
                  <a:pos x="T8" y="T9"/>
                </a:cxn>
                <a:cxn ang="0">
                  <a:pos x="T10" y="T11"/>
                </a:cxn>
                <a:cxn ang="0">
                  <a:pos x="T12" y="T13"/>
                </a:cxn>
              </a:cxnLst>
              <a:rect l="0" t="0" r="r" b="b"/>
              <a:pathLst>
                <a:path w="133" h="58">
                  <a:moveTo>
                    <a:pt x="0" y="8"/>
                  </a:moveTo>
                  <a:cubicBezTo>
                    <a:pt x="6" y="4"/>
                    <a:pt x="11" y="0"/>
                    <a:pt x="18" y="4"/>
                  </a:cubicBezTo>
                  <a:cubicBezTo>
                    <a:pt x="49" y="25"/>
                    <a:pt x="85" y="35"/>
                    <a:pt x="120" y="47"/>
                  </a:cubicBezTo>
                  <a:cubicBezTo>
                    <a:pt x="124" y="48"/>
                    <a:pt x="128" y="49"/>
                    <a:pt x="133" y="51"/>
                  </a:cubicBezTo>
                  <a:cubicBezTo>
                    <a:pt x="128" y="56"/>
                    <a:pt x="123" y="58"/>
                    <a:pt x="117" y="56"/>
                  </a:cubicBezTo>
                  <a:cubicBezTo>
                    <a:pt x="80" y="44"/>
                    <a:pt x="44" y="34"/>
                    <a:pt x="11" y="15"/>
                  </a:cubicBezTo>
                  <a:cubicBezTo>
                    <a:pt x="7" y="13"/>
                    <a:pt x="4" y="11"/>
                    <a:pt x="0" y="8"/>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8" name="chenying0907 23">
              <a:extLst>
                <a:ext uri="{FF2B5EF4-FFF2-40B4-BE49-F238E27FC236}">
                  <a16:creationId xmlns:a16="http://schemas.microsoft.com/office/drawing/2014/main" id="{A98CEED2-1C1C-4152-8D27-15A2217F53DB}"/>
                </a:ext>
              </a:extLst>
            </p:cNvPr>
            <p:cNvSpPr>
              <a:spLocks/>
            </p:cNvSpPr>
            <p:nvPr/>
          </p:nvSpPr>
          <p:spPr bwMode="auto">
            <a:xfrm>
              <a:off x="7263554" y="2063042"/>
              <a:ext cx="182453" cy="350503"/>
            </a:xfrm>
            <a:custGeom>
              <a:avLst/>
              <a:gdLst>
                <a:gd name="T0" fmla="*/ 0 w 56"/>
                <a:gd name="T1" fmla="*/ 106 h 108"/>
                <a:gd name="T2" fmla="*/ 20 w 56"/>
                <a:gd name="T3" fmla="*/ 45 h 108"/>
                <a:gd name="T4" fmla="*/ 41 w 56"/>
                <a:gd name="T5" fmla="*/ 7 h 108"/>
                <a:gd name="T6" fmla="*/ 56 w 56"/>
                <a:gd name="T7" fmla="*/ 3 h 108"/>
                <a:gd name="T8" fmla="*/ 34 w 56"/>
                <a:gd name="T9" fmla="*/ 45 h 108"/>
                <a:gd name="T10" fmla="*/ 17 w 56"/>
                <a:gd name="T11" fmla="*/ 97 h 108"/>
                <a:gd name="T12" fmla="*/ 0 w 56"/>
                <a:gd name="T13" fmla="*/ 106 h 108"/>
              </a:gdLst>
              <a:ahLst/>
              <a:cxnLst>
                <a:cxn ang="0">
                  <a:pos x="T0" y="T1"/>
                </a:cxn>
                <a:cxn ang="0">
                  <a:pos x="T2" y="T3"/>
                </a:cxn>
                <a:cxn ang="0">
                  <a:pos x="T4" y="T5"/>
                </a:cxn>
                <a:cxn ang="0">
                  <a:pos x="T6" y="T7"/>
                </a:cxn>
                <a:cxn ang="0">
                  <a:pos x="T8" y="T9"/>
                </a:cxn>
                <a:cxn ang="0">
                  <a:pos x="T10" y="T11"/>
                </a:cxn>
                <a:cxn ang="0">
                  <a:pos x="T12" y="T13"/>
                </a:cxn>
              </a:cxnLst>
              <a:rect l="0" t="0" r="r" b="b"/>
              <a:pathLst>
                <a:path w="56" h="108">
                  <a:moveTo>
                    <a:pt x="0" y="106"/>
                  </a:moveTo>
                  <a:cubicBezTo>
                    <a:pt x="7" y="85"/>
                    <a:pt x="13" y="64"/>
                    <a:pt x="20" y="45"/>
                  </a:cubicBezTo>
                  <a:cubicBezTo>
                    <a:pt x="26" y="32"/>
                    <a:pt x="34" y="20"/>
                    <a:pt x="41" y="7"/>
                  </a:cubicBezTo>
                  <a:cubicBezTo>
                    <a:pt x="44" y="2"/>
                    <a:pt x="49" y="0"/>
                    <a:pt x="56" y="3"/>
                  </a:cubicBezTo>
                  <a:cubicBezTo>
                    <a:pt x="48" y="17"/>
                    <a:pt x="40" y="30"/>
                    <a:pt x="34" y="45"/>
                  </a:cubicBezTo>
                  <a:cubicBezTo>
                    <a:pt x="27" y="62"/>
                    <a:pt x="22" y="79"/>
                    <a:pt x="17" y="97"/>
                  </a:cubicBezTo>
                  <a:cubicBezTo>
                    <a:pt x="15" y="106"/>
                    <a:pt x="11" y="108"/>
                    <a:pt x="0" y="106"/>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59" name="chenying0907 25">
              <a:extLst>
                <a:ext uri="{FF2B5EF4-FFF2-40B4-BE49-F238E27FC236}">
                  <a16:creationId xmlns:a16="http://schemas.microsoft.com/office/drawing/2014/main" id="{114D56E4-A929-4388-B3D1-40461B6A1971}"/>
                </a:ext>
              </a:extLst>
            </p:cNvPr>
            <p:cNvSpPr>
              <a:spLocks/>
            </p:cNvSpPr>
            <p:nvPr/>
          </p:nvSpPr>
          <p:spPr bwMode="auto">
            <a:xfrm>
              <a:off x="8137409" y="1407651"/>
              <a:ext cx="434528" cy="112834"/>
            </a:xfrm>
            <a:custGeom>
              <a:avLst/>
              <a:gdLst>
                <a:gd name="T0" fmla="*/ 6 w 133"/>
                <a:gd name="T1" fmla="*/ 35 h 35"/>
                <a:gd name="T2" fmla="*/ 0 w 133"/>
                <a:gd name="T3" fmla="*/ 30 h 35"/>
                <a:gd name="T4" fmla="*/ 8 w 133"/>
                <a:gd name="T5" fmla="*/ 24 h 35"/>
                <a:gd name="T6" fmla="*/ 102 w 133"/>
                <a:gd name="T7" fmla="*/ 5 h 35"/>
                <a:gd name="T8" fmla="*/ 124 w 133"/>
                <a:gd name="T9" fmla="*/ 0 h 35"/>
                <a:gd name="T10" fmla="*/ 133 w 133"/>
                <a:gd name="T11" fmla="*/ 2 h 35"/>
                <a:gd name="T12" fmla="*/ 126 w 133"/>
                <a:gd name="T13" fmla="*/ 9 h 35"/>
                <a:gd name="T14" fmla="*/ 63 w 133"/>
                <a:gd name="T15" fmla="*/ 24 h 35"/>
                <a:gd name="T16" fmla="*/ 6 w 133"/>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6" y="35"/>
                  </a:moveTo>
                  <a:cubicBezTo>
                    <a:pt x="5" y="34"/>
                    <a:pt x="2" y="32"/>
                    <a:pt x="0" y="30"/>
                  </a:cubicBezTo>
                  <a:cubicBezTo>
                    <a:pt x="3" y="28"/>
                    <a:pt x="5" y="25"/>
                    <a:pt x="8" y="24"/>
                  </a:cubicBezTo>
                  <a:cubicBezTo>
                    <a:pt x="40" y="18"/>
                    <a:pt x="71" y="12"/>
                    <a:pt x="102" y="5"/>
                  </a:cubicBezTo>
                  <a:cubicBezTo>
                    <a:pt x="110" y="4"/>
                    <a:pt x="117" y="1"/>
                    <a:pt x="124" y="0"/>
                  </a:cubicBezTo>
                  <a:cubicBezTo>
                    <a:pt x="127" y="0"/>
                    <a:pt x="130" y="2"/>
                    <a:pt x="133" y="2"/>
                  </a:cubicBezTo>
                  <a:cubicBezTo>
                    <a:pt x="131" y="5"/>
                    <a:pt x="129" y="8"/>
                    <a:pt x="126" y="9"/>
                  </a:cubicBezTo>
                  <a:cubicBezTo>
                    <a:pt x="105" y="14"/>
                    <a:pt x="84" y="19"/>
                    <a:pt x="63" y="24"/>
                  </a:cubicBezTo>
                  <a:cubicBezTo>
                    <a:pt x="44" y="28"/>
                    <a:pt x="26" y="31"/>
                    <a:pt x="6" y="35"/>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0" name="chenying0907 26">
              <a:extLst>
                <a:ext uri="{FF2B5EF4-FFF2-40B4-BE49-F238E27FC236}">
                  <a16:creationId xmlns:a16="http://schemas.microsoft.com/office/drawing/2014/main" id="{0C6633CA-551F-4D44-B1A5-56FBCFCE2D74}"/>
                </a:ext>
              </a:extLst>
            </p:cNvPr>
            <p:cNvSpPr>
              <a:spLocks/>
            </p:cNvSpPr>
            <p:nvPr/>
          </p:nvSpPr>
          <p:spPr bwMode="auto">
            <a:xfrm>
              <a:off x="7621259" y="773866"/>
              <a:ext cx="96028" cy="321694"/>
            </a:xfrm>
            <a:custGeom>
              <a:avLst/>
              <a:gdLst>
                <a:gd name="T0" fmla="*/ 0 w 30"/>
                <a:gd name="T1" fmla="*/ 98 h 99"/>
                <a:gd name="T2" fmla="*/ 10 w 30"/>
                <a:gd name="T3" fmla="*/ 44 h 99"/>
                <a:gd name="T4" fmla="*/ 15 w 30"/>
                <a:gd name="T5" fmla="*/ 11 h 99"/>
                <a:gd name="T6" fmla="*/ 30 w 30"/>
                <a:gd name="T7" fmla="*/ 2 h 99"/>
                <a:gd name="T8" fmla="*/ 25 w 30"/>
                <a:gd name="T9" fmla="*/ 32 h 99"/>
                <a:gd name="T10" fmla="*/ 15 w 30"/>
                <a:gd name="T11" fmla="*/ 90 h 99"/>
                <a:gd name="T12" fmla="*/ 0 w 30"/>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0" h="99">
                  <a:moveTo>
                    <a:pt x="0" y="98"/>
                  </a:moveTo>
                  <a:cubicBezTo>
                    <a:pt x="4" y="79"/>
                    <a:pt x="6" y="62"/>
                    <a:pt x="10" y="44"/>
                  </a:cubicBezTo>
                  <a:cubicBezTo>
                    <a:pt x="11" y="33"/>
                    <a:pt x="14" y="23"/>
                    <a:pt x="15" y="11"/>
                  </a:cubicBezTo>
                  <a:cubicBezTo>
                    <a:pt x="16" y="3"/>
                    <a:pt x="20" y="0"/>
                    <a:pt x="30" y="2"/>
                  </a:cubicBezTo>
                  <a:cubicBezTo>
                    <a:pt x="28" y="12"/>
                    <a:pt x="27" y="22"/>
                    <a:pt x="25" y="32"/>
                  </a:cubicBezTo>
                  <a:cubicBezTo>
                    <a:pt x="22" y="51"/>
                    <a:pt x="19" y="71"/>
                    <a:pt x="15" y="90"/>
                  </a:cubicBezTo>
                  <a:cubicBezTo>
                    <a:pt x="14" y="99"/>
                    <a:pt x="8" y="98"/>
                    <a:pt x="0" y="98"/>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1" name="chenying0907 27">
              <a:extLst>
                <a:ext uri="{FF2B5EF4-FFF2-40B4-BE49-F238E27FC236}">
                  <a16:creationId xmlns:a16="http://schemas.microsoft.com/office/drawing/2014/main" id="{A5B21B22-F844-41E3-9262-19C12C7E5A70}"/>
                </a:ext>
              </a:extLst>
            </p:cNvPr>
            <p:cNvSpPr>
              <a:spLocks/>
            </p:cNvSpPr>
            <p:nvPr/>
          </p:nvSpPr>
          <p:spPr bwMode="auto">
            <a:xfrm>
              <a:off x="6610563" y="1323626"/>
              <a:ext cx="393715" cy="115234"/>
            </a:xfrm>
            <a:custGeom>
              <a:avLst/>
              <a:gdLst>
                <a:gd name="T0" fmla="*/ 0 w 121"/>
                <a:gd name="T1" fmla="*/ 4 h 36"/>
                <a:gd name="T2" fmla="*/ 18 w 121"/>
                <a:gd name="T3" fmla="*/ 1 h 36"/>
                <a:gd name="T4" fmla="*/ 116 w 121"/>
                <a:gd name="T5" fmla="*/ 27 h 36"/>
                <a:gd name="T6" fmla="*/ 121 w 121"/>
                <a:gd name="T7" fmla="*/ 29 h 36"/>
                <a:gd name="T8" fmla="*/ 121 w 121"/>
                <a:gd name="T9" fmla="*/ 32 h 36"/>
                <a:gd name="T10" fmla="*/ 103 w 121"/>
                <a:gd name="T11" fmla="*/ 35 h 36"/>
                <a:gd name="T12" fmla="*/ 3 w 121"/>
                <a:gd name="T13" fmla="*/ 7 h 36"/>
                <a:gd name="T14" fmla="*/ 0 w 121"/>
                <a:gd name="T15" fmla="*/ 6 h 36"/>
                <a:gd name="T16" fmla="*/ 0 w 121"/>
                <a:gd name="T1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36">
                  <a:moveTo>
                    <a:pt x="0" y="4"/>
                  </a:moveTo>
                  <a:cubicBezTo>
                    <a:pt x="6" y="3"/>
                    <a:pt x="13" y="0"/>
                    <a:pt x="18" y="1"/>
                  </a:cubicBezTo>
                  <a:cubicBezTo>
                    <a:pt x="51" y="9"/>
                    <a:pt x="84" y="18"/>
                    <a:pt x="116" y="27"/>
                  </a:cubicBezTo>
                  <a:cubicBezTo>
                    <a:pt x="118" y="28"/>
                    <a:pt x="119" y="29"/>
                    <a:pt x="121" y="29"/>
                  </a:cubicBezTo>
                  <a:cubicBezTo>
                    <a:pt x="121" y="30"/>
                    <a:pt x="121" y="31"/>
                    <a:pt x="121" y="32"/>
                  </a:cubicBezTo>
                  <a:cubicBezTo>
                    <a:pt x="115" y="33"/>
                    <a:pt x="108" y="36"/>
                    <a:pt x="103" y="35"/>
                  </a:cubicBezTo>
                  <a:cubicBezTo>
                    <a:pt x="70" y="22"/>
                    <a:pt x="37" y="14"/>
                    <a:pt x="3" y="7"/>
                  </a:cubicBezTo>
                  <a:cubicBezTo>
                    <a:pt x="2" y="7"/>
                    <a:pt x="1" y="7"/>
                    <a:pt x="0" y="6"/>
                  </a:cubicBezTo>
                  <a:cubicBezTo>
                    <a:pt x="0" y="5"/>
                    <a:pt x="0" y="5"/>
                    <a:pt x="0" y="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2" name="chenying0907 28">
              <a:extLst>
                <a:ext uri="{FF2B5EF4-FFF2-40B4-BE49-F238E27FC236}">
                  <a16:creationId xmlns:a16="http://schemas.microsoft.com/office/drawing/2014/main" id="{CC61CB14-75BD-4A6B-A5FD-630D288C2FFD}"/>
                </a:ext>
              </a:extLst>
            </p:cNvPr>
            <p:cNvSpPr>
              <a:spLocks/>
            </p:cNvSpPr>
            <p:nvPr/>
          </p:nvSpPr>
          <p:spPr bwMode="auto">
            <a:xfrm>
              <a:off x="7112311" y="836284"/>
              <a:ext cx="156046" cy="302488"/>
            </a:xfrm>
            <a:custGeom>
              <a:avLst/>
              <a:gdLst>
                <a:gd name="T0" fmla="*/ 0 w 48"/>
                <a:gd name="T1" fmla="*/ 6 h 93"/>
                <a:gd name="T2" fmla="*/ 15 w 48"/>
                <a:gd name="T3" fmla="*/ 9 h 93"/>
                <a:gd name="T4" fmla="*/ 44 w 48"/>
                <a:gd name="T5" fmla="*/ 81 h 93"/>
                <a:gd name="T6" fmla="*/ 42 w 48"/>
                <a:gd name="T7" fmla="*/ 90 h 93"/>
                <a:gd name="T8" fmla="*/ 32 w 48"/>
                <a:gd name="T9" fmla="*/ 85 h 93"/>
                <a:gd name="T10" fmla="*/ 0 w 48"/>
                <a:gd name="T11" fmla="*/ 6 h 93"/>
              </a:gdLst>
              <a:ahLst/>
              <a:cxnLst>
                <a:cxn ang="0">
                  <a:pos x="T0" y="T1"/>
                </a:cxn>
                <a:cxn ang="0">
                  <a:pos x="T2" y="T3"/>
                </a:cxn>
                <a:cxn ang="0">
                  <a:pos x="T4" y="T5"/>
                </a:cxn>
                <a:cxn ang="0">
                  <a:pos x="T6" y="T7"/>
                </a:cxn>
                <a:cxn ang="0">
                  <a:pos x="T8" y="T9"/>
                </a:cxn>
                <a:cxn ang="0">
                  <a:pos x="T10" y="T11"/>
                </a:cxn>
              </a:cxnLst>
              <a:rect l="0" t="0" r="r" b="b"/>
              <a:pathLst>
                <a:path w="48" h="93">
                  <a:moveTo>
                    <a:pt x="0" y="6"/>
                  </a:moveTo>
                  <a:cubicBezTo>
                    <a:pt x="9" y="0"/>
                    <a:pt x="11" y="1"/>
                    <a:pt x="15" y="9"/>
                  </a:cubicBezTo>
                  <a:cubicBezTo>
                    <a:pt x="25" y="33"/>
                    <a:pt x="34" y="57"/>
                    <a:pt x="44" y="81"/>
                  </a:cubicBezTo>
                  <a:cubicBezTo>
                    <a:pt x="46" y="84"/>
                    <a:pt x="48" y="88"/>
                    <a:pt x="42" y="90"/>
                  </a:cubicBezTo>
                  <a:cubicBezTo>
                    <a:pt x="37" y="93"/>
                    <a:pt x="34" y="90"/>
                    <a:pt x="32" y="85"/>
                  </a:cubicBezTo>
                  <a:cubicBezTo>
                    <a:pt x="22" y="59"/>
                    <a:pt x="11" y="33"/>
                    <a:pt x="0" y="6"/>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3" name="chenying0907 29">
              <a:extLst>
                <a:ext uri="{FF2B5EF4-FFF2-40B4-BE49-F238E27FC236}">
                  <a16:creationId xmlns:a16="http://schemas.microsoft.com/office/drawing/2014/main" id="{93DC4312-F9E7-401C-97DC-F293877A1F0A}"/>
                </a:ext>
              </a:extLst>
            </p:cNvPr>
            <p:cNvSpPr>
              <a:spLocks/>
            </p:cNvSpPr>
            <p:nvPr/>
          </p:nvSpPr>
          <p:spPr bwMode="auto">
            <a:xfrm>
              <a:off x="8062988" y="977925"/>
              <a:ext cx="232869" cy="208862"/>
            </a:xfrm>
            <a:custGeom>
              <a:avLst/>
              <a:gdLst>
                <a:gd name="T0" fmla="*/ 8 w 71"/>
                <a:gd name="T1" fmla="*/ 64 h 64"/>
                <a:gd name="T2" fmla="*/ 1 w 71"/>
                <a:gd name="T3" fmla="*/ 60 h 64"/>
                <a:gd name="T4" fmla="*/ 3 w 71"/>
                <a:gd name="T5" fmla="*/ 54 h 64"/>
                <a:gd name="T6" fmla="*/ 56 w 71"/>
                <a:gd name="T7" fmla="*/ 3 h 64"/>
                <a:gd name="T8" fmla="*/ 63 w 71"/>
                <a:gd name="T9" fmla="*/ 0 h 64"/>
                <a:gd name="T10" fmla="*/ 70 w 71"/>
                <a:gd name="T11" fmla="*/ 4 h 64"/>
                <a:gd name="T12" fmla="*/ 67 w 71"/>
                <a:gd name="T13" fmla="*/ 10 h 64"/>
                <a:gd name="T14" fmla="*/ 16 w 71"/>
                <a:gd name="T15" fmla="*/ 60 h 64"/>
                <a:gd name="T16" fmla="*/ 8 w 71"/>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8" y="64"/>
                  </a:moveTo>
                  <a:cubicBezTo>
                    <a:pt x="5" y="63"/>
                    <a:pt x="1" y="62"/>
                    <a:pt x="1" y="60"/>
                  </a:cubicBezTo>
                  <a:cubicBezTo>
                    <a:pt x="0" y="59"/>
                    <a:pt x="2" y="55"/>
                    <a:pt x="3" y="54"/>
                  </a:cubicBezTo>
                  <a:cubicBezTo>
                    <a:pt x="21" y="37"/>
                    <a:pt x="38" y="20"/>
                    <a:pt x="56" y="3"/>
                  </a:cubicBezTo>
                  <a:cubicBezTo>
                    <a:pt x="57" y="2"/>
                    <a:pt x="61" y="0"/>
                    <a:pt x="63" y="0"/>
                  </a:cubicBezTo>
                  <a:cubicBezTo>
                    <a:pt x="65" y="0"/>
                    <a:pt x="69" y="2"/>
                    <a:pt x="70" y="4"/>
                  </a:cubicBezTo>
                  <a:cubicBezTo>
                    <a:pt x="71" y="5"/>
                    <a:pt x="69" y="9"/>
                    <a:pt x="67" y="10"/>
                  </a:cubicBezTo>
                  <a:cubicBezTo>
                    <a:pt x="50" y="27"/>
                    <a:pt x="33" y="43"/>
                    <a:pt x="16" y="60"/>
                  </a:cubicBezTo>
                  <a:cubicBezTo>
                    <a:pt x="14" y="62"/>
                    <a:pt x="10" y="63"/>
                    <a:pt x="8" y="64"/>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4" name="chenying0907 31">
              <a:extLst>
                <a:ext uri="{FF2B5EF4-FFF2-40B4-BE49-F238E27FC236}">
                  <a16:creationId xmlns:a16="http://schemas.microsoft.com/office/drawing/2014/main" id="{1E1E02FA-779C-40E2-95F3-76A8EA84EEDD}"/>
                </a:ext>
              </a:extLst>
            </p:cNvPr>
            <p:cNvSpPr>
              <a:spLocks/>
            </p:cNvSpPr>
            <p:nvPr/>
          </p:nvSpPr>
          <p:spPr bwMode="auto">
            <a:xfrm>
              <a:off x="6725797" y="1868586"/>
              <a:ext cx="300088" cy="175252"/>
            </a:xfrm>
            <a:custGeom>
              <a:avLst/>
              <a:gdLst>
                <a:gd name="T0" fmla="*/ 92 w 92"/>
                <a:gd name="T1" fmla="*/ 1 h 54"/>
                <a:gd name="T2" fmla="*/ 15 w 92"/>
                <a:gd name="T3" fmla="*/ 50 h 54"/>
                <a:gd name="T4" fmla="*/ 0 w 92"/>
                <a:gd name="T5" fmla="*/ 54 h 54"/>
                <a:gd name="T6" fmla="*/ 92 w 92"/>
                <a:gd name="T7" fmla="*/ 1 h 54"/>
              </a:gdLst>
              <a:ahLst/>
              <a:cxnLst>
                <a:cxn ang="0">
                  <a:pos x="T0" y="T1"/>
                </a:cxn>
                <a:cxn ang="0">
                  <a:pos x="T2" y="T3"/>
                </a:cxn>
                <a:cxn ang="0">
                  <a:pos x="T4" y="T5"/>
                </a:cxn>
                <a:cxn ang="0">
                  <a:pos x="T6" y="T7"/>
                </a:cxn>
              </a:cxnLst>
              <a:rect l="0" t="0" r="r" b="b"/>
              <a:pathLst>
                <a:path w="92" h="54">
                  <a:moveTo>
                    <a:pt x="92" y="1"/>
                  </a:moveTo>
                  <a:cubicBezTo>
                    <a:pt x="66" y="18"/>
                    <a:pt x="41" y="34"/>
                    <a:pt x="15" y="50"/>
                  </a:cubicBezTo>
                  <a:cubicBezTo>
                    <a:pt x="11" y="52"/>
                    <a:pt x="6" y="53"/>
                    <a:pt x="0" y="54"/>
                  </a:cubicBezTo>
                  <a:cubicBezTo>
                    <a:pt x="12" y="38"/>
                    <a:pt x="80" y="0"/>
                    <a:pt x="92" y="1"/>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5" name="chenying0907 43">
              <a:extLst>
                <a:ext uri="{FF2B5EF4-FFF2-40B4-BE49-F238E27FC236}">
                  <a16:creationId xmlns:a16="http://schemas.microsoft.com/office/drawing/2014/main" id="{ABB6A0AB-068A-4953-BF01-835206725624}"/>
                </a:ext>
              </a:extLst>
            </p:cNvPr>
            <p:cNvSpPr>
              <a:spLocks/>
            </p:cNvSpPr>
            <p:nvPr/>
          </p:nvSpPr>
          <p:spPr bwMode="auto">
            <a:xfrm>
              <a:off x="7337976" y="1333229"/>
              <a:ext cx="81624" cy="160848"/>
            </a:xfrm>
            <a:custGeom>
              <a:avLst/>
              <a:gdLst>
                <a:gd name="T0" fmla="*/ 0 w 25"/>
                <a:gd name="T1" fmla="*/ 31 h 50"/>
                <a:gd name="T2" fmla="*/ 1 w 25"/>
                <a:gd name="T3" fmla="*/ 31 h 50"/>
                <a:gd name="T4" fmla="*/ 2 w 25"/>
                <a:gd name="T5" fmla="*/ 40 h 50"/>
                <a:gd name="T6" fmla="*/ 11 w 25"/>
                <a:gd name="T7" fmla="*/ 49 h 50"/>
                <a:gd name="T8" fmla="*/ 21 w 25"/>
                <a:gd name="T9" fmla="*/ 38 h 50"/>
                <a:gd name="T10" fmla="*/ 24 w 25"/>
                <a:gd name="T11" fmla="*/ 9 h 50"/>
                <a:gd name="T12" fmla="*/ 24 w 25"/>
                <a:gd name="T13" fmla="*/ 2 h 50"/>
                <a:gd name="T14" fmla="*/ 17 w 25"/>
                <a:gd name="T15" fmla="*/ 0 h 50"/>
                <a:gd name="T16" fmla="*/ 7 w 25"/>
                <a:gd name="T17" fmla="*/ 8 h 50"/>
                <a:gd name="T18" fmla="*/ 0 w 25"/>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0">
                  <a:moveTo>
                    <a:pt x="0" y="31"/>
                  </a:moveTo>
                  <a:cubicBezTo>
                    <a:pt x="1" y="31"/>
                    <a:pt x="1" y="31"/>
                    <a:pt x="1" y="31"/>
                  </a:cubicBezTo>
                  <a:cubicBezTo>
                    <a:pt x="2" y="34"/>
                    <a:pt x="2" y="37"/>
                    <a:pt x="2" y="40"/>
                  </a:cubicBezTo>
                  <a:cubicBezTo>
                    <a:pt x="3" y="46"/>
                    <a:pt x="5" y="50"/>
                    <a:pt x="11" y="49"/>
                  </a:cubicBezTo>
                  <a:cubicBezTo>
                    <a:pt x="17" y="48"/>
                    <a:pt x="21" y="46"/>
                    <a:pt x="21" y="38"/>
                  </a:cubicBezTo>
                  <a:cubicBezTo>
                    <a:pt x="21" y="28"/>
                    <a:pt x="23" y="19"/>
                    <a:pt x="24" y="9"/>
                  </a:cubicBezTo>
                  <a:cubicBezTo>
                    <a:pt x="24" y="7"/>
                    <a:pt x="25" y="3"/>
                    <a:pt x="24" y="2"/>
                  </a:cubicBezTo>
                  <a:cubicBezTo>
                    <a:pt x="23" y="0"/>
                    <a:pt x="19" y="0"/>
                    <a:pt x="17" y="0"/>
                  </a:cubicBezTo>
                  <a:cubicBezTo>
                    <a:pt x="13" y="2"/>
                    <a:pt x="9" y="5"/>
                    <a:pt x="7" y="8"/>
                  </a:cubicBezTo>
                  <a:cubicBezTo>
                    <a:pt x="4" y="15"/>
                    <a:pt x="2" y="23"/>
                    <a:pt x="0" y="31"/>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6" name="chenying0907 44">
              <a:extLst>
                <a:ext uri="{FF2B5EF4-FFF2-40B4-BE49-F238E27FC236}">
                  <a16:creationId xmlns:a16="http://schemas.microsoft.com/office/drawing/2014/main" id="{073FE54D-68CF-4D8E-A7F6-28E5A00C1ACA}"/>
                </a:ext>
              </a:extLst>
            </p:cNvPr>
            <p:cNvSpPr>
              <a:spLocks/>
            </p:cNvSpPr>
            <p:nvPr/>
          </p:nvSpPr>
          <p:spPr bwMode="auto">
            <a:xfrm>
              <a:off x="7707685" y="1335630"/>
              <a:ext cx="81624" cy="153645"/>
            </a:xfrm>
            <a:custGeom>
              <a:avLst/>
              <a:gdLst>
                <a:gd name="T0" fmla="*/ 25 w 25"/>
                <a:gd name="T1" fmla="*/ 2 h 47"/>
                <a:gd name="T2" fmla="*/ 8 w 25"/>
                <a:gd name="T3" fmla="*/ 9 h 47"/>
                <a:gd name="T4" fmla="*/ 1 w 25"/>
                <a:gd name="T5" fmla="*/ 38 h 47"/>
                <a:gd name="T6" fmla="*/ 8 w 25"/>
                <a:gd name="T7" fmla="*/ 46 h 47"/>
                <a:gd name="T8" fmla="*/ 20 w 25"/>
                <a:gd name="T9" fmla="*/ 38 h 47"/>
                <a:gd name="T10" fmla="*/ 25 w 25"/>
                <a:gd name="T11" fmla="*/ 2 h 47"/>
              </a:gdLst>
              <a:ahLst/>
              <a:cxnLst>
                <a:cxn ang="0">
                  <a:pos x="T0" y="T1"/>
                </a:cxn>
                <a:cxn ang="0">
                  <a:pos x="T2" y="T3"/>
                </a:cxn>
                <a:cxn ang="0">
                  <a:pos x="T4" y="T5"/>
                </a:cxn>
                <a:cxn ang="0">
                  <a:pos x="T6" y="T7"/>
                </a:cxn>
                <a:cxn ang="0">
                  <a:pos x="T8" y="T9"/>
                </a:cxn>
                <a:cxn ang="0">
                  <a:pos x="T10" y="T11"/>
                </a:cxn>
              </a:cxnLst>
              <a:rect l="0" t="0" r="r" b="b"/>
              <a:pathLst>
                <a:path w="25" h="47">
                  <a:moveTo>
                    <a:pt x="25" y="2"/>
                  </a:moveTo>
                  <a:cubicBezTo>
                    <a:pt x="18" y="0"/>
                    <a:pt x="11" y="2"/>
                    <a:pt x="8" y="9"/>
                  </a:cubicBezTo>
                  <a:cubicBezTo>
                    <a:pt x="4" y="18"/>
                    <a:pt x="3" y="28"/>
                    <a:pt x="1" y="38"/>
                  </a:cubicBezTo>
                  <a:cubicBezTo>
                    <a:pt x="0" y="42"/>
                    <a:pt x="1" y="47"/>
                    <a:pt x="8" y="46"/>
                  </a:cubicBezTo>
                  <a:cubicBezTo>
                    <a:pt x="13" y="46"/>
                    <a:pt x="19" y="45"/>
                    <a:pt x="20" y="38"/>
                  </a:cubicBezTo>
                  <a:cubicBezTo>
                    <a:pt x="21" y="26"/>
                    <a:pt x="23" y="15"/>
                    <a:pt x="25" y="2"/>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7" name="chenying0907 52">
              <a:extLst>
                <a:ext uri="{FF2B5EF4-FFF2-40B4-BE49-F238E27FC236}">
                  <a16:creationId xmlns:a16="http://schemas.microsoft.com/office/drawing/2014/main" id="{17A761FE-FCFD-437A-8F95-4D82776CC324}"/>
                </a:ext>
              </a:extLst>
            </p:cNvPr>
            <p:cNvSpPr>
              <a:spLocks noEditPoints="1"/>
            </p:cNvSpPr>
            <p:nvPr/>
          </p:nvSpPr>
          <p:spPr bwMode="auto">
            <a:xfrm>
              <a:off x="7241948" y="1554094"/>
              <a:ext cx="619381" cy="307290"/>
            </a:xfrm>
            <a:custGeom>
              <a:avLst/>
              <a:gdLst>
                <a:gd name="T0" fmla="*/ 105 w 190"/>
                <a:gd name="T1" fmla="*/ 76 h 95"/>
                <a:gd name="T2" fmla="*/ 95 w 190"/>
                <a:gd name="T3" fmla="*/ 76 h 95"/>
                <a:gd name="T4" fmla="*/ 46 w 190"/>
                <a:gd name="T5" fmla="*/ 68 h 95"/>
                <a:gd name="T6" fmla="*/ 2 w 190"/>
                <a:gd name="T7" fmla="*/ 25 h 95"/>
                <a:gd name="T8" fmla="*/ 6 w 190"/>
                <a:gd name="T9" fmla="*/ 13 h 95"/>
                <a:gd name="T10" fmla="*/ 20 w 190"/>
                <a:gd name="T11" fmla="*/ 18 h 95"/>
                <a:gd name="T12" fmla="*/ 95 w 190"/>
                <a:gd name="T13" fmla="*/ 64 h 95"/>
                <a:gd name="T14" fmla="*/ 171 w 190"/>
                <a:gd name="T15" fmla="*/ 10 h 95"/>
                <a:gd name="T16" fmla="*/ 175 w 190"/>
                <a:gd name="T17" fmla="*/ 4 h 95"/>
                <a:gd name="T18" fmla="*/ 188 w 190"/>
                <a:gd name="T19" fmla="*/ 0 h 95"/>
                <a:gd name="T20" fmla="*/ 188 w 190"/>
                <a:gd name="T21" fmla="*/ 11 h 95"/>
                <a:gd name="T22" fmla="*/ 163 w 190"/>
                <a:gd name="T23" fmla="*/ 66 h 95"/>
                <a:gd name="T24" fmla="*/ 112 w 190"/>
                <a:gd name="T25" fmla="*/ 93 h 95"/>
                <a:gd name="T26" fmla="*/ 105 w 190"/>
                <a:gd name="T27" fmla="*/ 76 h 95"/>
                <a:gd name="T28" fmla="*/ 111 w 190"/>
                <a:gd name="T29" fmla="*/ 73 h 95"/>
                <a:gd name="T30" fmla="*/ 129 w 190"/>
                <a:gd name="T31" fmla="*/ 79 h 95"/>
                <a:gd name="T32" fmla="*/ 149 w 190"/>
                <a:gd name="T33" fmla="*/ 58 h 95"/>
                <a:gd name="T34" fmla="*/ 111 w 190"/>
                <a:gd name="T35"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95">
                  <a:moveTo>
                    <a:pt x="105" y="76"/>
                  </a:moveTo>
                  <a:cubicBezTo>
                    <a:pt x="101" y="76"/>
                    <a:pt x="98" y="75"/>
                    <a:pt x="95" y="76"/>
                  </a:cubicBezTo>
                  <a:cubicBezTo>
                    <a:pt x="78" y="76"/>
                    <a:pt x="62" y="75"/>
                    <a:pt x="46" y="68"/>
                  </a:cubicBezTo>
                  <a:cubicBezTo>
                    <a:pt x="26" y="60"/>
                    <a:pt x="11" y="46"/>
                    <a:pt x="2" y="25"/>
                  </a:cubicBezTo>
                  <a:cubicBezTo>
                    <a:pt x="0" y="19"/>
                    <a:pt x="0" y="15"/>
                    <a:pt x="6" y="13"/>
                  </a:cubicBezTo>
                  <a:cubicBezTo>
                    <a:pt x="12" y="11"/>
                    <a:pt x="17" y="11"/>
                    <a:pt x="20" y="18"/>
                  </a:cubicBezTo>
                  <a:cubicBezTo>
                    <a:pt x="31" y="48"/>
                    <a:pt x="62" y="66"/>
                    <a:pt x="95" y="64"/>
                  </a:cubicBezTo>
                  <a:cubicBezTo>
                    <a:pt x="130" y="62"/>
                    <a:pt x="160" y="41"/>
                    <a:pt x="171" y="10"/>
                  </a:cubicBezTo>
                  <a:cubicBezTo>
                    <a:pt x="172" y="8"/>
                    <a:pt x="173" y="5"/>
                    <a:pt x="175" y="4"/>
                  </a:cubicBezTo>
                  <a:cubicBezTo>
                    <a:pt x="179" y="2"/>
                    <a:pt x="183" y="1"/>
                    <a:pt x="188" y="0"/>
                  </a:cubicBezTo>
                  <a:cubicBezTo>
                    <a:pt x="188" y="4"/>
                    <a:pt x="190" y="8"/>
                    <a:pt x="188" y="11"/>
                  </a:cubicBezTo>
                  <a:cubicBezTo>
                    <a:pt x="180" y="29"/>
                    <a:pt x="172" y="48"/>
                    <a:pt x="163" y="66"/>
                  </a:cubicBezTo>
                  <a:cubicBezTo>
                    <a:pt x="154" y="87"/>
                    <a:pt x="135" y="95"/>
                    <a:pt x="112" y="93"/>
                  </a:cubicBezTo>
                  <a:cubicBezTo>
                    <a:pt x="100" y="91"/>
                    <a:pt x="98" y="88"/>
                    <a:pt x="105" y="76"/>
                  </a:cubicBezTo>
                  <a:close/>
                  <a:moveTo>
                    <a:pt x="111" y="73"/>
                  </a:moveTo>
                  <a:cubicBezTo>
                    <a:pt x="116" y="80"/>
                    <a:pt x="121" y="82"/>
                    <a:pt x="129" y="79"/>
                  </a:cubicBezTo>
                  <a:cubicBezTo>
                    <a:pt x="140" y="76"/>
                    <a:pt x="148" y="67"/>
                    <a:pt x="149" y="58"/>
                  </a:cubicBezTo>
                  <a:cubicBezTo>
                    <a:pt x="137" y="63"/>
                    <a:pt x="125" y="68"/>
                    <a:pt x="111" y="73"/>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8" name="chenying0907 53">
              <a:extLst>
                <a:ext uri="{FF2B5EF4-FFF2-40B4-BE49-F238E27FC236}">
                  <a16:creationId xmlns:a16="http://schemas.microsoft.com/office/drawing/2014/main" id="{423BD028-3C33-4E10-A2AE-7763D0842188}"/>
                </a:ext>
              </a:extLst>
            </p:cNvPr>
            <p:cNvSpPr>
              <a:spLocks/>
            </p:cNvSpPr>
            <p:nvPr/>
          </p:nvSpPr>
          <p:spPr bwMode="auto">
            <a:xfrm>
              <a:off x="7337976" y="1333229"/>
              <a:ext cx="81624" cy="160848"/>
            </a:xfrm>
            <a:custGeom>
              <a:avLst/>
              <a:gdLst>
                <a:gd name="T0" fmla="*/ 0 w 25"/>
                <a:gd name="T1" fmla="*/ 31 h 50"/>
                <a:gd name="T2" fmla="*/ 7 w 25"/>
                <a:gd name="T3" fmla="*/ 8 h 50"/>
                <a:gd name="T4" fmla="*/ 17 w 25"/>
                <a:gd name="T5" fmla="*/ 0 h 50"/>
                <a:gd name="T6" fmla="*/ 24 w 25"/>
                <a:gd name="T7" fmla="*/ 2 h 50"/>
                <a:gd name="T8" fmla="*/ 24 w 25"/>
                <a:gd name="T9" fmla="*/ 9 h 50"/>
                <a:gd name="T10" fmla="*/ 21 w 25"/>
                <a:gd name="T11" fmla="*/ 38 h 50"/>
                <a:gd name="T12" fmla="*/ 11 w 25"/>
                <a:gd name="T13" fmla="*/ 49 h 50"/>
                <a:gd name="T14" fmla="*/ 2 w 25"/>
                <a:gd name="T15" fmla="*/ 40 h 50"/>
                <a:gd name="T16" fmla="*/ 1 w 25"/>
                <a:gd name="T17" fmla="*/ 31 h 50"/>
                <a:gd name="T18" fmla="*/ 0 w 25"/>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0">
                  <a:moveTo>
                    <a:pt x="0" y="31"/>
                  </a:moveTo>
                  <a:cubicBezTo>
                    <a:pt x="2" y="23"/>
                    <a:pt x="4" y="15"/>
                    <a:pt x="7" y="8"/>
                  </a:cubicBezTo>
                  <a:cubicBezTo>
                    <a:pt x="9" y="5"/>
                    <a:pt x="13" y="2"/>
                    <a:pt x="17" y="0"/>
                  </a:cubicBezTo>
                  <a:cubicBezTo>
                    <a:pt x="19" y="0"/>
                    <a:pt x="23" y="0"/>
                    <a:pt x="24" y="2"/>
                  </a:cubicBezTo>
                  <a:cubicBezTo>
                    <a:pt x="25" y="3"/>
                    <a:pt x="24" y="7"/>
                    <a:pt x="24" y="9"/>
                  </a:cubicBezTo>
                  <a:cubicBezTo>
                    <a:pt x="23" y="19"/>
                    <a:pt x="21" y="28"/>
                    <a:pt x="21" y="38"/>
                  </a:cubicBezTo>
                  <a:cubicBezTo>
                    <a:pt x="21" y="46"/>
                    <a:pt x="17" y="48"/>
                    <a:pt x="11" y="49"/>
                  </a:cubicBezTo>
                  <a:cubicBezTo>
                    <a:pt x="5" y="50"/>
                    <a:pt x="3" y="46"/>
                    <a:pt x="2" y="40"/>
                  </a:cubicBezTo>
                  <a:cubicBezTo>
                    <a:pt x="2" y="37"/>
                    <a:pt x="2" y="34"/>
                    <a:pt x="1" y="31"/>
                  </a:cubicBezTo>
                  <a:cubicBezTo>
                    <a:pt x="1" y="31"/>
                    <a:pt x="1" y="31"/>
                    <a:pt x="0" y="31"/>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69" name="chenying0907 54">
              <a:extLst>
                <a:ext uri="{FF2B5EF4-FFF2-40B4-BE49-F238E27FC236}">
                  <a16:creationId xmlns:a16="http://schemas.microsoft.com/office/drawing/2014/main" id="{B45DA73A-2C30-4DB6-B6CB-328E7393D81F}"/>
                </a:ext>
              </a:extLst>
            </p:cNvPr>
            <p:cNvSpPr>
              <a:spLocks/>
            </p:cNvSpPr>
            <p:nvPr/>
          </p:nvSpPr>
          <p:spPr bwMode="auto">
            <a:xfrm>
              <a:off x="7707685" y="1335630"/>
              <a:ext cx="81624" cy="153645"/>
            </a:xfrm>
            <a:custGeom>
              <a:avLst/>
              <a:gdLst>
                <a:gd name="T0" fmla="*/ 25 w 25"/>
                <a:gd name="T1" fmla="*/ 2 h 47"/>
                <a:gd name="T2" fmla="*/ 20 w 25"/>
                <a:gd name="T3" fmla="*/ 38 h 47"/>
                <a:gd name="T4" fmla="*/ 8 w 25"/>
                <a:gd name="T5" fmla="*/ 46 h 47"/>
                <a:gd name="T6" fmla="*/ 1 w 25"/>
                <a:gd name="T7" fmla="*/ 38 h 47"/>
                <a:gd name="T8" fmla="*/ 8 w 25"/>
                <a:gd name="T9" fmla="*/ 9 h 47"/>
                <a:gd name="T10" fmla="*/ 25 w 25"/>
                <a:gd name="T11" fmla="*/ 2 h 47"/>
              </a:gdLst>
              <a:ahLst/>
              <a:cxnLst>
                <a:cxn ang="0">
                  <a:pos x="T0" y="T1"/>
                </a:cxn>
                <a:cxn ang="0">
                  <a:pos x="T2" y="T3"/>
                </a:cxn>
                <a:cxn ang="0">
                  <a:pos x="T4" y="T5"/>
                </a:cxn>
                <a:cxn ang="0">
                  <a:pos x="T6" y="T7"/>
                </a:cxn>
                <a:cxn ang="0">
                  <a:pos x="T8" y="T9"/>
                </a:cxn>
                <a:cxn ang="0">
                  <a:pos x="T10" y="T11"/>
                </a:cxn>
              </a:cxnLst>
              <a:rect l="0" t="0" r="r" b="b"/>
              <a:pathLst>
                <a:path w="25" h="47">
                  <a:moveTo>
                    <a:pt x="25" y="2"/>
                  </a:moveTo>
                  <a:cubicBezTo>
                    <a:pt x="23" y="15"/>
                    <a:pt x="21" y="26"/>
                    <a:pt x="20" y="38"/>
                  </a:cubicBezTo>
                  <a:cubicBezTo>
                    <a:pt x="19" y="45"/>
                    <a:pt x="13" y="46"/>
                    <a:pt x="8" y="46"/>
                  </a:cubicBezTo>
                  <a:cubicBezTo>
                    <a:pt x="1" y="47"/>
                    <a:pt x="0" y="42"/>
                    <a:pt x="1" y="38"/>
                  </a:cubicBezTo>
                  <a:cubicBezTo>
                    <a:pt x="3" y="28"/>
                    <a:pt x="4" y="18"/>
                    <a:pt x="8" y="9"/>
                  </a:cubicBezTo>
                  <a:cubicBezTo>
                    <a:pt x="11" y="2"/>
                    <a:pt x="18" y="0"/>
                    <a:pt x="25" y="2"/>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grpSp>
      <p:grpSp>
        <p:nvGrpSpPr>
          <p:cNvPr id="70" name="PA_组合 152">
            <a:extLst>
              <a:ext uri="{FF2B5EF4-FFF2-40B4-BE49-F238E27FC236}">
                <a16:creationId xmlns:a16="http://schemas.microsoft.com/office/drawing/2014/main" id="{58A9B88D-6F78-4CCA-98C7-C679A71F42F4}"/>
              </a:ext>
            </a:extLst>
          </p:cNvPr>
          <p:cNvGrpSpPr/>
          <p:nvPr>
            <p:custDataLst>
              <p:tags r:id="rId6"/>
            </p:custDataLst>
          </p:nvPr>
        </p:nvGrpSpPr>
        <p:grpSpPr>
          <a:xfrm>
            <a:off x="6780815" y="6979000"/>
            <a:ext cx="4359053" cy="3516605"/>
            <a:chOff x="6168872" y="3076299"/>
            <a:chExt cx="3901103" cy="3147162"/>
          </a:xfrm>
          <a:solidFill>
            <a:srgbClr val="456975"/>
          </a:solidFill>
        </p:grpSpPr>
        <p:sp>
          <p:nvSpPr>
            <p:cNvPr id="71" name="chenying0907 5">
              <a:extLst>
                <a:ext uri="{FF2B5EF4-FFF2-40B4-BE49-F238E27FC236}">
                  <a16:creationId xmlns:a16="http://schemas.microsoft.com/office/drawing/2014/main" id="{68550CE4-6EDA-4FEC-B568-A2427762AD79}"/>
                </a:ext>
              </a:extLst>
            </p:cNvPr>
            <p:cNvSpPr>
              <a:spLocks/>
            </p:cNvSpPr>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 fmla="*/ 289 w 10000"/>
                <a:gd name="connsiteY0" fmla="*/ 860 h 10000"/>
                <a:gd name="connsiteX1" fmla="*/ 1188 w 10000"/>
                <a:gd name="connsiteY1" fmla="*/ 3749 h 10000"/>
                <a:gd name="connsiteX2" fmla="*/ 1577 w 10000"/>
                <a:gd name="connsiteY2" fmla="*/ 4880 h 10000"/>
                <a:gd name="connsiteX3" fmla="*/ 1788 w 10000"/>
                <a:gd name="connsiteY3" fmla="*/ 4941 h 10000"/>
                <a:gd name="connsiteX4" fmla="*/ 1647 w 10000"/>
                <a:gd name="connsiteY4" fmla="*/ 5033 h 10000"/>
                <a:gd name="connsiteX5" fmla="*/ 1841 w 10000"/>
                <a:gd name="connsiteY5" fmla="*/ 5232 h 10000"/>
                <a:gd name="connsiteX6" fmla="*/ 2088 w 10000"/>
                <a:gd name="connsiteY6" fmla="*/ 5323 h 10000"/>
                <a:gd name="connsiteX7" fmla="*/ 2229 w 10000"/>
                <a:gd name="connsiteY7" fmla="*/ 5369 h 10000"/>
                <a:gd name="connsiteX8" fmla="*/ 1824 w 10000"/>
                <a:gd name="connsiteY8" fmla="*/ 5476 h 10000"/>
                <a:gd name="connsiteX9" fmla="*/ 1859 w 10000"/>
                <a:gd name="connsiteY9" fmla="*/ 5537 h 10000"/>
                <a:gd name="connsiteX10" fmla="*/ 2793 w 10000"/>
                <a:gd name="connsiteY10" fmla="*/ 7509 h 10000"/>
                <a:gd name="connsiteX11" fmla="*/ 3040 w 10000"/>
                <a:gd name="connsiteY11" fmla="*/ 7585 h 10000"/>
                <a:gd name="connsiteX12" fmla="*/ 3464 w 10000"/>
                <a:gd name="connsiteY12" fmla="*/ 7402 h 10000"/>
                <a:gd name="connsiteX13" fmla="*/ 4469 w 10000"/>
                <a:gd name="connsiteY13" fmla="*/ 6393 h 10000"/>
                <a:gd name="connsiteX14" fmla="*/ 6938 w 10000"/>
                <a:gd name="connsiteY14" fmla="*/ 4131 h 10000"/>
                <a:gd name="connsiteX15" fmla="*/ 8154 w 10000"/>
                <a:gd name="connsiteY15" fmla="*/ 3474 h 10000"/>
                <a:gd name="connsiteX16" fmla="*/ 8895 w 10000"/>
                <a:gd name="connsiteY16" fmla="*/ 3337 h 10000"/>
                <a:gd name="connsiteX17" fmla="*/ 8119 w 10000"/>
                <a:gd name="connsiteY17" fmla="*/ 6837 h 10000"/>
                <a:gd name="connsiteX18" fmla="*/ 8067 w 10000"/>
                <a:gd name="connsiteY18" fmla="*/ 10000 h 10000"/>
                <a:gd name="connsiteX19" fmla="*/ 8595 w 10000"/>
                <a:gd name="connsiteY19" fmla="*/ 10000 h 10000"/>
                <a:gd name="connsiteX20" fmla="*/ 8542 w 10000"/>
                <a:gd name="connsiteY20" fmla="*/ 9099 h 10000"/>
                <a:gd name="connsiteX21" fmla="*/ 8754 w 10000"/>
                <a:gd name="connsiteY21" fmla="*/ 5949 h 10000"/>
                <a:gd name="connsiteX22" fmla="*/ 9424 w 10000"/>
                <a:gd name="connsiteY22" fmla="*/ 3306 h 10000"/>
                <a:gd name="connsiteX23" fmla="*/ 9971 w 10000"/>
                <a:gd name="connsiteY23" fmla="*/ 2129 h 10000"/>
                <a:gd name="connsiteX24" fmla="*/ 9812 w 10000"/>
                <a:gd name="connsiteY24" fmla="*/ 1915 h 10000"/>
                <a:gd name="connsiteX25" fmla="*/ 9459 w 10000"/>
                <a:gd name="connsiteY25" fmla="*/ 2098 h 10000"/>
                <a:gd name="connsiteX26" fmla="*/ 9335 w 10000"/>
                <a:gd name="connsiteY26" fmla="*/ 2343 h 10000"/>
                <a:gd name="connsiteX27" fmla="*/ 8931 w 10000"/>
                <a:gd name="connsiteY27" fmla="*/ 3214 h 10000"/>
                <a:gd name="connsiteX28" fmla="*/ 7925 w 10000"/>
                <a:gd name="connsiteY28" fmla="*/ 3382 h 10000"/>
                <a:gd name="connsiteX29" fmla="*/ 4980 w 10000"/>
                <a:gd name="connsiteY29" fmla="*/ 5323 h 10000"/>
                <a:gd name="connsiteX30" fmla="*/ 3763 w 10000"/>
                <a:gd name="connsiteY30" fmla="*/ 6729 h 10000"/>
                <a:gd name="connsiteX31" fmla="*/ 3270 w 10000"/>
                <a:gd name="connsiteY31" fmla="*/ 7249 h 10000"/>
                <a:gd name="connsiteX32" fmla="*/ 3199 w 10000"/>
                <a:gd name="connsiteY32" fmla="*/ 7158 h 10000"/>
                <a:gd name="connsiteX33" fmla="*/ 2387 w 10000"/>
                <a:gd name="connsiteY33" fmla="*/ 5461 h 10000"/>
                <a:gd name="connsiteX34" fmla="*/ 1946 w 10000"/>
                <a:gd name="connsiteY34" fmla="*/ 4651 h 10000"/>
                <a:gd name="connsiteX35" fmla="*/ 1982 w 10000"/>
                <a:gd name="connsiteY35" fmla="*/ 4437 h 10000"/>
                <a:gd name="connsiteX36" fmla="*/ 1524 w 10000"/>
                <a:gd name="connsiteY36" fmla="*/ 2985 h 10000"/>
                <a:gd name="connsiteX37" fmla="*/ 554 w 10000"/>
                <a:gd name="connsiteY37" fmla="*/ 172 h 10000"/>
                <a:gd name="connsiteX38" fmla="*/ 237 w 10000"/>
                <a:gd name="connsiteY38" fmla="*/ 20 h 10000"/>
                <a:gd name="connsiteX39" fmla="*/ 113 w 10000"/>
                <a:gd name="connsiteY39" fmla="*/ 65 h 10000"/>
                <a:gd name="connsiteX40" fmla="*/ 25 w 10000"/>
                <a:gd name="connsiteY40" fmla="*/ 249 h 10000"/>
                <a:gd name="connsiteX41" fmla="*/ 289 w 10000"/>
                <a:gd name="connsiteY41" fmla="*/ 860 h 10000"/>
                <a:gd name="connsiteX0" fmla="*/ 289 w 10000"/>
                <a:gd name="connsiteY0" fmla="*/ 860 h 10000"/>
                <a:gd name="connsiteX1" fmla="*/ 1188 w 10000"/>
                <a:gd name="connsiteY1" fmla="*/ 3749 h 10000"/>
                <a:gd name="connsiteX2" fmla="*/ 1577 w 10000"/>
                <a:gd name="connsiteY2" fmla="*/ 4880 h 10000"/>
                <a:gd name="connsiteX3" fmla="*/ 1788 w 10000"/>
                <a:gd name="connsiteY3" fmla="*/ 4941 h 10000"/>
                <a:gd name="connsiteX4" fmla="*/ 1647 w 10000"/>
                <a:gd name="connsiteY4" fmla="*/ 5033 h 10000"/>
                <a:gd name="connsiteX5" fmla="*/ 1841 w 10000"/>
                <a:gd name="connsiteY5" fmla="*/ 5232 h 10000"/>
                <a:gd name="connsiteX6" fmla="*/ 2088 w 10000"/>
                <a:gd name="connsiteY6" fmla="*/ 5323 h 10000"/>
                <a:gd name="connsiteX7" fmla="*/ 2229 w 10000"/>
                <a:gd name="connsiteY7" fmla="*/ 5369 h 10000"/>
                <a:gd name="connsiteX8" fmla="*/ 1824 w 10000"/>
                <a:gd name="connsiteY8" fmla="*/ 5476 h 10000"/>
                <a:gd name="connsiteX9" fmla="*/ 1859 w 10000"/>
                <a:gd name="connsiteY9" fmla="*/ 5537 h 10000"/>
                <a:gd name="connsiteX10" fmla="*/ 2793 w 10000"/>
                <a:gd name="connsiteY10" fmla="*/ 7509 h 10000"/>
                <a:gd name="connsiteX11" fmla="*/ 3040 w 10000"/>
                <a:gd name="connsiteY11" fmla="*/ 7585 h 10000"/>
                <a:gd name="connsiteX12" fmla="*/ 3464 w 10000"/>
                <a:gd name="connsiteY12" fmla="*/ 7402 h 10000"/>
                <a:gd name="connsiteX13" fmla="*/ 4469 w 10000"/>
                <a:gd name="connsiteY13" fmla="*/ 6393 h 10000"/>
                <a:gd name="connsiteX14" fmla="*/ 6938 w 10000"/>
                <a:gd name="connsiteY14" fmla="*/ 4131 h 10000"/>
                <a:gd name="connsiteX15" fmla="*/ 8154 w 10000"/>
                <a:gd name="connsiteY15" fmla="*/ 3474 h 10000"/>
                <a:gd name="connsiteX16" fmla="*/ 8895 w 10000"/>
                <a:gd name="connsiteY16" fmla="*/ 3337 h 10000"/>
                <a:gd name="connsiteX17" fmla="*/ 8119 w 10000"/>
                <a:gd name="connsiteY17" fmla="*/ 6837 h 10000"/>
                <a:gd name="connsiteX18" fmla="*/ 8067 w 10000"/>
                <a:gd name="connsiteY18" fmla="*/ 10000 h 10000"/>
                <a:gd name="connsiteX19" fmla="*/ 8595 w 10000"/>
                <a:gd name="connsiteY19" fmla="*/ 10000 h 10000"/>
                <a:gd name="connsiteX20" fmla="*/ 8542 w 10000"/>
                <a:gd name="connsiteY20" fmla="*/ 9099 h 10000"/>
                <a:gd name="connsiteX21" fmla="*/ 8754 w 10000"/>
                <a:gd name="connsiteY21" fmla="*/ 5949 h 10000"/>
                <a:gd name="connsiteX22" fmla="*/ 9424 w 10000"/>
                <a:gd name="connsiteY22" fmla="*/ 3306 h 10000"/>
                <a:gd name="connsiteX23" fmla="*/ 9971 w 10000"/>
                <a:gd name="connsiteY23" fmla="*/ 2129 h 10000"/>
                <a:gd name="connsiteX24" fmla="*/ 9812 w 10000"/>
                <a:gd name="connsiteY24" fmla="*/ 1915 h 10000"/>
                <a:gd name="connsiteX25" fmla="*/ 9459 w 10000"/>
                <a:gd name="connsiteY25" fmla="*/ 2098 h 10000"/>
                <a:gd name="connsiteX26" fmla="*/ 9335 w 10000"/>
                <a:gd name="connsiteY26" fmla="*/ 2343 h 10000"/>
                <a:gd name="connsiteX27" fmla="*/ 8931 w 10000"/>
                <a:gd name="connsiteY27" fmla="*/ 3214 h 10000"/>
                <a:gd name="connsiteX28" fmla="*/ 7925 w 10000"/>
                <a:gd name="connsiteY28" fmla="*/ 3382 h 10000"/>
                <a:gd name="connsiteX29" fmla="*/ 4980 w 10000"/>
                <a:gd name="connsiteY29" fmla="*/ 5323 h 10000"/>
                <a:gd name="connsiteX30" fmla="*/ 3763 w 10000"/>
                <a:gd name="connsiteY30" fmla="*/ 6729 h 10000"/>
                <a:gd name="connsiteX31" fmla="*/ 3270 w 10000"/>
                <a:gd name="connsiteY31" fmla="*/ 7249 h 10000"/>
                <a:gd name="connsiteX32" fmla="*/ 3199 w 10000"/>
                <a:gd name="connsiteY32" fmla="*/ 7158 h 10000"/>
                <a:gd name="connsiteX33" fmla="*/ 2387 w 10000"/>
                <a:gd name="connsiteY33" fmla="*/ 5461 h 10000"/>
                <a:gd name="connsiteX34" fmla="*/ 1982 w 10000"/>
                <a:gd name="connsiteY34" fmla="*/ 4437 h 10000"/>
                <a:gd name="connsiteX35" fmla="*/ 1524 w 10000"/>
                <a:gd name="connsiteY35" fmla="*/ 2985 h 10000"/>
                <a:gd name="connsiteX36" fmla="*/ 554 w 10000"/>
                <a:gd name="connsiteY36" fmla="*/ 172 h 10000"/>
                <a:gd name="connsiteX37" fmla="*/ 237 w 10000"/>
                <a:gd name="connsiteY37" fmla="*/ 20 h 10000"/>
                <a:gd name="connsiteX38" fmla="*/ 113 w 10000"/>
                <a:gd name="connsiteY38" fmla="*/ 65 h 10000"/>
                <a:gd name="connsiteX39" fmla="*/ 25 w 10000"/>
                <a:gd name="connsiteY39" fmla="*/ 249 h 10000"/>
                <a:gd name="connsiteX40" fmla="*/ 289 w 10000"/>
                <a:gd name="connsiteY40" fmla="*/ 860 h 10000"/>
                <a:gd name="connsiteX0" fmla="*/ 289 w 10000"/>
                <a:gd name="connsiteY0" fmla="*/ 860 h 10000"/>
                <a:gd name="connsiteX1" fmla="*/ 1188 w 10000"/>
                <a:gd name="connsiteY1" fmla="*/ 3749 h 10000"/>
                <a:gd name="connsiteX2" fmla="*/ 1577 w 10000"/>
                <a:gd name="connsiteY2" fmla="*/ 4880 h 10000"/>
                <a:gd name="connsiteX3" fmla="*/ 1788 w 10000"/>
                <a:gd name="connsiteY3" fmla="*/ 4941 h 10000"/>
                <a:gd name="connsiteX4" fmla="*/ 1647 w 10000"/>
                <a:gd name="connsiteY4" fmla="*/ 5033 h 10000"/>
                <a:gd name="connsiteX5" fmla="*/ 1841 w 10000"/>
                <a:gd name="connsiteY5" fmla="*/ 5232 h 10000"/>
                <a:gd name="connsiteX6" fmla="*/ 2088 w 10000"/>
                <a:gd name="connsiteY6" fmla="*/ 5323 h 10000"/>
                <a:gd name="connsiteX7" fmla="*/ 1824 w 10000"/>
                <a:gd name="connsiteY7" fmla="*/ 5476 h 10000"/>
                <a:gd name="connsiteX8" fmla="*/ 1859 w 10000"/>
                <a:gd name="connsiteY8" fmla="*/ 5537 h 10000"/>
                <a:gd name="connsiteX9" fmla="*/ 2793 w 10000"/>
                <a:gd name="connsiteY9" fmla="*/ 7509 h 10000"/>
                <a:gd name="connsiteX10" fmla="*/ 3040 w 10000"/>
                <a:gd name="connsiteY10" fmla="*/ 7585 h 10000"/>
                <a:gd name="connsiteX11" fmla="*/ 3464 w 10000"/>
                <a:gd name="connsiteY11" fmla="*/ 7402 h 10000"/>
                <a:gd name="connsiteX12" fmla="*/ 4469 w 10000"/>
                <a:gd name="connsiteY12" fmla="*/ 6393 h 10000"/>
                <a:gd name="connsiteX13" fmla="*/ 6938 w 10000"/>
                <a:gd name="connsiteY13" fmla="*/ 4131 h 10000"/>
                <a:gd name="connsiteX14" fmla="*/ 8154 w 10000"/>
                <a:gd name="connsiteY14" fmla="*/ 3474 h 10000"/>
                <a:gd name="connsiteX15" fmla="*/ 8895 w 10000"/>
                <a:gd name="connsiteY15" fmla="*/ 3337 h 10000"/>
                <a:gd name="connsiteX16" fmla="*/ 8119 w 10000"/>
                <a:gd name="connsiteY16" fmla="*/ 6837 h 10000"/>
                <a:gd name="connsiteX17" fmla="*/ 8067 w 10000"/>
                <a:gd name="connsiteY17" fmla="*/ 10000 h 10000"/>
                <a:gd name="connsiteX18" fmla="*/ 8595 w 10000"/>
                <a:gd name="connsiteY18" fmla="*/ 10000 h 10000"/>
                <a:gd name="connsiteX19" fmla="*/ 8542 w 10000"/>
                <a:gd name="connsiteY19" fmla="*/ 9099 h 10000"/>
                <a:gd name="connsiteX20" fmla="*/ 8754 w 10000"/>
                <a:gd name="connsiteY20" fmla="*/ 5949 h 10000"/>
                <a:gd name="connsiteX21" fmla="*/ 9424 w 10000"/>
                <a:gd name="connsiteY21" fmla="*/ 3306 h 10000"/>
                <a:gd name="connsiteX22" fmla="*/ 9971 w 10000"/>
                <a:gd name="connsiteY22" fmla="*/ 2129 h 10000"/>
                <a:gd name="connsiteX23" fmla="*/ 9812 w 10000"/>
                <a:gd name="connsiteY23" fmla="*/ 1915 h 10000"/>
                <a:gd name="connsiteX24" fmla="*/ 9459 w 10000"/>
                <a:gd name="connsiteY24" fmla="*/ 2098 h 10000"/>
                <a:gd name="connsiteX25" fmla="*/ 9335 w 10000"/>
                <a:gd name="connsiteY25" fmla="*/ 2343 h 10000"/>
                <a:gd name="connsiteX26" fmla="*/ 8931 w 10000"/>
                <a:gd name="connsiteY26" fmla="*/ 3214 h 10000"/>
                <a:gd name="connsiteX27" fmla="*/ 7925 w 10000"/>
                <a:gd name="connsiteY27" fmla="*/ 3382 h 10000"/>
                <a:gd name="connsiteX28" fmla="*/ 4980 w 10000"/>
                <a:gd name="connsiteY28" fmla="*/ 5323 h 10000"/>
                <a:gd name="connsiteX29" fmla="*/ 3763 w 10000"/>
                <a:gd name="connsiteY29" fmla="*/ 6729 h 10000"/>
                <a:gd name="connsiteX30" fmla="*/ 3270 w 10000"/>
                <a:gd name="connsiteY30" fmla="*/ 7249 h 10000"/>
                <a:gd name="connsiteX31" fmla="*/ 3199 w 10000"/>
                <a:gd name="connsiteY31" fmla="*/ 7158 h 10000"/>
                <a:gd name="connsiteX32" fmla="*/ 2387 w 10000"/>
                <a:gd name="connsiteY32" fmla="*/ 5461 h 10000"/>
                <a:gd name="connsiteX33" fmla="*/ 1982 w 10000"/>
                <a:gd name="connsiteY33" fmla="*/ 4437 h 10000"/>
                <a:gd name="connsiteX34" fmla="*/ 1524 w 10000"/>
                <a:gd name="connsiteY34" fmla="*/ 2985 h 10000"/>
                <a:gd name="connsiteX35" fmla="*/ 554 w 10000"/>
                <a:gd name="connsiteY35" fmla="*/ 172 h 10000"/>
                <a:gd name="connsiteX36" fmla="*/ 237 w 10000"/>
                <a:gd name="connsiteY36" fmla="*/ 20 h 10000"/>
                <a:gd name="connsiteX37" fmla="*/ 113 w 10000"/>
                <a:gd name="connsiteY37" fmla="*/ 65 h 10000"/>
                <a:gd name="connsiteX38" fmla="*/ 25 w 10000"/>
                <a:gd name="connsiteY38" fmla="*/ 249 h 10000"/>
                <a:gd name="connsiteX39" fmla="*/ 289 w 10000"/>
                <a:gd name="connsiteY39" fmla="*/ 860 h 10000"/>
                <a:gd name="connsiteX0" fmla="*/ 289 w 10000"/>
                <a:gd name="connsiteY0" fmla="*/ 860 h 10000"/>
                <a:gd name="connsiteX1" fmla="*/ 1188 w 10000"/>
                <a:gd name="connsiteY1" fmla="*/ 3749 h 10000"/>
                <a:gd name="connsiteX2" fmla="*/ 1577 w 10000"/>
                <a:gd name="connsiteY2" fmla="*/ 4880 h 10000"/>
                <a:gd name="connsiteX3" fmla="*/ 1788 w 10000"/>
                <a:gd name="connsiteY3" fmla="*/ 4941 h 10000"/>
                <a:gd name="connsiteX4" fmla="*/ 1647 w 10000"/>
                <a:gd name="connsiteY4" fmla="*/ 5033 h 10000"/>
                <a:gd name="connsiteX5" fmla="*/ 1841 w 10000"/>
                <a:gd name="connsiteY5" fmla="*/ 5232 h 10000"/>
                <a:gd name="connsiteX6" fmla="*/ 1824 w 10000"/>
                <a:gd name="connsiteY6" fmla="*/ 5476 h 10000"/>
                <a:gd name="connsiteX7" fmla="*/ 1859 w 10000"/>
                <a:gd name="connsiteY7" fmla="*/ 5537 h 10000"/>
                <a:gd name="connsiteX8" fmla="*/ 2793 w 10000"/>
                <a:gd name="connsiteY8" fmla="*/ 7509 h 10000"/>
                <a:gd name="connsiteX9" fmla="*/ 3040 w 10000"/>
                <a:gd name="connsiteY9" fmla="*/ 7585 h 10000"/>
                <a:gd name="connsiteX10" fmla="*/ 3464 w 10000"/>
                <a:gd name="connsiteY10" fmla="*/ 7402 h 10000"/>
                <a:gd name="connsiteX11" fmla="*/ 4469 w 10000"/>
                <a:gd name="connsiteY11" fmla="*/ 6393 h 10000"/>
                <a:gd name="connsiteX12" fmla="*/ 6938 w 10000"/>
                <a:gd name="connsiteY12" fmla="*/ 4131 h 10000"/>
                <a:gd name="connsiteX13" fmla="*/ 8154 w 10000"/>
                <a:gd name="connsiteY13" fmla="*/ 3474 h 10000"/>
                <a:gd name="connsiteX14" fmla="*/ 8895 w 10000"/>
                <a:gd name="connsiteY14" fmla="*/ 3337 h 10000"/>
                <a:gd name="connsiteX15" fmla="*/ 8119 w 10000"/>
                <a:gd name="connsiteY15" fmla="*/ 6837 h 10000"/>
                <a:gd name="connsiteX16" fmla="*/ 8067 w 10000"/>
                <a:gd name="connsiteY16" fmla="*/ 10000 h 10000"/>
                <a:gd name="connsiteX17" fmla="*/ 8595 w 10000"/>
                <a:gd name="connsiteY17" fmla="*/ 10000 h 10000"/>
                <a:gd name="connsiteX18" fmla="*/ 8542 w 10000"/>
                <a:gd name="connsiteY18" fmla="*/ 9099 h 10000"/>
                <a:gd name="connsiteX19" fmla="*/ 8754 w 10000"/>
                <a:gd name="connsiteY19" fmla="*/ 5949 h 10000"/>
                <a:gd name="connsiteX20" fmla="*/ 9424 w 10000"/>
                <a:gd name="connsiteY20" fmla="*/ 3306 h 10000"/>
                <a:gd name="connsiteX21" fmla="*/ 9971 w 10000"/>
                <a:gd name="connsiteY21" fmla="*/ 2129 h 10000"/>
                <a:gd name="connsiteX22" fmla="*/ 9812 w 10000"/>
                <a:gd name="connsiteY22" fmla="*/ 1915 h 10000"/>
                <a:gd name="connsiteX23" fmla="*/ 9459 w 10000"/>
                <a:gd name="connsiteY23" fmla="*/ 2098 h 10000"/>
                <a:gd name="connsiteX24" fmla="*/ 9335 w 10000"/>
                <a:gd name="connsiteY24" fmla="*/ 2343 h 10000"/>
                <a:gd name="connsiteX25" fmla="*/ 8931 w 10000"/>
                <a:gd name="connsiteY25" fmla="*/ 3214 h 10000"/>
                <a:gd name="connsiteX26" fmla="*/ 7925 w 10000"/>
                <a:gd name="connsiteY26" fmla="*/ 3382 h 10000"/>
                <a:gd name="connsiteX27" fmla="*/ 4980 w 10000"/>
                <a:gd name="connsiteY27" fmla="*/ 5323 h 10000"/>
                <a:gd name="connsiteX28" fmla="*/ 3763 w 10000"/>
                <a:gd name="connsiteY28" fmla="*/ 6729 h 10000"/>
                <a:gd name="connsiteX29" fmla="*/ 3270 w 10000"/>
                <a:gd name="connsiteY29" fmla="*/ 7249 h 10000"/>
                <a:gd name="connsiteX30" fmla="*/ 3199 w 10000"/>
                <a:gd name="connsiteY30" fmla="*/ 7158 h 10000"/>
                <a:gd name="connsiteX31" fmla="*/ 2387 w 10000"/>
                <a:gd name="connsiteY31" fmla="*/ 5461 h 10000"/>
                <a:gd name="connsiteX32" fmla="*/ 1982 w 10000"/>
                <a:gd name="connsiteY32" fmla="*/ 4437 h 10000"/>
                <a:gd name="connsiteX33" fmla="*/ 1524 w 10000"/>
                <a:gd name="connsiteY33" fmla="*/ 2985 h 10000"/>
                <a:gd name="connsiteX34" fmla="*/ 554 w 10000"/>
                <a:gd name="connsiteY34" fmla="*/ 172 h 10000"/>
                <a:gd name="connsiteX35" fmla="*/ 237 w 10000"/>
                <a:gd name="connsiteY35" fmla="*/ 20 h 10000"/>
                <a:gd name="connsiteX36" fmla="*/ 113 w 10000"/>
                <a:gd name="connsiteY36" fmla="*/ 65 h 10000"/>
                <a:gd name="connsiteX37" fmla="*/ 25 w 10000"/>
                <a:gd name="connsiteY37" fmla="*/ 249 h 10000"/>
                <a:gd name="connsiteX38" fmla="*/ 289 w 10000"/>
                <a:gd name="connsiteY38" fmla="*/ 860 h 10000"/>
                <a:gd name="connsiteX0" fmla="*/ 289 w 10000"/>
                <a:gd name="connsiteY0" fmla="*/ 860 h 10000"/>
                <a:gd name="connsiteX1" fmla="*/ 1188 w 10000"/>
                <a:gd name="connsiteY1" fmla="*/ 3749 h 10000"/>
                <a:gd name="connsiteX2" fmla="*/ 1577 w 10000"/>
                <a:gd name="connsiteY2" fmla="*/ 4880 h 10000"/>
                <a:gd name="connsiteX3" fmla="*/ 1788 w 10000"/>
                <a:gd name="connsiteY3" fmla="*/ 4941 h 10000"/>
                <a:gd name="connsiteX4" fmla="*/ 1647 w 10000"/>
                <a:gd name="connsiteY4" fmla="*/ 5033 h 10000"/>
                <a:gd name="connsiteX5" fmla="*/ 1824 w 10000"/>
                <a:gd name="connsiteY5" fmla="*/ 5476 h 10000"/>
                <a:gd name="connsiteX6" fmla="*/ 1859 w 10000"/>
                <a:gd name="connsiteY6" fmla="*/ 5537 h 10000"/>
                <a:gd name="connsiteX7" fmla="*/ 2793 w 10000"/>
                <a:gd name="connsiteY7" fmla="*/ 7509 h 10000"/>
                <a:gd name="connsiteX8" fmla="*/ 3040 w 10000"/>
                <a:gd name="connsiteY8" fmla="*/ 7585 h 10000"/>
                <a:gd name="connsiteX9" fmla="*/ 3464 w 10000"/>
                <a:gd name="connsiteY9" fmla="*/ 7402 h 10000"/>
                <a:gd name="connsiteX10" fmla="*/ 4469 w 10000"/>
                <a:gd name="connsiteY10" fmla="*/ 6393 h 10000"/>
                <a:gd name="connsiteX11" fmla="*/ 6938 w 10000"/>
                <a:gd name="connsiteY11" fmla="*/ 4131 h 10000"/>
                <a:gd name="connsiteX12" fmla="*/ 8154 w 10000"/>
                <a:gd name="connsiteY12" fmla="*/ 3474 h 10000"/>
                <a:gd name="connsiteX13" fmla="*/ 8895 w 10000"/>
                <a:gd name="connsiteY13" fmla="*/ 3337 h 10000"/>
                <a:gd name="connsiteX14" fmla="*/ 8119 w 10000"/>
                <a:gd name="connsiteY14" fmla="*/ 6837 h 10000"/>
                <a:gd name="connsiteX15" fmla="*/ 8067 w 10000"/>
                <a:gd name="connsiteY15" fmla="*/ 10000 h 10000"/>
                <a:gd name="connsiteX16" fmla="*/ 8595 w 10000"/>
                <a:gd name="connsiteY16" fmla="*/ 10000 h 10000"/>
                <a:gd name="connsiteX17" fmla="*/ 8542 w 10000"/>
                <a:gd name="connsiteY17" fmla="*/ 9099 h 10000"/>
                <a:gd name="connsiteX18" fmla="*/ 8754 w 10000"/>
                <a:gd name="connsiteY18" fmla="*/ 5949 h 10000"/>
                <a:gd name="connsiteX19" fmla="*/ 9424 w 10000"/>
                <a:gd name="connsiteY19" fmla="*/ 3306 h 10000"/>
                <a:gd name="connsiteX20" fmla="*/ 9971 w 10000"/>
                <a:gd name="connsiteY20" fmla="*/ 2129 h 10000"/>
                <a:gd name="connsiteX21" fmla="*/ 9812 w 10000"/>
                <a:gd name="connsiteY21" fmla="*/ 1915 h 10000"/>
                <a:gd name="connsiteX22" fmla="*/ 9459 w 10000"/>
                <a:gd name="connsiteY22" fmla="*/ 2098 h 10000"/>
                <a:gd name="connsiteX23" fmla="*/ 9335 w 10000"/>
                <a:gd name="connsiteY23" fmla="*/ 2343 h 10000"/>
                <a:gd name="connsiteX24" fmla="*/ 8931 w 10000"/>
                <a:gd name="connsiteY24" fmla="*/ 3214 h 10000"/>
                <a:gd name="connsiteX25" fmla="*/ 7925 w 10000"/>
                <a:gd name="connsiteY25" fmla="*/ 3382 h 10000"/>
                <a:gd name="connsiteX26" fmla="*/ 4980 w 10000"/>
                <a:gd name="connsiteY26" fmla="*/ 5323 h 10000"/>
                <a:gd name="connsiteX27" fmla="*/ 3763 w 10000"/>
                <a:gd name="connsiteY27" fmla="*/ 6729 h 10000"/>
                <a:gd name="connsiteX28" fmla="*/ 3270 w 10000"/>
                <a:gd name="connsiteY28" fmla="*/ 7249 h 10000"/>
                <a:gd name="connsiteX29" fmla="*/ 3199 w 10000"/>
                <a:gd name="connsiteY29" fmla="*/ 7158 h 10000"/>
                <a:gd name="connsiteX30" fmla="*/ 2387 w 10000"/>
                <a:gd name="connsiteY30" fmla="*/ 5461 h 10000"/>
                <a:gd name="connsiteX31" fmla="*/ 1982 w 10000"/>
                <a:gd name="connsiteY31" fmla="*/ 4437 h 10000"/>
                <a:gd name="connsiteX32" fmla="*/ 1524 w 10000"/>
                <a:gd name="connsiteY32" fmla="*/ 2985 h 10000"/>
                <a:gd name="connsiteX33" fmla="*/ 554 w 10000"/>
                <a:gd name="connsiteY33" fmla="*/ 172 h 10000"/>
                <a:gd name="connsiteX34" fmla="*/ 237 w 10000"/>
                <a:gd name="connsiteY34" fmla="*/ 20 h 10000"/>
                <a:gd name="connsiteX35" fmla="*/ 113 w 10000"/>
                <a:gd name="connsiteY35" fmla="*/ 65 h 10000"/>
                <a:gd name="connsiteX36" fmla="*/ 25 w 10000"/>
                <a:gd name="connsiteY36" fmla="*/ 249 h 10000"/>
                <a:gd name="connsiteX37" fmla="*/ 289 w 10000"/>
                <a:gd name="connsiteY37" fmla="*/ 860 h 10000"/>
                <a:gd name="connsiteX0" fmla="*/ 289 w 10000"/>
                <a:gd name="connsiteY0" fmla="*/ 860 h 10000"/>
                <a:gd name="connsiteX1" fmla="*/ 1188 w 10000"/>
                <a:gd name="connsiteY1" fmla="*/ 3749 h 10000"/>
                <a:gd name="connsiteX2" fmla="*/ 1577 w 10000"/>
                <a:gd name="connsiteY2" fmla="*/ 4880 h 10000"/>
                <a:gd name="connsiteX3" fmla="*/ 1647 w 10000"/>
                <a:gd name="connsiteY3" fmla="*/ 5033 h 10000"/>
                <a:gd name="connsiteX4" fmla="*/ 1824 w 10000"/>
                <a:gd name="connsiteY4" fmla="*/ 5476 h 10000"/>
                <a:gd name="connsiteX5" fmla="*/ 1859 w 10000"/>
                <a:gd name="connsiteY5" fmla="*/ 5537 h 10000"/>
                <a:gd name="connsiteX6" fmla="*/ 2793 w 10000"/>
                <a:gd name="connsiteY6" fmla="*/ 7509 h 10000"/>
                <a:gd name="connsiteX7" fmla="*/ 3040 w 10000"/>
                <a:gd name="connsiteY7" fmla="*/ 7585 h 10000"/>
                <a:gd name="connsiteX8" fmla="*/ 3464 w 10000"/>
                <a:gd name="connsiteY8" fmla="*/ 7402 h 10000"/>
                <a:gd name="connsiteX9" fmla="*/ 4469 w 10000"/>
                <a:gd name="connsiteY9" fmla="*/ 6393 h 10000"/>
                <a:gd name="connsiteX10" fmla="*/ 6938 w 10000"/>
                <a:gd name="connsiteY10" fmla="*/ 4131 h 10000"/>
                <a:gd name="connsiteX11" fmla="*/ 8154 w 10000"/>
                <a:gd name="connsiteY11" fmla="*/ 3474 h 10000"/>
                <a:gd name="connsiteX12" fmla="*/ 8895 w 10000"/>
                <a:gd name="connsiteY12" fmla="*/ 3337 h 10000"/>
                <a:gd name="connsiteX13" fmla="*/ 8119 w 10000"/>
                <a:gd name="connsiteY13" fmla="*/ 6837 h 10000"/>
                <a:gd name="connsiteX14" fmla="*/ 8067 w 10000"/>
                <a:gd name="connsiteY14" fmla="*/ 10000 h 10000"/>
                <a:gd name="connsiteX15" fmla="*/ 8595 w 10000"/>
                <a:gd name="connsiteY15" fmla="*/ 10000 h 10000"/>
                <a:gd name="connsiteX16" fmla="*/ 8542 w 10000"/>
                <a:gd name="connsiteY16" fmla="*/ 9099 h 10000"/>
                <a:gd name="connsiteX17" fmla="*/ 8754 w 10000"/>
                <a:gd name="connsiteY17" fmla="*/ 5949 h 10000"/>
                <a:gd name="connsiteX18" fmla="*/ 9424 w 10000"/>
                <a:gd name="connsiteY18" fmla="*/ 3306 h 10000"/>
                <a:gd name="connsiteX19" fmla="*/ 9971 w 10000"/>
                <a:gd name="connsiteY19" fmla="*/ 2129 h 10000"/>
                <a:gd name="connsiteX20" fmla="*/ 9812 w 10000"/>
                <a:gd name="connsiteY20" fmla="*/ 1915 h 10000"/>
                <a:gd name="connsiteX21" fmla="*/ 9459 w 10000"/>
                <a:gd name="connsiteY21" fmla="*/ 2098 h 10000"/>
                <a:gd name="connsiteX22" fmla="*/ 9335 w 10000"/>
                <a:gd name="connsiteY22" fmla="*/ 2343 h 10000"/>
                <a:gd name="connsiteX23" fmla="*/ 8931 w 10000"/>
                <a:gd name="connsiteY23" fmla="*/ 3214 h 10000"/>
                <a:gd name="connsiteX24" fmla="*/ 7925 w 10000"/>
                <a:gd name="connsiteY24" fmla="*/ 3382 h 10000"/>
                <a:gd name="connsiteX25" fmla="*/ 4980 w 10000"/>
                <a:gd name="connsiteY25" fmla="*/ 5323 h 10000"/>
                <a:gd name="connsiteX26" fmla="*/ 3763 w 10000"/>
                <a:gd name="connsiteY26" fmla="*/ 6729 h 10000"/>
                <a:gd name="connsiteX27" fmla="*/ 3270 w 10000"/>
                <a:gd name="connsiteY27" fmla="*/ 7249 h 10000"/>
                <a:gd name="connsiteX28" fmla="*/ 3199 w 10000"/>
                <a:gd name="connsiteY28" fmla="*/ 7158 h 10000"/>
                <a:gd name="connsiteX29" fmla="*/ 2387 w 10000"/>
                <a:gd name="connsiteY29" fmla="*/ 5461 h 10000"/>
                <a:gd name="connsiteX30" fmla="*/ 1982 w 10000"/>
                <a:gd name="connsiteY30" fmla="*/ 4437 h 10000"/>
                <a:gd name="connsiteX31" fmla="*/ 1524 w 10000"/>
                <a:gd name="connsiteY31" fmla="*/ 2985 h 10000"/>
                <a:gd name="connsiteX32" fmla="*/ 554 w 10000"/>
                <a:gd name="connsiteY32" fmla="*/ 172 h 10000"/>
                <a:gd name="connsiteX33" fmla="*/ 237 w 10000"/>
                <a:gd name="connsiteY33" fmla="*/ 20 h 10000"/>
                <a:gd name="connsiteX34" fmla="*/ 113 w 10000"/>
                <a:gd name="connsiteY34" fmla="*/ 65 h 10000"/>
                <a:gd name="connsiteX35" fmla="*/ 25 w 10000"/>
                <a:gd name="connsiteY35" fmla="*/ 249 h 10000"/>
                <a:gd name="connsiteX36" fmla="*/ 289 w 10000"/>
                <a:gd name="connsiteY36" fmla="*/ 860 h 10000"/>
                <a:gd name="connsiteX0" fmla="*/ 289 w 10000"/>
                <a:gd name="connsiteY0" fmla="*/ 860 h 10000"/>
                <a:gd name="connsiteX1" fmla="*/ 1188 w 10000"/>
                <a:gd name="connsiteY1" fmla="*/ 3749 h 10000"/>
                <a:gd name="connsiteX2" fmla="*/ 1647 w 10000"/>
                <a:gd name="connsiteY2" fmla="*/ 5033 h 10000"/>
                <a:gd name="connsiteX3" fmla="*/ 1824 w 10000"/>
                <a:gd name="connsiteY3" fmla="*/ 5476 h 10000"/>
                <a:gd name="connsiteX4" fmla="*/ 1859 w 10000"/>
                <a:gd name="connsiteY4" fmla="*/ 5537 h 10000"/>
                <a:gd name="connsiteX5" fmla="*/ 2793 w 10000"/>
                <a:gd name="connsiteY5" fmla="*/ 7509 h 10000"/>
                <a:gd name="connsiteX6" fmla="*/ 3040 w 10000"/>
                <a:gd name="connsiteY6" fmla="*/ 7585 h 10000"/>
                <a:gd name="connsiteX7" fmla="*/ 3464 w 10000"/>
                <a:gd name="connsiteY7" fmla="*/ 7402 h 10000"/>
                <a:gd name="connsiteX8" fmla="*/ 4469 w 10000"/>
                <a:gd name="connsiteY8" fmla="*/ 6393 h 10000"/>
                <a:gd name="connsiteX9" fmla="*/ 6938 w 10000"/>
                <a:gd name="connsiteY9" fmla="*/ 4131 h 10000"/>
                <a:gd name="connsiteX10" fmla="*/ 8154 w 10000"/>
                <a:gd name="connsiteY10" fmla="*/ 3474 h 10000"/>
                <a:gd name="connsiteX11" fmla="*/ 8895 w 10000"/>
                <a:gd name="connsiteY11" fmla="*/ 3337 h 10000"/>
                <a:gd name="connsiteX12" fmla="*/ 8119 w 10000"/>
                <a:gd name="connsiteY12" fmla="*/ 6837 h 10000"/>
                <a:gd name="connsiteX13" fmla="*/ 8067 w 10000"/>
                <a:gd name="connsiteY13" fmla="*/ 10000 h 10000"/>
                <a:gd name="connsiteX14" fmla="*/ 8595 w 10000"/>
                <a:gd name="connsiteY14" fmla="*/ 10000 h 10000"/>
                <a:gd name="connsiteX15" fmla="*/ 8542 w 10000"/>
                <a:gd name="connsiteY15" fmla="*/ 9099 h 10000"/>
                <a:gd name="connsiteX16" fmla="*/ 8754 w 10000"/>
                <a:gd name="connsiteY16" fmla="*/ 5949 h 10000"/>
                <a:gd name="connsiteX17" fmla="*/ 9424 w 10000"/>
                <a:gd name="connsiteY17" fmla="*/ 3306 h 10000"/>
                <a:gd name="connsiteX18" fmla="*/ 9971 w 10000"/>
                <a:gd name="connsiteY18" fmla="*/ 2129 h 10000"/>
                <a:gd name="connsiteX19" fmla="*/ 9812 w 10000"/>
                <a:gd name="connsiteY19" fmla="*/ 1915 h 10000"/>
                <a:gd name="connsiteX20" fmla="*/ 9459 w 10000"/>
                <a:gd name="connsiteY20" fmla="*/ 2098 h 10000"/>
                <a:gd name="connsiteX21" fmla="*/ 9335 w 10000"/>
                <a:gd name="connsiteY21" fmla="*/ 2343 h 10000"/>
                <a:gd name="connsiteX22" fmla="*/ 8931 w 10000"/>
                <a:gd name="connsiteY22" fmla="*/ 3214 h 10000"/>
                <a:gd name="connsiteX23" fmla="*/ 7925 w 10000"/>
                <a:gd name="connsiteY23" fmla="*/ 3382 h 10000"/>
                <a:gd name="connsiteX24" fmla="*/ 4980 w 10000"/>
                <a:gd name="connsiteY24" fmla="*/ 5323 h 10000"/>
                <a:gd name="connsiteX25" fmla="*/ 3763 w 10000"/>
                <a:gd name="connsiteY25" fmla="*/ 6729 h 10000"/>
                <a:gd name="connsiteX26" fmla="*/ 3270 w 10000"/>
                <a:gd name="connsiteY26" fmla="*/ 7249 h 10000"/>
                <a:gd name="connsiteX27" fmla="*/ 3199 w 10000"/>
                <a:gd name="connsiteY27" fmla="*/ 7158 h 10000"/>
                <a:gd name="connsiteX28" fmla="*/ 2387 w 10000"/>
                <a:gd name="connsiteY28" fmla="*/ 5461 h 10000"/>
                <a:gd name="connsiteX29" fmla="*/ 1982 w 10000"/>
                <a:gd name="connsiteY29" fmla="*/ 4437 h 10000"/>
                <a:gd name="connsiteX30" fmla="*/ 1524 w 10000"/>
                <a:gd name="connsiteY30" fmla="*/ 2985 h 10000"/>
                <a:gd name="connsiteX31" fmla="*/ 554 w 10000"/>
                <a:gd name="connsiteY31" fmla="*/ 172 h 10000"/>
                <a:gd name="connsiteX32" fmla="*/ 237 w 10000"/>
                <a:gd name="connsiteY32" fmla="*/ 20 h 10000"/>
                <a:gd name="connsiteX33" fmla="*/ 113 w 10000"/>
                <a:gd name="connsiteY33" fmla="*/ 65 h 10000"/>
                <a:gd name="connsiteX34" fmla="*/ 25 w 10000"/>
                <a:gd name="connsiteY34" fmla="*/ 249 h 10000"/>
                <a:gd name="connsiteX35" fmla="*/ 289 w 10000"/>
                <a:gd name="connsiteY35" fmla="*/ 8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72" name="chenying0907 11">
              <a:extLst>
                <a:ext uri="{FF2B5EF4-FFF2-40B4-BE49-F238E27FC236}">
                  <a16:creationId xmlns:a16="http://schemas.microsoft.com/office/drawing/2014/main" id="{4ECD4876-685A-4658-BF6D-2D28C5BD6962}"/>
                </a:ext>
              </a:extLst>
            </p:cNvPr>
            <p:cNvSpPr>
              <a:spLocks/>
            </p:cNvSpPr>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zh-CN" altLang="en-US" sz="4800"/>
            </a:p>
          </p:txBody>
        </p:sp>
        <p:sp>
          <p:nvSpPr>
            <p:cNvPr id="73" name="自由: 形状 155">
              <a:extLst>
                <a:ext uri="{FF2B5EF4-FFF2-40B4-BE49-F238E27FC236}">
                  <a16:creationId xmlns:a16="http://schemas.microsoft.com/office/drawing/2014/main" id="{DD67D00D-1574-4927-86B7-14B68F9B3833}"/>
                </a:ext>
              </a:extLst>
            </p:cNvPr>
            <p:cNvSpPr>
              <a:spLocks/>
            </p:cNvSpPr>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headEnd/>
              <a:tailEnd/>
            </a:ln>
          </p:spPr>
          <p:txBody>
            <a:bodyPr vert="horz" wrap="square" lIns="243840" tIns="121920" rIns="243840" bIns="121920" numCol="1" anchor="t" anchorCtr="0" compatLnSpc="1">
              <a:prstTxWarp prst="textNoShape">
                <a:avLst/>
              </a:prstTxWarp>
              <a:noAutofit/>
            </a:bodyPr>
            <a:lstStyle/>
            <a:p>
              <a:endParaRPr lang="zh-CN" altLang="en-US" sz="4800"/>
            </a:p>
          </p:txBody>
        </p:sp>
        <p:grpSp>
          <p:nvGrpSpPr>
            <p:cNvPr id="74" name="组合 185">
              <a:extLst>
                <a:ext uri="{FF2B5EF4-FFF2-40B4-BE49-F238E27FC236}">
                  <a16:creationId xmlns:a16="http://schemas.microsoft.com/office/drawing/2014/main" id="{C7CFF894-1D5D-47B3-B54A-3C0B271A51F2}"/>
                </a:ext>
              </a:extLst>
            </p:cNvPr>
            <p:cNvGrpSpPr/>
            <p:nvPr/>
          </p:nvGrpSpPr>
          <p:grpSpPr>
            <a:xfrm>
              <a:off x="7539844" y="3076299"/>
              <a:ext cx="1651264" cy="1339271"/>
              <a:chOff x="8888773" y="4049910"/>
              <a:chExt cx="1091923" cy="885613"/>
            </a:xfrm>
            <a:grpFill/>
          </p:grpSpPr>
          <p:sp>
            <p:nvSpPr>
              <p:cNvPr id="75" name="自由: 形状 186">
                <a:extLst>
                  <a:ext uri="{FF2B5EF4-FFF2-40B4-BE49-F238E27FC236}">
                    <a16:creationId xmlns:a16="http://schemas.microsoft.com/office/drawing/2014/main" id="{724E5A39-547E-4CCE-AD34-CDA0D238B68B}"/>
                  </a:ext>
                </a:extLst>
              </p:cNvPr>
              <p:cNvSpPr>
                <a:spLocks/>
              </p:cNvSpPr>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243840" tIns="121920" rIns="243840" bIns="121920" numCol="1" anchor="t" anchorCtr="0" compatLnSpc="1">
                <a:prstTxWarp prst="textNoShape">
                  <a:avLst/>
                </a:prstTxWarp>
                <a:noAutofit/>
              </a:bodyPr>
              <a:lstStyle/>
              <a:p>
                <a:endParaRPr lang="zh-CN" altLang="en-US" sz="4800"/>
              </a:p>
            </p:txBody>
          </p:sp>
          <p:sp>
            <p:nvSpPr>
              <p:cNvPr id="76" name="chenying0907 320">
                <a:extLst>
                  <a:ext uri="{FF2B5EF4-FFF2-40B4-BE49-F238E27FC236}">
                    <a16:creationId xmlns:a16="http://schemas.microsoft.com/office/drawing/2014/main" id="{C15BD46B-058A-4470-B2C8-03F86F0F0635}"/>
                  </a:ext>
                </a:extLst>
              </p:cNvPr>
              <p:cNvSpPr>
                <a:spLocks/>
              </p:cNvSpPr>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7" name="chenying0907 323">
                <a:extLst>
                  <a:ext uri="{FF2B5EF4-FFF2-40B4-BE49-F238E27FC236}">
                    <a16:creationId xmlns:a16="http://schemas.microsoft.com/office/drawing/2014/main" id="{6B93B94A-B1E5-4AEA-B8CE-139135BAF4CD}"/>
                  </a:ext>
                </a:extLst>
              </p:cNvPr>
              <p:cNvSpPr>
                <a:spLocks/>
              </p:cNvSpPr>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8" name="chenying0907 325">
                <a:extLst>
                  <a:ext uri="{FF2B5EF4-FFF2-40B4-BE49-F238E27FC236}">
                    <a16:creationId xmlns:a16="http://schemas.microsoft.com/office/drawing/2014/main" id="{39178774-3144-47E1-B763-4136DFA4F5DD}"/>
                  </a:ext>
                </a:extLst>
              </p:cNvPr>
              <p:cNvSpPr>
                <a:spLocks/>
              </p:cNvSpPr>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79" name="chenying0907 333">
                <a:extLst>
                  <a:ext uri="{FF2B5EF4-FFF2-40B4-BE49-F238E27FC236}">
                    <a16:creationId xmlns:a16="http://schemas.microsoft.com/office/drawing/2014/main" id="{99F5B289-4EC7-4B07-971C-14CAA0DE64FA}"/>
                  </a:ext>
                </a:extLst>
              </p:cNvPr>
              <p:cNvSpPr>
                <a:spLocks/>
              </p:cNvSpPr>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80" name="chenying0907 334">
                <a:extLst>
                  <a:ext uri="{FF2B5EF4-FFF2-40B4-BE49-F238E27FC236}">
                    <a16:creationId xmlns:a16="http://schemas.microsoft.com/office/drawing/2014/main" id="{B3E61F36-BF33-420E-BA37-BC0FCAF77442}"/>
                  </a:ext>
                </a:extLst>
              </p:cNvPr>
              <p:cNvSpPr>
                <a:spLocks/>
              </p:cNvSpPr>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sp>
            <p:nvSpPr>
              <p:cNvPr id="81" name="chenying0907 335">
                <a:extLst>
                  <a:ext uri="{FF2B5EF4-FFF2-40B4-BE49-F238E27FC236}">
                    <a16:creationId xmlns:a16="http://schemas.microsoft.com/office/drawing/2014/main" id="{A98F6859-D29D-4B72-886E-EDCB57556315}"/>
                  </a:ext>
                </a:extLst>
              </p:cNvPr>
              <p:cNvSpPr>
                <a:spLocks/>
              </p:cNvSpPr>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243840" tIns="121920" rIns="243840" bIns="121920" numCol="1" anchor="t" anchorCtr="0" compatLnSpc="1">
                <a:prstTxWarp prst="textNoShape">
                  <a:avLst/>
                </a:prstTxWarp>
              </a:bodyPr>
              <a:lstStyle/>
              <a:p>
                <a:endParaRPr lang="zh-CN" altLang="en-US" sz="4800"/>
              </a:p>
            </p:txBody>
          </p:sp>
        </p:grpSp>
      </p:grpSp>
      <p:sp>
        <p:nvSpPr>
          <p:cNvPr id="82" name="chenying0907 148">
            <a:extLst>
              <a:ext uri="{FF2B5EF4-FFF2-40B4-BE49-F238E27FC236}">
                <a16:creationId xmlns:a16="http://schemas.microsoft.com/office/drawing/2014/main" id="{5883AB4E-2B8C-498C-9473-7CB7C40FCA32}"/>
              </a:ext>
            </a:extLst>
          </p:cNvPr>
          <p:cNvSpPr/>
          <p:nvPr/>
        </p:nvSpPr>
        <p:spPr>
          <a:xfrm>
            <a:off x="15823846" y="3828793"/>
            <a:ext cx="6877072" cy="1285673"/>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p15="http://schemas.microsoft.com/office/powerpoint/2012/main" xmlns:mc="http://schemas.openxmlformats.org/markup-compatibility/2006" xmlns:a14="http://schemas.microsoft.com/office/drawing/2010/main" xmlns:a16="http://schemas.microsoft.com/office/drawing/2014/main" xmlns="" val="1"/>
            </a:ext>
          </a:extLst>
        </p:spPr>
        <p:txBody>
          <a:bodyPr wrap="square" lIns="76200" tIns="76200" rIns="76200" bIns="76200" numCol="1" anchor="ctr">
            <a:spAutoFit/>
          </a:bodyPr>
          <a:lstStyle/>
          <a:p>
            <a:pPr defTabSz="914411">
              <a:lnSpc>
                <a:spcPct val="120000"/>
              </a:lnSpc>
              <a:tabLst>
                <a:tab pos="2133627" algn="l"/>
              </a:tabLst>
              <a:defRPr sz="3600">
                <a:solidFill>
                  <a:srgbClr val="475278"/>
                </a:solidFill>
                <a:latin typeface="Noteworthy Bold"/>
                <a:ea typeface="Noteworthy Bold"/>
                <a:cs typeface="Noteworthy Bold"/>
                <a:sym typeface="Noteworthy Bold"/>
              </a:defRPr>
            </a:pPr>
            <a:r>
              <a:rPr lang="en-US" sz="3200" dirty="0" err="1">
                <a:solidFill>
                  <a:schemeClr val="bg1">
                    <a:lumMod val="50000"/>
                  </a:schemeClr>
                </a:solidFill>
                <a:latin typeface="DFPShaoNvW5-GB" charset="-122"/>
                <a:ea typeface="DFPShaoNvW5-GB" charset="-122"/>
                <a:cs typeface="DFPShaoNvW5-GB" charset="-122"/>
              </a:rPr>
              <a:t>Lorem</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ipsum</a:t>
            </a:r>
            <a:r>
              <a:rPr lang="en-US" sz="3200" dirty="0">
                <a:solidFill>
                  <a:schemeClr val="bg1">
                    <a:lumMod val="50000"/>
                  </a:schemeClr>
                </a:solidFill>
                <a:latin typeface="DFPShaoNvW5-GB" charset="-122"/>
                <a:ea typeface="DFPShaoNvW5-GB" charset="-122"/>
                <a:cs typeface="DFPShaoNvW5-GB" charset="-122"/>
              </a:rPr>
              <a:t> dolor sit </a:t>
            </a:r>
            <a:r>
              <a:rPr lang="en-US" sz="3200" dirty="0" err="1">
                <a:solidFill>
                  <a:schemeClr val="bg1">
                    <a:lumMod val="50000"/>
                  </a:schemeClr>
                </a:solidFill>
                <a:latin typeface="DFPShaoNvW5-GB" charset="-122"/>
                <a:ea typeface="DFPShaoNvW5-GB" charset="-122"/>
                <a:cs typeface="DFPShaoNvW5-GB" charset="-122"/>
              </a:rPr>
              <a:t>amet</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Consectetuer</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adipiscing</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elit</a:t>
            </a:r>
            <a:r>
              <a:rPr lang="en-US" sz="3200" dirty="0">
                <a:solidFill>
                  <a:schemeClr val="bg1">
                    <a:lumMod val="50000"/>
                  </a:schemeClr>
                </a:solidFill>
                <a:latin typeface="DFPShaoNvW5-GB" charset="-122"/>
                <a:ea typeface="DFPShaoNvW5-GB" charset="-122"/>
                <a:cs typeface="DFPShaoNvW5-GB" charset="-122"/>
              </a:rPr>
              <a:t>. </a:t>
            </a:r>
            <a:endParaRPr sz="3200" dirty="0">
              <a:solidFill>
                <a:schemeClr val="bg1">
                  <a:lumMod val="50000"/>
                </a:schemeClr>
              </a:solidFill>
              <a:latin typeface="DFPShaoNvW5-GB" charset="-122"/>
              <a:ea typeface="DFPShaoNvW5-GB" charset="-122"/>
              <a:cs typeface="DFPShaoNvW5-GB" charset="-122"/>
            </a:endParaRPr>
          </a:p>
        </p:txBody>
      </p:sp>
      <p:sp>
        <p:nvSpPr>
          <p:cNvPr id="83" name="chenying0907 148">
            <a:extLst>
              <a:ext uri="{FF2B5EF4-FFF2-40B4-BE49-F238E27FC236}">
                <a16:creationId xmlns:a16="http://schemas.microsoft.com/office/drawing/2014/main" id="{F2ED5D81-27F4-4839-A261-44F1023B4F21}"/>
              </a:ext>
            </a:extLst>
          </p:cNvPr>
          <p:cNvSpPr/>
          <p:nvPr/>
        </p:nvSpPr>
        <p:spPr>
          <a:xfrm>
            <a:off x="15823846" y="6532409"/>
            <a:ext cx="6877072" cy="1285673"/>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p15="http://schemas.microsoft.com/office/powerpoint/2012/main" xmlns:mc="http://schemas.openxmlformats.org/markup-compatibility/2006" xmlns:a14="http://schemas.microsoft.com/office/drawing/2010/main" xmlns:a16="http://schemas.microsoft.com/office/drawing/2014/main" xmlns="" val="1"/>
            </a:ext>
          </a:extLst>
        </p:spPr>
        <p:txBody>
          <a:bodyPr wrap="square" lIns="76200" tIns="76200" rIns="76200" bIns="76200" numCol="1" anchor="ctr">
            <a:spAutoFit/>
          </a:bodyPr>
          <a:lstStyle/>
          <a:p>
            <a:pPr defTabSz="914411">
              <a:lnSpc>
                <a:spcPct val="120000"/>
              </a:lnSpc>
              <a:tabLst>
                <a:tab pos="2133627" algn="l"/>
              </a:tabLst>
              <a:defRPr sz="3600">
                <a:solidFill>
                  <a:srgbClr val="475278"/>
                </a:solidFill>
                <a:latin typeface="Noteworthy Bold"/>
                <a:ea typeface="Noteworthy Bold"/>
                <a:cs typeface="Noteworthy Bold"/>
                <a:sym typeface="Noteworthy Bold"/>
              </a:defRPr>
            </a:pPr>
            <a:r>
              <a:rPr lang="en-US" sz="3200" dirty="0" err="1">
                <a:solidFill>
                  <a:schemeClr val="bg1">
                    <a:lumMod val="50000"/>
                  </a:schemeClr>
                </a:solidFill>
                <a:latin typeface="DFPShaoNvW5-GB" charset="-122"/>
                <a:ea typeface="DFPShaoNvW5-GB" charset="-122"/>
                <a:cs typeface="DFPShaoNvW5-GB" charset="-122"/>
              </a:rPr>
              <a:t>Lorem</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ipsum</a:t>
            </a:r>
            <a:r>
              <a:rPr lang="en-US" sz="3200" dirty="0">
                <a:solidFill>
                  <a:schemeClr val="bg1">
                    <a:lumMod val="50000"/>
                  </a:schemeClr>
                </a:solidFill>
                <a:latin typeface="DFPShaoNvW5-GB" charset="-122"/>
                <a:ea typeface="DFPShaoNvW5-GB" charset="-122"/>
                <a:cs typeface="DFPShaoNvW5-GB" charset="-122"/>
              </a:rPr>
              <a:t> dolor sit </a:t>
            </a:r>
            <a:r>
              <a:rPr lang="en-US" sz="3200" dirty="0" err="1">
                <a:solidFill>
                  <a:schemeClr val="bg1">
                    <a:lumMod val="50000"/>
                  </a:schemeClr>
                </a:solidFill>
                <a:latin typeface="DFPShaoNvW5-GB" charset="-122"/>
                <a:ea typeface="DFPShaoNvW5-GB" charset="-122"/>
                <a:cs typeface="DFPShaoNvW5-GB" charset="-122"/>
              </a:rPr>
              <a:t>amet</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Consectetuer</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adipiscing</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elit</a:t>
            </a:r>
            <a:r>
              <a:rPr lang="en-US" sz="3200" dirty="0">
                <a:solidFill>
                  <a:schemeClr val="bg1">
                    <a:lumMod val="50000"/>
                  </a:schemeClr>
                </a:solidFill>
                <a:latin typeface="DFPShaoNvW5-GB" charset="-122"/>
                <a:ea typeface="DFPShaoNvW5-GB" charset="-122"/>
                <a:cs typeface="DFPShaoNvW5-GB" charset="-122"/>
              </a:rPr>
              <a:t>. </a:t>
            </a:r>
            <a:endParaRPr sz="3200" dirty="0">
              <a:solidFill>
                <a:schemeClr val="bg1">
                  <a:lumMod val="50000"/>
                </a:schemeClr>
              </a:solidFill>
              <a:latin typeface="DFPShaoNvW5-GB" charset="-122"/>
              <a:ea typeface="DFPShaoNvW5-GB" charset="-122"/>
              <a:cs typeface="DFPShaoNvW5-GB" charset="-122"/>
            </a:endParaRPr>
          </a:p>
        </p:txBody>
      </p:sp>
      <p:sp>
        <p:nvSpPr>
          <p:cNvPr id="84" name="chenying0907 148">
            <a:extLst>
              <a:ext uri="{FF2B5EF4-FFF2-40B4-BE49-F238E27FC236}">
                <a16:creationId xmlns:a16="http://schemas.microsoft.com/office/drawing/2014/main" id="{B650EA4C-A7B6-478E-9CCB-A8BDF402DBF3}"/>
              </a:ext>
            </a:extLst>
          </p:cNvPr>
          <p:cNvSpPr/>
          <p:nvPr/>
        </p:nvSpPr>
        <p:spPr>
          <a:xfrm>
            <a:off x="15823846" y="9236025"/>
            <a:ext cx="6877072" cy="1285673"/>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p15="http://schemas.microsoft.com/office/powerpoint/2012/main" xmlns:mc="http://schemas.openxmlformats.org/markup-compatibility/2006" xmlns:a14="http://schemas.microsoft.com/office/drawing/2010/main" xmlns:a16="http://schemas.microsoft.com/office/drawing/2014/main" xmlns="" val="1"/>
            </a:ext>
          </a:extLst>
        </p:spPr>
        <p:txBody>
          <a:bodyPr wrap="square" lIns="76200" tIns="76200" rIns="76200" bIns="76200" numCol="1" anchor="ctr">
            <a:spAutoFit/>
          </a:bodyPr>
          <a:lstStyle/>
          <a:p>
            <a:pPr defTabSz="914411">
              <a:lnSpc>
                <a:spcPct val="120000"/>
              </a:lnSpc>
              <a:tabLst>
                <a:tab pos="2133627" algn="l"/>
              </a:tabLst>
              <a:defRPr sz="3600">
                <a:solidFill>
                  <a:srgbClr val="475278"/>
                </a:solidFill>
                <a:latin typeface="Noteworthy Bold"/>
                <a:ea typeface="Noteworthy Bold"/>
                <a:cs typeface="Noteworthy Bold"/>
                <a:sym typeface="Noteworthy Bold"/>
              </a:defRPr>
            </a:pPr>
            <a:r>
              <a:rPr lang="en-US" sz="3200" dirty="0" err="1">
                <a:solidFill>
                  <a:schemeClr val="bg1">
                    <a:lumMod val="50000"/>
                  </a:schemeClr>
                </a:solidFill>
                <a:latin typeface="DFPShaoNvW5-GB" charset="-122"/>
                <a:ea typeface="DFPShaoNvW5-GB" charset="-122"/>
                <a:cs typeface="DFPShaoNvW5-GB" charset="-122"/>
              </a:rPr>
              <a:t>Lorem</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ipsum</a:t>
            </a:r>
            <a:r>
              <a:rPr lang="en-US" sz="3200" dirty="0">
                <a:solidFill>
                  <a:schemeClr val="bg1">
                    <a:lumMod val="50000"/>
                  </a:schemeClr>
                </a:solidFill>
                <a:latin typeface="DFPShaoNvW5-GB" charset="-122"/>
                <a:ea typeface="DFPShaoNvW5-GB" charset="-122"/>
                <a:cs typeface="DFPShaoNvW5-GB" charset="-122"/>
              </a:rPr>
              <a:t> dolor sit </a:t>
            </a:r>
            <a:r>
              <a:rPr lang="en-US" sz="3200" dirty="0" err="1">
                <a:solidFill>
                  <a:schemeClr val="bg1">
                    <a:lumMod val="50000"/>
                  </a:schemeClr>
                </a:solidFill>
                <a:latin typeface="DFPShaoNvW5-GB" charset="-122"/>
                <a:ea typeface="DFPShaoNvW5-GB" charset="-122"/>
                <a:cs typeface="DFPShaoNvW5-GB" charset="-122"/>
              </a:rPr>
              <a:t>amet</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Consectetuer</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adipiscing</a:t>
            </a:r>
            <a:r>
              <a:rPr lang="en-US" sz="3200" dirty="0">
                <a:solidFill>
                  <a:schemeClr val="bg1">
                    <a:lumMod val="50000"/>
                  </a:schemeClr>
                </a:solidFill>
                <a:latin typeface="DFPShaoNvW5-GB" charset="-122"/>
                <a:ea typeface="DFPShaoNvW5-GB" charset="-122"/>
                <a:cs typeface="DFPShaoNvW5-GB" charset="-122"/>
              </a:rPr>
              <a:t> </a:t>
            </a:r>
            <a:r>
              <a:rPr lang="en-US" sz="3200" dirty="0" err="1">
                <a:solidFill>
                  <a:schemeClr val="bg1">
                    <a:lumMod val="50000"/>
                  </a:schemeClr>
                </a:solidFill>
                <a:latin typeface="DFPShaoNvW5-GB" charset="-122"/>
                <a:ea typeface="DFPShaoNvW5-GB" charset="-122"/>
                <a:cs typeface="DFPShaoNvW5-GB" charset="-122"/>
              </a:rPr>
              <a:t>elit</a:t>
            </a:r>
            <a:r>
              <a:rPr lang="en-US" sz="3200" dirty="0">
                <a:solidFill>
                  <a:schemeClr val="bg1">
                    <a:lumMod val="50000"/>
                  </a:schemeClr>
                </a:solidFill>
                <a:latin typeface="DFPShaoNvW5-GB" charset="-122"/>
                <a:ea typeface="DFPShaoNvW5-GB" charset="-122"/>
                <a:cs typeface="DFPShaoNvW5-GB" charset="-122"/>
              </a:rPr>
              <a:t>. </a:t>
            </a:r>
            <a:endParaRPr sz="3200" dirty="0">
              <a:solidFill>
                <a:schemeClr val="bg1">
                  <a:lumMod val="50000"/>
                </a:schemeClr>
              </a:solidFill>
              <a:latin typeface="DFPShaoNvW5-GB" charset="-122"/>
              <a:ea typeface="DFPShaoNvW5-GB" charset="-122"/>
              <a:cs typeface="DFPShaoNvW5-GB" charset="-122"/>
            </a:endParaRPr>
          </a:p>
        </p:txBody>
      </p:sp>
      <p:grpSp>
        <p:nvGrpSpPr>
          <p:cNvPr id="85" name="Group 44">
            <a:extLst>
              <a:ext uri="{FF2B5EF4-FFF2-40B4-BE49-F238E27FC236}">
                <a16:creationId xmlns:a16="http://schemas.microsoft.com/office/drawing/2014/main" id="{22D47751-D0A2-4CA1-9F6A-45471E30B34A}"/>
              </a:ext>
            </a:extLst>
          </p:cNvPr>
          <p:cNvGrpSpPr/>
          <p:nvPr/>
        </p:nvGrpSpPr>
        <p:grpSpPr>
          <a:xfrm>
            <a:off x="13543431" y="3564816"/>
            <a:ext cx="1614733" cy="1813616"/>
            <a:chOff x="0" y="0"/>
            <a:chExt cx="807366" cy="906807"/>
          </a:xfrm>
          <a:solidFill>
            <a:schemeClr val="bg1"/>
          </a:solidFill>
        </p:grpSpPr>
        <p:sp>
          <p:nvSpPr>
            <p:cNvPr id="86" name="chenying0907 42">
              <a:extLst>
                <a:ext uri="{FF2B5EF4-FFF2-40B4-BE49-F238E27FC236}">
                  <a16:creationId xmlns:a16="http://schemas.microsoft.com/office/drawing/2014/main" id="{C3D5F8B1-361C-4E28-8D72-2832589A07CB}"/>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87" name="chenying0907 43">
              <a:extLst>
                <a:ext uri="{FF2B5EF4-FFF2-40B4-BE49-F238E27FC236}">
                  <a16:creationId xmlns:a16="http://schemas.microsoft.com/office/drawing/2014/main" id="{FF7E25DB-7D4A-4A7E-BDE5-714369BDD199}"/>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grpSp>
      <p:grpSp>
        <p:nvGrpSpPr>
          <p:cNvPr id="88" name="Group 44">
            <a:extLst>
              <a:ext uri="{FF2B5EF4-FFF2-40B4-BE49-F238E27FC236}">
                <a16:creationId xmlns:a16="http://schemas.microsoft.com/office/drawing/2014/main" id="{963AB1BB-E6EF-40EB-A4F4-4C801EF803CC}"/>
              </a:ext>
            </a:extLst>
          </p:cNvPr>
          <p:cNvGrpSpPr/>
          <p:nvPr/>
        </p:nvGrpSpPr>
        <p:grpSpPr>
          <a:xfrm>
            <a:off x="13514343" y="6268432"/>
            <a:ext cx="1614733" cy="1813616"/>
            <a:chOff x="0" y="0"/>
            <a:chExt cx="807366" cy="906807"/>
          </a:xfrm>
          <a:solidFill>
            <a:schemeClr val="bg1"/>
          </a:solidFill>
        </p:grpSpPr>
        <p:sp>
          <p:nvSpPr>
            <p:cNvPr id="89" name="chenying0907 42">
              <a:extLst>
                <a:ext uri="{FF2B5EF4-FFF2-40B4-BE49-F238E27FC236}">
                  <a16:creationId xmlns:a16="http://schemas.microsoft.com/office/drawing/2014/main" id="{43D29032-CCF0-409F-A3A2-9EBB0B29C5C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90" name="chenying0907 43">
              <a:extLst>
                <a:ext uri="{FF2B5EF4-FFF2-40B4-BE49-F238E27FC236}">
                  <a16:creationId xmlns:a16="http://schemas.microsoft.com/office/drawing/2014/main" id="{99E539C2-7236-4672-83B3-E2A9F34D4E68}"/>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grpSp>
      <p:grpSp>
        <p:nvGrpSpPr>
          <p:cNvPr id="91" name="Group 44">
            <a:extLst>
              <a:ext uri="{FF2B5EF4-FFF2-40B4-BE49-F238E27FC236}">
                <a16:creationId xmlns:a16="http://schemas.microsoft.com/office/drawing/2014/main" id="{F814DD1E-697D-43AD-8ED8-C54117C1FBB3}"/>
              </a:ext>
            </a:extLst>
          </p:cNvPr>
          <p:cNvGrpSpPr/>
          <p:nvPr/>
        </p:nvGrpSpPr>
        <p:grpSpPr>
          <a:xfrm>
            <a:off x="13485255" y="8972048"/>
            <a:ext cx="1614733" cy="1813616"/>
            <a:chOff x="0" y="0"/>
            <a:chExt cx="807366" cy="906807"/>
          </a:xfrm>
          <a:solidFill>
            <a:schemeClr val="bg1"/>
          </a:solidFill>
        </p:grpSpPr>
        <p:sp>
          <p:nvSpPr>
            <p:cNvPr id="92" name="chenying0907 42">
              <a:extLst>
                <a:ext uri="{FF2B5EF4-FFF2-40B4-BE49-F238E27FC236}">
                  <a16:creationId xmlns:a16="http://schemas.microsoft.com/office/drawing/2014/main" id="{2EB51D95-8324-42C5-87F9-ABDE0F83472F}"/>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sp>
          <p:nvSpPr>
            <p:cNvPr id="93" name="chenying0907 43">
              <a:extLst>
                <a:ext uri="{FF2B5EF4-FFF2-40B4-BE49-F238E27FC236}">
                  <a16:creationId xmlns:a16="http://schemas.microsoft.com/office/drawing/2014/main" id="{A0EBAE92-FCDC-4C3C-B8D4-441931B7F7FA}"/>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456975"/>
              </a:solidFill>
              <a:prstDash val="solid"/>
              <a:miter lim="400000"/>
            </a:ln>
            <a:effectLst/>
          </p:spPr>
          <p:txBody>
            <a:bodyPr wrap="square" lIns="101600" tIns="101600" rIns="101600" bIns="101600" numCol="1" anchor="ctr">
              <a:noAutofit/>
            </a:bodyPr>
            <a:lstStyle/>
            <a:p>
              <a:pPr defTabSz="914411">
                <a:defRPr sz="3000">
                  <a:solidFill>
                    <a:srgbClr val="FFFFFF"/>
                  </a:solidFill>
                  <a:effectLst>
                    <a:outerShdw blurRad="38100" dist="12700" dir="5400000">
                      <a:srgbClr val="000000">
                        <a:alpha val="50000"/>
                      </a:srgbClr>
                    </a:outerShdw>
                  </a:effectLst>
                </a:defRPr>
              </a:pPr>
              <a:endParaRPr sz="8000" dirty="0">
                <a:solidFill>
                  <a:schemeClr val="bg1">
                    <a:lumMod val="50000"/>
                  </a:schemeClr>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8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24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27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30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33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alpha val="100000"/>
          </a:srgbClr>
        </a:solidFill>
        <a:effectLst/>
      </p:bgPr>
    </p:bg>
    <p:spTree>
      <p:nvGrpSpPr>
        <p:cNvPr id="1" name=""/>
        <p:cNvGrpSpPr/>
        <p:nvPr/>
      </p:nvGrpSpPr>
      <p:grpSpPr>
        <a:xfrm>
          <a:off x="0" y="0"/>
          <a:ext cx="0" cy="0"/>
          <a:chOff x="0" y="0"/>
          <a:chExt cx="0" cy="0"/>
        </a:xfrm>
      </p:grpSpPr>
      <p:pic>
        <p:nvPicPr>
          <p:cNvPr id="90002" name="image 90002"/>
          <p:cNvPicPr>
            <a:picLocks noChangeAspect="1"/>
          </p:cNvPicPr>
          <p:nvPr/>
        </p:nvPicPr>
        <p:blipFill>
          <a:blip r:embed="rId3"/>
          <a:srcRect/>
          <a:stretch>
            <a:fillRect/>
          </a:stretch>
        </p:blipFill>
        <p:spPr>
          <a:xfrm>
            <a:off x="0" y="0"/>
            <a:ext cx="24384000" cy="13716000"/>
          </a:xfrm>
          <a:prstGeom prst="rect">
            <a:avLst/>
          </a:prstGeom>
        </p:spPr>
      </p:pic>
      <p:pic>
        <p:nvPicPr>
          <p:cNvPr id="90003" name="image 90003"/>
          <p:cNvPicPr>
            <a:picLocks noChangeAspect="1"/>
          </p:cNvPicPr>
          <p:nvPr/>
        </p:nvPicPr>
        <p:blipFill>
          <a:blip r:embed="rId4"/>
          <a:srcRect/>
          <a:stretch>
            <a:fillRect/>
          </a:stretch>
        </p:blipFill>
        <p:spPr>
          <a:xfrm>
            <a:off x="3390900" y="3898900"/>
            <a:ext cx="5943600" cy="5943600"/>
          </a:xfrm>
          <a:prstGeom prst="rect">
            <a:avLst/>
          </a:prstGeom>
        </p:spPr>
      </p:pic>
      <p:pic>
        <p:nvPicPr>
          <p:cNvPr id="90004" name="image 90004"/>
          <p:cNvPicPr>
            <a:picLocks noChangeAspect="1"/>
          </p:cNvPicPr>
          <p:nvPr/>
        </p:nvPicPr>
        <p:blipFill>
          <a:blip r:embed="rId5"/>
          <a:srcRect/>
          <a:stretch>
            <a:fillRect/>
          </a:stretch>
        </p:blipFill>
        <p:spPr>
          <a:xfrm>
            <a:off x="5740400" y="7609591"/>
            <a:ext cx="3111500" cy="2032000"/>
          </a:xfrm>
          <a:prstGeom prst="rect">
            <a:avLst/>
          </a:prstGeom>
        </p:spPr>
      </p:pic>
      <p:pic>
        <p:nvPicPr>
          <p:cNvPr id="90005" name="image 90005"/>
          <p:cNvPicPr>
            <a:picLocks noChangeAspect="1"/>
          </p:cNvPicPr>
          <p:nvPr/>
        </p:nvPicPr>
        <p:blipFill>
          <a:blip r:embed="rId6"/>
          <a:srcRect/>
          <a:stretch>
            <a:fillRect/>
          </a:stretch>
        </p:blipFill>
        <p:spPr>
          <a:xfrm>
            <a:off x="21043900" y="10121900"/>
            <a:ext cx="2413000" cy="3073400"/>
          </a:xfrm>
          <a:prstGeom prst="rect">
            <a:avLst/>
          </a:prstGeom>
        </p:spPr>
      </p:pic>
      <p:pic>
        <p:nvPicPr>
          <p:cNvPr id="90006" name="image 90006"/>
          <p:cNvPicPr>
            <a:picLocks noChangeAspect="1"/>
          </p:cNvPicPr>
          <p:nvPr/>
        </p:nvPicPr>
        <p:blipFill>
          <a:blip r:embed="rId7"/>
          <a:srcRect/>
          <a:stretch>
            <a:fillRect/>
          </a:stretch>
        </p:blipFill>
        <p:spPr>
          <a:xfrm>
            <a:off x="14033500" y="9791700"/>
            <a:ext cx="7988300" cy="50800"/>
          </a:xfrm>
          <a:prstGeom prst="rect">
            <a:avLst/>
          </a:prstGeom>
        </p:spPr>
      </p:pic>
      <p:pic>
        <p:nvPicPr>
          <p:cNvPr id="90007" name="image 90007"/>
          <p:cNvPicPr>
            <a:picLocks noChangeAspect="1"/>
          </p:cNvPicPr>
          <p:nvPr/>
        </p:nvPicPr>
        <p:blipFill>
          <a:blip r:embed="rId8"/>
          <a:srcRect/>
          <a:stretch>
            <a:fillRect/>
          </a:stretch>
        </p:blipFill>
        <p:spPr>
          <a:xfrm>
            <a:off x="14300200" y="7404100"/>
            <a:ext cx="7442200" cy="1320800"/>
          </a:xfrm>
          <a:prstGeom prst="rect">
            <a:avLst/>
          </a:prstGeom>
        </p:spPr>
      </p:pic>
      <p:pic>
        <p:nvPicPr>
          <p:cNvPr id="90008" name="image 90008"/>
          <p:cNvPicPr>
            <a:picLocks noChangeAspect="1"/>
          </p:cNvPicPr>
          <p:nvPr/>
        </p:nvPicPr>
        <p:blipFill>
          <a:blip r:embed="rId9"/>
          <a:srcRect/>
          <a:stretch>
            <a:fillRect/>
          </a:stretch>
        </p:blipFill>
        <p:spPr>
          <a:xfrm>
            <a:off x="14033500" y="3898900"/>
            <a:ext cx="7988300" cy="50800"/>
          </a:xfrm>
          <a:prstGeom prst="rect">
            <a:avLst/>
          </a:prstGeom>
        </p:spPr>
      </p:pic>
      <p:sp>
        <p:nvSpPr>
          <p:cNvPr id="90009" name="Object 90009"/>
          <p:cNvSpPr txBox="1"/>
          <p:nvPr/>
        </p:nvSpPr>
        <p:spPr>
          <a:xfrm>
            <a:off x="14585950" y="5016500"/>
            <a:ext cx="6772425" cy="1919551"/>
          </a:xfrm>
          <a:prstGeom prst="rect">
            <a:avLst/>
          </a:prstGeom>
        </p:spPr>
        <p:txBody>
          <a:bodyPr vert="horz" rtlCol="0" anchor="t" anchorCtr="0">
            <a:noAutofit/>
          </a:bodyPr>
          <a:lstStyle/>
          <a:p>
            <a:pPr algn="ctr">
              <a:lnSpc>
                <a:spcPct val="100000"/>
              </a:lnSpc>
            </a:pPr>
            <a:r>
              <a:rPr lang="en-US" sz="8800" b="0" i="0" spc="1200" dirty="0">
                <a:solidFill>
                  <a:srgbClr val="426974">
                    <a:alpha val="100000"/>
                  </a:srgbClr>
                </a:solidFill>
                <a:latin typeface="幼圆" panose="02010509060101010101" pitchFamily="49" charset="-122"/>
                <a:ea typeface="幼圆" panose="02010509060101010101" pitchFamily="49" charset="-122"/>
              </a:rPr>
              <a:t>CHAPTER 3</a:t>
            </a:r>
            <a:endParaRPr lang="en-US" sz="8800" dirty="0"/>
          </a:p>
        </p:txBody>
      </p:sp>
      <p:sp>
        <p:nvSpPr>
          <p:cNvPr id="900010" name="Object 900010"/>
          <p:cNvSpPr txBox="1"/>
          <p:nvPr/>
        </p:nvSpPr>
        <p:spPr>
          <a:xfrm>
            <a:off x="15840671" y="7609591"/>
            <a:ext cx="4263705" cy="969278"/>
          </a:xfrm>
          <a:prstGeom prst="rect">
            <a:avLst/>
          </a:prstGeom>
        </p:spPr>
        <p:txBody>
          <a:bodyPr vert="horz" rtlCol="0" anchor="t" anchorCtr="0">
            <a:noAutofit/>
          </a:bodyPr>
          <a:lstStyle/>
          <a:p>
            <a:pPr algn="ctr">
              <a:lnSpc>
                <a:spcPct val="100000"/>
              </a:lnSpc>
            </a:pPr>
            <a:r>
              <a:rPr lang="en-US" sz="6000" b="0" i="0" spc="600" dirty="0">
                <a:solidFill>
                  <a:srgbClr val="FFFFFF">
                    <a:alpha val="100000"/>
                  </a:srgbClr>
                </a:solidFill>
                <a:latin typeface="幼圆" panose="02010509060101010101" pitchFamily="49" charset="-122"/>
                <a:ea typeface="幼圆" panose="02010509060101010101" pitchFamily="49" charset="-122"/>
              </a:rPr>
              <a:t>Facing problems</a:t>
            </a:r>
            <a:endParaRPr lang="en-US" dirty="0"/>
          </a:p>
        </p:txBody>
      </p:sp>
      <p:pic>
        <p:nvPicPr>
          <p:cNvPr id="2" name="图片 1">
            <a:extLst>
              <a:ext uri="{FF2B5EF4-FFF2-40B4-BE49-F238E27FC236}">
                <a16:creationId xmlns:a16="http://schemas.microsoft.com/office/drawing/2014/main" id="{6B8129B9-F0AC-4376-A067-517F296B785D}"/>
              </a:ext>
            </a:extLst>
          </p:cNvPr>
          <p:cNvPicPr>
            <a:picLocks noChangeAspect="1"/>
          </p:cNvPicPr>
          <p:nvPr/>
        </p:nvPicPr>
        <p:blipFill>
          <a:blip r:embed="rId10"/>
          <a:stretch>
            <a:fillRect/>
          </a:stretch>
        </p:blipFill>
        <p:spPr>
          <a:xfrm>
            <a:off x="3619500" y="4089399"/>
            <a:ext cx="5524500" cy="56012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视频"/>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1395</Words>
  <Application>Microsoft Office PowerPoint</Application>
  <PresentationFormat>自定义</PresentationFormat>
  <Paragraphs>171</Paragraphs>
  <Slides>28</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DFPShaoNvW5-GB</vt:lpstr>
      <vt:lpstr>Open Sans</vt:lpstr>
      <vt:lpstr>Open Sans Light</vt:lpstr>
      <vt:lpstr>SourceHanSansSC-Heavy</vt:lpstr>
      <vt:lpstr>SourceHanSansSC-Light</vt:lpstr>
      <vt:lpstr>等线</vt:lpstr>
      <vt:lpstr>方正喵呜体</vt:lpstr>
      <vt:lpstr>落落补 汤圆</vt:lpstr>
      <vt:lpstr>迷你简卡通</vt:lpstr>
      <vt:lpstr>微软雅黑</vt:lpstr>
      <vt:lpstr>叶根友圆趣卡通体</vt:lpstr>
      <vt:lpstr>幼圆</vt:lpstr>
      <vt:lpstr>Agency FB</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22</cp:revision>
  <dcterms:created xsi:type="dcterms:W3CDTF">2019-06-08T02:32:12Z</dcterms:created>
  <dcterms:modified xsi:type="dcterms:W3CDTF">2020-06-30T08:20:50Z</dcterms:modified>
</cp:coreProperties>
</file>